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notesSlides/notesSlide6.xml" ContentType="application/vnd.openxmlformats-officedocument.presentationml.notesSlide+xml"/>
  <Override PartName="/ppt/ink/ink2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3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98" r:id="rId2"/>
    <p:sldId id="334" r:id="rId3"/>
    <p:sldId id="335" r:id="rId4"/>
    <p:sldId id="336" r:id="rId5"/>
    <p:sldId id="351" r:id="rId6"/>
    <p:sldId id="352" r:id="rId7"/>
    <p:sldId id="337" r:id="rId8"/>
    <p:sldId id="340" r:id="rId9"/>
    <p:sldId id="341" r:id="rId10"/>
    <p:sldId id="342" r:id="rId11"/>
    <p:sldId id="353" r:id="rId12"/>
    <p:sldId id="343" r:id="rId13"/>
    <p:sldId id="344" r:id="rId14"/>
    <p:sldId id="346" r:id="rId15"/>
    <p:sldId id="338" r:id="rId16"/>
    <p:sldId id="339" r:id="rId17"/>
    <p:sldId id="345" r:id="rId18"/>
    <p:sldId id="347" r:id="rId19"/>
    <p:sldId id="348" r:id="rId20"/>
    <p:sldId id="349" r:id="rId21"/>
    <p:sldId id="350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0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0" autoAdjust="0"/>
    <p:restoredTop sz="64654" autoAdjust="0"/>
  </p:normalViewPr>
  <p:slideViewPr>
    <p:cSldViewPr snapToObjects="1">
      <p:cViewPr>
        <p:scale>
          <a:sx n="41" d="100"/>
          <a:sy n="41" d="100"/>
        </p:scale>
        <p:origin x="-1339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3701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</inkml:traceFormat>
        <inkml:channelProperties>
          <inkml:channelProperty channel="X" name="resolution" value="3971.75757" units="1/in"/>
          <inkml:channelProperty channel="Y" name="resolution" value="5295.24854" units="1/in"/>
        </inkml:channelProperties>
      </inkml:inkSource>
      <inkml:timestamp xml:id="ts0" timeString="2012-09-21T14:44:52.494"/>
    </inkml:context>
    <inkml:brush xml:id="br0">
      <inkml:brushProperty name="width" value="0.0762" units="cm"/>
      <inkml:brushProperty name="height" value="0.0762" units="cm"/>
      <inkml:brushProperty name="fitToCurve" value="1"/>
    </inkml:brush>
    <inkml:brush xml:id="br1">
      <inkml:brushProperty name="width" value="0.0762" units="cm"/>
      <inkml:brushProperty name="height" value="0.0762" units="cm"/>
      <inkml:brushProperty name="color" value="#008000"/>
      <inkml:brushProperty name="fitToCurve" value="1"/>
    </inkml:brush>
    <inkml:brush xml:id="br2">
      <inkml:brushProperty name="width" value="0.0762" units="cm"/>
      <inkml:brushProperty name="height" value="0.0762" units="cm"/>
      <inkml:brushProperty name="color" value="#FF0000"/>
      <inkml:brushProperty name="fitToCurve" value="1"/>
    </inkml:brush>
  </inkml:definitions>
  <inkml:trace contextRef="#ctx0" brushRef="#br0">3400 7433,'559'0,"-159"-32,106-28,67-7,123-13,49 0,85-4,27 5,39 4,65 11,49 12,7 16,-7 10,-22 9,-18 10,-39 7,-93 1,-93 4,-136-5,-57-5,-136-9,-58-4,-127 0,-89-17,-26 2,-63-12,-52-2,-1 47</inkml:trace>
  <inkml:trace contextRef="#ctx0" brushRef="#br1" timeOffset="1">2468 9538,'248'-294,"30"142,136-14,121-9,98-6,109-1,113 5,103 2,56 16,90 11,-27 15,10 22,15 17,-33 17,-59 16,-87 15,-71 8,-131 15,-72 14,-101 6,-98 16,-79 24,-87 31,-53 39,-50 42,-27 40,-10 41,4 39,15 31,22 27,32 17,66 5,-9-6,16 0,8-17,-6-13,-26-22,-36-14,-57-27,-106-19,-51-28,-89-24,-112-27,-106-29,-104-22,-107-27,-93-13,-102-13,-76-7,-118-6,-17 1,-71 8,-36 1,-64 14,11 6,-1 7,18 0,72-2,4-7,74-6,68-8,123-18,56-26,108-19,90-28,106-24,94-31,94-38,85-25,77-34,75-18,46-38,39-20,24-28,-184 298</inkml:trace>
  <inkml:trace contextRef="#ctx0" brushRef="#br2" timeOffset="2">4369 1339,'-5'-15,"5"15,6 11,-5 28,6 16,-4 11,3 12,-3 6,-2 3,-1-10,0-11,0-22,0-44,11-18,8-44,9-45,11-31,15-30,13-23,14-11,5 13,-2 18,-9 25,-8 32,-11 32,-22 47,-26 36,-17 49,-23 27,-16 28,-11 10,-4 19,2 4,7-3,12-14,16-17,18-25,19-25,22-27,22-15,1-34,16-19,-5-20,8 11,-20-15,-1 18,-17 8,-15 12,-5 27,-14 25,-3 22,-12 1,9 25,-9-6,7 13,0-6,4-7,0-19,1-14,0-34,0 0,13-33,-1-26,3-28,6-19,8-10,6-5,7 12,3 8,-2 15,0 29,-5 29,-4 28,-9 31,-6 25,-6 20,-5 14,-2 17,-6-16,4 15,-5-18,-2-9,-8-20,11-59</inkml:trace>
  <inkml:trace contextRef="#ctx0" brushRef="#br2" timeOffset="3">5288 1461,'21'-88,"17"39,24 9,10-8,12 15,5-1,3 17,-8 8,-9 13,-12 24,-17 19,-15 15,-15 7,-11 7,-13-13,0 1,-17-27,1-18,-7-28,31 9</inkml:trace>
  <inkml:trace contextRef="#ctx0" brushRef="#br2" timeOffset="4">5834 1046,'39'-12,"-18"23,8 8,-4-7,11 3,2-13,3-5,4-17,2-10,4-6,-1 1,-2-1,-4 7,-6 11,-2 18,-10 18,-4 23,-9 17,-7 14,-3 9,-3 8,1-2,0-12,14-1,-6-36,13-13,2-25,-24 0</inkml:trace>
  <inkml:trace contextRef="#ctx0" brushRef="#br2" timeOffset="5">7007 1081,'-20'20,"-3"12,-13 1,-8 18,8 6,3 9,8 4,12 6,17-2,22-11,22-14,17-19,11-22,2-18,-7-27,-11-20,-25-20,-21-6,-22 0,-23 11,-14 7,-2 16,5 17,11 19,17 16,14 20,21 14,19 7,8 6,3 4,-2 6,-3-1,-8 0,-9-4,-11-4,-8-2,-7-2,-3-10,-1-6,-3-9,4-22,0 0,7-16,13-22,7-15,8-15,6-7,4-3,-2 1,-3 6,-7 8,-7 13,-10 8,-5 13,-7 11,-2 5,-2 13,1-21,5 9,3-5,8-1,4-8,7-3,5-3,3 1,-2 5,-2 8,-4 10,-7 11,-8 24,-10 21,-3 14,-10 15,-1 4,0 2,1-8,3-11,2-21,5-28,10-20,8-35,3-21,10-21,7-25,8-10,8-2,4 4,0 15,-6 20,-4 22,-12 32,-12 31,-15 40,-10 29,-15 25,-7 13,-1 15,0-2,9 7,-5-24,20-7,-1-28,7-18,-6-55</inkml:trace>
  <inkml:trace contextRef="#ctx0" brushRef="#br2" timeOffset="6">8202 1138,'53'-130,"-2"61,18 14,-2 10,9-1,-6 10,-8 19,-19 15,-16 13,-14 22,-13 17,-9 19,-9 14,-1 6,3 3,7-5,7-7,12-15,20-19,28-12,14-34,25-20,13-25,27-15,-137 60</inkml:trace>
  <inkml:trace contextRef="#ctx0" brushRef="#br2" timeOffset="7">9540 39,'91'-6,"-53"68,-21 26,-6 38,-18 41,-11 31,-11 20,-5 9,-4-5,1-23,16-15,4-44,24-39,16-46,23-38,-46-17</inkml:trace>
  <inkml:trace contextRef="#ctx0" brushRef="#br2" timeOffset="8">10423 734,'-30'-98,"-12"68,-7 26,-11 13,-10 31,-2 22,-3 21,9 21,14 8,23 4,26-4,30-12,27-34,40-17,17-32,23-20,7-35,-141 38</inkml:trace>
  <inkml:trace contextRef="#ctx0" brushRef="#br2" timeOffset="9">11067 1068,'-118'49,"45"-4,-6-1,9 15,9-5,18 7,16-4,19-8,19-10,27-15,19-18,14-11,5-24,-2-22,-10-16,-13-6,-20-3,-25 4,-21 7,-22 6,-4 31,-7-3,13 25,11 2,24 4,0 0</inkml:trace>
  <inkml:trace contextRef="#ctx0" brushRef="#br2" timeOffset="10">11218 1195,'51'32,"-25"-10,5 20,-6 3,3 10,-9 1,-5 6,-8-3,-2-9,-4-12,-4-20,-5-18,-2-24,-4-20,-2-17,-1-15,2-9,1 0,7 8,6 11,7 16,16 17,16 22,19 17,12 29,14 13,9 10,12 5,3 1,-7-9,-11-10,-21-21,-20-22,-29-18,-22-26,-33-20,-17-15,-6 0,-10-23,19 10,10-8,39 19,2 79</inkml:trace>
  <inkml:trace contextRef="#ctx0" brushRef="#br2" timeOffset="11">13135 772,'-37'26,"-31"-25,-15 7,-21-4,-5-3,-2 0,6 5,11 5,27 10,24 2,32 5,27 6,36 6,32 6,21 8,13 6,5 7,-6 1,-16 4,-23 0,-35-2,-37-10,-34-6,-39-17,-27-11,-15-11,-7-20,18-9,11-24,33 0,31-18,23 56</inkml:trace>
  <inkml:trace contextRef="#ctx0" brushRef="#br2" timeOffset="12">13327 759,'13'101,"4"-30,-6-5,4 13,7 4,1-2,3-7,3-14,11-9,5-26,20-7,-1-25,14-13,-5-26,-73 46</inkml:trace>
  <inkml:trace contextRef="#ctx0" brushRef="#br2" timeOffset="13">13505 1162,'-110'56,"95"-43,24-13,35-1,12-23,14 0,-8-20,-62 44</inkml:trace>
  <inkml:trace contextRef="#ctx0" brushRef="#br2" timeOffset="14">13585 838,'-81'-61,"70"40,16-8,39 9,29 1,27 5,18 3,7 7,-4 4,-13 12,-21 11,-25 13,-31 14,-31 17,-25 16,-16 8,-6 5,8 0,11-7,18-13,22-21,29-24,20-30,13-22,4-26,-5-23,-13-20,-18-12,-25 0,-25-1,-27 24,-32 1,-14 30,-14 15,3 33,92 0</inkml:trace>
  <inkml:trace contextRef="#ctx0" brushRef="#br2" timeOffset="15">14308 1345,'86'4,"-48"-4,-12-12,0 14,-5 14,-6 10,-6 9,-4 3,10 9,-3-17,17-1,6-26,19-3,-54 0</inkml:trace>
  <inkml:trace contextRef="#ctx0" brushRef="#br2" timeOffset="16">14679 944,'48'29,"-20"14,-6 1,6 12,-1 8,9 4,-1-10,3-10,3-17,6-17,0-21,5-32,-1-23,-11-34,2-5,-19-16,-5 5,-13-3,-5 115</inkml:trace>
  <inkml:trace contextRef="#ctx0" brushRef="#br2" timeOffset="17">15349 698,'72'178,"-28"-78,-14-8,-3 7,-5-9,-6-5,-9-10,-3-15,1-15,6-19,13-18,13-19,28-12,-3-30,14-5,-2-19,-74 77</inkml:trace>
  <inkml:trace contextRef="#ctx0" brushRef="#br2" timeOffset="18">15689 1042,'-96'86,"86"-54,22-17,31-7,15-11,16-11,-4-17,0 0,-19-16,-5 1,-12 11,-22-2,2 12,-14 5,0 20,0 0,5 39,-5 4,3 16,0 5,3 9,0-3,0-3,0-10,-1-15,-2-22,-3-20,0-25,-5-23,-1-16,-3-13,5-5,4 0,8 12,13 15,12 17,12 21,13 17,15 19,10 17,6 10,2 5,1 3,-6-8,-7-4,-19-20,-20-20,-27-20,-20-27,-29-15,-22-22,-2 3,-16-24,13 14,6-5,26 25,31 69</inkml:trace>
  <inkml:trace contextRef="#ctx0" brushRef="#br2" timeOffset="19">16920 565,'94'174,"-56"-65,-18-4,-3 7,0-2,2-9,6-3,-7-29,9-17,-4-31,-23-21</inkml:trace>
  <inkml:trace contextRef="#ctx0" brushRef="#br2" timeOffset="20">16844 806,'-122'-49,"100"34,37 13,30-6,36 0,23-4,9-2,4-2,-9-3,-11 5,-21 1,-20 12,-24 3,-13 23,-15 6,-4 18,-2 7,2 10,0-7,19 8,-1-16,11-2,-2-25,16-6,-1-18,-4-18,5-3,-18-20,6 9,-13-15,4 21,-20-9,2 18,-4 17,-9 9,-3 23,0 16,-3 13,1 8,2 7,3-3,4-8,4-17,2-18,8-25,6-19,2-29,4-20,5-23,5-20,6-9,5-9,4 6,0 6,1 14,-6 20,-3 28,-8 35,-8 24,-8 41,-12 21,-2 30,-2 15,2 19,-6-9,9 9,-1-17,8-10,-10-108</inkml:trace>
  <inkml:trace contextRef="#ctx0" brushRef="#br2" timeOffset="21">18058 1195,'7'-197,"45"107,23-9,31 17,7 9,7 26,-6 21,-8 26,-19 17,-22 30,-25 24,-17 21,-9 18,-4 4,9 7,17 1,29 6,20-19,39-18,16-31,24-22,-164-38</inkml:trace>
  <inkml:trace contextRef="#ctx0" brushRef="#br1" timeOffset="22">7173 12596,'0'0,"-113"52,113-52,-136 61,-18 0,-7-3,2-5,0-31,71-22,55-63,74-44,-41 107</inkml:trace>
  <inkml:trace contextRef="#ctx0" brushRef="#br1" timeOffset="23">8475 9054,'236'-81,"-195"63,-81 15,-87 25,-72 32,-81 27,-69 37,-60 31,-30 35,-11 21,22 8,49 3,63-9,88-6,90-18,95-10,86-22,119-12,42-16,61-7,84-8,-9-11,5-12,-8-7,-35-3,-77-9,-34 3,-75 2,-121 6,-53 8,-87 11,-74 9,-61 7,-36 3,-19-4,4-17,40-12,40-51,74-38,74-60,91-48,12 115</inkml:trace>
  <inkml:trace contextRef="#ctx0" brushRef="#br1" timeOffset="24">10195 9678,'151'215,"-118"-82,-15 33,-22 14,-1 37,-7 20,1 22,0 1,2-2,12-15,18-36,23-35,4-63,21-42,-8-67,-5-59,-56 59</inkml:trace>
  <inkml:trace contextRef="#ctx0" brushRef="#br1" timeOffset="25">8843 10247,'372'-27,"-47"-22,34-16,38-14,33-14,10 1,-26-1,-52 10,-77 13,-90 15,-50 21,-84 24,-75 24,-80 37,-59 40,-49 37,-27 36,-8 36,12 21,30 17,52 5,61-4,67-9,71-29,73-27,64-42,91-37,7-52,19-35,4-42,-12-52,-37-44,-42-37,-59-35,-101-32,-41-10,-65-6,-81 14,-68 22,-46 34,-41 21,3 41,14 21,43 18,219 79</inkml:trace>
  <inkml:trace contextRef="#ctx0" brushRef="#br1" timeOffset="26">14047 9444,'219'532,"-152"-248,-37-23,-6-23,-10-32,1-38,1-41,-5-52,5-70,13-55,23-64,21-52,27-45,29-33,27-19,12 2,5 27,-7 29,-24 40,-23 43,-32 48,-36 51,-40 44,-19 49,-16 37,-7 40,8 31,14 26,20 11,31-3,33-14,30-25,32-42,16-61,25-41,0-55,3-47,-16-56,-165 129</inkml:trace>
  <inkml:trace contextRef="#ctx0" brushRef="#br1" timeOffset="27">17560 9139,'-10'114,"27"-2,27 21,27-1,30 1,32-13,24-34,21-36,12-42,3-39,-7-46,-16-37,-28-31,-31-24,-38-7,-40-2,-34 19,-40 24,-27 35,-13 41,-3 46,8 45,22 57,32 54,33 46,46 38,36 31,31 27,22 20,9 9,-12-1,-22-12,-39-18,-54-30,-56-34,-84-43,-88-58,-77-43,-110-52,-84-36,-145-44,616 57</inkml:trace>
  <inkml:trace contextRef="#ctx0" brushRef="#br1" timeOffset="28">3259 10289,'90'733,"-31"-324,-9-3,9-8,14-22,2-48,-4-57,-19-87,-3-73,-22-101,-9-82,-27-98,9 170</inkml:trace>
  <inkml:trace contextRef="#ctx0" brushRef="#br2" timeOffset="29">2136 11129,'-21'-84,"9"35,6 8,-4-2,8 16,-4 2,6 25,-10-1,5 33,0 35,0 38,2 34,3 35,4 32,11 22,15 16,16 6,17-8,19-10,20-25,28-30,25-33,23-24,18-38,6-48,18-21,-9-40,-10-32,-28-26,-173 85</inkml:trace>
  <inkml:trace contextRef="#ctx0" brushRef="#br2" timeOffset="30">4518 13507,'16'-31,"-5"25,-11 6,12 4,-4 33,3 33,-6 40,-4 39,-1 38,-6 25,-2 8,-5-14,11-18,-3-49,6-69,8-61,-9-9</inkml:trace>
  <inkml:trace contextRef="#ctx0" brushRef="#br2" timeOffset="31">5198 13563,'45'226,"-33"-54,-12 11,-4 17,3 20,-3-4,0-28,-3-29,0-29,-3-44,0-54,-8-51,-1-51,-5-34,-3-32,3-29,5-23,13-14,11 5,20 12,21 7,19 17,18 25,9 33,7 25,-3 39,-6 38,-8 25,-16 47,-18 33,-26 37,-22 28,-28 20,-25 21,-26 11,-13-13,-15-15,0-34,8-35,-3-47,31-53,15-59,32-59,24 94</inkml:trace>
  <inkml:trace contextRef="#ctx0" brushRef="#br2" timeOffset="32">6364 13597,'97'214,"-65"-77,-21-11,-10 8,12 3,4-9,6-23,6-22,13-23,12-33,21-27,1-52,27-26,1-26,7-10,-111 114</inkml:trace>
  <inkml:trace contextRef="#ctx0" brushRef="#br2" timeOffset="33">6838 14124,'-156'100,"122"-90,34-10,14-34,26-18,23-16,10-4,10 0,-3-6,6 19,-16-9,-10 11,-17-3,-9 30,-30 5,-19 12,-22 17,-26 3,-1 27,-15 1,8 19,-4-22,26 14,17-23,32-23,11 7,32-16,21-11,12-6,8 8,0-1,0 28,-11 20,-8 16,-9 12,-10 10,-6 3,-7-7,-4-6,-3-20,-6-21,-3-16,-7-26,-8-23,-4-16,-12-3,-9-3,-6-3,-4 9,4 15,3 10,14 19,12 21,16 0,24 11,23 5,14 7,18-3,10 2,4-6,0-8,-10-7,-14 1,-19-5,-22-26,-18-5,-29-39,-10-4,-13-24,1-13,25 114</inkml:trace>
  <inkml:trace contextRef="#ctx0" brushRef="#br2" timeOffset="34">8735 13063,'65'421,"-40"-190,-15-12,-10-9,12-14,0-38,1-33,-13-37,0-42,0-46,-13-62,13 62</inkml:trace>
  <inkml:trace contextRef="#ctx0" brushRef="#br2" timeOffset="35">8412 13265,'119'16,"-30"-22,18-2,1-21,14-7,8 7,-2 3,-11 16,-13 11,-16 42,-13 27,-13 35,-10 23,-14 19,-8 16,-9 4,-7-13,7-9,-13-47,2-43,-10-55,0 0</inkml:trace>
  <inkml:trace contextRef="#ctx0" brushRef="#br2" timeOffset="36">10496 12895,'51'286,"-40"-106,-11 1,0 16,0 2,-2-17,10-24,-8-44,0-44,-2-51,2-19</inkml:trace>
  <inkml:trace contextRef="#ctx0" brushRef="#br2" timeOffset="37">10002 12801,'80'-29,"-12"47,4 11,15 17,1 19,2 18,-3 15,-13 3,-8-1,-11-12,-6-12,-6-23,-1-35,-1-31,1-36,-2-24,2-22,0-14,-2-8,-4 5,-8 16,-5 20,-5 23,-7 30,-11 23,7 32,-6 20,5 8,9 3,7 3,9-8,12-20,12-19,7-15,4-8,-1-13,-10-2,-6-6,-10 6,-12 17,-16 19,-11 36,-7 19,-11 19,4 29,-4 22,4 17,6 17,5 7,3-12,9-4,-3-2,-6-22,-1-11,-22-24,-14-31,-21-32,-26-27,-19-24,-16-37,2-24,-3-58,30-20,11-38,31-28,48 211</inkml:trace>
  <inkml:trace contextRef="#ctx0" brushRef="#br2" timeOffset="38">12686 11585,'8'510,"-16"-204,-16 18,0 32,-2 21,-1-5,-5-30,0-38,-2-45,3-58,3-48,-13-60,13-56,-2-53,12-51,18 67</inkml:trace>
  <inkml:trace contextRef="#ctx0" brushRef="#br2" timeOffset="39">13107 13299,'22'72,"-10"-16,-10 11,0 20,-2 17,0 17,-10 12,0-6,-2-16,2-15,1-32,3-40,6-39,4-50,9-35,3-29,9-24,4-19,9 4,3 18,6 35,-3 33,0 36,-2 42,-2 42,-2 42,-1 17,5 14,-1 0,5-10,-2-21,3-23,-2-39,-3-28,-7-38,-9-42,7-15,-9-36,4 2,-2-8,-26 147</inkml:trace>
  <inkml:trace contextRef="#ctx0" brushRef="#br2" timeOffset="40">14250 13134,'39'320,"-24"-144,-13-23,4-7,-3-33,2-32,-5-41,0-40,-6-44,0-33,6-36,0-35,12-19,8-21,12-13,13 8,7 21,7 24,3 31,3 41,-3 45,-4 43,-8 56,-7 45,-9 35,-3 20,-6 20,-9-9,5 1,-13-30,0-17,-10-45,2-88</inkml:trace>
  <inkml:trace contextRef="#ctx0" brushRef="#br2" timeOffset="41">14334 13200,'-5'-64,"48"38,33 2,17-2,18 2,13 12,1 12,-4 33,-10 28,-19 24,-20 15,-20 16,-17-2,-15-12,-11-19,-11-36,-9-41,-6-41,3-39,7-44,7-38,15-25,10-22,22 10,5 7,11 37,-1 28,-3 37,-8 46,-14 40,-10 55,-23 34,-4 35,-17 25,-4 22,-4 2,2-10,10-11,8-31,15-23,4-56,27-28,1-45,14-23,-3-33,-53 85</inkml:trace>
  <inkml:trace contextRef="#ctx0" brushRef="#br2" timeOffset="42">16152 12975,'42'-50,"-31"79,-12 28,-5 36,-16-3,3 14,-3-6,2-14,2-17,4-22,4-33,7-33,5-44,10-39,9-30,7-34,10-21,9-21,9 4,2 16,-4 32,-5 33,-6 40,-6 52,-9 38,-11 48,-14 39,-3 37,-1 23,-5 20,0 10,1-11,4-11,1-23,14-16,-3-66,18-30,-1-46,12-30,-40 51</inkml:trace>
  <inkml:trace contextRef="#ctx0" brushRef="#br2" timeOffset="43">16838 12821,'34'-93,"-34"93,7 23,-12 33,-7 21,-1 6,-3 16,1-7,1-8,4-17,1-20,9-47,0-17,4-52,10-42,9-30,6-30,11-29,11-16,10 7,4 17,2 32,0 38,-1 46,-3 50,-5 55,-9 65,-8 49,-6 44,0 30,-6 24,-2 5,-2-27,10-15,-12-42,3-37,-10-61,-16-64</inkml:trace>
  <inkml:trace contextRef="#ctx0" brushRef="#br2" timeOffset="44">17207 12669,'-54'-140,"75"80,35-12,41 0,18-5,17 1,8 14,-1 22,-8 37,-19 34,-23 57,-25 42,-26 39,-17 32,-17 2,-5-8,-6-17,-18-48,13-39,-10-68,6-50,16 27</inkml:trace>
  <inkml:trace contextRef="#ctx0" brushRef="#br2" timeOffset="45">17833 11873,'95'-14,"-12"19,4-5,2 1,19 4,8 8,-4 9,-9 16,-13 24,-12 30,-18 35,-16 20,-16 19,-13 12,-13-1,-2-14,-8-28,-6-45,14-45,-8-58,8-40,0-56,0 109</inkml:trace>
  <inkml:trace contextRef="#ctx0" brushRef="#br2" timeOffset="46">19225 11808,'53'125,"-43"-14,2 37,-11 5,9 7,8 1,5-8,7-25,8-22,8-36,7-40,1-40,-3-47,-5-43,-9-42,-8-34,-19-36,1 12,-12-4,0 22,-6 13,7 169</inkml:trace>
  <inkml:trace contextRef="#ctx0" brushRef="#br2" timeOffset="47">20052 11506,'73'243,"-52"-80,-21 9,0 22,-14-6,2-7,5-22,7-27,16-29,23-42,21-48,17-32,17-40,-1-44,19-7,-8-25,-7-3,-97 138</inkml:trace>
  <inkml:trace contextRef="#ctx0" brushRef="#br2" timeOffset="48">19729 12182,'17'78,"65"-82,26-54,22-37,12-37,17-15,-159 147</inkml:trace>
  <inkml:trace contextRef="#ctx0" brushRef="#br2" timeOffset="49">20207 10916,'-196'103,"158"-50,60-1,63-8,50-26,47-1,16-17,15-10,-213 10</inkml:trace>
  <inkml:trace contextRef="#ctx0" brushRef="#br2" timeOffset="50">916 8772,'603'-275,"-200"87,58-16,91-23,35 0,95 6,68 11,27 17,41 19,67 36,49 26,-1 43,88 41,29 40,-1 53,38 44,2 41,-44 43,7 34,-54 27,-71 34,-80 28,-60 16,-110 13,-83 8,-83-1,-121 2,-68-2,-97-14,-109-20,-92-10,-96-17,-107-17,-94-14,-88-11,-83-21,-81-14,-70-12,-77-17,-52-17,-57-6,-42-14,-55-9,-30-7,-66 0,-5-5,-35-1,-17 9,-44 5,13 11,2 2,15-4,54-12,12-21,67-23,66-30,122-61,71-63,121-77,111-74,140-100,139-87,142-85,181-72,107-62,157-16,128-34,95-17,100 7,-768 678</inkml:trace>
  <inkml:trace contextRef="#ctx0" brushRef="#br2" timeOffset="51">6283 15284,'157'59,"-56"-36,12-7,19-7,33 4,21 1,28-9,15 5,27 1,20-6,26-5,20 9,44-3,7-4,26 3,26-5,25 0,40 1,23 5,33-7,-1-5,43 6,9-1,19 1,5 2,1 7,1-9,-1 8,1-4,-56-3,-17-1,-26-1,-34-12,-46 4,-56 2,-58-5,-69 1,-24-1,-54 4,-72-1,-57-10,-55-18,1 37</inkml:trace>
  <inkml:trace contextRef="#ctx0" brushRef="#br2" timeOffset="52">360 11026,'34'-275,"28"119,29-10,13 3,30 2,16 16,1 32,-3 41,-19 50,-18 45,-32 60,-27 46,-35 51,-21 40,-30 29,-19 21,-12 1,0-15,7-35,12-39,21-61,25-66,22-68,28-91,26-52,7-59,19-38,1-45,-103 298</inkml:trace>
  <inkml:trace contextRef="#ctx0" brushRef="#br2" timeOffset="53">1103 9332,'-396'446,"226"-168,33 27,45 0,32 11,50-13,56-21,49-46,40-55,38-69,32-73,21-76,13-92,-2-83,-17-65,-31-50,-39-37,-49-22,-62 1,-58 19,-68 40,-58 71,-54 81,-33 88,-42 78,8 84,19 59,247-135</inkml:trace>
  <inkml:trace contextRef="#ctx0" brushRef="#br2" timeOffset="54">777 2166,'-29'12,"29"40,0 28,13 22,4 47,4 36,-1 30,-1 16,1 13,-3-8,2-1,-6-37,0-32,-7-40,0-50,-6-76</inkml:trace>
  <inkml:trace contextRef="#ctx0" brushRef="#br2" timeOffset="55">985 2483,'-84'-405,"11"268,-12 57,-8 41,-4 61,-3 48,7 59,15 44,19 51,28 53,31 37,31 19,42-7,32-23,32-40,24-60,28-75,13-99,5-88,-19-86,-30-73,-39-66,-42-48,-51-29,-53-5,-54 26,-51 39,-40 63,-42 78,-8 84,-11 78,8 100,22 55,25 61,37 30,141-248</inkml:trace>
  <inkml:trace contextRef="#ctx0" brushRef="#br2" timeOffset="56">1453 3368,'-85'68,"95"-81,49-36,40-53,48-20,41-26,31-14,21-5,7 7,-10 18,-16 20,-33 28,-35 24,-38 26,-40 17,-32 27,-43 0,-21 16,-24-4,45-12</inkml:trace>
  <inkml:trace contextRef="#ctx0" brushRef="#br1" timeOffset="57">6560 2304,'113'-36,"-113"36,-59 0,-52 23,-55 26,-56 27,-48 30,-35 27,-17 27,-1 17,22 5,46-5,60-10,74-19,86-27,78-21,89-22,69-16,55-13,45-5,25 0,12 4,-16 9,-28 6,-47 7,-55 9,-69 12,-77 12,-78 9,-77 10,-64 5,-48 0,-35-6,-20-7,2-15,19-40,46-18,45-37,58-20,57-41,49 57</inkml:trace>
  <inkml:trace contextRef="#ctx0" brushRef="#br1" timeOffset="58">7900 3954,'3'-15,"-10"42,-3 22,-7 17,7 26,4 21,4 17,4 11,6 0,17 7,-7-25,4-18,-6-32,-16-73</inkml:trace>
  <inkml:trace contextRef="#ctx0" brushRef="#br1" timeOffset="59">6866 3658,'95'-47,"24"20,31-27,25-4,40-3,14-16,-3 4,-23-2,-17 20,-43 0,-31 20,-41 0,-71 35</inkml:trace>
  <inkml:trace contextRef="#ctx0" brushRef="#br1" timeOffset="60">9354 3062,'71'89,"-47"-1,-17 19,0 28,-6 36,2 23,-2 22,6 5,5-1,10-19,15-15,3-48,16-43,2-53,12-44,-70 2</inkml:trace>
  <inkml:trace contextRef="#ctx0" brushRef="#br1" timeOffset="61">10669 2962,'-30'164,"-2"-32,0 36,-5 27,3 12,8 2,2-8,12-1,-2-43,9-28,-2-53,7-47,0-29</inkml:trace>
  <inkml:trace contextRef="#ctx0" brushRef="#br1" timeOffset="62">9759 3033,'32'59,"55"-39,51-2,51-18,20-22,39-1,-3-19,-3 3,-25-3,-217 42</inkml:trace>
  <inkml:trace contextRef="#ctx0" brushRef="#br1" timeOffset="63">12805 2928,'-112'-40,"26"48,-26 30,-12 38,-19 26,-2 37,-2 29,16 32,26 12,41 8,51-6,45-16,59-27,34-46,51-37,20-58,14-35,-210 5</inkml:trace>
  <inkml:trace contextRef="#ctx0" brushRef="#br1" timeOffset="64">13611 3029,'-44'-132,"11"130,9 39,-3 40,11 32,10 36,6 32,0 29,6 3,19 10,-7-29,13-17,-8-44,6-33,-29-96</inkml:trace>
  <inkml:trace contextRef="#ctx0" brushRef="#br1" timeOffset="65">13368 4059,'52'-50,"10"20,15-26,20-8,15-24,8-17,-3-13,-8 1,-8 0,-10 4,-12 12,-12 24,-13 28,-11 32,-15 31,-8 44,-17 42,-6 41,-16 28,-3 22,-1 10,4-2,10-12,4-29,22-26,2-49,19-34,-1-47,-37-2</inkml:trace>
  <inkml:trace contextRef="#ctx0" brushRef="#br1" timeOffset="66">15450 2979,'83'222,"-58"-67,-2 24,-18 3,-1 2,0 3,-7-40,-7-20,-10-41,7-39,13-47</inkml:trace>
  <inkml:trace contextRef="#ctx0" brushRef="#br1" timeOffset="67">16367 3423,'45'161,"-45"-52,-18-7,-4 4,-5-10,2-12,-4-15,4-18,5-22,6-24,8-20,6-31,5-25,10-25,9-26,10-17,10 1,6 6,5 12,3 22,5 20,4 24,2 31,1 20,-3 6,3 9,-3-11,-4-1,-9-16,-12-17,-18-22,-16-22,-16-26,-24-18,-15-2,-19-14,3 19,-3 2,20 25,12 13,34 78</inkml:trace>
  <inkml:trace contextRef="#ctx0" brushRef="#br1" timeOffset="68">18292 2206,'137'78,"-139"-26,-49 22,-52 33,-29 16,-17 26,-9 17,10 10,26-1,41-8,44-14,52-39,52-31,47-33,36-34,24-19,15-18,0-10,-7 1,-24 17,-21 22,-34 33,-29 35,-33 32,-20 19,-13 11,-8 1,11 9,-3-18,10-16,4-21,-22-94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</inkml:traceFormat>
        <inkml:channelProperties>
          <inkml:channelProperty channel="X" name="resolution" value="3971.75757" units="1/in"/>
          <inkml:channelProperty channel="Y" name="resolution" value="5295.24854" units="1/in"/>
        </inkml:channelProperties>
      </inkml:inkSource>
      <inkml:timestamp xml:id="ts0" timeString="2012-09-21T14:44:52.563"/>
    </inkml:context>
    <inkml:brush xml:id="br0">
      <inkml:brushProperty name="width" value="0.0762" units="cm"/>
      <inkml:brushProperty name="height" value="0.0762" units="cm"/>
      <inkml:brushProperty name="color" value="#FF0000"/>
      <inkml:brushProperty name="fitToCurve" value="1"/>
    </inkml:brush>
    <inkml:brush xml:id="br1">
      <inkml:brushProperty name="width" value="0.0762" units="cm"/>
      <inkml:brushProperty name="height" value="0.0762" units="cm"/>
      <inkml:brushProperty name="color" value="#333399"/>
      <inkml:brushProperty name="fitToCurve" value="1"/>
    </inkml:brush>
    <inkml:brush xml:id="br2">
      <inkml:brushProperty name="width" value="0.0762" units="cm"/>
      <inkml:brushProperty name="height" value="0.0762" units="cm"/>
      <inkml:brushProperty name="color" value="#3366FF"/>
      <inkml:brushProperty name="fitToCurve" value="1"/>
    </inkml:brush>
  </inkml:definitions>
  <inkml:trace contextRef="#ctx0" brushRef="#br0">7301 1261,'76'-34,"-40"34,2 28,-7 14,3 16,7 13,2 21,-3 18,1 20,-1 23,0 26,-1 28,3 23,0 25,7 17,8 23,10 16,9 16,13 7,12-1,16-1,12-7,10-6,3-21,6-19,2-36,1-31,0-38,1-37,1-50,4-55,8-59,15-70,14-69,24-72,57-59,-12-61,19-53,21-39,12-21,6-17,1 5,-10 19,-55 23,8 41,-31 46,-45 48,-39 71,-61 55,-50 73,-54 57,15 50</inkml:trace>
  <inkml:trace contextRef="#ctx0" brushRef="#br1" timeOffset="1">8125 3012,'443'-17,"-130"-10,61-18,62-10,15-5,25-5,8 6,22 2,-47 6,-23 3,-58 9,-67 7,-40 9,-74 2,-87 15,-121-7,-61 21,-101 2,-85 24,-92 10,350-44</inkml:trace>
  <inkml:trace contextRef="#ctx0" brushRef="#br0" timeOffset="2">6812 14244,'-51'37,"32"-56,16-26,2-54,20-44,27-56,24-54,20-52,27-48,27-43,23-36,24-16,13-1,18 6,9 22,4 33,0 41,-11 51,-10 54,-16 61,-19 62,-23 72,-22 64,-21 71,-20 67,-17 60,-15 56,-12 45,-6 33,-12 14,-4 11,-7-12,-3-12,-4-37,0-40,-2-51,-9-54,8-41,-3-88,11-48,2-79,17-60,-37 148</inkml:trace>
  <inkml:trace contextRef="#ctx0" brushRef="#br1" timeOffset="3">9773 3172,'-986'279,"600"-174,102-20,100-55,142-25,130-47,136-31,105-36,93-15,115-11,30 1,47 10,18 16,-15 21,4 17,-71 29,-61 9,-99 30,-54 2,-90 14,-246-14</inkml:trace>
  <inkml:trace contextRef="#ctx0" brushRef="#br1" timeOffset="4">8264 1565,'16'-39,"-3"27,-3 7,3 20,-7 13,4 16,-1 18,-6 5,8 18,-7 0,0-1,-4-15,0-69</inkml:trace>
  <inkml:trace contextRef="#ctx0" brushRef="#br1" timeOffset="5">8031 1784,'-57'-158,"47"77,10-7,27 11,10-10,23 20,8-2,17 20,5 9,9 19,1 21,-3 24,-5 26,-12 15,-7 24,-20 5,-18 19,-21 0,-24 6,-28-8,-25-4,-16-4,-21-20,-2-8,3-18,0-20,27-23,23-14,31-13,18 13</inkml:trace>
  <inkml:trace contextRef="#ctx0" brushRef="#br1" timeOffset="6">9226 1593,'24'-37,"-13"24,-8 1,-3 12,0 0,-1 19,-8 3,5 15,0 8,4 10,3 9,12 3,7-1,10-4,9-8,5-13,8-9,-4-32,12-6,-5-27,0-8,-57 41</inkml:trace>
  <inkml:trace contextRef="#ctx0" brushRef="#br1" timeOffset="7">9364 1852,'78'-56,"-29"20,-4-3,-8-14,5 8,-42 45</inkml:trace>
  <inkml:trace contextRef="#ctx0" brushRef="#br1" timeOffset="8">9305 1633,'51'-43,"-14"11,0-13,11 10,-7-16,9 11,-9-1,-2 6,-7 5,-5 9,-5 9,-3 9,-5 10,-3 15,-2 14,-3 11,1 15,0 8,-2 4,0 5,-1-5,0-11,-2-11,1-19,-2-22,-1-11,0-28,-1-11,-3-12,1-7,-1-4,1 5,1 4,2 12,0 3,3 15,-3 23,13-4,-3 21,5 14,5 6,7 1,4-2,4-10,3-17,3-9,0-22,-1-14,-3-13,-4-4,-4-6,-3 9,-5 9,-2 16,-5 16,-2 13,-5 25,-2 21,-2 15,2 9,4 18,-2-9,13-3,1-15,12-13,-33-52</inkml:trace>
  <inkml:trace contextRef="#ctx0" brushRef="#br1" timeOffset="9">10632 1372,'-49'139,"32"-60,5 3,11-12,14-4,14-25,18-19,7-26,10-20,-5-29,3-9,-18-21,-9-4,-23-7,-13 16,-28 12,-20 20,-17 19,-6 15,3 21,-1 10,20 20,12-3,30 6,10-42</inkml:trace>
  <inkml:trace contextRef="#ctx0" brushRef="#br1" timeOffset="10">11392 1207,'1'-28,"-24"28,-9 27,-12 11,6 17,-6 11,8 13,4 2,14 1,10-9,9-6,16-18,11-12,8-22,3-11,1-5,-2-12,-7-2,-5 2,-9 8,-17 5,7 26,-8 10,-9 11,1 6,3 4,-1-17,8 1,9-21,12-17,4-21,-26 18</inkml:trace>
  <inkml:trace contextRef="#ctx0" brushRef="#br1" timeOffset="11">11681 1607,'7'-63,"-7"63,-10 0,-6 22,7 26,-6 0,4 11,1-7,7-2,3-19,5-18,11-18,8-31,9-17,9-23,8-14,2-11,6 2,-1 4,-6 15,-5 21,-12 14,-11 21,-23 24,0 17,-16 22,-11 19,-8 5,2 13,-2-2,6 4,8-8,12-5,9-8,14-19,18 1,-4-25,19-1,-1-13,5-1,-51 1</inkml:trace>
  <inkml:trace contextRef="#ctx0" brushRef="#br1" timeOffset="12">12298 1706,'22'-31,"-22"31,0 0,-5 0,3 15,-9 3,5 6,-3-3,3-1,6-20,-9 8,7-26,3-17,11-21,7-16,7-19,7-12,7-6,6 6,3 12,-7 16,-3 18,-10 27,-7 26,-11 25,-11 36,-2 20,-11 23,-3 10,3 18,-3-12,16 8,-1-23,8-15,4-28,-11-58</inkml:trace>
  <inkml:trace contextRef="#ctx0" brushRef="#br1" timeOffset="13">12433 1690,'-47'16,"47"-16,10-26,20-13,19-9,11-13,-60 61</inkml:trace>
  <inkml:trace contextRef="#ctx0" brushRef="#br1" timeOffset="14">12873 1103,'17'89,"-17"-15,-3 10,0 14,-6-1,0 2,-2-13,0-20,0-27,0-27,5-24,-2-33,3-23,3-18,2-18,6-6,3 0,6 11,4 5,5 16,4 16,4 20,1 21,-2 21,-1 17,-5 17,-8 18,-7 10,-10 7,-11 3,-11-1,-15-18,4-8,-5-25,10-20,28 0</inkml:trace>
  <inkml:trace contextRef="#ctx0" brushRef="#br1" timeOffset="15">13219 875,'44'46,"-42"3,-2 23,-21 8,4 18,-10 2,3 5,2-1,-3-23,10-1,1-25,9-19,5-36,0 0</inkml:trace>
  <inkml:trace contextRef="#ctx0" brushRef="#br1" timeOffset="16">13139 1531,'20'-43,"-3"21,1-13,12 0,-3-22,12 2,-4-11,5 1,-5-1,-2 9,-8 10,-5 17,-11 18,-4 19,-6 29,-7 25,-4 19,0 15,0 9,1 2,5-5,3-17,9-9,1-42,12-23,1-35,12-24,-32 49</inkml:trace>
  <inkml:trace contextRef="#ctx0" brushRef="#br1" timeOffset="17">13846 912,'-31'112,"1"-32,2 21,-2 0,4 1,8-3,-1-24,19-8,5-28,22-24,11-28,-38 13</inkml:trace>
  <inkml:trace contextRef="#ctx0" brushRef="#br1" timeOffset="18">14504 783,'-79'8,"13"23,-4 25,-5 2,9 10,8-1,20-4,23-8,18-14,34-14,23-27,26-9,6-34,14-7,-2-24,-1-6,-12-5,-19 0,-20 13,-29 2,-11 22,-23 5,-12 25,-14 10,0 12,4 13,14 14,14 5,15 9,19 5,17 12,8 4,4 9,-5 5,-15 0,-18 4,-22-3,-31-5,-29-8,-31-8,-29-29,-8 4,-16-22,1-4,-1-9,146 0</inkml:trace>
  <inkml:trace contextRef="#ctx0" brushRef="#br1" timeOffset="19">7160 1262,'11'-89,"54"32,40-14,569-193,-338 164,43-4,58 8,48 8,37 7,31 17,-9 17,47 28,12 19,-28 32,-11 26,-26 25,7 21,-67 24,-34 18,-50 9,-57 11,-15 2,-66 0,-57 0,-98 2,-37-8,-73-3,-77 1,-76-5,-70 3,-61 0,-60-3,-55-1,-54-2,-33-9,-35-8,-20-13,-29-11,-14-14,-11-7,-2-17,-3-16,5-14,19-16,22-20,38-14,26-25,34-26,36-23,49-23,42-21,45-19,46-17,48-17,54-13,57-19,62-9,58-10,69-7,60-5,93-1,27 4,65 3,59 15,66 14,41 23,83 27,31 24,-4 35,47 37,49 41,-12 33,37 46,-40 34,-53 38,-20 25,-19 45,-54-2,-91 16,-70-5,-145-4,-251-207</inkml:trace>
  <inkml:trace contextRef="#ctx0" brushRef="#br0" timeOffset="20">16921 5220,'79'-31,"-79"31,-42 2,-47 27,-52 16,-52 23,-50 19,-48 26,-44 24,-26 17,-16 13,2 3,13 9,29-6,33-3,43-9,47-13,49-12,57-3,51-6,49 0,45 9,50 14,44 22,42 33,42 31,38 33,39 29,64 29,3 23,21 20,17 5,8 0,1-8,-7-17,-25-31,-60-26,-17-45,-55-59,-57-36,-76-61,-80-61,-76-65,43 34</inkml:trace>
  <inkml:trace contextRef="#ctx0" brushRef="#br1" timeOffset="21">23360 2887,'166'-160,"-203"103,-111 7,-102 20,-96 23,-101 21,-94 43,-98 31,-66 47,-65 50,-43 103,-22 11,-2 64,27 88,47 16,73 40,74 17,104 8,109-52,126 29,119-32,126-79,129-22,123-52,109-65,83-62,120-72,62-76,114-72,24-76,46-71,37-61,2-54,38-44,-42-41,-55-31,-101-26,-35-23,-108-4,-110-14,-97 3,-138 4,-124 15,-83 23,-122 33,-115 43,-98 50,-102 65,-79 68,-79 76,-47 80,-42 72,-22 92,-21 78,1 85,14 65,23 103,52 18,48 44,72 18,82-5,106-9,108-36,114-40,126-96,146-34,129-78,100-68,92-76,109-73,49-74,84-84,70-71,-10-69,66-61,-21-57,4-40,-49-47,-10-30,-80-17,-93-10,-83 4,-170 13,-90 18,-152 27,-154 47,-157 61,-161 69,-142 88,-139 84,-99 97,-95 91,-37 114,-37 79,10 77,36 52,903-413</inkml:trace>
  <inkml:trace contextRef="#ctx0" brushRef="#br1" timeOffset="22">3221 7581,'149'-209,"-134"125,-44 37,-61 39,-53 26,-49 39,-50 25,-39 30,-15 23,12 15,26-3,44-2,60-4,76-8,78-9,128-5,34 3,60 4,44 10,37 8,20 4,0 6,-17 3,-72 2,-9-5,-59 1,-61 0,-77-10,-64 6,-75 2,-54 2,-48-7,-27-11,-12-19,-2-42,28-30,12-52,38-57,32-58,144 121</inkml:trace>
  <inkml:trace contextRef="#ctx0" brushRef="#br1" timeOffset="23">2045 7179,'-26'-87,"26"87,-1 35,11 35,17 41,9 44,3 51,7 57,2 51,5 49,-4 30,1 20,2 8,1-6,1-23,-2-28,1-52,-4-57,-2-60,1-63,-14-84,0-67,-9-82,-9-70,-16 171</inkml:trace>
  <inkml:trace contextRef="#ctx0" brushRef="#br1" timeOffset="24">2912 6403,'26'259,"-18"-18,3 80,0 117,8 25,4 51,1 65,0-38,3-12,-3-39,1-47,-6-112,-3-30,11-72,-7-142,6-48,4-86,-30 47</inkml:trace>
  <inkml:trace contextRef="#ctx0" brushRef="#br1" timeOffset="25">4637 5229,'-223'-484,"36"326,-45 68,-44 69,-31 62,-27 85,-23 68,-20 89,-1 70,10 64,17 46,34 46,39 80,52-14,48 20,54-4,56-8,57-19,57-27,59-54,49-101,48-49,83-81,13-103,34-92,27-103,17-92,7-94,3-74,-11-65,-55-63,5-46,-32-44,-43-28,-46-30,-51-6,-54 4,-57 19,-49 32,-63 36,-51 55,-55 55,-47 71,-44 71,-33 71,-27 76,-21 73,-12 77,-12 84,9 84,13 82,22 82,25 60,37 60,46 48,54 46,49 30,61 47,49-46,49-31,58-32,47-64,50-71,41-97,43-104,28-147,57-77,0-103,11-108,3-94,-10-88,-21-74,-31-60,-40-51,-74-37,-42-14,-67 9,-79 29,-72 40,-87 53,-79 73,-71 82,-67 94,-53 87,-53 75,-21 82,-25 67,21 71,491-139</inkml:trace>
  <inkml:trace contextRef="#ctx0" brushRef="#br1" timeOffset="26">4246 5082,'-104'-167,"22"86,-28 0,-19 39,-25 35,-23 43,-489 384,407-161,-13 58,-7 104,6-5,6 58,25 81,26-12,43 21,43-9,55-11,54-85,47 15,54-71,50-101,39-50,42-76,35-96,31-78,54-87,-14-92,12-87,-3-72,-16-59,-27-46,-39-32,-43-25,-88-4,-26 16,-62 29,-53 38,-63 46,-51 55,-47 61,-35 73,-31 82,-23 76,-9 71,-6 57,24 72,5 28,24 32,17 13,223-247</inkml:trace>
  <inkml:trace contextRef="#ctx0" brushRef="#br1" timeOffset="27">8237 13535,'19'-51,"6"47,9 17,-5 24,9 15,10 16,9 6,7 11,4-3,5-14,5-20,3-41,6-43,5-59,-13-50,6-44,-18-33,-9-2,-58 224</inkml:trace>
  <inkml:trace contextRef="#ctx0" brushRef="#br1" timeOffset="28">10224 11420,'-25'214,"8"-70,-3 6,8-5,8 26,1-15,18-17,6-48,8-47,-29-44</inkml:trace>
  <inkml:trace contextRef="#ctx0" brushRef="#br1" timeOffset="29">10738 11439,'29'210,"-29"-69,0 15,-6 3,-2-2,2-12,1-27,-3-41,0-48,-2-48,2-51,4-44,4-36,9-33,13-37,16-13,12 14,6 23,5 26,5 35,1 44,-1 56,-3 61,-13 63,-7 48,-2 41,-7 24,-3 20,-13-9,2-2,-15-36,-4-35,-10-62,9-78</inkml:trace>
  <inkml:trace contextRef="#ctx0" brushRef="#br1" timeOffset="30">10965 11664,'155'-130,"-44"40,19-3,-3-6,12-2,1 20,-14 27,-29 43,-29 35,-28 41,-20 30,-19 23,-4 22,-8 7,-3 1,5-10,8-16,8-17,7-38,8-27,-10-36,-12-4,0 0</inkml:trace>
  <inkml:trace contextRef="#ctx0" brushRef="#br1" timeOffset="31">7324 12074,'-61'17,"50"-17,11-10,16-5,17 0,17 3,7 4,13 2,3 6,5 17,1 13,-3 11,-4 15,-7 15,-16 14,-12 20,-26 7,-14 18,-36 5,-22 19,-35-6,-17 2,-20-14,-2-5,0-13,10-23,22-15,13-49,48-22,27-30,33-31,-18 52</inkml:trace>
  <inkml:trace contextRef="#ctx0" brushRef="#br1" timeOffset="32">8590 12018,'1'28,"-37"23,-22 15,-12 19,0 25,5 14,8 11,14 3,25-6,20-10,34-28,27-38,30-43,21-44,16-51,7-31,-5-30,-12-24,-25-20,-21 5,-33 9,-30 23,-31 26,-34 23,-27 27,-17 36,-14 38,-8 21,10 44,2-3,18 0,19-13,71-49</inkml:trace>
  <inkml:trace contextRef="#ctx0" brushRef="#br1" timeOffset="33">7816 11020,'30'-24,"-30"24,-20 4,-10 25,-23 15,-10 25,-8 20,-4 17,5 10,9 9,28 3,22-28,35-29,28-46,32-31,-84 6</inkml:trace>
  <inkml:trace contextRef="#ctx0" brushRef="#br1" timeOffset="34">9819 11111,'-90'23,"22"0,-19 1,-9 10,2 21,4 15,9 18,12 20,18 12,25 7,26-4,22-1,30-12,20-27,29-18,7-52,13-31,-1-45,-3-27,-117 90</inkml:trace>
  <inkml:trace contextRef="#ctx0" brushRef="#br1" timeOffset="35">9676 12951,'94'386,"-57"-200,-2 0,-18-8,-2-20,-2-15,-2-50,-7-63,-5-43,-4-50,-1-55,6-51,2-39,9-22,4-7,7 14,6 28,-2 29,2 46,0 49,3 63,-2 57,3 52,-2 48,4 24,6 30,-3-1,7 4,-16-35,9-26,-10-48,-2-39,-25-58</inkml:trace>
  <inkml:trace contextRef="#ctx0" brushRef="#br1" timeOffset="36">9903 13613,'-199'-14,"129"11,34-31,39-15,53-35,40-33,35-10,16-8,11 3,-2 12,-12 38,-20 33,-32 43,-27 42,-30 47,-16 38,-17 22,-4 22,-12 8,2 11,6-8,6-14,10-21,15-32,15-36,13-47,25-26,-4-61,12-37,-7-44,2-30,-81 172</inkml:trace>
  <inkml:trace contextRef="#ctx0" brushRef="#br1" timeOffset="37">11586 12720,'-15'104,"9"14,-4 12,9 18,1 12,4 0,14-8,13-28,5-31,10-38,6-42,4-38,3-46,-2-41,-3-30,-14-48,-1-6,-13-4,-5 25,-14 11,-7 164</inkml:trace>
  <inkml:trace contextRef="#ctx0" brushRef="#br1" timeOffset="38">12253 12688,'60'162,"-36"-61,1 25,-15 3,10 16,4 11,7 0,-1-23,5-19,9-32,10-40,12-31,4-53,18-35,-2-40,0-8,-86 125</inkml:trace>
  <inkml:trace contextRef="#ctx0" brushRef="#br1" timeOffset="39">12444 13354,'29'40,"27"-80,26-44,10-51,14 2,-106 133</inkml:trace>
  <inkml:trace contextRef="#ctx0" brushRef="#br1" timeOffset="40">12779 12231,'-129'23,"107"-5,27-11,52-3,25 1,26 4,18 4,4 6,1 6,-9 6,-17 4,-18 6,-22 9,-16 2,-15 10,-2 6,-6 8,4 7,5 5,6 9,5 0,1 3,-4-5,-12 0,-22 4,-26-2,-41 1,-41-20,-32-5,-35-32,-12-9,-17-38,3-46,7-46,185 98</inkml:trace>
  <inkml:trace contextRef="#ctx0" brushRef="#br1" timeOffset="41">12749 10216,'-231'-203,"37"129,-55 21,-51 30,-39 22,-39 17,-24 36,-28 25,-1 27,0 22,13 21,21 27,27 22,37 20,31 16,50 13,42 8,53 19,52 4,58 11,55-6,63 0,64-16,89-2,27-19,49-22,66-31,55-37,52-39,-12-36,29-38,-17-36,41-41,30-36,-42-23,-30-18,-43-21,7-20,-51-18,-51-21,-59-11,-86-21,-50-20,-65-20,-67-15,-61-1,-67 0,-59 5,-59 16,-54 13,-45 19,-42 26,-34 31,-32 24,-22 36,-14 33,-12 34,-1 44,1 38,8 39,14 40,26 38,22 32,34 28,35 31,42 14,50 24,52 9,54 10,57 3,64 0,57-3,70-18,61-9,60-19,85-11,25-13,44-28,41-29,47-15,43-26,29-29,-17-39,-26-32,35-35,16-32,-31-35,-35-36,-49-18,-47-17,-17-22,-52-20,-67-20,-83-3,-57-24,-71-20,-68-17,-78-14,-71-5,-71-2,-57-1,-57 3,-47 18,-42 21,-29 27,-19 27,-13 29,-1 34,1 36,0 39,16 46,13 30,13 46,22 37,25 38,33 31,31 31,40 25,42 27,49 22,51 13,53 9,56 5,52 1,55-8,58-9,62-18,54-30,59-22,45-45,84-25,2-40,37-25,29-34,35-40,26-13,27-43,-26-11,-36-38,28-16,-18-32,-26-23,-51-7,-51-24,-65-8,-23-19,-62-7,-60-10,-62-13,-62-5,-59-5,-64 0,-58 5,-53 16,-45 9,-46 21,-33 25,-33 13,-9 32,-25 7,-9 8,-8 0,414 125</inkml:trace>
  <inkml:trace contextRef="#ctx0" brushRef="#br2" timeOffset="42">12016 5818,'42'-43,"-23"94,6 58,2 45,-8 55,1 46,-5 29,-6 19,-6-10,6-9,-11-46,-6-49,-11-63,19-126</inkml:trace>
  <inkml:trace contextRef="#ctx0" brushRef="#br0" timeOffset="43">3324 6764,'-107'-34,"91"9,29 6,34 6,45-9,53 9,44 1,49 8,38 4,36 16,38 15,34 22,15 21,8 24,-11 28,-29 24,-37 28,-61 28,-74 29,-99 26,-94 26,-105 16,-102 69,-86-29,-66 15,-49-2,-27-16,-3-31,19-38,39-50,50-120,71-26,58-85,74-90,125 100</inkml:trace>
  <inkml:trace contextRef="#ctx0" brushRef="#br2" timeOffset="44">8775 6885,'-34'-186,"2"124,-3 30,-19 28,5 54,-8 45,1 49,-4 46,4 47,4 24,13 13,14-16,16-28,12-41,19-45,14-63,13-60,9-50,2-41,-1-33,-4-17,-4-6,-8 6,-10 20,-11 23,-10 32,-7 29,-5 34,-6 31,-4 20,2 7,6 10,1-13,8 1,7-26,10-21,4-27,-28 0</inkml:trace>
  <inkml:trace contextRef="#ctx0" brushRef="#br2" timeOffset="45">9058 8120,'36'-46,"-16"16,-5-16,1-9,-3-14,1-3,-11-3,-4 1,-15 9,-11 10,-13 23,-11 24,-10 23,-3 31,-1 24,6 20,12 16,17 6,22-5,22-15,28-19,21-24,17-26,12-25,7-29,0-19,-3-10,-13-5,-15 5,-16 10,-16 12,-15 21,-21 17,0 8,-14 18,-5 3,-2 4,4-4,4-13,13-16,0 0,25-36,8-17,11-13,11-8,7-5,4 6,0 10,-5 25,-9 30,-6 29,-12 33,-11 22,-5 12,-4 5,-5-16,12-4,-1-28,16-19,5-26,-41 0</inkml:trace>
  <inkml:trace contextRef="#ctx0" brushRef="#br2" timeOffset="46">10921 7037,'-28'30,"25"6,13 11,6-5,18 4,7-16,10-16,7-21,6-31,1-33,-5-24,-5-24,-11-13,-11-12,-13 2,-13 11,-7 22,-12 22,-6 26,-3 35,2 26,5 46,7 35,8 31,17 23,16 23,18 15,16 5,20 8,12-2,7-7,-5-23,-10-12,-22-20,-28-12,-42-21,-45-18,-49-19,-47-17,-26 8,-39-19,-8-1,-10-11,18 3,206-15</inkml:trace>
  <inkml:trace contextRef="#ctx0" brushRef="#br2" timeOffset="47">8149 9399,'271'-127,"-53"32,75-5,13-16,40 5,50 8,-20 17,-10 16,-15 17,-30 21,-63 15,-20 15,-50-6,-75 8,-20-15,-41-9,-40-21,-12 45</inkml:trace>
  <inkml:trace contextRef="#ctx0" brushRef="#br2" timeOffset="48">11875 5663,'12'-83,"-43"58,-40 18,-41 7,-63 12,-43 31,-72 11,-53 35,-60 17,-28 35,-22 20,-1 27,19 23,26 3,55 21,56-3,76 11,64-11,77 9,66-16,59 0,62-11,50-14,44-20,40-15,33-29,56-27,-1-21,-1-49,-5-38,-14-37,-308 36</inkml:trace>
  <inkml:trace contextRef="#ctx0" brushRef="#br1" timeOffset="49">14879 7194,'-9'-16,"5"-7,4 23,0 0,3 30,-2 18,1 27,-3 24,-8 23,-2 24,-1 12,0 7,-3-13,10-4,-7-36,5-34,-2-38,9-40</inkml:trace>
  <inkml:trace contextRef="#ctx0" brushRef="#br1" timeOffset="50">14284 7114,'-46'-107,"58"40,36-2,29-15,30-9,22-9,14 5,6 8,-5 23,-16 28,-12 28,-28 38,-25 44,-30 43,-21 31,-17 30,-19 22,-12 12,-4-1,-2-6,5-18,10-21,9-30,13-25,12-28,19-25,17-28,19-28,13-23,16-28,6-17,10-8,-10-21,4-2,-19-5,-14 9,-68 95</inkml:trace>
  <inkml:trace contextRef="#ctx0" brushRef="#br1" timeOffset="51">15409 7524,'-101'23,"101"-23,39-36,36-18,28-12,28-17,21-7,-4-22,1-2,-17-6,-26 7,-106 113</inkml:trace>
  <inkml:trace contextRef="#ctx0" brushRef="#br1" timeOffset="52">15515 6669,'-189'134,"168"-97,50-35,53-21,45-19,33-34,24-12,6-17,9-2,-199 103</inkml:trace>
  <inkml:trace contextRef="#ctx0" brushRef="#br1" timeOffset="53">17085 5928,'-22'28,"-28"27,-15 29,-24 18,0 44,-10 23,4 27,7 17,19 7,26-9,21-26,34-23,24-53,30-50,18-58,20-47,-104 46</inkml:trace>
  <inkml:trace contextRef="#ctx0" brushRef="#br1" timeOffset="54">17221 6572,'46'-320,"-43"213,-3 47,-14 39,6 54,-16 40,4 43,-6 31,1 31,0 19,3-5,14 8,-7-31,15-17,1-37,13-37,-14-78</inkml:trace>
  <inkml:trace contextRef="#ctx0" brushRef="#br1" timeOffset="55">17160 7345,'30'-266,"-7"132,11 10,1 2,20 19,1 6,6 18,-4 13,-2 15,-6 12,-4 24,-13 23,-11 39,-16 40,-10 33,-14 30,-5 15,1 12,1-12,16-1,4-45,17-32,11-45,17-40,-44-2</inkml:trace>
  <inkml:trace contextRef="#ctx0" brushRef="#br1" timeOffset="56">18158 6846,'-30'96,"12"-36,7 11,-9 4,14 5,4-2,0-1,-1-9,-1-9,3-20,1-39,0-7,0-40,1-29,6-22,2-21,6-12,6 2,2 10,2 21,3 16,5 22,3 26,4 22,6 12,4 12,12 6,8-3,5-3,-1-11,-5-9,-14-25,-11-21,-20-26,-20-19,-17-14,-19-13,-7 3,-9-2,12 23,4-1,29 34,8 7,34 31,15 9,26 22,13 6,11 14,6 18,-18-1,-7 20,-26-3,-13 23,-36 10,-17 24,-35 13,-18 18,-12 9,1 6,8-5,19-16,31-32,30-32,41-50,29-27,20-52,10-33,-1-41,-13-25,-26-23,-30 3,-42 9,-34 13,-42 21,-24 25,-12 44,-10 16,14 36,11 10,33 12,59-10</inkml:trace>
  <inkml:trace contextRef="#ctx0" brushRef="#br1" timeOffset="57">20110 5183,'79'-18,"-34"32,-9 22,1 39,-14 32,1 38,-14 38,-9 25,-6 11,-6-4,-4-20,1-31,6-44,6-52,4-56,16-37,10-44,6-25,13-20,7-2,5 8,1 24,0 25,0 27,-4 32,-4 24,-7 30,-4 7,2 6,-4-27,15-3,-3-32,11-20,1-47,-63 62</inkml:trace>
  <inkml:trace contextRef="#ctx0" brushRef="#br1" timeOffset="58">21618 5476,'-4'-247,"-23"171,-21 31,-4 41,-11 42,7 50,4 30,16 22,20 16,21 2,31-7,27-16,27-27,15-38,6-42,-6-31,-12-47,-18-45,-28-40,-31-37,-30-15,-31-11,-20 8,-19 9,-1 20,1 23,23 35,20 26,34 22,27 18,38 12,33 12,18 10,18 10,-1 15,-2 22,-19 20,-20 26,-34 27,-24 30,-27 23,-17 14,-17 3,-5-6,2-20,13-26,19-39,16-43,27-41,15-33,12-32,10-22,1-14,-1 0,-11 8,-15 14,-16 19,-12 25,-21 23,0 43,-17 16,0 10,10 7,7-7,24-11,6-45,33-16,3-49,14-28,0-35,-4-32,-8-27,-13-17,-6 14,-30-7,-2 29,-17 13,-12 33,-12 32,-3 41,-2 31,5 22,10 21,14 9,14 8,24-1,18-8,16-12,9-12,8-10,-2-12,-5-8,-10-9,-13-1,-13 2,-11 13,-14 9,-10 24,-4 23,-4 24,0 31,0 26,2 32,-3 19,-2 15,-17 6,-17-4,-25-9,-37-26,-41-28,-43-46,-37-51,-32-42,-32-70,-3-40,-1-57,27-34,258 201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</inkml:traceFormat>
        <inkml:channelProperties>
          <inkml:channelProperty channel="X" name="resolution" value="3971.75757" units="1/in"/>
          <inkml:channelProperty channel="Y" name="resolution" value="5295.24854" units="1/in"/>
        </inkml:channelProperties>
      </inkml:inkSource>
      <inkml:timestamp xml:id="ts0" timeString="2012-09-21T14:44:52.622"/>
    </inkml:context>
    <inkml:brush xml:id="br0">
      <inkml:brushProperty name="width" value="0.0762" units="cm"/>
      <inkml:brushProperty name="height" value="0.0762" units="cm"/>
      <inkml:brushProperty name="color" value="#666666"/>
      <inkml:brushProperty name="fitToCurve" value="1"/>
    </inkml:brush>
    <inkml:brush xml:id="br1">
      <inkml:brushProperty name="width" value="0.0762" units="cm"/>
      <inkml:brushProperty name="height" value="0.0762" units="cm"/>
      <inkml:brushProperty name="color" value="#008000"/>
      <inkml:brushProperty name="fitToCurve" value="1"/>
    </inkml:brush>
  </inkml:definitions>
  <inkml:trace contextRef="#ctx0" brushRef="#br0">9932 382,'0'-23,"0"23,-14-14,14 14,-18 0,9 3,-3 9,2 6,1 6,3 5,5 2,1-1,5-2,8-5,9-7,8-11,7-9,8-13,1-11,3-1,-7-11,-4 1,-16-6,-13 7,-19 8,-21 16,-13 12,-16 2,1 15,-4 2,10 5,53-22</inkml:trace>
  <inkml:trace contextRef="#ctx0" brushRef="#br0" timeOffset="1">16350 9705,'-6'-33,"2"21,-3 0,7 12,-13-17,13 17,-9 4,6 16,-2 4,5 9,0 5,6 8,7-1,6-6,6-13,7-13,8-14,3-24,4-21,-1-19,-5-13,-8-7,-14-4,-17 5,-15 14,-19 15,-20 22,-13 19,-1 20,-5 6,8 15,4-9,17-13,42-5</inkml:trace>
  <inkml:trace contextRef="#ctx0" brushRef="#br0" timeOffset="2">327 9551,'-44'-9,"24"5,6 2,-4-8,18 10,0 5,15 11,7 2,11 8,10 0,8 5,2-5,0-2,-6-7,-4-7,-12-10,-11-14,-20-8,-15-11,-18-5,-13-7,-13-3,-11-6,-6 1,1 1,6-3,11 2,10-2,12 3,19-2,17-1,13 0,20 2,12 6,9 3,3 9,7 9,0 15,-6 11,-6 20,-13 12,-10 13,-9 14,-13 10,-7 6,-13 4,-1-6,-1-6,2-8,-1-12,10-12,5-17,14-16,6-11,8-11,8-10,11-2,6-4,4 1,0 4,0 9,-2 8,-6 3,-7 11,-16-6,-2 9,-16 1,-9-4,0 0,0 0</inkml:trace>
  <inkml:trace contextRef="#ctx0" brushRef="#br0" timeOffset="3">978 8566,'0'0,"5"14,11-3,15 8,-3-3,9 4,1 0,-3-8,5 0,-16-11,-8-1,-16-18,0 18</inkml:trace>
  <inkml:trace contextRef="#ctx0" brushRef="#br0" timeOffset="4">767 8331,'-64'48,"40"-23,10 4,4 1,3-10,9-1,4-7,7-6,-13-6</inkml:trace>
  <inkml:trace contextRef="#ctx0" brushRef="#br0" timeOffset="5">1305 8093,'-17'-1,"7"2,-2 5,-3 1,5 8,-2-2,6 7,-1 1,5 4,2 1,6 3,6-5,6 0,3-8,5-6,0-10,0-5,-5-18,-2-7,-7-8,-6-5,-6-4,-5 2,-9 1,-1 8,-3 8,1 10,0 6,6 12,1 1,8 11,2 4,6 2,9 2,4-1,9 1,2-4,8 0,4 0,5-2,4-1,3 1,2 0,2 0,-2 2,-1 2,-1 1,-6 2,-7 4,-7 4,-10 5,-15 2,-9 6,-12-1,-15 3,-11-5,-8-3,-3-5,-12-18,8-8,-3-12,5-15,51 22</inkml:trace>
  <inkml:trace contextRef="#ctx0" brushRef="#br0" timeOffset="6">1125 7512,'0'0,"0"13,13-4,15 6,4-1,16 6,8-2,4 4,-4-3,-2-4,-9-7,-7-8,-14-5,-14-14,-9-9,-2-4,-9-8,0-1,-1-3,4 3,3 4,4 6,8 6,6 8,9 12,8 5,6 9,6 6,4 4,1 1,-1-2,-8-12,4 1,-20-10,-4-11,-15-9,-4 23</inkml:trace>
  <inkml:trace contextRef="#ctx0" brushRef="#br0" timeOffset="7">1604 6807,'-64'-39,"43"35,8 2,13 7,3 4,24 11,4 2,16 9,9 6,11 3,11 2,0-9,7 5,-16-15,-1-4,-17-13,-12-6,-39 0</inkml:trace>
  <inkml:trace contextRef="#ctx0" brushRef="#br0" timeOffset="8">1729 7157,'0'0,"17"-23,-1-19,9-11,0-16,-1-18,7 1,-5-8,-2-7,-1-5,-23 106</inkml:trace>
  <inkml:trace contextRef="#ctx0" brushRef="#br0" timeOffset="9">1255 9694,'5'-24,"-3"15,-2 9,0 0,0 0,0 20,-1 8,0 14,1 8,4 6,8 3,6-1,13-9,7-14,7-19,7-18,-1-31,1-18,-5-19,-5-7,-15-6,-9 8,-16 8,-9 16,-17 24,-13 17,2 23,-15 11,6 6,-2-2,46-28</inkml:trace>
  <inkml:trace contextRef="#ctx0" brushRef="#br1" timeOffset="10">6687 469,'14'-26,"-14"26,8-2,-8 2,5 11,-5 4,4 14,-4 2,0 12,0 8,-4 8,-2 8,0 7,1 11,-4 11,1 12,-2 11,1 14,2 10,0 15,-1 11,2 12,-1 8,2 7,1 6,0 6,1 11,0 0,1 5,-1 2,3 1,0 5,-1 2,1 1,0-1,0-3,-1-1,-1-3,0-6,-1-4,-1-7,-3-5,0-5,-1 0,-4-4,-2-3,1 1,-2-2,-1-2,0-2,-1-1,-1-3,1 4,-1 0,0 3,0 5,0 2,-1 0,2 2,1-3,5-9,5-14,0-11,6-15,0-27,11-14,-3-34,8-23,-1-35,-15-15</inkml:trace>
  <inkml:trace contextRef="#ctx0" brushRef="#br1" timeOffset="11">6614 10221,'30'-112,"-13"54,-4 3,5 21,-18-5,6 25,-11 9,-4 17,-11 18,-2 19,-4 6,0 3,0-2,8-8,4-16,14-32,-3-7,11-40,14-31,12-30,10-23,9-23,9-14,6-9,6-1,-1 1,1 8,-6 16,-6 23,-11 27,-17 32,-17 31,-17 40,-11 11,-21 36,-12 16,-9 6,2-5,1-13,8-20,12-29,14-27,16-37,19-32,17-31,16-24,11-15,10-10,6-4,1 9,-5 15,-11 25,-18 30,-19 31,-20 31,-16 34,-27 24,-12 22,-11 6,-2 1,4-12,8-22,14-22,15-37,19-33,12-35,21-26,12-18,10-13,4-2,-3 8,-8 17,-15 22,-19 29,-20 33,-27 29,-24 32,-20 20,-14 16,-3 5,0-6,7-12,15-23,16-28,23-43,22-37,20-39,24-32,17-23,12-14,7-8,1 11,-6 20,-14 31,-23 33,-25 44,-27 35,-32 34,-22 26,-18 22,-11 2,-1-5,9-16,14-22,26-35,28-41,26-38,24-32,33-30,24-19,22-11,10-2,3 11,-7 23,-11 26,-18 26,-25 31,-27 26,-21 24,-23 20,-18 9,-2-1,-1-7,7-13,14-13,17-18,12-19,20-15,8-7,0 4,-7 12,-16 17,-25 24,-33 31,-30 26,-28 25,-14 18,-14-14,15-10,13-20,33-37,72 38</inkml:trace>
  <inkml:trace contextRef="#ctx0" brushRef="#br1" timeOffset="12">11790 39,'34'13,"-16"1,-3 6,3 13,-8-2,4 17,-5 7,0 16,-6 7,1 13,-4 8,0 13,-3 11,-1 10,-1 13,-3 9,2 10,0 14,1 12,1 5,1 15,2 7,1 7,0 6,1 7,2 5,4 3,1 8,4 0,2 6,1 3,3-1,-1 3,3-7,-2 3,0-3,-2-2,1 0,-1-3,-1 1,0-6,0-1,1-4,0-4,1-9,1-6,1-6,1-7,1-4,0-3,-2-11,2-5,1-8,-3-12,-2-9,2-13,-2-17,-7-18,10-6,-15-21,1-10,-6-19,0-55</inkml:trace>
  <inkml:trace contextRef="#ctx0" brushRef="#br1" timeOffset="13">11050 478,'-140'177,"56"-83,2 8,-2-13,12-5,7-17,22-9,15-19,22-17,18-17,25-12,21-14,13-7,10-2,3 4,-3 10,-6 16,-15 12,-15 24,-20 23,-23 22,-19 26,-25 17,-18 17,-10 11,-6 3,3-4,7-13,17-13,23-20,26-20,25-25,25-19,24-13,14-5,12 1,2 9,-11 14,-15 22,-27 27,-27 28,-27 31,-35 28,-30 26,-25 18,-15 14,-7 6,1-4,11-13,15-25,18-25,28-37,27-32,25-39,31-33,25-29,16-15,14-11,5-4,-8 11,-10 12,-20 28,-27 32,-33 35,-28 36,-39 40,-23 27,-18 25,-12 7,3-7,12-17,20-27,28-38,36-48,28-44,40-45,31-35,24-28,15-15,6-2,-3 9,-12 20,-20 29,-30 34,-29 46,-30 39,-27 37,-28 29,-16 19,-9 9,2-6,13-19,12-24,24-30,23-33,22-35,27-28,18-23,9-7,6-7,-1 4,-7 12,-15 21,-18 23,-14 21,-14 19,-7 18,-10 8,-5 5,1-4,4 0,3 5,3 5,0 11,-2 6,-4 16,-6 7,-8 4,-15-12,1-20,-9-26,0-34,47-75</inkml:trace>
  <inkml:trace contextRef="#ctx0" brushRef="#br0" timeOffset="14">9947 597,'-10'-7,"10"7,0 0,-2 7,-8-7,8 16,-12-6,3 11,-10 2,-4 10,-9 5,-8 10,-13 8,-13 10,-10 11,-12 11,-10 12,-15 10,-13 19,-12 6,-11 17,-14 9,-9 10,-15 11,-12 6,-4 7,-7 4,-3 8,-1 1,3 3,-4 3,9 0,-4 6,3 6,0-1,-1 4,-4 1,5 2,-3 1,4-1,6-6,1-3,5-6,8-6,6-8,3-4,5-3,5 1,-2-2,6-3,4-2,5-1,3-5,5-2,8-7,9-8,11-10,11-10,9-14,13-11,9-16,14-12,8-19,11-17,8-14,8-11,10-12,3-19,16-2,0-8,5-5,1-8,8-1,-14 22</inkml:trace>
  <inkml:trace contextRef="#ctx0" brushRef="#br0" timeOffset="15">10169 328,'0'0,"0"0,0 0,0 11,0-11,16 28,-7-12,12 14,-4-2,9 12,-2 0,8 10,2 4,2 6,3 9,5 6,4 6,11 12,1 9,7 14,7 9,6 11,8 11,13 16,6 8,4 11,7 8,11 9,5 11,7 10,3 3,2 6,4 5,3 8,3-1,2 11,1 0,1 2,0 2,0-5,-2 0,-2-2,0-4,-2-6,-1-9,3-7,0-11,1-6,-1-10,-2-11,-2-13,-5-9,-4-9,-9-7,-10-8,-10-8,-11-7,-6-9,-8-11,-12-8,-11-14,-5-7,-9-12,-10-9,-9-8,-7-11,-7-5,-13-13,0 4,-16-20,-6 5,-13-6,0 0,29 0</inkml:trace>
  <inkml:trace contextRef="#ctx0" brushRef="#br0" timeOffset="16">14566 5933,'10'-6,"-1"2,-9 4,13 0,-13 0,5 5,-5 3,-3 9,-9 6,-4 8,-9 8,-5 4,-6 8,-6 4,0-3,3-2,5-6,8-9,12-11,13-10,11-14,17-7,11-10,6-5,4-2,1 4,-4-1,-4 10,-10 5,-6 11,-14 9,-5 10,-6 5,-6 4,-3 3,-1 2,2-1,2-5,6-2,3-8,14-8,7-10,11-8,11-12,9-11,9-12,5-9,1 0,-4-2,-8 7,-9 8,-18 1,-7 15,-20 11,-4 8,-11 7,11-7</inkml:trace>
  <inkml:trace contextRef="#ctx0" brushRef="#br0" timeOffset="17">14960 6774,'0'0,"8"8,-8-8,0 0,0 20,-5-9,1 7,-5 0,3 2,-2-2,1-1,3-7,4-10,0 0,0 0,2-11,5-5,0-9,6 2,-4-7,6 1,-2 1,6 4,1 1,4 2,3 5,0 2,3 8,-1 0,3 6,-6-5,8 5,-7 3,-1 2,-5-1,-21-4</inkml:trace>
  <inkml:trace contextRef="#ctx0" brushRef="#br0" timeOffset="18">15427 6917,'6'-22,"-6"11,0 2,-6-2,6 11,-19-6,5 6,-6 7,-1 5,-1 11,-2 3,3 7,0 0,11 6,3-8,14 3,10-10,13-9,10-10,6-6,11-9,-5-16,5 2,-18-16,-3 7,-20-12,-12 6,-15-2,-17 7,-17 7,-9 3,1 16,-6-1,9 9,4 8,17 4,29-12</inkml:trace>
  <inkml:trace contextRef="#ctx0" brushRef="#br0" timeOffset="19">15626 7138,'28'0,"-18"3,-1 7,-12-1,2 14,-11-1,1 9,-9 4,-1 2,-1 1,1-4,2-4,4-6,5-9,10-15,0 0,10-23,8-7,9-7,4-6,6-2,1 0,2 7,-3 7,-2 11,-5 5,-4 13,-6 7,-4 15,-9 11,-5 9,-4 8,-9 2,-1 11,-14-13,10 1,-3-12,6-12,13-25</inkml:trace>
  <inkml:trace contextRef="#ctx0" brushRef="#br0" timeOffset="20">16445 7374,'8'5,"-8"-5,-8 10,-15-10,2 0,-4 0,-3 4,-2 2,-2 2,3 5,-1 5,7 6,2 2,10 3,5-6,12 2,6-12,19-4,1-11,9-13,4-9,-2-9,2 1,-13-7,0 9,-17-3,2 13,-17 2,0 18,-12-4,-3 9,-4 11,-1 7,-1 7,1 7,3 5,2 2,4 6,1 0,5 4,-1-1,2 2,-5-3,-4-1,-5-1,-12-9,-8 0,-16-12,-7-9,-19-16,-7-9,-4-16,-4-20,18-8,12-19,27-12,38 80</inkml:trace>
  <inkml:trace contextRef="#ctx0" brushRef="#br1" timeOffset="21">8504 8940,'-24'20,"15"-9,9 7,4-1,14-1,7-3,7-4,7-8,5-3,2-20,1-15,-12-18,-5-14,-13-19,-11-8,-14-3,-15 5,-12 11,-17 17,-9 18,-4 23,-3 25,4 18,11 21,5 1,21 9,6-17,21-9,7-23,-7 0</inkml:trace>
  <inkml:trace contextRef="#ctx0" brushRef="#br1" timeOffset="22">8403 7456,'3'-17,"-3"17,10 19,-10 8,12 18,-7-2,5 2,-1-5,4-6,3-13,4-14,0-9,2-22,2-15,2-10,3-13,3-2,-1-3,2 6,0 9,2 13,-2 20,-1 19,0 23,-3 20,-3 18,-6 9,-4 14,-11-12,-5 3,-9-16,-9-17,-11-25,29-17</inkml:trace>
  <inkml:trace contextRef="#ctx0" brushRef="#br1" timeOffset="23">8769 6950,'-3'-62,"-5"11,-2-9,-8-10,3 4,-8-3,1 7,-4 3,-1 14,-2 17,1 17,0 11,3 15,1 19,9 16,6 14,9 6,7-2,14-3,7-11,10-14,8-22,6-20,2-33,0-20,-3-11,-14-20,-5-3,-14-5,-11 2,-7 92</inkml:trace>
  <inkml:trace contextRef="#ctx0" brushRef="#br1" timeOffset="24">8434 5037,'-44'-60,"21"40,-4 5,7 17,-11 6,12 20,-3 10,9 16,6 8,11 11,12 6,16 4,13-2,14-6,13-8,12-12,9-13,6-12,2-15,2-15,0-8,-11-18,4 1,-19-6,-9 5,-19 1,-49 25</inkml:trace>
  <inkml:trace contextRef="#ctx0" brushRef="#br1" timeOffset="25">8742 5922,'5'2,"7"-11,-4-20,6-5,-8-17,6 0,-4-4,-5-2,4 11,-11-4,1 11,-6 2,2 12,7 25</inkml:trace>
  <inkml:trace contextRef="#ctx0" brushRef="#br1" timeOffset="26">8785 5255,'35'-33,"-13"19,-2-4,10 8,-12-21,14 6,-7-14,3-3,-7-7,-4-4,-9-5,-5-1,-4 3,-14 4,-10 9,-8 7,-9 11,-9 6,-2 12,-10-3,10 14,-4 2,10 6,4-5,43-7</inkml:trace>
  <inkml:trace contextRef="#ctx0" brushRef="#br1" timeOffset="27">8429 4096,'-12'-7,"12"7,6 10,26 1,3-2,22 6,17-2,13-1,14-4,0-8,7-1,-19-13,-10-4,-21-8,-58 26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889DF-1941-43EE-A79F-159FA9EB0FDD}" type="datetimeFigureOut">
              <a:rPr lang="en-US" smtClean="0"/>
              <a:pPr/>
              <a:t>9/21/2012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B49E7E-7DCF-48B0-89C8-48534D60B3E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5372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(1) Telling Great Stories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Story/Stitching -- Hugo Boss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the </a:t>
            </a:r>
            <a:r>
              <a:rPr lang="en-A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story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that drives the behaviour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know about this in purchasing: power of story and identity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Harley Davidson, Apple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also true in where we work: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NZ Trades Association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Consulting Engineers of Australia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Law Firm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‘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whats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your carbon footprint’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Telling Great Stories for Gen Y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Valued @ Work: ‘I help make the car go faster’; ‘I cure cancer’; Inside my own business: Change Agents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Superficial statements of value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ACEL and toilet paper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Meaningful contribution to the world</a:t>
            </a:r>
            <a:b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(2) Be Nice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new journey of growing up: moving home; at school; university … INTEL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Right/Wrong/Useful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have two choices; rail against how ‘wrong’ it is VS slowly adjust and come to the table a bit.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Soften the process – AAR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Right/Wrong/Useful – Phone VS Text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Never drop standards – TAP </a:t>
            </a:r>
            <a:b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(3) leverage technology &amp; unleash collaboration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 Y ‘digital natives’ – mobility, social and always on is the name of the game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Duke University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Opportunity for financial: NCVER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financial technologies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power of technology today is in the power of collaboration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Collaboration drives innovation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Best Buy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Technology enables always-on collaboration: IBM Innovation Jam; AIDS research;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InnoCentive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itchFamily="34" charset="0"/>
              <a:buChar char="•"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Unleash Gen Y and collaborative technology to drive innovation</a:t>
            </a:r>
            <a:b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(4) create fast pathways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Book on generational change: FAST. Gen Y think </a:t>
            </a:r>
            <a:r>
              <a:rPr lang="en-A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fast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Maccas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VS Home Cooked Meal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Reality: Gen Y have massively compressed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expecatations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time. 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Gen Y career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to do about it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NOT promote before they’re ready. People get promote to their level of incompetence.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Always, always building experiences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new psychological contract; divisional rotations, intra-firm swapping, new projects. Anything to build CVs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Sideways ladders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Tailored tastes – ADF, GAP Year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Love them when they leave – and build infrastructure to support (alumni networks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etc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BE7B6-844F-44A9-B9D0-7DA815DF845E}" type="slidenum">
              <a:rPr lang="en-AU" smtClean="0"/>
              <a:pPr/>
              <a:t>1</a:t>
            </a:fld>
            <a:endParaRPr lang="en-A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BA8BB-A3A8-498D-B46D-8CB03CD403DD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BA8BB-A3A8-498D-B46D-8CB03CD403DD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49E7E-7DCF-48B0-89C8-48534D60B3E8}" type="slidenum">
              <a:rPr lang="en-AU" smtClean="0"/>
              <a:pPr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85619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49E7E-7DCF-48B0-89C8-48534D60B3E8}" type="slidenum">
              <a:rPr lang="en-AU" smtClean="0"/>
              <a:pPr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85619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49E7E-7DCF-48B0-89C8-48534D60B3E8}" type="slidenum">
              <a:rPr lang="en-AU" smtClean="0"/>
              <a:pPr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85619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BA8BB-A3A8-498D-B46D-8CB03CD403DD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49E7E-7DCF-48B0-89C8-48534D60B3E8}" type="slidenum">
              <a:rPr lang="en-AU" smtClean="0"/>
              <a:pPr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85619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49E7E-7DCF-48B0-89C8-48534D60B3E8}" type="slidenum">
              <a:rPr lang="en-AU" smtClean="0"/>
              <a:pPr/>
              <a:t>19</a:t>
            </a:fld>
            <a:endParaRPr lang="en-A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49E7E-7DCF-48B0-89C8-48534D60B3E8}" type="slidenum">
              <a:rPr lang="en-AU" smtClean="0"/>
              <a:pPr/>
              <a:t>20</a:t>
            </a:fld>
            <a:endParaRPr lang="en-A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49E7E-7DCF-48B0-89C8-48534D60B3E8}" type="slidenum">
              <a:rPr lang="en-AU" smtClean="0"/>
              <a:pPr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8561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49E7E-7DCF-48B0-89C8-48534D60B3E8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8561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49E7E-7DCF-48B0-89C8-48534D60B3E8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8561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BA8BB-A3A8-498D-B46D-8CB03CD403DD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BA8BB-A3A8-498D-B46D-8CB03CD403DD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BA8BB-A3A8-498D-B46D-8CB03CD403DD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BA8BB-A3A8-498D-B46D-8CB03CD403DD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lvl="0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</a:pPr>
            <a:endParaRPr lang="en-US" sz="1200" baseline="0" dirty="0" smtClean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BA8BB-A3A8-498D-B46D-8CB03CD403D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49E7E-7DCF-48B0-89C8-48534D60B3E8}" type="slidenum">
              <a:rPr lang="en-AU" smtClean="0"/>
              <a:pPr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8561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C609-0C4F-FD43-AB8D-F76019854C29}" type="datetimeFigureOut">
              <a:rPr lang="en-US" smtClean="0"/>
              <a:pPr/>
              <a:t>9/21/2012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D27-2ACA-9544-862B-EA6EB9675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C609-0C4F-FD43-AB8D-F76019854C29}" type="datetimeFigureOut">
              <a:rPr lang="en-US" smtClean="0"/>
              <a:pPr/>
              <a:t>9/21/2012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D27-2ACA-9544-862B-EA6EB9675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C609-0C4F-FD43-AB8D-F76019854C29}" type="datetimeFigureOut">
              <a:rPr lang="en-US" smtClean="0"/>
              <a:pPr/>
              <a:t>9/21/2012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D27-2ACA-9544-862B-EA6EB9675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C609-0C4F-FD43-AB8D-F76019854C29}" type="datetimeFigureOut">
              <a:rPr lang="en-US" smtClean="0"/>
              <a:pPr/>
              <a:t>9/21/2012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D27-2ACA-9544-862B-EA6EB9675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C609-0C4F-FD43-AB8D-F76019854C29}" type="datetimeFigureOut">
              <a:rPr lang="en-US" smtClean="0"/>
              <a:pPr/>
              <a:t>9/21/2012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D27-2ACA-9544-862B-EA6EB9675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C609-0C4F-FD43-AB8D-F76019854C29}" type="datetimeFigureOut">
              <a:rPr lang="en-US" smtClean="0"/>
              <a:pPr/>
              <a:t>9/21/2012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D27-2ACA-9544-862B-EA6EB9675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C609-0C4F-FD43-AB8D-F76019854C29}" type="datetimeFigureOut">
              <a:rPr lang="en-US" smtClean="0"/>
              <a:pPr/>
              <a:t>9/21/2012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D27-2ACA-9544-862B-EA6EB9675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C609-0C4F-FD43-AB8D-F76019854C29}" type="datetimeFigureOut">
              <a:rPr lang="en-US" smtClean="0"/>
              <a:pPr/>
              <a:t>9/21/2012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D27-2ACA-9544-862B-EA6EB9675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C609-0C4F-FD43-AB8D-F76019854C29}" type="datetimeFigureOut">
              <a:rPr lang="en-US" smtClean="0"/>
              <a:pPr/>
              <a:t>9/21/2012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D27-2ACA-9544-862B-EA6EB9675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C609-0C4F-FD43-AB8D-F76019854C29}" type="datetimeFigureOut">
              <a:rPr lang="en-US" smtClean="0"/>
              <a:pPr/>
              <a:t>9/21/2012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D27-2ACA-9544-862B-EA6EB9675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C609-0C4F-FD43-AB8D-F76019854C29}" type="datetimeFigureOut">
              <a:rPr lang="en-US" smtClean="0"/>
              <a:pPr/>
              <a:t>9/21/2012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D27-2ACA-9544-862B-EA6EB9675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2C609-0C4F-FD43-AB8D-F76019854C29}" type="datetimeFigureOut">
              <a:rPr lang="en-US" smtClean="0"/>
              <a:pPr/>
              <a:t>9/21/2012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74D27-2ACA-9544-862B-EA6EB9675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4.png"/><Relationship Id="rId10" Type="http://schemas.openxmlformats.org/officeDocument/2006/relationships/image" Target="../media/image29.jpeg"/><Relationship Id="rId4" Type="http://schemas.openxmlformats.org/officeDocument/2006/relationships/image" Target="../media/image3.png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png"/><Relationship Id="rId7" Type="http://schemas.openxmlformats.org/officeDocument/2006/relationships/image" Target="../media/image37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23.jpeg"/><Relationship Id="rId18" Type="http://schemas.openxmlformats.org/officeDocument/2006/relationships/image" Target="../media/image25.png"/><Relationship Id="rId26" Type="http://schemas.openxmlformats.org/officeDocument/2006/relationships/image" Target="../media/image6.png"/><Relationship Id="rId3" Type="http://schemas.openxmlformats.org/officeDocument/2006/relationships/image" Target="../media/image34.jpeg"/><Relationship Id="rId21" Type="http://schemas.openxmlformats.org/officeDocument/2006/relationships/image" Target="../media/image9.png"/><Relationship Id="rId7" Type="http://schemas.openxmlformats.org/officeDocument/2006/relationships/image" Target="../media/image38.jpeg"/><Relationship Id="rId12" Type="http://schemas.openxmlformats.org/officeDocument/2006/relationships/image" Target="../media/image14.jpeg"/><Relationship Id="rId17" Type="http://schemas.openxmlformats.org/officeDocument/2006/relationships/image" Target="../media/image18.jpeg"/><Relationship Id="rId25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7.jpeg"/><Relationship Id="rId20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gif"/><Relationship Id="rId11" Type="http://schemas.openxmlformats.org/officeDocument/2006/relationships/image" Target="../media/image4.png"/><Relationship Id="rId24" Type="http://schemas.openxmlformats.org/officeDocument/2006/relationships/image" Target="../media/image29.jpeg"/><Relationship Id="rId5" Type="http://schemas.openxmlformats.org/officeDocument/2006/relationships/image" Target="../media/image36.jpeg"/><Relationship Id="rId15" Type="http://schemas.openxmlformats.org/officeDocument/2006/relationships/image" Target="../media/image16.jpeg"/><Relationship Id="rId23" Type="http://schemas.openxmlformats.org/officeDocument/2006/relationships/image" Target="../media/image28.png"/><Relationship Id="rId10" Type="http://schemas.openxmlformats.org/officeDocument/2006/relationships/image" Target="../media/image30.jpeg"/><Relationship Id="rId19" Type="http://schemas.openxmlformats.org/officeDocument/2006/relationships/image" Target="../media/image12.jpeg"/><Relationship Id="rId4" Type="http://schemas.openxmlformats.org/officeDocument/2006/relationships/image" Target="../media/image35.jpeg"/><Relationship Id="rId9" Type="http://schemas.openxmlformats.org/officeDocument/2006/relationships/image" Target="../media/image27.jpeg"/><Relationship Id="rId14" Type="http://schemas.openxmlformats.org/officeDocument/2006/relationships/image" Target="../media/image24.png"/><Relationship Id="rId2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S roughs1.pdf"/>
          <p:cNvPicPr>
            <a:picLocks noChangeAspect="1"/>
          </p:cNvPicPr>
          <p:nvPr/>
        </p:nvPicPr>
        <p:blipFill>
          <a:blip r:embed="rId3"/>
          <a:srcRect l="795"/>
          <a:stretch>
            <a:fillRect/>
          </a:stretch>
        </p:blipFill>
        <p:spPr>
          <a:xfrm>
            <a:off x="3583" y="191596"/>
            <a:ext cx="9140417" cy="66664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59832" y="2492896"/>
            <a:ext cx="56166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smtClean="0"/>
              <a:t>Engaging &amp; Inspiring</a:t>
            </a:r>
          </a:p>
          <a:p>
            <a:pPr algn="r"/>
            <a:r>
              <a:rPr lang="en-US" sz="3600" b="1" dirty="0" smtClean="0">
                <a:solidFill>
                  <a:srgbClr val="BD0030"/>
                </a:solidFill>
              </a:rPr>
              <a:t>Gen Y </a:t>
            </a:r>
            <a:r>
              <a:rPr lang="en-US" sz="3600" b="1" dirty="0" smtClean="0"/>
              <a:t>as Staff</a:t>
            </a:r>
            <a:br>
              <a:rPr lang="en-US" sz="3600" b="1" dirty="0" smtClean="0"/>
            </a:br>
            <a:r>
              <a:rPr lang="en-US" sz="3600" b="1" dirty="0" smtClean="0"/>
              <a:t> </a:t>
            </a:r>
            <a:r>
              <a:rPr lang="en-US" sz="2800" b="1" dirty="0" smtClean="0"/>
              <a:t>(&amp; Customers)</a:t>
            </a:r>
            <a:endParaRPr lang="en-US" sz="3600" b="1" dirty="0" smtClean="0">
              <a:solidFill>
                <a:srgbClr val="BD003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967335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Be </a:t>
            </a:r>
            <a:r>
              <a:rPr lang="en-US" sz="5400" b="1" dirty="0" smtClean="0">
                <a:solidFill>
                  <a:srgbClr val="FF0066"/>
                </a:solidFill>
              </a:rPr>
              <a:t>NICE</a:t>
            </a:r>
            <a:endParaRPr lang="en-US" sz="5400" dirty="0">
              <a:solidFill>
                <a:srgbClr val="FF0066"/>
              </a:solidFill>
            </a:endParaRPr>
          </a:p>
        </p:txBody>
      </p:sp>
      <p:pic>
        <p:nvPicPr>
          <p:cNvPr id="7" name="Picture 6" descr="whirl-gree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0"/>
            <a:ext cx="2700442" cy="1940643"/>
          </a:xfrm>
          <a:prstGeom prst="rect">
            <a:avLst/>
          </a:prstGeom>
        </p:spPr>
      </p:pic>
      <p:pic>
        <p:nvPicPr>
          <p:cNvPr id="5" name="Picture 4" descr="CL master 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6172202"/>
            <a:ext cx="2095782" cy="547207"/>
          </a:xfrm>
          <a:prstGeom prst="rect">
            <a:avLst/>
          </a:prstGeom>
        </p:spPr>
      </p:pic>
      <p:pic>
        <p:nvPicPr>
          <p:cNvPr id="8194" name="Picture 2" descr="C:\Users\User\Desktop\Intel-logo147172219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645024"/>
            <a:ext cx="1332729" cy="123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71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115616" y="1340768"/>
              <a:ext cx="5988240" cy="4011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1936" y="1327088"/>
                <a:ext cx="6015600" cy="403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10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 master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172200"/>
            <a:ext cx="2095782" cy="5472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08108" y="874908"/>
            <a:ext cx="3582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66"/>
                </a:solidFill>
              </a:rPr>
              <a:t>Soften </a:t>
            </a:r>
            <a:r>
              <a:rPr lang="en-US" sz="3000" dirty="0" smtClean="0"/>
              <a:t>The Process</a:t>
            </a:r>
            <a:endParaRPr lang="en-US" sz="3000" dirty="0">
              <a:solidFill>
                <a:srgbClr val="FF0066"/>
              </a:solidFill>
            </a:endParaRPr>
          </a:p>
        </p:txBody>
      </p:sp>
      <p:pic>
        <p:nvPicPr>
          <p:cNvPr id="2052" name="Picture 4" descr="C:\Users\User\Desktop\Allens%20Linklaters%20Resized%20for%20web%2020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094" y="1527352"/>
            <a:ext cx="28829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73141" y="2527373"/>
            <a:ext cx="3582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Right/</a:t>
            </a:r>
            <a:r>
              <a:rPr lang="en-US" sz="3000" b="1" dirty="0" smtClean="0">
                <a:solidFill>
                  <a:srgbClr val="FF0066"/>
                </a:solidFill>
              </a:rPr>
              <a:t>Wrong/</a:t>
            </a:r>
            <a:r>
              <a:rPr lang="en-US" sz="3000" dirty="0" smtClean="0"/>
              <a:t>Useful</a:t>
            </a:r>
            <a:endParaRPr lang="en-US" sz="3000" dirty="0">
              <a:solidFill>
                <a:srgbClr val="FF00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6056" y="3353216"/>
            <a:ext cx="35828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Never </a:t>
            </a:r>
            <a:r>
              <a:rPr lang="en-US" sz="3000" b="1" dirty="0" smtClean="0">
                <a:solidFill>
                  <a:srgbClr val="FF0066"/>
                </a:solidFill>
              </a:rPr>
              <a:t>Drop </a:t>
            </a:r>
            <a:r>
              <a:rPr lang="en-US" sz="3000" dirty="0" smtClean="0"/>
              <a:t>Standards</a:t>
            </a:r>
            <a:endParaRPr lang="en-US" sz="3000" dirty="0">
              <a:solidFill>
                <a:srgbClr val="FF0066"/>
              </a:solidFill>
            </a:endParaRPr>
          </a:p>
        </p:txBody>
      </p:sp>
      <p:pic>
        <p:nvPicPr>
          <p:cNvPr id="11" name="Picture 10" descr="dripping-red-on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-325089" y="288577"/>
            <a:ext cx="2348882" cy="1771728"/>
          </a:xfrm>
          <a:prstGeom prst="rect">
            <a:avLst/>
          </a:prstGeom>
        </p:spPr>
      </p:pic>
      <p:pic>
        <p:nvPicPr>
          <p:cNvPr id="4098" name="Picture 2" descr="C:\Users\User\Desktop\element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46" y="3284984"/>
            <a:ext cx="2895458" cy="187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tap-transformational-model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227" y="4337770"/>
            <a:ext cx="191452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46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136339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Leverage </a:t>
            </a:r>
            <a:r>
              <a:rPr lang="en-US" sz="5400" b="1" dirty="0" smtClean="0">
                <a:solidFill>
                  <a:srgbClr val="FF0066"/>
                </a:solidFill>
              </a:rPr>
              <a:t>TECHNOLOGY</a:t>
            </a:r>
          </a:p>
          <a:p>
            <a:pPr algn="ctr"/>
            <a:r>
              <a:rPr lang="en-US" sz="5400" dirty="0" smtClean="0"/>
              <a:t>&amp;</a:t>
            </a:r>
            <a:endParaRPr lang="en-US" sz="5400" dirty="0" smtClean="0">
              <a:solidFill>
                <a:srgbClr val="FF0066"/>
              </a:solidFill>
            </a:endParaRPr>
          </a:p>
          <a:p>
            <a:pPr algn="ctr"/>
            <a:r>
              <a:rPr lang="en-US" sz="5400" dirty="0" smtClean="0"/>
              <a:t>Unleash </a:t>
            </a:r>
            <a:r>
              <a:rPr lang="en-US" sz="5400" b="1" dirty="0" smtClean="0">
                <a:solidFill>
                  <a:srgbClr val="FF0066"/>
                </a:solidFill>
              </a:rPr>
              <a:t>COLLABORATION</a:t>
            </a:r>
            <a:endParaRPr lang="en-US" sz="5400" dirty="0">
              <a:solidFill>
                <a:srgbClr val="FF0066"/>
              </a:solidFill>
            </a:endParaRPr>
          </a:p>
        </p:txBody>
      </p:sp>
      <p:pic>
        <p:nvPicPr>
          <p:cNvPr id="7" name="Picture 6" descr="whirl-gree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0"/>
            <a:ext cx="2700442" cy="1940643"/>
          </a:xfrm>
          <a:prstGeom prst="rect">
            <a:avLst/>
          </a:prstGeom>
        </p:spPr>
      </p:pic>
      <p:pic>
        <p:nvPicPr>
          <p:cNvPr id="5" name="Picture 4" descr="CL master 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6172202"/>
            <a:ext cx="2095782" cy="54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16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1052736"/>
            <a:ext cx="9144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Collaboration drives </a:t>
            </a:r>
            <a:r>
              <a:rPr lang="en-US" sz="3000" b="1" dirty="0" smtClean="0">
                <a:solidFill>
                  <a:srgbClr val="FF0066"/>
                </a:solidFill>
              </a:rPr>
              <a:t>Innovation…</a:t>
            </a:r>
            <a:endParaRPr lang="en-US" sz="3000" b="1" dirty="0">
              <a:solidFill>
                <a:srgbClr val="FF0066"/>
              </a:solidFill>
            </a:endParaRPr>
          </a:p>
          <a:p>
            <a:pPr algn="ctr"/>
            <a:endParaRPr lang="en-US" sz="3000" b="1" dirty="0" smtClean="0">
              <a:solidFill>
                <a:srgbClr val="FF0066"/>
              </a:solidFill>
            </a:endParaRPr>
          </a:p>
          <a:p>
            <a:pPr algn="ctr"/>
            <a:endParaRPr lang="en-US" sz="3000" b="1" dirty="0" smtClean="0">
              <a:solidFill>
                <a:srgbClr val="FF0066"/>
              </a:solidFill>
            </a:endParaRPr>
          </a:p>
          <a:p>
            <a:pPr algn="ctr"/>
            <a:endParaRPr lang="en-US" sz="3000" b="1" dirty="0">
              <a:solidFill>
                <a:srgbClr val="FF0066"/>
              </a:solidFill>
            </a:endParaRPr>
          </a:p>
          <a:p>
            <a:pPr algn="ctr"/>
            <a:r>
              <a:rPr lang="en-US" sz="3000" dirty="0" smtClean="0"/>
              <a:t>Technology drives </a:t>
            </a:r>
            <a:r>
              <a:rPr lang="en-US" sz="3000" b="1" dirty="0" smtClean="0">
                <a:solidFill>
                  <a:srgbClr val="FF0066"/>
                </a:solidFill>
              </a:rPr>
              <a:t>Collaboration…</a:t>
            </a:r>
            <a:endParaRPr lang="en-US" sz="3000" dirty="0"/>
          </a:p>
          <a:p>
            <a:pPr algn="ctr"/>
            <a:endParaRPr lang="en-US" sz="3000" dirty="0" smtClean="0"/>
          </a:p>
          <a:p>
            <a:pPr algn="ctr"/>
            <a:endParaRPr lang="en-US" sz="3000" dirty="0"/>
          </a:p>
          <a:p>
            <a:pPr algn="ctr"/>
            <a:endParaRPr lang="en-US" sz="3000" dirty="0"/>
          </a:p>
          <a:p>
            <a:pPr algn="ctr"/>
            <a:r>
              <a:rPr lang="en-US" sz="3000" dirty="0" smtClean="0"/>
              <a:t>Gen Y drives </a:t>
            </a:r>
            <a:r>
              <a:rPr lang="en-US" sz="3000" b="1" dirty="0" smtClean="0">
                <a:solidFill>
                  <a:srgbClr val="FF0066"/>
                </a:solidFill>
              </a:rPr>
              <a:t>Technology…</a:t>
            </a:r>
          </a:p>
          <a:p>
            <a:pPr algn="ctr"/>
            <a:endParaRPr lang="en-US" sz="3000" b="1" dirty="0">
              <a:solidFill>
                <a:srgbClr val="FF0066"/>
              </a:solidFill>
            </a:endParaRPr>
          </a:p>
          <a:p>
            <a:pPr algn="ctr"/>
            <a:endParaRPr lang="en-US" sz="3000" dirty="0"/>
          </a:p>
        </p:txBody>
      </p:sp>
      <p:pic>
        <p:nvPicPr>
          <p:cNvPr id="5" name="Picture 4" descr="paint-no-splat-sma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H="1" flipV="1">
            <a:off x="-398494" y="698458"/>
            <a:ext cx="3734938" cy="3028264"/>
          </a:xfrm>
          <a:prstGeom prst="rect">
            <a:avLst/>
          </a:prstGeom>
          <a:effectLst/>
        </p:spPr>
      </p:pic>
      <p:pic>
        <p:nvPicPr>
          <p:cNvPr id="6" name="Picture 5" descr="paint-no-splat-smal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 flipH="1" flipV="1">
            <a:off x="-473643" y="2589565"/>
            <a:ext cx="3717403" cy="2803984"/>
          </a:xfrm>
          <a:prstGeom prst="rect">
            <a:avLst/>
          </a:prstGeom>
          <a:effectLst/>
        </p:spPr>
      </p:pic>
      <p:pic>
        <p:nvPicPr>
          <p:cNvPr id="7" name="Picture 6" descr="CL master 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6172202"/>
            <a:ext cx="2095782" cy="547207"/>
          </a:xfrm>
          <a:prstGeom prst="rect">
            <a:avLst/>
          </a:prstGeom>
        </p:spPr>
      </p:pic>
      <p:pic>
        <p:nvPicPr>
          <p:cNvPr id="8" name="Picture 7" descr="bestbu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5895" y="1693113"/>
            <a:ext cx="984258" cy="678044"/>
          </a:xfrm>
          <a:prstGeom prst="rect">
            <a:avLst/>
          </a:prstGeom>
        </p:spPr>
      </p:pic>
      <p:pic>
        <p:nvPicPr>
          <p:cNvPr id="9" name="Picture 2" descr="C:\Users\User\Desktop\54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625" y="5331153"/>
            <a:ext cx="1086269" cy="59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User\Desktop\ncver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400310"/>
            <a:ext cx="1120520" cy="30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BM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52712" y="3661690"/>
            <a:ext cx="893618" cy="35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User\Desktop\innocentive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615" y="3638059"/>
            <a:ext cx="1776813" cy="40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66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foldit-gamers-solve-aids-puzzle-that-baffled-scientists-forc2a0deca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83675"/>
            <a:ext cx="7229749" cy="411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91797" y="5157192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Retroviral Protease</a:t>
            </a:r>
          </a:p>
          <a:p>
            <a:pPr algn="r"/>
            <a:r>
              <a:rPr lang="en-US" sz="2400" b="1" dirty="0" smtClean="0">
                <a:solidFill>
                  <a:srgbClr val="FF0066"/>
                </a:solidFill>
              </a:rPr>
              <a:t>Mason-Pfizer Monkey Virus </a:t>
            </a:r>
            <a:r>
              <a:rPr lang="en-US" sz="2400" b="1" dirty="0" smtClean="0">
                <a:solidFill>
                  <a:srgbClr val="FF0066"/>
                </a:solidFill>
                <a:sym typeface="Wingdings" pitchFamily="2" charset="2"/>
              </a:rPr>
              <a:t> Simian AIDS</a:t>
            </a:r>
            <a:endParaRPr lang="en-US" dirty="0">
              <a:solidFill>
                <a:srgbClr val="FF0066"/>
              </a:solidFill>
            </a:endParaRPr>
          </a:p>
        </p:txBody>
      </p:sp>
      <p:pic>
        <p:nvPicPr>
          <p:cNvPr id="6" name="Picture 5" descr="whirl-gree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5854197" y="260648"/>
            <a:ext cx="3276600" cy="2354692"/>
          </a:xfrm>
          <a:prstGeom prst="rect">
            <a:avLst/>
          </a:prstGeom>
        </p:spPr>
      </p:pic>
      <p:pic>
        <p:nvPicPr>
          <p:cNvPr id="7" name="Picture 6" descr="CL master 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6172202"/>
            <a:ext cx="2095782" cy="54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7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L master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172200"/>
            <a:ext cx="2095782" cy="547207"/>
          </a:xfrm>
          <a:prstGeom prst="rect">
            <a:avLst/>
          </a:prstGeom>
        </p:spPr>
      </p:pic>
      <p:pic>
        <p:nvPicPr>
          <p:cNvPr id="7" name="Picture 6" descr="mixed-spalash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 flipV="1">
            <a:off x="6177211" y="4267200"/>
            <a:ext cx="3195389" cy="259080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9" r="17170"/>
          <a:stretch/>
        </p:blipFill>
        <p:spPr bwMode="auto">
          <a:xfrm>
            <a:off x="-36512" y="-28857"/>
            <a:ext cx="10016114" cy="8354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827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 master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172200"/>
            <a:ext cx="2095782" cy="5472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99350" y="541129"/>
            <a:ext cx="35828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Always, always </a:t>
            </a:r>
            <a:br>
              <a:rPr lang="en-US" sz="3000" dirty="0" smtClean="0"/>
            </a:br>
            <a:r>
              <a:rPr lang="en-US" sz="3000" b="1" dirty="0" smtClean="0">
                <a:solidFill>
                  <a:srgbClr val="FF0066"/>
                </a:solidFill>
              </a:rPr>
              <a:t>ON</a:t>
            </a:r>
            <a:endParaRPr lang="en-US" sz="3000" dirty="0">
              <a:solidFill>
                <a:srgbClr val="FF0066"/>
              </a:solidFill>
            </a:endParaRPr>
          </a:p>
        </p:txBody>
      </p:sp>
      <p:pic>
        <p:nvPicPr>
          <p:cNvPr id="5122" name="Picture 2" descr="C:\Users\User\Desktop\54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58" y="1556792"/>
            <a:ext cx="2172538" cy="118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ncv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536" y="2738058"/>
            <a:ext cx="3441433" cy="94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mixed-spalash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 flipH="1" flipV="1">
            <a:off x="6177211" y="4267200"/>
            <a:ext cx="3195389" cy="259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21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967335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Building </a:t>
            </a:r>
            <a:r>
              <a:rPr lang="en-US" sz="5400" b="1" dirty="0" smtClean="0">
                <a:solidFill>
                  <a:srgbClr val="FF0066"/>
                </a:solidFill>
              </a:rPr>
              <a:t>PATHWAYS</a:t>
            </a:r>
          </a:p>
        </p:txBody>
      </p:sp>
      <p:pic>
        <p:nvPicPr>
          <p:cNvPr id="7" name="Picture 6" descr="whirl-gree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0"/>
            <a:ext cx="2700442" cy="1940643"/>
          </a:xfrm>
          <a:prstGeom prst="rect">
            <a:avLst/>
          </a:prstGeom>
        </p:spPr>
      </p:pic>
      <p:pic>
        <p:nvPicPr>
          <p:cNvPr id="5" name="Picture 4" descr="CL master 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6172202"/>
            <a:ext cx="2095782" cy="54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2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hirl-turqu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542848" y="4304273"/>
            <a:ext cx="2971801" cy="2135652"/>
          </a:xfrm>
          <a:prstGeom prst="rect">
            <a:avLst/>
          </a:prstGeom>
        </p:spPr>
      </p:pic>
      <p:pic>
        <p:nvPicPr>
          <p:cNvPr id="6146" name="Picture 2" descr="C:\Users\User\Desktop\maccas-logo-bevelled-golden-arches2_nuncsci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117" y="1321524"/>
            <a:ext cx="1314535" cy="106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australian-defence-forc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02" y="708671"/>
            <a:ext cx="2106889" cy="183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737440" y="758152"/>
            <a:ext cx="3582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Think </a:t>
            </a:r>
            <a:r>
              <a:rPr lang="en-US" sz="3000" b="1" dirty="0">
                <a:solidFill>
                  <a:srgbClr val="FF0066"/>
                </a:solidFill>
              </a:rPr>
              <a:t>Fast </a:t>
            </a:r>
            <a:endParaRPr lang="en-US" sz="3000" dirty="0">
              <a:solidFill>
                <a:srgbClr val="FF006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213" y="134760"/>
            <a:ext cx="3582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Tailored </a:t>
            </a:r>
            <a:r>
              <a:rPr lang="en-US" sz="3000" b="1" dirty="0" smtClean="0">
                <a:solidFill>
                  <a:srgbClr val="FF0066"/>
                </a:solidFill>
              </a:rPr>
              <a:t>Taste</a:t>
            </a:r>
            <a:endParaRPr lang="en-US" sz="3000" dirty="0">
              <a:solidFill>
                <a:srgbClr val="FF006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1989" y="3528080"/>
            <a:ext cx="3582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Go to their </a:t>
            </a:r>
            <a:r>
              <a:rPr lang="en-US" sz="3000" b="1" dirty="0" smtClean="0">
                <a:solidFill>
                  <a:srgbClr val="FF0066"/>
                </a:solidFill>
              </a:rPr>
              <a:t>World</a:t>
            </a:r>
            <a:endParaRPr lang="en-US" sz="3000" dirty="0">
              <a:solidFill>
                <a:srgbClr val="FF0066"/>
              </a:solidFill>
            </a:endParaRPr>
          </a:p>
        </p:txBody>
      </p:sp>
      <p:pic>
        <p:nvPicPr>
          <p:cNvPr id="6148" name="Picture 4" descr="C:\Users\User\Desktop\ricoh-186-high-r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366" y="1683415"/>
            <a:ext cx="1895266" cy="34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\Desktop\Image3599_AmericasArmy_logo1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652" y="4271861"/>
            <a:ext cx="1271541" cy="116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02542" y="3612106"/>
            <a:ext cx="35828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Love them when they </a:t>
            </a:r>
            <a:r>
              <a:rPr lang="en-US" sz="3000" b="1" dirty="0" smtClean="0">
                <a:solidFill>
                  <a:srgbClr val="FF0066"/>
                </a:solidFill>
              </a:rPr>
              <a:t>Leave</a:t>
            </a:r>
            <a:endParaRPr lang="en-US" sz="3000" dirty="0">
              <a:solidFill>
                <a:srgbClr val="FF0066"/>
              </a:solidFill>
            </a:endParaRPr>
          </a:p>
        </p:txBody>
      </p:sp>
      <p:pic>
        <p:nvPicPr>
          <p:cNvPr id="6150" name="Picture 6" descr="C:\Users\User\Desktop\mq-inline-rgb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571" y="4798006"/>
            <a:ext cx="2234809" cy="73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CL master logo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" y="6172202"/>
            <a:ext cx="2095782" cy="54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2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3094" y="1141278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Four Big Ideas for Today…</a:t>
            </a:r>
          </a:p>
          <a:p>
            <a:pPr algn="ctr"/>
            <a:r>
              <a:rPr lang="en-US" sz="3000" b="1" dirty="0">
                <a:solidFill>
                  <a:srgbClr val="FF0066"/>
                </a:solidFill>
              </a:rPr>
              <a:t>	</a:t>
            </a:r>
            <a:r>
              <a:rPr lang="en-US" sz="3000" b="1" dirty="0" smtClean="0">
                <a:solidFill>
                  <a:srgbClr val="FF0066"/>
                </a:solidFill>
              </a:rPr>
              <a:t>			</a:t>
            </a:r>
          </a:p>
          <a:p>
            <a:pPr algn="ctr"/>
            <a:r>
              <a:rPr lang="en-US" sz="3000" b="1" dirty="0">
                <a:solidFill>
                  <a:srgbClr val="FF0066"/>
                </a:solidFill>
              </a:rPr>
              <a:t>	</a:t>
            </a:r>
            <a:r>
              <a:rPr lang="en-US" sz="3000" b="1" dirty="0" smtClean="0">
                <a:solidFill>
                  <a:srgbClr val="FF0066"/>
                </a:solidFill>
              </a:rPr>
              <a:t>			Telling Stories</a:t>
            </a:r>
          </a:p>
          <a:p>
            <a:pPr algn="ctr"/>
            <a:endParaRPr lang="en-US" sz="3000" b="1" dirty="0">
              <a:solidFill>
                <a:srgbClr val="FF0066"/>
              </a:solidFill>
            </a:endParaRPr>
          </a:p>
          <a:p>
            <a:pPr algn="ctr"/>
            <a:r>
              <a:rPr lang="en-US" sz="3000" b="1" dirty="0" smtClean="0">
                <a:solidFill>
                  <a:srgbClr val="FF0066"/>
                </a:solidFill>
              </a:rPr>
              <a:t>Being Nice</a:t>
            </a:r>
          </a:p>
          <a:p>
            <a:pPr algn="ctr"/>
            <a:endParaRPr lang="en-US" sz="3000" b="1" dirty="0">
              <a:solidFill>
                <a:srgbClr val="FF0066"/>
              </a:solidFill>
            </a:endParaRPr>
          </a:p>
          <a:p>
            <a:pPr algn="ctr"/>
            <a:r>
              <a:rPr lang="en-US" sz="3000" b="1" dirty="0" smtClean="0">
                <a:solidFill>
                  <a:srgbClr val="FF0066"/>
                </a:solidFill>
              </a:rPr>
              <a:t>			Unleashing Collaboration</a:t>
            </a:r>
          </a:p>
          <a:p>
            <a:pPr algn="ctr"/>
            <a:endParaRPr lang="en-US" sz="3000" b="1" dirty="0">
              <a:solidFill>
                <a:srgbClr val="FF0066"/>
              </a:solidFill>
            </a:endParaRPr>
          </a:p>
          <a:p>
            <a:pPr algn="ctr"/>
            <a:r>
              <a:rPr lang="en-US" sz="3000" b="1" dirty="0" smtClean="0">
                <a:solidFill>
                  <a:srgbClr val="FF0066"/>
                </a:solidFill>
              </a:rPr>
              <a:t>	[Building Pathways]</a:t>
            </a:r>
          </a:p>
          <a:p>
            <a:pPr algn="ctr"/>
            <a:endParaRPr lang="en-US" sz="3000" b="1" dirty="0" smtClean="0">
              <a:solidFill>
                <a:srgbClr val="FF0066"/>
              </a:solidFill>
            </a:endParaRPr>
          </a:p>
        </p:txBody>
      </p:sp>
      <p:pic>
        <p:nvPicPr>
          <p:cNvPr id="5" name="Picture 4" descr="paint-no-splat-sma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H="1" flipV="1">
            <a:off x="-398494" y="698458"/>
            <a:ext cx="3734938" cy="3028264"/>
          </a:xfrm>
          <a:prstGeom prst="rect">
            <a:avLst/>
          </a:prstGeom>
          <a:effectLst/>
        </p:spPr>
      </p:pic>
      <p:pic>
        <p:nvPicPr>
          <p:cNvPr id="6" name="Picture 5" descr="paint-no-splat-smal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 flipH="1" flipV="1">
            <a:off x="-473643" y="2589565"/>
            <a:ext cx="3717403" cy="2803984"/>
          </a:xfrm>
          <a:prstGeom prst="rect">
            <a:avLst/>
          </a:prstGeom>
          <a:effectLst/>
        </p:spPr>
      </p:pic>
      <p:pic>
        <p:nvPicPr>
          <p:cNvPr id="7" name="Picture 6" descr="CL master 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6172202"/>
            <a:ext cx="2095782" cy="54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0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maccas-logo-bevelled-golden-arches2_nuncsci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117" y="1321524"/>
            <a:ext cx="1314535" cy="106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australian-defence-for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45" y="287032"/>
            <a:ext cx="1663004" cy="144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ricoh-186-high-r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020" y="1198092"/>
            <a:ext cx="1895266" cy="34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\Desktop\Image3599_AmericasArmy_logo1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652" y="3612832"/>
            <a:ext cx="1271541" cy="116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User\Desktop\mq-inline-rg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72" y="5167210"/>
            <a:ext cx="2234809" cy="73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User\Desktop\54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064430"/>
            <a:ext cx="1743361" cy="94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User\Desktop\ncver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36912"/>
            <a:ext cx="2121084" cy="58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User\Desktop\foldit-gamers-solve-aids-puzzle-that-baffled-scientists-forc2a0decade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436" y="5532300"/>
            <a:ext cx="2151832" cy="122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CL master logo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7200" y="6172202"/>
            <a:ext cx="2095782" cy="547207"/>
          </a:xfrm>
          <a:prstGeom prst="rect">
            <a:avLst/>
          </a:prstGeom>
        </p:spPr>
      </p:pic>
      <p:pic>
        <p:nvPicPr>
          <p:cNvPr id="18" name="Picture 4" descr="C:\Users\User\Desktop\Allens%20Linklaters%20Resized%20for%20web%202012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03" y="480071"/>
            <a:ext cx="28829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User\Desktop\elements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446" y="4068092"/>
            <a:ext cx="1992822" cy="129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User\Desktop\tap-transformational-model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685" y="5236490"/>
            <a:ext cx="1338258" cy="133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User\Desktop\mclaren_logo_color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761" y="116632"/>
            <a:ext cx="2436291" cy="83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User\Desktop\nasalogo_twitter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16832"/>
            <a:ext cx="1528568" cy="131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Users\User\Desktop\ACEL_News_Pic_a07ef2_06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789" y="5532299"/>
            <a:ext cx="1586327" cy="98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bestbu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174179" y="692696"/>
            <a:ext cx="1378603" cy="949704"/>
          </a:xfrm>
          <a:prstGeom prst="rect">
            <a:avLst/>
          </a:prstGeom>
        </p:spPr>
      </p:pic>
      <p:pic>
        <p:nvPicPr>
          <p:cNvPr id="25" name="Picture 2" descr="C:\Users\User\Desktop\index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68" y="3984126"/>
            <a:ext cx="2744012" cy="85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User\Desktop\consult_australia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768" y="2456564"/>
            <a:ext cx="1142648" cy="82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User\Desktop\125px-Apple-logo.svg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296" y="4293096"/>
            <a:ext cx="990960" cy="121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User\Desktop\250px-Harley-Davidson.svg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29546"/>
            <a:ext cx="1288876" cy="100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IBM.gif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3635896" y="3370176"/>
            <a:ext cx="1189098" cy="47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 descr="C:\Users\User\Desktop\innocentive.jp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130" y="1854330"/>
            <a:ext cx="1776813" cy="40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User\Desktop\Intel-logo1471722197.jp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572" y="1084758"/>
            <a:ext cx="1128452" cy="104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User\Desktop\hugo_boss_logo.pn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356992"/>
            <a:ext cx="1683579" cy="62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03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235623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d</a:t>
            </a:r>
            <a:r>
              <a:rPr lang="en-US" sz="4400" dirty="0" smtClean="0"/>
              <a:t>om.thurbon@changelabs.net</a:t>
            </a:r>
            <a:endParaRPr lang="en-US" sz="4400" b="1" dirty="0" smtClean="0">
              <a:solidFill>
                <a:srgbClr val="FF0066"/>
              </a:solidFill>
            </a:endParaRPr>
          </a:p>
        </p:txBody>
      </p:sp>
      <p:pic>
        <p:nvPicPr>
          <p:cNvPr id="5" name="Picture 4" descr="CL master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7844" y="4509120"/>
            <a:ext cx="2808312" cy="733248"/>
          </a:xfrm>
          <a:prstGeom prst="rect">
            <a:avLst/>
          </a:prstGeom>
        </p:spPr>
      </p:pic>
      <p:pic>
        <p:nvPicPr>
          <p:cNvPr id="6" name="Picture 5" descr="paint-no-splat-smal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3347864" y="19637"/>
            <a:ext cx="3734938" cy="3028264"/>
          </a:xfrm>
          <a:prstGeom prst="rect">
            <a:avLst/>
          </a:prstGeom>
          <a:effectLst/>
        </p:spPr>
      </p:pic>
      <p:pic>
        <p:nvPicPr>
          <p:cNvPr id="8" name="Picture 7" descr="paint-no-splat-smal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 flipV="1">
            <a:off x="1646685" y="0"/>
            <a:ext cx="3717403" cy="280398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4817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967335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Telling inspiring</a:t>
            </a:r>
            <a:r>
              <a:rPr lang="en-US" sz="5400" dirty="0"/>
              <a:t> </a:t>
            </a:r>
            <a:r>
              <a:rPr lang="en-US" sz="5400" b="1" dirty="0" smtClean="0">
                <a:solidFill>
                  <a:srgbClr val="FF0066"/>
                </a:solidFill>
              </a:rPr>
              <a:t>STORIES</a:t>
            </a:r>
            <a:endParaRPr lang="en-US" sz="5400" dirty="0">
              <a:solidFill>
                <a:srgbClr val="FF0066"/>
              </a:solidFill>
            </a:endParaRPr>
          </a:p>
        </p:txBody>
      </p:sp>
      <p:pic>
        <p:nvPicPr>
          <p:cNvPr id="7" name="Picture 6" descr="whirl-gree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0"/>
            <a:ext cx="2700442" cy="1940643"/>
          </a:xfrm>
          <a:prstGeom prst="rect">
            <a:avLst/>
          </a:prstGeom>
        </p:spPr>
      </p:pic>
      <p:pic>
        <p:nvPicPr>
          <p:cNvPr id="5" name="Picture 4" descr="CL master 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6172202"/>
            <a:ext cx="2095782" cy="547207"/>
          </a:xfrm>
          <a:prstGeom prst="rect">
            <a:avLst/>
          </a:prstGeom>
        </p:spPr>
      </p:pic>
      <p:pic>
        <p:nvPicPr>
          <p:cNvPr id="9218" name="Picture 2" descr="C:\Users\User\Desktop\hugo_boss_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959569"/>
            <a:ext cx="1431343" cy="53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92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 master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172202"/>
            <a:ext cx="2095782" cy="547207"/>
          </a:xfrm>
          <a:prstGeom prst="rect">
            <a:avLst/>
          </a:prstGeom>
        </p:spPr>
      </p:pic>
      <p:pic>
        <p:nvPicPr>
          <p:cNvPr id="6" name="Picture 5" descr="dripping-red-o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469354" y="189964"/>
            <a:ext cx="3948892" cy="3201737"/>
          </a:xfrm>
          <a:prstGeom prst="rect">
            <a:avLst/>
          </a:prstGeom>
        </p:spPr>
      </p:pic>
      <p:pic>
        <p:nvPicPr>
          <p:cNvPr id="9" name="Picture 8" descr="dripping-red-on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 flipV="1">
            <a:off x="892437" y="190629"/>
            <a:ext cx="1242911" cy="3201736"/>
          </a:xfrm>
          <a:prstGeom prst="rect">
            <a:avLst/>
          </a:prstGeom>
        </p:spPr>
      </p:pic>
      <p:pic>
        <p:nvPicPr>
          <p:cNvPr id="1026" name="Picture 2" descr="C:\Users\User\Desktop\125px-Apple-logo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40" y="3768616"/>
            <a:ext cx="1981919" cy="242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250px-Harley-Davidson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55056"/>
            <a:ext cx="2789332" cy="217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327266" y="1397290"/>
            <a:ext cx="35828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Stories in</a:t>
            </a:r>
          </a:p>
          <a:p>
            <a:pPr algn="ctr"/>
            <a:r>
              <a:rPr lang="en-US" sz="3000" b="1" dirty="0" smtClean="0">
                <a:solidFill>
                  <a:srgbClr val="FF0066"/>
                </a:solidFill>
              </a:rPr>
              <a:t>Markets</a:t>
            </a:r>
            <a:endParaRPr lang="en-US" sz="30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38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39552" y="692696"/>
              <a:ext cx="8307360" cy="5585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5872" y="679016"/>
                <a:ext cx="8334720" cy="561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530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51520" y="548680"/>
              <a:ext cx="8667360" cy="55645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7840" y="535000"/>
                <a:ext cx="8694720" cy="559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676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 master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172200"/>
            <a:ext cx="2095782" cy="547207"/>
          </a:xfrm>
          <a:prstGeom prst="rect">
            <a:avLst/>
          </a:prstGeom>
        </p:spPr>
      </p:pic>
      <p:pic>
        <p:nvPicPr>
          <p:cNvPr id="7" name="Picture 6" descr="dripping-red-o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0"/>
            <a:ext cx="3633414" cy="4114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9592" y="620688"/>
            <a:ext cx="35828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Stories in</a:t>
            </a:r>
          </a:p>
          <a:p>
            <a:pPr algn="ctr"/>
            <a:r>
              <a:rPr lang="en-US" sz="3000" b="1" dirty="0" smtClean="0">
                <a:solidFill>
                  <a:srgbClr val="FF0066"/>
                </a:solidFill>
              </a:rPr>
              <a:t>Employment</a:t>
            </a:r>
            <a:endParaRPr lang="en-US" sz="3000" dirty="0">
              <a:solidFill>
                <a:srgbClr val="FF0066"/>
              </a:solidFill>
            </a:endParaRPr>
          </a:p>
        </p:txBody>
      </p:sp>
      <p:pic>
        <p:nvPicPr>
          <p:cNvPr id="2050" name="Picture 2" descr="C:\Users\User\Desktop\index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6912"/>
            <a:ext cx="3466397" cy="107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consult_australi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255579"/>
            <a:ext cx="2097823" cy="152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Allens%20Linklaters%20Resized%20for%20web%20201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353" y="4120112"/>
            <a:ext cx="28829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99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hirl-gre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5867400" y="0"/>
            <a:ext cx="3276600" cy="23546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647642"/>
            <a:ext cx="3582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Connect-2-</a:t>
            </a:r>
            <a:r>
              <a:rPr lang="en-US" sz="3000" b="1" dirty="0" smtClean="0">
                <a:solidFill>
                  <a:srgbClr val="FF0066"/>
                </a:solidFill>
              </a:rPr>
              <a:t>Value</a:t>
            </a:r>
            <a:endParaRPr lang="en-US" sz="3000" dirty="0">
              <a:solidFill>
                <a:srgbClr val="FF00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23539" y="4084409"/>
            <a:ext cx="38884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Superficial </a:t>
            </a:r>
            <a:r>
              <a:rPr lang="en-US" sz="3000" b="1" dirty="0" smtClean="0">
                <a:solidFill>
                  <a:srgbClr val="FF0066"/>
                </a:solidFill>
              </a:rPr>
              <a:t>Statements</a:t>
            </a:r>
            <a:endParaRPr lang="en-US" sz="3000" dirty="0">
              <a:solidFill>
                <a:srgbClr val="FF0066"/>
              </a:solidFill>
            </a:endParaRPr>
          </a:p>
        </p:txBody>
      </p:sp>
      <p:pic>
        <p:nvPicPr>
          <p:cNvPr id="10" name="Picture 9" descr="CL master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39" y="2254813"/>
            <a:ext cx="2095782" cy="547207"/>
          </a:xfrm>
          <a:prstGeom prst="rect">
            <a:avLst/>
          </a:prstGeom>
        </p:spPr>
      </p:pic>
      <p:pic>
        <p:nvPicPr>
          <p:cNvPr id="3074" name="Picture 2" descr="C:\Users\User\Desktop\mclaren_logo_col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464" y="2108534"/>
            <a:ext cx="2436291" cy="83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nasalogo_twitt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375" y="1714324"/>
            <a:ext cx="1889359" cy="162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ACEL_News_Pic_a07ef2_0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966" y="5052879"/>
            <a:ext cx="1970088" cy="12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27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petersheahan\AppData\Local\Microsoft\Windows\Temporary Internet Files\Content.IE5\34YYV4SB\CAZW1R2C.gif"/>
          <p:cNvPicPr>
            <a:picLocks noChangeAspect="1" noChangeArrowheads="1"/>
          </p:cNvPicPr>
          <p:nvPr/>
        </p:nvPicPr>
        <p:blipFill>
          <a:blip r:embed="rId3" cstate="print"/>
          <a:srcRect l="3390" t="4680" r="3390" b="6033"/>
          <a:stretch>
            <a:fillRect/>
          </a:stretch>
        </p:blipFill>
        <p:spPr bwMode="auto">
          <a:xfrm>
            <a:off x="0" y="22541"/>
            <a:ext cx="9144000" cy="5926739"/>
          </a:xfrm>
          <a:prstGeom prst="rect">
            <a:avLst/>
          </a:prstGeom>
          <a:noFill/>
        </p:spPr>
      </p:pic>
      <p:pic>
        <p:nvPicPr>
          <p:cNvPr id="5" name="Picture 4" descr="CL master 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6172200"/>
            <a:ext cx="2095782" cy="547207"/>
          </a:xfrm>
          <a:prstGeom prst="rect">
            <a:avLst/>
          </a:prstGeom>
        </p:spPr>
      </p:pic>
      <p:pic>
        <p:nvPicPr>
          <p:cNvPr id="6" name="Picture 5" descr="dripping-orange-on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-417680" y="0"/>
            <a:ext cx="1597360" cy="35673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27784" y="6165409"/>
            <a:ext cx="61964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How to make people </a:t>
            </a:r>
            <a:r>
              <a:rPr lang="en-US" sz="3000" b="1" dirty="0" smtClean="0">
                <a:solidFill>
                  <a:srgbClr val="FF0066"/>
                </a:solidFill>
              </a:rPr>
              <a:t>DO STUFF</a:t>
            </a:r>
            <a:endParaRPr lang="en-US" sz="30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96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2456</TotalTime>
  <Words>206</Words>
  <Application>Microsoft Office PowerPoint</Application>
  <PresentationFormat>On-screen Show (4:3)</PresentationFormat>
  <Paragraphs>101</Paragraphs>
  <Slides>21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Apple NFR</dc:creator>
  <cp:lastModifiedBy>Erin</cp:lastModifiedBy>
  <cp:revision>84</cp:revision>
  <dcterms:created xsi:type="dcterms:W3CDTF">2010-10-29T06:23:00Z</dcterms:created>
  <dcterms:modified xsi:type="dcterms:W3CDTF">2012-09-21T14:45:02Z</dcterms:modified>
</cp:coreProperties>
</file>