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1"/>
    <p:sldMasterId id="2147483660" r:id="rId2"/>
    <p:sldMasterId id="2147483673" r:id="rId3"/>
  </p:sldMasterIdLst>
  <p:notesMasterIdLst>
    <p:notesMasterId r:id="rId5"/>
  </p:notesMasterIdLst>
  <p:handoutMasterIdLst>
    <p:handoutMasterId r:id="rId6"/>
  </p:handoutMasterIdLst>
  <p:sldIdLst>
    <p:sldId id="684" r:id="rId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95B"/>
    <a:srgbClr val="E5E5E5"/>
    <a:srgbClr val="404040"/>
    <a:srgbClr val="F0F0F0"/>
    <a:srgbClr val="FAFAFA"/>
    <a:srgbClr val="214185"/>
    <a:srgbClr val="3181C3"/>
    <a:srgbClr val="204185"/>
    <a:srgbClr val="53B6E5"/>
    <a:srgbClr val="9436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47" autoAdjust="0"/>
    <p:restoredTop sz="99358" autoAdjust="0"/>
  </p:normalViewPr>
  <p:slideViewPr>
    <p:cSldViewPr snapToGrid="0" snapToObjects="1">
      <p:cViewPr>
        <p:scale>
          <a:sx n="99" d="100"/>
          <a:sy n="99" d="100"/>
        </p:scale>
        <p:origin x="-106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52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59" d="100"/>
          <a:sy n="59" d="100"/>
        </p:scale>
        <p:origin x="-250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6579398-51DB-474C-B5D9-84ABC0DB2A4F}" type="datetimeFigureOut">
              <a:rPr lang="en-US"/>
              <a:pPr>
                <a:defRPr/>
              </a:pPr>
              <a:t>8/26/2015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A5BA7B0-991B-4C8C-AF63-0379FCA51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91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9584ABB-20E5-428F-ACE7-D14A4BECA822}" type="datetimeFigureOut">
              <a:rPr lang="en-US"/>
              <a:pPr>
                <a:defRPr/>
              </a:pPr>
              <a:t>8/26/2015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E46A604-6C24-4E19-9360-5343C86E4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944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EF0240-124F-499F-8A9F-10F0C91BF11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405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0" y="6616700"/>
            <a:ext cx="47466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8AE13F5-B7F2-4E96-8350-F5451E9FC996}" type="slidenum">
              <a:rPr lang="en-US" sz="1000" b="1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sz="1000" b="1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 b="1" u="sng" cap="all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_Footer.jpg"/>
          <p:cNvPicPr>
            <a:picLocks noChangeAspect="1"/>
          </p:cNvPicPr>
          <p:nvPr userDrawn="1"/>
        </p:nvPicPr>
        <p:blipFill>
          <a:blip r:embed="rId2"/>
          <a:srcRect t="58217" b="6647"/>
          <a:stretch>
            <a:fillRect/>
          </a:stretch>
        </p:blipFill>
        <p:spPr bwMode="auto">
          <a:xfrm>
            <a:off x="0" y="6611938"/>
            <a:ext cx="9144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7"/>
          <p:cNvSpPr txBox="1"/>
          <p:nvPr userDrawn="1"/>
        </p:nvSpPr>
        <p:spPr>
          <a:xfrm>
            <a:off x="-6350" y="6611938"/>
            <a:ext cx="1377950" cy="246062"/>
          </a:xfrm>
          <a:prstGeom prst="rect">
            <a:avLst/>
          </a:prstGeom>
          <a:solidFill>
            <a:srgbClr val="53B6E5"/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Text Box 1028"/>
          <p:cNvSpPr txBox="1">
            <a:spLocks noChangeArrowheads="1"/>
          </p:cNvSpPr>
          <p:nvPr userDrawn="1"/>
        </p:nvSpPr>
        <p:spPr bwMode="auto">
          <a:xfrm>
            <a:off x="6527800" y="6635750"/>
            <a:ext cx="26590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600" dirty="0">
                <a:solidFill>
                  <a:srgbClr val="FFFFFF"/>
                </a:solidFill>
                <a:latin typeface="Arial"/>
                <a:cs typeface="Arial"/>
              </a:rPr>
              <a:t>©</a:t>
            </a:r>
            <a:r>
              <a:rPr lang="en-US" sz="600" dirty="0" smtClean="0">
                <a:solidFill>
                  <a:srgbClr val="FFFFFF"/>
                </a:solidFill>
                <a:latin typeface="Arial"/>
                <a:cs typeface="Arial"/>
              </a:rPr>
              <a:t>2012 </a:t>
            </a:r>
            <a:r>
              <a:rPr lang="en-US" sz="600" dirty="0">
                <a:solidFill>
                  <a:srgbClr val="FFFFFF"/>
                </a:solidFill>
                <a:latin typeface="Arial"/>
                <a:cs typeface="Arial"/>
              </a:rPr>
              <a:t>GLS Worldwide, LLC   •    Confidential and Proprietary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3866" y="2370667"/>
            <a:ext cx="4927601" cy="122978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3866" y="1983219"/>
            <a:ext cx="4927601" cy="3640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 b="1" u="sng" cap="all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-57150" y="6616700"/>
            <a:ext cx="474663" cy="365125"/>
          </a:xfrm>
        </p:spPr>
        <p:txBody>
          <a:bodyPr/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61D0F33-E085-4A03-9217-CDD32B0E5F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75364F-87D7-7043-B20E-BDEBF269FF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45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304800" y="1604963"/>
            <a:ext cx="82296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800" dirty="0">
                <a:solidFill>
                  <a:srgbClr val="194180"/>
                </a:solidFill>
                <a:latin typeface="Arial"/>
                <a:ea typeface="+mj-ea"/>
                <a:cs typeface="Arial"/>
              </a:rPr>
              <a:t>Click to edit Master title style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2085474"/>
            <a:ext cx="883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304800" y="23860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800" dirty="0">
                <a:solidFill>
                  <a:srgbClr val="194180"/>
                </a:solidFill>
                <a:latin typeface="Arial"/>
                <a:ea typeface="+mj-ea"/>
                <a:cs typeface="Arial"/>
              </a:rPr>
              <a:t>Click to edit Master title style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1842336"/>
            <a:ext cx="883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0" y="6616700"/>
            <a:ext cx="47466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E02ED47-FA7A-45D5-9C0E-2CBC2C616508}" type="slidenum">
              <a:rPr lang="en-US" sz="1000" b="1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sz="1000" b="1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575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57542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 b="1" u="sng" cap="all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8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_Footer.jpg"/>
          <p:cNvPicPr>
            <a:picLocks noChangeAspect="1"/>
          </p:cNvPicPr>
          <p:nvPr userDrawn="1"/>
        </p:nvPicPr>
        <p:blipFill>
          <a:blip r:embed="rId2"/>
          <a:srcRect t="58217" b="6647"/>
          <a:stretch>
            <a:fillRect/>
          </a:stretch>
        </p:blipFill>
        <p:spPr bwMode="auto">
          <a:xfrm>
            <a:off x="0" y="6611938"/>
            <a:ext cx="9144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7"/>
          <p:cNvSpPr txBox="1"/>
          <p:nvPr userDrawn="1"/>
        </p:nvSpPr>
        <p:spPr>
          <a:xfrm>
            <a:off x="-6350" y="6611938"/>
            <a:ext cx="1377950" cy="246062"/>
          </a:xfrm>
          <a:prstGeom prst="rect">
            <a:avLst/>
          </a:prstGeom>
          <a:solidFill>
            <a:srgbClr val="53B6E5"/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Text Box 1028"/>
          <p:cNvSpPr txBox="1">
            <a:spLocks noChangeArrowheads="1"/>
          </p:cNvSpPr>
          <p:nvPr userDrawn="1"/>
        </p:nvSpPr>
        <p:spPr bwMode="auto">
          <a:xfrm>
            <a:off x="6527800" y="6635750"/>
            <a:ext cx="26590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600" dirty="0">
                <a:solidFill>
                  <a:srgbClr val="FFFFFF"/>
                </a:solidFill>
                <a:latin typeface="Arial"/>
                <a:cs typeface="Arial"/>
              </a:rPr>
              <a:t>©</a:t>
            </a:r>
            <a:r>
              <a:rPr lang="en-US" sz="600" dirty="0" smtClean="0">
                <a:solidFill>
                  <a:srgbClr val="FFFFFF"/>
                </a:solidFill>
                <a:latin typeface="Arial"/>
                <a:cs typeface="Arial"/>
              </a:rPr>
              <a:t>2012</a:t>
            </a:r>
            <a:r>
              <a:rPr lang="en-US" sz="600" baseline="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600" dirty="0" smtClean="0">
                <a:solidFill>
                  <a:srgbClr val="FFFFFF"/>
                </a:solidFill>
                <a:latin typeface="Arial"/>
                <a:cs typeface="Arial"/>
              </a:rPr>
              <a:t>GLS </a:t>
            </a:r>
            <a:r>
              <a:rPr lang="en-US" sz="600" dirty="0">
                <a:solidFill>
                  <a:srgbClr val="FFFFFF"/>
                </a:solidFill>
                <a:latin typeface="Arial"/>
                <a:cs typeface="Arial"/>
              </a:rPr>
              <a:t>Worldwide, LLC   •    Confidential and Proprietary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3866" y="2370667"/>
            <a:ext cx="4927601" cy="122978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3866" y="1983219"/>
            <a:ext cx="4927601" cy="3640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1" u="sng" cap="all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DA39386-58FB-473D-BE98-29CA42FC25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4" descr="GLS_Background.jp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39" name="Picture 5" descr="gls-horiz.ai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297738" y="6003925"/>
            <a:ext cx="176212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40" name="Title Placeholder 1"/>
          <p:cNvSpPr>
            <a:spLocks noGrp="1"/>
          </p:cNvSpPr>
          <p:nvPr>
            <p:ph type="title"/>
          </p:nvPr>
        </p:nvSpPr>
        <p:spPr bwMode="auto">
          <a:xfrm>
            <a:off x="431800" y="-190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794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255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67942" name="Picture 9" descr="PPT_Footer.jpg"/>
          <p:cNvPicPr>
            <a:picLocks noChangeAspect="1"/>
          </p:cNvPicPr>
          <p:nvPr userDrawn="1"/>
        </p:nvPicPr>
        <p:blipFill>
          <a:blip r:embed="rId7"/>
          <a:srcRect t="58217" b="6647"/>
          <a:stretch>
            <a:fillRect/>
          </a:stretch>
        </p:blipFill>
        <p:spPr bwMode="auto">
          <a:xfrm>
            <a:off x="0" y="6611938"/>
            <a:ext cx="9144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-6350" y="6611938"/>
            <a:ext cx="1377950" cy="246062"/>
          </a:xfrm>
          <a:prstGeom prst="rect">
            <a:avLst/>
          </a:prstGeom>
          <a:solidFill>
            <a:srgbClr val="53B6E5"/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1463"/>
            <a:ext cx="457200" cy="365125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551F1C8-931D-4D4C-AD1A-B7FAE16417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ext Box 1028"/>
          <p:cNvSpPr txBox="1">
            <a:spLocks noChangeArrowheads="1"/>
          </p:cNvSpPr>
          <p:nvPr userDrawn="1"/>
        </p:nvSpPr>
        <p:spPr bwMode="auto">
          <a:xfrm>
            <a:off x="6637338" y="6635750"/>
            <a:ext cx="25495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600" dirty="0">
                <a:solidFill>
                  <a:srgbClr val="FFFFFF"/>
                </a:solidFill>
                <a:latin typeface="Arial"/>
                <a:cs typeface="Arial"/>
              </a:rPr>
              <a:t>©</a:t>
            </a:r>
            <a:r>
              <a:rPr lang="en-US" sz="600" dirty="0" smtClean="0">
                <a:solidFill>
                  <a:srgbClr val="FFFFFF"/>
                </a:solidFill>
                <a:latin typeface="Arial"/>
                <a:cs typeface="Arial"/>
              </a:rPr>
              <a:t>2012 </a:t>
            </a:r>
            <a:r>
              <a:rPr lang="en-US" sz="600" dirty="0">
                <a:solidFill>
                  <a:srgbClr val="FFFFFF"/>
                </a:solidFill>
                <a:latin typeface="Arial"/>
                <a:cs typeface="Arial"/>
              </a:rPr>
              <a:t>GLS Worldwide, LLC   •    Confidential and Proprietary</a:t>
            </a:r>
            <a:endParaRPr lang="en-US" sz="8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75425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 b="1" u="sng" cap="all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705" r:id="rId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400" kern="1200">
          <a:solidFill>
            <a:srgbClr val="636463"/>
          </a:solidFill>
          <a:latin typeface="Arial"/>
          <a:ea typeface="+mj-ea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400">
          <a:solidFill>
            <a:srgbClr val="636463"/>
          </a:solidFill>
          <a:latin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400">
          <a:solidFill>
            <a:srgbClr val="636463"/>
          </a:solidFill>
          <a:latin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400">
          <a:solidFill>
            <a:srgbClr val="636463"/>
          </a:solidFill>
          <a:latin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400">
          <a:solidFill>
            <a:srgbClr val="636463"/>
          </a:solidFill>
          <a:latin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94180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3B6E5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94180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3B6E5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94180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GLS_Background.jpg"/>
          <p:cNvPicPr>
            <a:picLocks noChangeAspect="1"/>
          </p:cNvPicPr>
          <p:nvPr userDrawn="1"/>
        </p:nvPicPr>
        <p:blipFill>
          <a:blip r:embed="rId5"/>
          <a:srcRect b="34567"/>
          <a:stretch>
            <a:fillRect/>
          </a:stretch>
        </p:blipFill>
        <p:spPr bwMode="auto">
          <a:xfrm>
            <a:off x="0" y="2370138"/>
            <a:ext cx="9144000" cy="448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5" descr="gls-horiz.ai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04800" y="3592513"/>
            <a:ext cx="4332288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1843088"/>
            <a:ext cx="883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4" r:id="rId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 cap="all">
          <a:solidFill>
            <a:srgbClr val="636463"/>
          </a:solidFill>
          <a:latin typeface="Arial"/>
          <a:ea typeface="+mj-ea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36463"/>
          </a:solidFill>
          <a:latin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36463"/>
          </a:solidFill>
          <a:latin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36463"/>
          </a:solidFill>
          <a:latin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36463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636463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636463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636463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636463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 txBox="1">
            <a:spLocks/>
          </p:cNvSpPr>
          <p:nvPr userDrawn="1"/>
        </p:nvSpPr>
        <p:spPr>
          <a:xfrm>
            <a:off x="3843338" y="2005013"/>
            <a:ext cx="4927600" cy="363537"/>
          </a:xfrm>
          <a:prstGeom prst="rect">
            <a:avLst/>
          </a:prstGeom>
          <a:solidFill>
            <a:srgbClr val="194180"/>
          </a:solidFill>
        </p:spPr>
        <p:txBody>
          <a:bodyPr anchor="ctr">
            <a:normAutofit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11267" name="Title Placeholder 1"/>
          <p:cNvSpPr>
            <a:spLocks noGrp="1"/>
          </p:cNvSpPr>
          <p:nvPr>
            <p:ph type="title"/>
          </p:nvPr>
        </p:nvSpPr>
        <p:spPr bwMode="auto">
          <a:xfrm>
            <a:off x="3843338" y="2435225"/>
            <a:ext cx="492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36377F-31AD-43BA-B52F-FB98F808D128}" type="datetimeFigureOut">
              <a:rPr lang="en-US"/>
              <a:pPr>
                <a:defRPr/>
              </a:pPr>
              <a:t>8/26/2015</a:t>
            </a:fld>
            <a:endParaRPr lang="en-US"/>
          </a:p>
        </p:txBody>
      </p:sp>
      <p:pic>
        <p:nvPicPr>
          <p:cNvPr id="11269" name="Picture 6" descr="gls-horiz.ai"/>
          <p:cNvPicPr>
            <a:picLocks noChangeAspect="1"/>
          </p:cNvPicPr>
          <p:nvPr userDrawn="1"/>
        </p:nvPicPr>
        <p:blipFill>
          <a:blip r:embed="rId3"/>
          <a:srcRect l="9273" t="9140" r="79292" b="30511"/>
          <a:stretch>
            <a:fillRect/>
          </a:stretch>
        </p:blipFill>
        <p:spPr bwMode="auto">
          <a:xfrm>
            <a:off x="-7938" y="195263"/>
            <a:ext cx="4232276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 userDrawn="1"/>
        </p:nvSpPr>
        <p:spPr>
          <a:xfrm>
            <a:off x="3843338" y="3619500"/>
            <a:ext cx="4927600" cy="152400"/>
          </a:xfrm>
          <a:prstGeom prst="rect">
            <a:avLst/>
          </a:prstGeom>
          <a:solidFill>
            <a:srgbClr val="194180"/>
          </a:solidFill>
        </p:spPr>
        <p:txBody>
          <a:bodyPr>
            <a:spAutoFit/>
          </a:bodyPr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271" name="Picture 11" descr="PPT_Footer.jpg"/>
          <p:cNvPicPr>
            <a:picLocks noChangeAspect="1"/>
          </p:cNvPicPr>
          <p:nvPr userDrawn="1"/>
        </p:nvPicPr>
        <p:blipFill>
          <a:blip r:embed="rId4"/>
          <a:srcRect t="58217" b="6647"/>
          <a:stretch>
            <a:fillRect/>
          </a:stretch>
        </p:blipFill>
        <p:spPr bwMode="auto">
          <a:xfrm>
            <a:off x="0" y="6611938"/>
            <a:ext cx="9144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 userDrawn="1"/>
        </p:nvSpPr>
        <p:spPr>
          <a:xfrm>
            <a:off x="-6350" y="6611938"/>
            <a:ext cx="1377950" cy="246062"/>
          </a:xfrm>
          <a:prstGeom prst="rect">
            <a:avLst/>
          </a:prstGeom>
          <a:solidFill>
            <a:srgbClr val="53B6E5"/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69075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 b="1" u="sng" cap="all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57150" y="6616700"/>
            <a:ext cx="474663" cy="365125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91F824D-8CDF-4D0F-A24C-E955F414D4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Text Box 1028"/>
          <p:cNvSpPr txBox="1">
            <a:spLocks noChangeArrowheads="1"/>
          </p:cNvSpPr>
          <p:nvPr userDrawn="1"/>
        </p:nvSpPr>
        <p:spPr bwMode="auto">
          <a:xfrm>
            <a:off x="6637338" y="6635750"/>
            <a:ext cx="25495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600" dirty="0">
                <a:solidFill>
                  <a:srgbClr val="FFFFFF"/>
                </a:solidFill>
                <a:latin typeface="Arial"/>
                <a:cs typeface="Arial"/>
              </a:rPr>
              <a:t>©</a:t>
            </a:r>
            <a:r>
              <a:rPr lang="en-US" sz="600" dirty="0" smtClean="0">
                <a:solidFill>
                  <a:srgbClr val="FFFFFF"/>
                </a:solidFill>
                <a:latin typeface="Arial"/>
                <a:cs typeface="Arial"/>
              </a:rPr>
              <a:t>2012</a:t>
            </a:r>
            <a:r>
              <a:rPr lang="en-US" sz="600" baseline="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600" dirty="0" smtClean="0">
                <a:solidFill>
                  <a:srgbClr val="FFFFFF"/>
                </a:solidFill>
                <a:latin typeface="Arial"/>
                <a:cs typeface="Arial"/>
              </a:rPr>
              <a:t>GLS </a:t>
            </a:r>
            <a:r>
              <a:rPr lang="en-US" sz="600" dirty="0">
                <a:solidFill>
                  <a:srgbClr val="FFFFFF"/>
                </a:solidFill>
                <a:latin typeface="Arial"/>
                <a:cs typeface="Arial"/>
              </a:rPr>
              <a:t>Worldwide, LLC   •    Confidential and Proprietary</a:t>
            </a:r>
            <a:endParaRPr lang="en-US" sz="8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528"/>
            <a:ext cx="4829632" cy="687356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Divider Ba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r="3141"/>
          <a:stretch/>
        </p:blipFill>
        <p:spPr>
          <a:xfrm>
            <a:off x="0" y="1155877"/>
            <a:ext cx="4594030" cy="538764"/>
          </a:xfrm>
          <a:prstGeom prst="rect">
            <a:avLst/>
          </a:prstGeom>
        </p:spPr>
      </p:pic>
      <p:pic>
        <p:nvPicPr>
          <p:cNvPr id="14" name="Picture 13" descr="It's Your Ship_revis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632" y="0"/>
            <a:ext cx="4322587" cy="65164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16464"/>
            <a:ext cx="9144000" cy="369332"/>
          </a:xfrm>
          <a:prstGeom prst="rect">
            <a:avLst/>
          </a:prstGeom>
          <a:solidFill>
            <a:srgbClr val="214185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Avenir Light"/>
                <a:cs typeface="Avenir Light"/>
              </a:rPr>
              <a:t>www.GLSWorld.com</a:t>
            </a:r>
            <a:r>
              <a:rPr lang="en-US" dirty="0" smtClean="0">
                <a:solidFill>
                  <a:schemeClr val="bg1"/>
                </a:solidFill>
                <a:latin typeface="Avenir Light"/>
                <a:cs typeface="Avenir Light"/>
              </a:rPr>
              <a:t>                                                                                      844.GLS</a:t>
            </a:r>
            <a:r>
              <a:rPr lang="en-US" dirty="0">
                <a:solidFill>
                  <a:schemeClr val="bg1"/>
                </a:solidFill>
                <a:latin typeface="Avenir Light"/>
                <a:cs typeface="Avenir Light"/>
              </a:rPr>
              <a:t>.</a:t>
            </a:r>
            <a:r>
              <a:rPr lang="en-US" dirty="0" smtClean="0">
                <a:solidFill>
                  <a:schemeClr val="bg1"/>
                </a:solidFill>
                <a:latin typeface="Avenir Light"/>
                <a:cs typeface="Avenir Light"/>
              </a:rPr>
              <a:t>WORLD</a:t>
            </a:r>
            <a:endParaRPr lang="en-US" dirty="0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2262" y="3406618"/>
            <a:ext cx="4462567" cy="1961244"/>
          </a:xfrm>
          <a:prstGeom prst="round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8"/>
          <p:cNvSpPr txBox="1">
            <a:spLocks noChangeArrowheads="1"/>
          </p:cNvSpPr>
          <p:nvPr/>
        </p:nvSpPr>
        <p:spPr bwMode="auto">
          <a:xfrm>
            <a:off x="29865" y="1694641"/>
            <a:ext cx="4799767" cy="145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1800" b="0" dirty="0" smtClean="0">
              <a:solidFill>
                <a:schemeClr val="accent1">
                  <a:lumMod val="75000"/>
                </a:schemeClr>
              </a:solidFill>
              <a:latin typeface="Avenir LT Std 65 Medium" charset="0"/>
              <a:cs typeface="Avenir LT Std 65 Medium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sz="1600" b="0" dirty="0" smtClean="0">
                <a:solidFill>
                  <a:schemeClr val="accent1">
                    <a:lumMod val="75000"/>
                  </a:schemeClr>
                </a:solidFill>
                <a:latin typeface="Avenir LT Std 65 Medium" charset="0"/>
                <a:cs typeface="Avenir LT Std 65 Medium" charset="0"/>
              </a:rPr>
              <a:t>GLS helps organizations assess, select and develop talent-focused leaders who get results. </a:t>
            </a:r>
            <a:br>
              <a:rPr lang="en-US" sz="1600" b="0" dirty="0" smtClean="0">
                <a:solidFill>
                  <a:schemeClr val="accent1">
                    <a:lumMod val="75000"/>
                  </a:schemeClr>
                </a:solidFill>
                <a:latin typeface="Avenir LT Std 65 Medium" charset="0"/>
                <a:cs typeface="Avenir LT Std 65 Medium" charset="0"/>
              </a:rPr>
            </a:br>
            <a:r>
              <a:rPr lang="en-US" sz="1600" b="0" dirty="0" smtClean="0">
                <a:solidFill>
                  <a:schemeClr val="accent1">
                    <a:lumMod val="75000"/>
                  </a:schemeClr>
                </a:solidFill>
                <a:latin typeface="Avenir LT Std 65 Medium" charset="0"/>
                <a:cs typeface="Avenir LT Std 65 Medium" charset="0"/>
              </a:rPr>
              <a:t>We provide solutions in the following areas:</a:t>
            </a:r>
          </a:p>
        </p:txBody>
      </p:sp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29865" y="3372752"/>
            <a:ext cx="4799769" cy="159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1800" b="0" dirty="0" smtClean="0">
              <a:solidFill>
                <a:srgbClr val="404040"/>
              </a:solidFill>
              <a:latin typeface="Avenir LT Std 65 Medium" charset="0"/>
              <a:cs typeface="Avenir LT Std 65 Medium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sz="1800" b="0" dirty="0" smtClean="0">
                <a:solidFill>
                  <a:srgbClr val="376092"/>
                </a:solidFill>
                <a:latin typeface="Avenir LT Std 65 Medium" charset="0"/>
                <a:cs typeface="Avenir LT Std 65 Medium" charset="0"/>
              </a:rPr>
              <a:t>Keynotes &amp; Breakouts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1800" b="0" dirty="0" smtClean="0">
                <a:solidFill>
                  <a:srgbClr val="376092"/>
                </a:solidFill>
                <a:latin typeface="Avenir LT Std 65 Medium" charset="0"/>
                <a:cs typeface="Avenir LT Std 65 Medium" charset="0"/>
              </a:rPr>
              <a:t>Talent Management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1800" b="0" dirty="0" smtClean="0">
                <a:solidFill>
                  <a:srgbClr val="376092"/>
                </a:solidFill>
                <a:latin typeface="Avenir LT Std 65 Medium" charset="0"/>
                <a:cs typeface="Avenir LT Std 65 Medium" charset="0"/>
              </a:rPr>
              <a:t>Leadership Development</a:t>
            </a:r>
            <a:endParaRPr lang="en-US" sz="1800" b="0" dirty="0">
              <a:solidFill>
                <a:srgbClr val="376092"/>
              </a:solidFill>
              <a:latin typeface="Avenir LT Std 65 Medium" charset="0"/>
              <a:cs typeface="Avenir LT Std 65 Medium" charset="0"/>
            </a:endParaRPr>
          </a:p>
        </p:txBody>
      </p:sp>
      <p:pic>
        <p:nvPicPr>
          <p:cNvPr id="2" name="Picture 1" descr="gls-logo_201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63" y="146183"/>
            <a:ext cx="4084785" cy="122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5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29234</TotalTime>
  <Words>24</Words>
  <Application>Microsoft Office PowerPoint</Application>
  <PresentationFormat>On-screen Show (4:3)</PresentationFormat>
  <Paragraphs>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1_Office Theme</vt:lpstr>
      <vt:lpstr>Office Theme</vt:lpstr>
      <vt:lpstr>Office Theme</vt:lpstr>
      <vt:lpstr>PowerPoint Presentation</vt:lpstr>
    </vt:vector>
  </TitlesOfParts>
  <Company>GLS Worldwide LLC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GLS Worldwide LLC</dc:creator>
  <cp:lastModifiedBy>John</cp:lastModifiedBy>
  <cp:revision>1023</cp:revision>
  <cp:lastPrinted>2010-12-08T17:03:47Z</cp:lastPrinted>
  <dcterms:created xsi:type="dcterms:W3CDTF">2011-01-13T00:24:03Z</dcterms:created>
  <dcterms:modified xsi:type="dcterms:W3CDTF">2015-08-26T19:40:48Z</dcterms:modified>
</cp:coreProperties>
</file>