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5"/>
    <p:sldMasterId id="2147483648" r:id="rId6"/>
  </p:sldMasterIdLst>
  <p:notesMasterIdLst>
    <p:notesMasterId r:id="rId34"/>
  </p:notesMasterIdLst>
  <p:handoutMasterIdLst>
    <p:handoutMasterId r:id="rId35"/>
  </p:handoutMasterIdLst>
  <p:sldIdLst>
    <p:sldId id="257" r:id="rId7"/>
    <p:sldId id="322" r:id="rId8"/>
    <p:sldId id="323" r:id="rId9"/>
    <p:sldId id="314" r:id="rId10"/>
    <p:sldId id="316" r:id="rId11"/>
    <p:sldId id="325" r:id="rId12"/>
    <p:sldId id="317" r:id="rId13"/>
    <p:sldId id="329" r:id="rId14"/>
    <p:sldId id="318" r:id="rId15"/>
    <p:sldId id="327" r:id="rId16"/>
    <p:sldId id="326" r:id="rId17"/>
    <p:sldId id="330" r:id="rId18"/>
    <p:sldId id="328" r:id="rId19"/>
    <p:sldId id="335" r:id="rId20"/>
    <p:sldId id="308" r:id="rId21"/>
    <p:sldId id="263" r:id="rId22"/>
    <p:sldId id="265" r:id="rId23"/>
    <p:sldId id="266" r:id="rId24"/>
    <p:sldId id="267" r:id="rId25"/>
    <p:sldId id="268" r:id="rId26"/>
    <p:sldId id="269" r:id="rId27"/>
    <p:sldId id="311" r:id="rId28"/>
    <p:sldId id="310" r:id="rId29"/>
    <p:sldId id="331" r:id="rId30"/>
    <p:sldId id="321" r:id="rId31"/>
    <p:sldId id="333" r:id="rId32"/>
    <p:sldId id="334" r:id="rId33"/>
  </p:sldIdLst>
  <p:sldSz cx="9144000" cy="6858000" type="screen4x3"/>
  <p:notesSz cx="6985000" cy="9271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2" autoAdjust="0"/>
    <p:restoredTop sz="66171" autoAdjust="0"/>
  </p:normalViewPr>
  <p:slideViewPr>
    <p:cSldViewPr snapToGrid="0" snapToObjects="1">
      <p:cViewPr>
        <p:scale>
          <a:sx n="37" d="100"/>
          <a:sy n="37" d="100"/>
        </p:scale>
        <p:origin x="-1320"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110" d="100"/>
          <a:sy n="110" d="100"/>
        </p:scale>
        <p:origin x="-3198" y="1440"/>
      </p:cViewPr>
      <p:guideLst>
        <p:guide orient="horz" pos="2920"/>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s>
</file>

<file path=ppt/diagrams/_rels/data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EB051C-3AB8-46F7-92ED-47FA4DC785CD}"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5B196F56-AAC3-461A-9628-475C91851BEB}">
      <dgm:prSet phldrT="[Text]"/>
      <dgm:spPr/>
      <dgm:t>
        <a:bodyPr/>
        <a:lstStyle/>
        <a:p>
          <a:r>
            <a:rPr lang="en-US" dirty="0" smtClean="0"/>
            <a:t>The Three </a:t>
          </a:r>
          <a:r>
            <a:rPr lang="en-US" dirty="0" err="1" smtClean="0"/>
            <a:t>Es</a:t>
          </a:r>
          <a:r>
            <a:rPr lang="en-US" dirty="0" smtClean="0"/>
            <a:t> </a:t>
          </a:r>
          <a:endParaRPr lang="en-US" dirty="0"/>
        </a:p>
      </dgm:t>
    </dgm:pt>
    <dgm:pt modelId="{A13C6267-6EA7-4F1D-8940-444633F16BAD}" type="parTrans" cxnId="{5309972C-9565-48EB-90DD-686BD921957B}">
      <dgm:prSet/>
      <dgm:spPr/>
      <dgm:t>
        <a:bodyPr/>
        <a:lstStyle/>
        <a:p>
          <a:endParaRPr lang="en-US"/>
        </a:p>
      </dgm:t>
    </dgm:pt>
    <dgm:pt modelId="{8F44FC68-CE02-4C58-AE7B-CA88F67E8F30}" type="sibTrans" cxnId="{5309972C-9565-48EB-90DD-686BD921957B}">
      <dgm:prSet/>
      <dgm:spPr/>
      <dgm:t>
        <a:bodyPr/>
        <a:lstStyle/>
        <a:p>
          <a:endParaRPr lang="en-US"/>
        </a:p>
      </dgm:t>
    </dgm:pt>
    <dgm:pt modelId="{F193FC7B-56C3-47AC-B80C-B3EE04375204}">
      <dgm:prSet/>
      <dgm:spPr/>
      <dgm:t>
        <a:bodyPr/>
        <a:lstStyle/>
        <a:p>
          <a:r>
            <a:rPr lang="en-US" smtClean="0"/>
            <a:t>Economy </a:t>
          </a:r>
          <a:endParaRPr lang="en-US" dirty="0" smtClean="0"/>
        </a:p>
      </dgm:t>
    </dgm:pt>
    <dgm:pt modelId="{45E26189-845C-4685-B9AF-6E2C8350523F}" type="parTrans" cxnId="{12E4051C-38AF-4E0B-8140-2C29DA7B8CE0}">
      <dgm:prSet/>
      <dgm:spPr/>
      <dgm:t>
        <a:bodyPr/>
        <a:lstStyle/>
        <a:p>
          <a:endParaRPr lang="en-US"/>
        </a:p>
      </dgm:t>
    </dgm:pt>
    <dgm:pt modelId="{FC2251F9-93CA-49E0-9AC8-E1EE855F1E73}" type="sibTrans" cxnId="{12E4051C-38AF-4E0B-8140-2C29DA7B8CE0}">
      <dgm:prSet/>
      <dgm:spPr/>
      <dgm:t>
        <a:bodyPr/>
        <a:lstStyle/>
        <a:p>
          <a:endParaRPr lang="en-US"/>
        </a:p>
      </dgm:t>
    </dgm:pt>
    <dgm:pt modelId="{3F1A697E-776D-4308-8133-3D20E4D9A698}">
      <dgm:prSet/>
      <dgm:spPr/>
      <dgm:t>
        <a:bodyPr/>
        <a:lstStyle/>
        <a:p>
          <a:r>
            <a:rPr lang="en-US" smtClean="0"/>
            <a:t>Efficiency </a:t>
          </a:r>
          <a:endParaRPr lang="en-US" dirty="0" smtClean="0"/>
        </a:p>
      </dgm:t>
    </dgm:pt>
    <dgm:pt modelId="{2B33681F-82A0-4AE4-9443-D5889427871C}" type="parTrans" cxnId="{BB341B2A-3801-472D-A406-66BCD5A04DDC}">
      <dgm:prSet/>
      <dgm:spPr/>
      <dgm:t>
        <a:bodyPr/>
        <a:lstStyle/>
        <a:p>
          <a:endParaRPr lang="en-US"/>
        </a:p>
      </dgm:t>
    </dgm:pt>
    <dgm:pt modelId="{D8828D99-0FE8-4631-A00B-5D67ECCE3FFE}" type="sibTrans" cxnId="{BB341B2A-3801-472D-A406-66BCD5A04DDC}">
      <dgm:prSet/>
      <dgm:spPr/>
      <dgm:t>
        <a:bodyPr/>
        <a:lstStyle/>
        <a:p>
          <a:endParaRPr lang="en-US"/>
        </a:p>
      </dgm:t>
    </dgm:pt>
    <dgm:pt modelId="{47F2068F-5046-4FDD-9382-300068F73E8B}">
      <dgm:prSet/>
      <dgm:spPr/>
      <dgm:t>
        <a:bodyPr/>
        <a:lstStyle/>
        <a:p>
          <a:r>
            <a:rPr lang="en-US" dirty="0" smtClean="0"/>
            <a:t>Education</a:t>
          </a:r>
        </a:p>
      </dgm:t>
    </dgm:pt>
    <dgm:pt modelId="{AC28A82F-CA73-45CE-B454-7D9F301DAAB2}" type="parTrans" cxnId="{4876B0D2-A66B-43AA-AEE8-0DF9811EB6CE}">
      <dgm:prSet/>
      <dgm:spPr/>
      <dgm:t>
        <a:bodyPr/>
        <a:lstStyle/>
        <a:p>
          <a:endParaRPr lang="en-US"/>
        </a:p>
      </dgm:t>
    </dgm:pt>
    <dgm:pt modelId="{29275C88-227B-45C5-B09C-FF2BEDE59B78}" type="sibTrans" cxnId="{4876B0D2-A66B-43AA-AEE8-0DF9811EB6CE}">
      <dgm:prSet/>
      <dgm:spPr/>
      <dgm:t>
        <a:bodyPr/>
        <a:lstStyle/>
        <a:p>
          <a:endParaRPr lang="en-US"/>
        </a:p>
      </dgm:t>
    </dgm:pt>
    <dgm:pt modelId="{D1E7D291-1BA8-40C2-95C4-46A6A9FD377B}" type="pres">
      <dgm:prSet presAssocID="{F9EB051C-3AB8-46F7-92ED-47FA4DC785CD}" presName="Name0" presStyleCnt="0">
        <dgm:presLayoutVars>
          <dgm:dir/>
          <dgm:animLvl val="lvl"/>
          <dgm:resizeHandles val="exact"/>
        </dgm:presLayoutVars>
      </dgm:prSet>
      <dgm:spPr/>
      <dgm:t>
        <a:bodyPr/>
        <a:lstStyle/>
        <a:p>
          <a:endParaRPr lang="en-US"/>
        </a:p>
      </dgm:t>
    </dgm:pt>
    <dgm:pt modelId="{8A11403E-5AD0-4468-9E02-EC121CC8872A}" type="pres">
      <dgm:prSet presAssocID="{5B196F56-AAC3-461A-9628-475C91851BEB}" presName="boxAndChildren" presStyleCnt="0"/>
      <dgm:spPr/>
    </dgm:pt>
    <dgm:pt modelId="{80FA4F56-63BB-45BC-9334-F49427A3A402}" type="pres">
      <dgm:prSet presAssocID="{5B196F56-AAC3-461A-9628-475C91851BEB}" presName="parentTextBox" presStyleLbl="node1" presStyleIdx="0" presStyleCnt="1"/>
      <dgm:spPr/>
      <dgm:t>
        <a:bodyPr/>
        <a:lstStyle/>
        <a:p>
          <a:endParaRPr lang="en-US"/>
        </a:p>
      </dgm:t>
    </dgm:pt>
    <dgm:pt modelId="{EE18D7E6-1701-4673-BF0C-9BF2F89CE789}" type="pres">
      <dgm:prSet presAssocID="{5B196F56-AAC3-461A-9628-475C91851BEB}" presName="entireBox" presStyleLbl="node1" presStyleIdx="0" presStyleCnt="1"/>
      <dgm:spPr/>
      <dgm:t>
        <a:bodyPr/>
        <a:lstStyle/>
        <a:p>
          <a:endParaRPr lang="en-US"/>
        </a:p>
      </dgm:t>
    </dgm:pt>
    <dgm:pt modelId="{B75B76CA-FA3A-4134-9D75-000EBBA78FBE}" type="pres">
      <dgm:prSet presAssocID="{5B196F56-AAC3-461A-9628-475C91851BEB}" presName="descendantBox" presStyleCnt="0"/>
      <dgm:spPr/>
    </dgm:pt>
    <dgm:pt modelId="{89AAAAE0-F846-48DF-80DB-933C56D8C4D0}" type="pres">
      <dgm:prSet presAssocID="{F193FC7B-56C3-47AC-B80C-B3EE04375204}" presName="childTextBox" presStyleLbl="fgAccFollowNode1" presStyleIdx="0" presStyleCnt="3">
        <dgm:presLayoutVars>
          <dgm:bulletEnabled val="1"/>
        </dgm:presLayoutVars>
      </dgm:prSet>
      <dgm:spPr/>
      <dgm:t>
        <a:bodyPr/>
        <a:lstStyle/>
        <a:p>
          <a:endParaRPr lang="en-US"/>
        </a:p>
      </dgm:t>
    </dgm:pt>
    <dgm:pt modelId="{0FE67582-C7CE-4E84-B6F9-B093CB6817E9}" type="pres">
      <dgm:prSet presAssocID="{3F1A697E-776D-4308-8133-3D20E4D9A698}" presName="childTextBox" presStyleLbl="fgAccFollowNode1" presStyleIdx="1" presStyleCnt="3">
        <dgm:presLayoutVars>
          <dgm:bulletEnabled val="1"/>
        </dgm:presLayoutVars>
      </dgm:prSet>
      <dgm:spPr/>
      <dgm:t>
        <a:bodyPr/>
        <a:lstStyle/>
        <a:p>
          <a:endParaRPr lang="en-US"/>
        </a:p>
      </dgm:t>
    </dgm:pt>
    <dgm:pt modelId="{B732DF18-E705-413A-A080-A77D1A6DAAF0}" type="pres">
      <dgm:prSet presAssocID="{47F2068F-5046-4FDD-9382-300068F73E8B}" presName="childTextBox" presStyleLbl="fgAccFollowNode1" presStyleIdx="2" presStyleCnt="3">
        <dgm:presLayoutVars>
          <dgm:bulletEnabled val="1"/>
        </dgm:presLayoutVars>
      </dgm:prSet>
      <dgm:spPr/>
      <dgm:t>
        <a:bodyPr/>
        <a:lstStyle/>
        <a:p>
          <a:endParaRPr lang="en-US"/>
        </a:p>
      </dgm:t>
    </dgm:pt>
  </dgm:ptLst>
  <dgm:cxnLst>
    <dgm:cxn modelId="{12E4051C-38AF-4E0B-8140-2C29DA7B8CE0}" srcId="{5B196F56-AAC3-461A-9628-475C91851BEB}" destId="{F193FC7B-56C3-47AC-B80C-B3EE04375204}" srcOrd="0" destOrd="0" parTransId="{45E26189-845C-4685-B9AF-6E2C8350523F}" sibTransId="{FC2251F9-93CA-49E0-9AC8-E1EE855F1E73}"/>
    <dgm:cxn modelId="{8DDC2617-8C78-4DE8-8055-232B93D45D79}" type="presOf" srcId="{5B196F56-AAC3-461A-9628-475C91851BEB}" destId="{80FA4F56-63BB-45BC-9334-F49427A3A402}" srcOrd="0" destOrd="0" presId="urn:microsoft.com/office/officeart/2005/8/layout/process4"/>
    <dgm:cxn modelId="{4876B0D2-A66B-43AA-AEE8-0DF9811EB6CE}" srcId="{5B196F56-AAC3-461A-9628-475C91851BEB}" destId="{47F2068F-5046-4FDD-9382-300068F73E8B}" srcOrd="2" destOrd="0" parTransId="{AC28A82F-CA73-45CE-B454-7D9F301DAAB2}" sibTransId="{29275C88-227B-45C5-B09C-FF2BEDE59B78}"/>
    <dgm:cxn modelId="{B350EBDB-D5E7-4DB7-A617-D873F783094C}" type="presOf" srcId="{3F1A697E-776D-4308-8133-3D20E4D9A698}" destId="{0FE67582-C7CE-4E84-B6F9-B093CB6817E9}" srcOrd="0" destOrd="0" presId="urn:microsoft.com/office/officeart/2005/8/layout/process4"/>
    <dgm:cxn modelId="{5309972C-9565-48EB-90DD-686BD921957B}" srcId="{F9EB051C-3AB8-46F7-92ED-47FA4DC785CD}" destId="{5B196F56-AAC3-461A-9628-475C91851BEB}" srcOrd="0" destOrd="0" parTransId="{A13C6267-6EA7-4F1D-8940-444633F16BAD}" sibTransId="{8F44FC68-CE02-4C58-AE7B-CA88F67E8F30}"/>
    <dgm:cxn modelId="{67F6026C-3765-4F5A-919B-58F809A077D4}" type="presOf" srcId="{5B196F56-AAC3-461A-9628-475C91851BEB}" destId="{EE18D7E6-1701-4673-BF0C-9BF2F89CE789}" srcOrd="1" destOrd="0" presId="urn:microsoft.com/office/officeart/2005/8/layout/process4"/>
    <dgm:cxn modelId="{0A04F0DC-75DD-4CB9-B289-9B3EE7D9E120}" type="presOf" srcId="{F9EB051C-3AB8-46F7-92ED-47FA4DC785CD}" destId="{D1E7D291-1BA8-40C2-95C4-46A6A9FD377B}" srcOrd="0" destOrd="0" presId="urn:microsoft.com/office/officeart/2005/8/layout/process4"/>
    <dgm:cxn modelId="{BB341B2A-3801-472D-A406-66BCD5A04DDC}" srcId="{5B196F56-AAC3-461A-9628-475C91851BEB}" destId="{3F1A697E-776D-4308-8133-3D20E4D9A698}" srcOrd="1" destOrd="0" parTransId="{2B33681F-82A0-4AE4-9443-D5889427871C}" sibTransId="{D8828D99-0FE8-4631-A00B-5D67ECCE3FFE}"/>
    <dgm:cxn modelId="{0FE5F041-FA7A-472C-A7FC-3796D40AC6C2}" type="presOf" srcId="{F193FC7B-56C3-47AC-B80C-B3EE04375204}" destId="{89AAAAE0-F846-48DF-80DB-933C56D8C4D0}" srcOrd="0" destOrd="0" presId="urn:microsoft.com/office/officeart/2005/8/layout/process4"/>
    <dgm:cxn modelId="{67BC6044-E963-4282-B913-16956BC059AD}" type="presOf" srcId="{47F2068F-5046-4FDD-9382-300068F73E8B}" destId="{B732DF18-E705-413A-A080-A77D1A6DAAF0}" srcOrd="0" destOrd="0" presId="urn:microsoft.com/office/officeart/2005/8/layout/process4"/>
    <dgm:cxn modelId="{5D0FA78A-3AA4-4E47-9E66-F702E0CA7CA5}" type="presParOf" srcId="{D1E7D291-1BA8-40C2-95C4-46A6A9FD377B}" destId="{8A11403E-5AD0-4468-9E02-EC121CC8872A}" srcOrd="0" destOrd="0" presId="urn:microsoft.com/office/officeart/2005/8/layout/process4"/>
    <dgm:cxn modelId="{F756097B-AEEE-4096-850B-1531010A0E95}" type="presParOf" srcId="{8A11403E-5AD0-4468-9E02-EC121CC8872A}" destId="{80FA4F56-63BB-45BC-9334-F49427A3A402}" srcOrd="0" destOrd="0" presId="urn:microsoft.com/office/officeart/2005/8/layout/process4"/>
    <dgm:cxn modelId="{58DC9D41-73D4-44C0-BDB4-D619243180DE}" type="presParOf" srcId="{8A11403E-5AD0-4468-9E02-EC121CC8872A}" destId="{EE18D7E6-1701-4673-BF0C-9BF2F89CE789}" srcOrd="1" destOrd="0" presId="urn:microsoft.com/office/officeart/2005/8/layout/process4"/>
    <dgm:cxn modelId="{E60FCB2A-7F00-43D8-9C62-4F0492D58B24}" type="presParOf" srcId="{8A11403E-5AD0-4468-9E02-EC121CC8872A}" destId="{B75B76CA-FA3A-4134-9D75-000EBBA78FBE}" srcOrd="2" destOrd="0" presId="urn:microsoft.com/office/officeart/2005/8/layout/process4"/>
    <dgm:cxn modelId="{F5A78AA9-6323-4275-937D-7122585169D2}" type="presParOf" srcId="{B75B76CA-FA3A-4134-9D75-000EBBA78FBE}" destId="{89AAAAE0-F846-48DF-80DB-933C56D8C4D0}" srcOrd="0" destOrd="0" presId="urn:microsoft.com/office/officeart/2005/8/layout/process4"/>
    <dgm:cxn modelId="{4324DCBE-6F30-4412-AA7D-865645B006E9}" type="presParOf" srcId="{B75B76CA-FA3A-4134-9D75-000EBBA78FBE}" destId="{0FE67582-C7CE-4E84-B6F9-B093CB6817E9}" srcOrd="1" destOrd="0" presId="urn:microsoft.com/office/officeart/2005/8/layout/process4"/>
    <dgm:cxn modelId="{0CD9D325-3110-4217-AC8F-D33D764FF086}" type="presParOf" srcId="{B75B76CA-FA3A-4134-9D75-000EBBA78FBE}" destId="{B732DF18-E705-413A-A080-A77D1A6DAAF0}"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CDD6107-F9B9-4388-BD5C-B6B6A05D9E3A}"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52232EA9-EA25-41C8-820D-76A178AE7B8B}">
      <dgm:prSet phldrT="[Text]"/>
      <dgm:spPr/>
      <dgm:t>
        <a:bodyPr/>
        <a:lstStyle/>
        <a:p>
          <a:r>
            <a:rPr lang="en-US" dirty="0" smtClean="0"/>
            <a:t>STI Implementation in preparation for new formula to take effect July 1, 2015.</a:t>
          </a:r>
          <a:endParaRPr lang="en-US" dirty="0"/>
        </a:p>
      </dgm:t>
    </dgm:pt>
    <dgm:pt modelId="{F2416DBF-A7AE-4BA5-805F-4D2680CDFC5A}" type="parTrans" cxnId="{D7C723B0-8644-4DEC-8494-2D55349E8C0D}">
      <dgm:prSet/>
      <dgm:spPr/>
      <dgm:t>
        <a:bodyPr/>
        <a:lstStyle/>
        <a:p>
          <a:endParaRPr lang="en-US"/>
        </a:p>
      </dgm:t>
    </dgm:pt>
    <dgm:pt modelId="{DD5DFA7A-CA30-424A-8AFA-B048BE38054A}" type="sibTrans" cxnId="{D7C723B0-8644-4DEC-8494-2D55349E8C0D}">
      <dgm:prSet/>
      <dgm:spPr/>
      <dgm:t>
        <a:bodyPr/>
        <a:lstStyle/>
        <a:p>
          <a:endParaRPr lang="en-US"/>
        </a:p>
      </dgm:t>
    </dgm:pt>
    <dgm:pt modelId="{6ACB52B6-3EA0-4DE3-BBE7-02040DE2ECA8}">
      <dgm:prSet/>
      <dgm:spPr/>
      <dgm:t>
        <a:bodyPr/>
        <a:lstStyle/>
        <a:p>
          <a:r>
            <a:rPr lang="en-US" smtClean="0"/>
            <a:t>Develop 25-year vision – “Moving People and Moving Products”</a:t>
          </a:r>
          <a:endParaRPr lang="en-US" dirty="0" smtClean="0"/>
        </a:p>
      </dgm:t>
    </dgm:pt>
    <dgm:pt modelId="{E7662544-4BB7-4BFC-B1B2-B3B0BB352929}" type="parTrans" cxnId="{3C37550B-3494-44ED-838C-EFC6A4E5F9DB}">
      <dgm:prSet/>
      <dgm:spPr/>
      <dgm:t>
        <a:bodyPr/>
        <a:lstStyle/>
        <a:p>
          <a:endParaRPr lang="en-US"/>
        </a:p>
      </dgm:t>
    </dgm:pt>
    <dgm:pt modelId="{11FDBDBA-EFC2-4753-BA03-822F197CBD7C}" type="sibTrans" cxnId="{3C37550B-3494-44ED-838C-EFC6A4E5F9DB}">
      <dgm:prSet/>
      <dgm:spPr/>
      <dgm:t>
        <a:bodyPr/>
        <a:lstStyle/>
        <a:p>
          <a:endParaRPr lang="en-US"/>
        </a:p>
      </dgm:t>
    </dgm:pt>
    <dgm:pt modelId="{9B1A2FD9-EA6A-4979-8179-6560F281A3CF}">
      <dgm:prSet/>
      <dgm:spPr/>
      <dgm:t>
        <a:bodyPr/>
        <a:lstStyle/>
        <a:p>
          <a:r>
            <a:rPr lang="en-US" dirty="0" smtClean="0"/>
            <a:t>Identify new transportation revenue sources. </a:t>
          </a:r>
          <a:endParaRPr lang="en-US" dirty="0"/>
        </a:p>
      </dgm:t>
    </dgm:pt>
    <dgm:pt modelId="{A95C0874-4573-4711-B258-D91829FAA224}" type="parTrans" cxnId="{C41B03F3-3B56-470B-8B55-A54219288112}">
      <dgm:prSet/>
      <dgm:spPr/>
      <dgm:t>
        <a:bodyPr/>
        <a:lstStyle/>
        <a:p>
          <a:endParaRPr lang="en-US"/>
        </a:p>
      </dgm:t>
    </dgm:pt>
    <dgm:pt modelId="{9E903BC3-C081-452D-81AC-1929995664ED}" type="sibTrans" cxnId="{C41B03F3-3B56-470B-8B55-A54219288112}">
      <dgm:prSet/>
      <dgm:spPr/>
      <dgm:t>
        <a:bodyPr/>
        <a:lstStyle/>
        <a:p>
          <a:endParaRPr lang="en-US"/>
        </a:p>
      </dgm:t>
    </dgm:pt>
    <dgm:pt modelId="{2489744F-0C10-42B8-93E6-F16F869BBFC0}" type="pres">
      <dgm:prSet presAssocID="{FCDD6107-F9B9-4388-BD5C-B6B6A05D9E3A}" presName="linear" presStyleCnt="0">
        <dgm:presLayoutVars>
          <dgm:animLvl val="lvl"/>
          <dgm:resizeHandles val="exact"/>
        </dgm:presLayoutVars>
      </dgm:prSet>
      <dgm:spPr/>
      <dgm:t>
        <a:bodyPr/>
        <a:lstStyle/>
        <a:p>
          <a:endParaRPr lang="en-US"/>
        </a:p>
      </dgm:t>
    </dgm:pt>
    <dgm:pt modelId="{013E8ECF-9285-47FE-8C3E-5C17F8B59A4B}" type="pres">
      <dgm:prSet presAssocID="{52232EA9-EA25-41C8-820D-76A178AE7B8B}" presName="parentText" presStyleLbl="node1" presStyleIdx="0" presStyleCnt="3">
        <dgm:presLayoutVars>
          <dgm:chMax val="0"/>
          <dgm:bulletEnabled val="1"/>
        </dgm:presLayoutVars>
      </dgm:prSet>
      <dgm:spPr/>
      <dgm:t>
        <a:bodyPr/>
        <a:lstStyle/>
        <a:p>
          <a:endParaRPr lang="en-US"/>
        </a:p>
      </dgm:t>
    </dgm:pt>
    <dgm:pt modelId="{E147D372-AA1F-410E-B740-9C71A3F0CE55}" type="pres">
      <dgm:prSet presAssocID="{DD5DFA7A-CA30-424A-8AFA-B048BE38054A}" presName="spacer" presStyleCnt="0"/>
      <dgm:spPr/>
    </dgm:pt>
    <dgm:pt modelId="{C36E45D0-C0BC-4AFB-BD8A-441E16A6F854}" type="pres">
      <dgm:prSet presAssocID="{6ACB52B6-3EA0-4DE3-BBE7-02040DE2ECA8}" presName="parentText" presStyleLbl="node1" presStyleIdx="1" presStyleCnt="3">
        <dgm:presLayoutVars>
          <dgm:chMax val="0"/>
          <dgm:bulletEnabled val="1"/>
        </dgm:presLayoutVars>
      </dgm:prSet>
      <dgm:spPr/>
      <dgm:t>
        <a:bodyPr/>
        <a:lstStyle/>
        <a:p>
          <a:endParaRPr lang="en-US"/>
        </a:p>
      </dgm:t>
    </dgm:pt>
    <dgm:pt modelId="{D0A73C1D-A1B4-4BBD-A80B-D5195832407D}" type="pres">
      <dgm:prSet presAssocID="{11FDBDBA-EFC2-4753-BA03-822F197CBD7C}" presName="spacer" presStyleCnt="0"/>
      <dgm:spPr/>
    </dgm:pt>
    <dgm:pt modelId="{272F9B1A-5B78-4A4A-A8C8-93A4018B06E3}" type="pres">
      <dgm:prSet presAssocID="{9B1A2FD9-EA6A-4979-8179-6560F281A3CF}" presName="parentText" presStyleLbl="node1" presStyleIdx="2" presStyleCnt="3">
        <dgm:presLayoutVars>
          <dgm:chMax val="0"/>
          <dgm:bulletEnabled val="1"/>
        </dgm:presLayoutVars>
      </dgm:prSet>
      <dgm:spPr/>
      <dgm:t>
        <a:bodyPr/>
        <a:lstStyle/>
        <a:p>
          <a:endParaRPr lang="en-US"/>
        </a:p>
      </dgm:t>
    </dgm:pt>
  </dgm:ptLst>
  <dgm:cxnLst>
    <dgm:cxn modelId="{A1E41214-0AD7-4DC5-A084-1BBA817987F9}" type="presOf" srcId="{6ACB52B6-3EA0-4DE3-BBE7-02040DE2ECA8}" destId="{C36E45D0-C0BC-4AFB-BD8A-441E16A6F854}" srcOrd="0" destOrd="0" presId="urn:microsoft.com/office/officeart/2005/8/layout/vList2"/>
    <dgm:cxn modelId="{C41B03F3-3B56-470B-8B55-A54219288112}" srcId="{FCDD6107-F9B9-4388-BD5C-B6B6A05D9E3A}" destId="{9B1A2FD9-EA6A-4979-8179-6560F281A3CF}" srcOrd="2" destOrd="0" parTransId="{A95C0874-4573-4711-B258-D91829FAA224}" sibTransId="{9E903BC3-C081-452D-81AC-1929995664ED}"/>
    <dgm:cxn modelId="{A61072DF-EE49-435B-989E-B6D9EE1C284E}" type="presOf" srcId="{52232EA9-EA25-41C8-820D-76A178AE7B8B}" destId="{013E8ECF-9285-47FE-8C3E-5C17F8B59A4B}" srcOrd="0" destOrd="0" presId="urn:microsoft.com/office/officeart/2005/8/layout/vList2"/>
    <dgm:cxn modelId="{E0AF6B48-C984-451D-9E88-FE012DA739D5}" type="presOf" srcId="{9B1A2FD9-EA6A-4979-8179-6560F281A3CF}" destId="{272F9B1A-5B78-4A4A-A8C8-93A4018B06E3}" srcOrd="0" destOrd="0" presId="urn:microsoft.com/office/officeart/2005/8/layout/vList2"/>
    <dgm:cxn modelId="{3C37550B-3494-44ED-838C-EFC6A4E5F9DB}" srcId="{FCDD6107-F9B9-4388-BD5C-B6B6A05D9E3A}" destId="{6ACB52B6-3EA0-4DE3-BBE7-02040DE2ECA8}" srcOrd="1" destOrd="0" parTransId="{E7662544-4BB7-4BFC-B1B2-B3B0BB352929}" sibTransId="{11FDBDBA-EFC2-4753-BA03-822F197CBD7C}"/>
    <dgm:cxn modelId="{D7CA5880-AE47-4806-86CE-08D8067AFD8E}" type="presOf" srcId="{FCDD6107-F9B9-4388-BD5C-B6B6A05D9E3A}" destId="{2489744F-0C10-42B8-93E6-F16F869BBFC0}" srcOrd="0" destOrd="0" presId="urn:microsoft.com/office/officeart/2005/8/layout/vList2"/>
    <dgm:cxn modelId="{D7C723B0-8644-4DEC-8494-2D55349E8C0D}" srcId="{FCDD6107-F9B9-4388-BD5C-B6B6A05D9E3A}" destId="{52232EA9-EA25-41C8-820D-76A178AE7B8B}" srcOrd="0" destOrd="0" parTransId="{F2416DBF-A7AE-4BA5-805F-4D2680CDFC5A}" sibTransId="{DD5DFA7A-CA30-424A-8AFA-B048BE38054A}"/>
    <dgm:cxn modelId="{E555D2C7-6B1A-4A37-BF2E-3C25ADFE7A99}" type="presParOf" srcId="{2489744F-0C10-42B8-93E6-F16F869BBFC0}" destId="{013E8ECF-9285-47FE-8C3E-5C17F8B59A4B}" srcOrd="0" destOrd="0" presId="urn:microsoft.com/office/officeart/2005/8/layout/vList2"/>
    <dgm:cxn modelId="{3FAB0DC6-AC12-4A7E-A0A8-020ED2F2FD6F}" type="presParOf" srcId="{2489744F-0C10-42B8-93E6-F16F869BBFC0}" destId="{E147D372-AA1F-410E-B740-9C71A3F0CE55}" srcOrd="1" destOrd="0" presId="urn:microsoft.com/office/officeart/2005/8/layout/vList2"/>
    <dgm:cxn modelId="{363AEBC3-42F0-42A0-88C2-872B2F0FE281}" type="presParOf" srcId="{2489744F-0C10-42B8-93E6-F16F869BBFC0}" destId="{C36E45D0-C0BC-4AFB-BD8A-441E16A6F854}" srcOrd="2" destOrd="0" presId="urn:microsoft.com/office/officeart/2005/8/layout/vList2"/>
    <dgm:cxn modelId="{885415F6-EE1C-437B-91AF-4C97226E9D74}" type="presParOf" srcId="{2489744F-0C10-42B8-93E6-F16F869BBFC0}" destId="{D0A73C1D-A1B4-4BBD-A80B-D5195832407D}" srcOrd="3" destOrd="0" presId="urn:microsoft.com/office/officeart/2005/8/layout/vList2"/>
    <dgm:cxn modelId="{B8883980-BF05-4386-A9D4-A8B35F8D06A4}" type="presParOf" srcId="{2489744F-0C10-42B8-93E6-F16F869BBFC0}" destId="{272F9B1A-5B78-4A4A-A8C8-93A4018B06E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70FD58-152F-44D2-B6AA-747C69AF7BA4}"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C2A8AF53-CBAC-41FC-972A-EA94693B1A89}">
      <dgm:prSet phldrT="[Text]"/>
      <dgm:spPr/>
      <dgm:t>
        <a:bodyPr/>
        <a:lstStyle/>
        <a:p>
          <a:r>
            <a:rPr lang="en-US" dirty="0" smtClean="0"/>
            <a:t>Alternate financing to include tolls, GARVEE bonds, and private-public partnerships</a:t>
          </a:r>
          <a:endParaRPr lang="en-US" dirty="0"/>
        </a:p>
      </dgm:t>
    </dgm:pt>
    <dgm:pt modelId="{13A59A05-D7BA-4F8B-B44F-5E099BC1F5B7}" type="parTrans" cxnId="{2F83CFCC-4B77-47FE-9032-FA77FE78C58B}">
      <dgm:prSet/>
      <dgm:spPr/>
      <dgm:t>
        <a:bodyPr/>
        <a:lstStyle/>
        <a:p>
          <a:endParaRPr lang="en-US"/>
        </a:p>
      </dgm:t>
    </dgm:pt>
    <dgm:pt modelId="{3F75751B-7E6A-4FA7-B081-F596A9E26C45}" type="sibTrans" cxnId="{2F83CFCC-4B77-47FE-9032-FA77FE78C58B}">
      <dgm:prSet/>
      <dgm:spPr/>
      <dgm:t>
        <a:bodyPr/>
        <a:lstStyle/>
        <a:p>
          <a:endParaRPr lang="en-US"/>
        </a:p>
      </dgm:t>
    </dgm:pt>
    <dgm:pt modelId="{EAA76BD2-772E-4100-905C-14648E0CE1B0}">
      <dgm:prSet/>
      <dgm:spPr/>
      <dgm:t>
        <a:bodyPr/>
        <a:lstStyle/>
        <a:p>
          <a:r>
            <a:rPr lang="en-US" smtClean="0"/>
            <a:t>Design build for better innovation and expedited delivery time. </a:t>
          </a:r>
          <a:endParaRPr lang="en-US" dirty="0" smtClean="0"/>
        </a:p>
      </dgm:t>
    </dgm:pt>
    <dgm:pt modelId="{6FDBBA5E-05D3-4F44-971D-2B7F680DBBE2}" type="parTrans" cxnId="{1015233A-5006-4D8F-8967-84E9DCF89BB8}">
      <dgm:prSet/>
      <dgm:spPr/>
      <dgm:t>
        <a:bodyPr/>
        <a:lstStyle/>
        <a:p>
          <a:endParaRPr lang="en-US"/>
        </a:p>
      </dgm:t>
    </dgm:pt>
    <dgm:pt modelId="{B44C6EC9-8BA5-4A0D-BCAC-A8A7EB352608}" type="sibTrans" cxnId="{1015233A-5006-4D8F-8967-84E9DCF89BB8}">
      <dgm:prSet/>
      <dgm:spPr/>
      <dgm:t>
        <a:bodyPr/>
        <a:lstStyle/>
        <a:p>
          <a:endParaRPr lang="en-US"/>
        </a:p>
      </dgm:t>
    </dgm:pt>
    <dgm:pt modelId="{059E02C8-85C7-4D20-9856-73001BE320B4}">
      <dgm:prSet/>
      <dgm:spPr/>
      <dgm:t>
        <a:bodyPr/>
        <a:lstStyle/>
        <a:p>
          <a:r>
            <a:rPr lang="en-US" smtClean="0"/>
            <a:t>Strategic state funded programs similar to the ongoing Bridge Improvement Program.</a:t>
          </a:r>
          <a:endParaRPr lang="en-US" dirty="0"/>
        </a:p>
      </dgm:t>
    </dgm:pt>
    <dgm:pt modelId="{05E190EC-E619-4A3B-BC6D-D5DCE16E1D59}" type="parTrans" cxnId="{9FBB9BDA-77FB-44BC-A680-37AAEAAC1DA8}">
      <dgm:prSet/>
      <dgm:spPr/>
      <dgm:t>
        <a:bodyPr/>
        <a:lstStyle/>
        <a:p>
          <a:endParaRPr lang="en-US"/>
        </a:p>
      </dgm:t>
    </dgm:pt>
    <dgm:pt modelId="{B5FC7622-789C-4AC8-983B-1BA848FBFA58}" type="sibTrans" cxnId="{9FBB9BDA-77FB-44BC-A680-37AAEAAC1DA8}">
      <dgm:prSet/>
      <dgm:spPr/>
      <dgm:t>
        <a:bodyPr/>
        <a:lstStyle/>
        <a:p>
          <a:endParaRPr lang="en-US"/>
        </a:p>
      </dgm:t>
    </dgm:pt>
    <dgm:pt modelId="{25C6C04C-59C7-4DAD-AF07-576D38762CF5}" type="pres">
      <dgm:prSet presAssocID="{4770FD58-152F-44D2-B6AA-747C69AF7BA4}" presName="Name0" presStyleCnt="0">
        <dgm:presLayoutVars>
          <dgm:dir/>
          <dgm:resizeHandles val="exact"/>
        </dgm:presLayoutVars>
      </dgm:prSet>
      <dgm:spPr/>
      <dgm:t>
        <a:bodyPr/>
        <a:lstStyle/>
        <a:p>
          <a:endParaRPr lang="en-US"/>
        </a:p>
      </dgm:t>
    </dgm:pt>
    <dgm:pt modelId="{BB94ADA3-AA11-49EC-9EB3-EDFDD2D64586}" type="pres">
      <dgm:prSet presAssocID="{C2A8AF53-CBAC-41FC-972A-EA94693B1A89}" presName="node" presStyleLbl="node1" presStyleIdx="0" presStyleCnt="3">
        <dgm:presLayoutVars>
          <dgm:bulletEnabled val="1"/>
        </dgm:presLayoutVars>
      </dgm:prSet>
      <dgm:spPr/>
      <dgm:t>
        <a:bodyPr/>
        <a:lstStyle/>
        <a:p>
          <a:endParaRPr lang="en-US"/>
        </a:p>
      </dgm:t>
    </dgm:pt>
    <dgm:pt modelId="{3056C78E-F378-405F-8806-F64D32E64E43}" type="pres">
      <dgm:prSet presAssocID="{3F75751B-7E6A-4FA7-B081-F596A9E26C45}" presName="sibTrans" presStyleCnt="0"/>
      <dgm:spPr/>
    </dgm:pt>
    <dgm:pt modelId="{22D9B218-F058-4834-ABDE-D87A9E6395CE}" type="pres">
      <dgm:prSet presAssocID="{EAA76BD2-772E-4100-905C-14648E0CE1B0}" presName="node" presStyleLbl="node1" presStyleIdx="1" presStyleCnt="3">
        <dgm:presLayoutVars>
          <dgm:bulletEnabled val="1"/>
        </dgm:presLayoutVars>
      </dgm:prSet>
      <dgm:spPr/>
      <dgm:t>
        <a:bodyPr/>
        <a:lstStyle/>
        <a:p>
          <a:endParaRPr lang="en-US"/>
        </a:p>
      </dgm:t>
    </dgm:pt>
    <dgm:pt modelId="{4181521F-C77F-49EB-9784-ACCD27F1D563}" type="pres">
      <dgm:prSet presAssocID="{B44C6EC9-8BA5-4A0D-BCAC-A8A7EB352608}" presName="sibTrans" presStyleCnt="0"/>
      <dgm:spPr/>
    </dgm:pt>
    <dgm:pt modelId="{07B50A53-4177-46A4-841B-5385A67184D0}" type="pres">
      <dgm:prSet presAssocID="{059E02C8-85C7-4D20-9856-73001BE320B4}" presName="node" presStyleLbl="node1" presStyleIdx="2" presStyleCnt="3">
        <dgm:presLayoutVars>
          <dgm:bulletEnabled val="1"/>
        </dgm:presLayoutVars>
      </dgm:prSet>
      <dgm:spPr/>
      <dgm:t>
        <a:bodyPr/>
        <a:lstStyle/>
        <a:p>
          <a:endParaRPr lang="en-US"/>
        </a:p>
      </dgm:t>
    </dgm:pt>
  </dgm:ptLst>
  <dgm:cxnLst>
    <dgm:cxn modelId="{5D3B6F05-DE23-4A9D-A3B0-5B3FEDB0F093}" type="presOf" srcId="{EAA76BD2-772E-4100-905C-14648E0CE1B0}" destId="{22D9B218-F058-4834-ABDE-D87A9E6395CE}" srcOrd="0" destOrd="0" presId="urn:microsoft.com/office/officeart/2005/8/layout/hList6"/>
    <dgm:cxn modelId="{1015233A-5006-4D8F-8967-84E9DCF89BB8}" srcId="{4770FD58-152F-44D2-B6AA-747C69AF7BA4}" destId="{EAA76BD2-772E-4100-905C-14648E0CE1B0}" srcOrd="1" destOrd="0" parTransId="{6FDBBA5E-05D3-4F44-971D-2B7F680DBBE2}" sibTransId="{B44C6EC9-8BA5-4A0D-BCAC-A8A7EB352608}"/>
    <dgm:cxn modelId="{3672FDB8-2FD2-491B-82BE-23E1A41F4660}" type="presOf" srcId="{C2A8AF53-CBAC-41FC-972A-EA94693B1A89}" destId="{BB94ADA3-AA11-49EC-9EB3-EDFDD2D64586}" srcOrd="0" destOrd="0" presId="urn:microsoft.com/office/officeart/2005/8/layout/hList6"/>
    <dgm:cxn modelId="{ACAEC280-4049-4701-A145-EA3D7C6DC181}" type="presOf" srcId="{059E02C8-85C7-4D20-9856-73001BE320B4}" destId="{07B50A53-4177-46A4-841B-5385A67184D0}" srcOrd="0" destOrd="0" presId="urn:microsoft.com/office/officeart/2005/8/layout/hList6"/>
    <dgm:cxn modelId="{9FBB9BDA-77FB-44BC-A680-37AAEAAC1DA8}" srcId="{4770FD58-152F-44D2-B6AA-747C69AF7BA4}" destId="{059E02C8-85C7-4D20-9856-73001BE320B4}" srcOrd="2" destOrd="0" parTransId="{05E190EC-E619-4A3B-BC6D-D5DCE16E1D59}" sibTransId="{B5FC7622-789C-4AC8-983B-1BA848FBFA58}"/>
    <dgm:cxn modelId="{2F83CFCC-4B77-47FE-9032-FA77FE78C58B}" srcId="{4770FD58-152F-44D2-B6AA-747C69AF7BA4}" destId="{C2A8AF53-CBAC-41FC-972A-EA94693B1A89}" srcOrd="0" destOrd="0" parTransId="{13A59A05-D7BA-4F8B-B44F-5E099BC1F5B7}" sibTransId="{3F75751B-7E6A-4FA7-B081-F596A9E26C45}"/>
    <dgm:cxn modelId="{B4848ED6-420D-47A9-8813-07BF68FC462E}" type="presOf" srcId="{4770FD58-152F-44D2-B6AA-747C69AF7BA4}" destId="{25C6C04C-59C7-4DAD-AF07-576D38762CF5}" srcOrd="0" destOrd="0" presId="urn:microsoft.com/office/officeart/2005/8/layout/hList6"/>
    <dgm:cxn modelId="{E24B420D-95C7-4ADF-B51C-F9AA82067B86}" type="presParOf" srcId="{25C6C04C-59C7-4DAD-AF07-576D38762CF5}" destId="{BB94ADA3-AA11-49EC-9EB3-EDFDD2D64586}" srcOrd="0" destOrd="0" presId="urn:microsoft.com/office/officeart/2005/8/layout/hList6"/>
    <dgm:cxn modelId="{0BD59966-5E6F-4B00-8DE0-9623326A00BF}" type="presParOf" srcId="{25C6C04C-59C7-4DAD-AF07-576D38762CF5}" destId="{3056C78E-F378-405F-8806-F64D32E64E43}" srcOrd="1" destOrd="0" presId="urn:microsoft.com/office/officeart/2005/8/layout/hList6"/>
    <dgm:cxn modelId="{8BC40B2E-EF7D-46E2-AB16-7575CE89442C}" type="presParOf" srcId="{25C6C04C-59C7-4DAD-AF07-576D38762CF5}" destId="{22D9B218-F058-4834-ABDE-D87A9E6395CE}" srcOrd="2" destOrd="0" presId="urn:microsoft.com/office/officeart/2005/8/layout/hList6"/>
    <dgm:cxn modelId="{D6F101BC-5537-4D23-B587-F83F0BFE9B35}" type="presParOf" srcId="{25C6C04C-59C7-4DAD-AF07-576D38762CF5}" destId="{4181521F-C77F-49EB-9784-ACCD27F1D563}" srcOrd="3" destOrd="0" presId="urn:microsoft.com/office/officeart/2005/8/layout/hList6"/>
    <dgm:cxn modelId="{9BC20EFE-8F06-4CAE-80E7-B43C39F356B5}" type="presParOf" srcId="{25C6C04C-59C7-4DAD-AF07-576D38762CF5}" destId="{07B50A53-4177-46A4-841B-5385A67184D0}"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B3944DA-01ED-4A9B-AEF3-338456BA90B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00C5AFF-0773-4D06-AE1D-B03B3435E31D}">
      <dgm:prSet phldrT="[Text]"/>
      <dgm:spPr/>
      <dgm:t>
        <a:bodyPr/>
        <a:lstStyle/>
        <a:p>
          <a:r>
            <a:rPr lang="en-US" dirty="0" smtClean="0"/>
            <a:t>1.3 million population growth in NC over next 10 years.</a:t>
          </a:r>
          <a:endParaRPr lang="en-US" dirty="0"/>
        </a:p>
      </dgm:t>
    </dgm:pt>
    <dgm:pt modelId="{566146B2-E2FF-43EC-A4EE-0C1EDDC45667}" type="parTrans" cxnId="{445E0319-A7CE-4410-A34F-515398F85301}">
      <dgm:prSet/>
      <dgm:spPr/>
      <dgm:t>
        <a:bodyPr/>
        <a:lstStyle/>
        <a:p>
          <a:endParaRPr lang="en-US"/>
        </a:p>
      </dgm:t>
    </dgm:pt>
    <dgm:pt modelId="{19FBAB68-0833-4FFF-9714-601ED6E8BEFB}" type="sibTrans" cxnId="{445E0319-A7CE-4410-A34F-515398F85301}">
      <dgm:prSet/>
      <dgm:spPr/>
      <dgm:t>
        <a:bodyPr/>
        <a:lstStyle/>
        <a:p>
          <a:endParaRPr lang="en-US"/>
        </a:p>
      </dgm:t>
    </dgm:pt>
    <dgm:pt modelId="{12C93D20-9341-412D-BFF0-653F9450158C}">
      <dgm:prSet/>
      <dgm:spPr/>
      <dgm:t>
        <a:bodyPr/>
        <a:lstStyle/>
        <a:p>
          <a:r>
            <a:rPr lang="en-US" dirty="0" smtClean="0"/>
            <a:t>Over the same period current revenue sources will generate $1.7 billion less.</a:t>
          </a:r>
        </a:p>
      </dgm:t>
    </dgm:pt>
    <dgm:pt modelId="{AB7A2FEE-D92C-458D-84F6-CB32102EEC61}" type="parTrans" cxnId="{619B01B4-AFCA-4C32-9CE7-718159AF0226}">
      <dgm:prSet/>
      <dgm:spPr/>
      <dgm:t>
        <a:bodyPr/>
        <a:lstStyle/>
        <a:p>
          <a:endParaRPr lang="en-US"/>
        </a:p>
      </dgm:t>
    </dgm:pt>
    <dgm:pt modelId="{FE591A91-6F4F-4610-B7DA-F20C33707F53}" type="sibTrans" cxnId="{619B01B4-AFCA-4C32-9CE7-718159AF0226}">
      <dgm:prSet/>
      <dgm:spPr/>
      <dgm:t>
        <a:bodyPr/>
        <a:lstStyle/>
        <a:p>
          <a:endParaRPr lang="en-US"/>
        </a:p>
      </dgm:t>
    </dgm:pt>
    <dgm:pt modelId="{32646A1B-8652-4DC6-A614-F7A3E4DE6A7F}">
      <dgm:prSet/>
      <dgm:spPr/>
      <dgm:t>
        <a:bodyPr/>
        <a:lstStyle/>
        <a:p>
          <a:r>
            <a:rPr lang="en-US" dirty="0" smtClean="0"/>
            <a:t>Current transportation funding is not sufficient to support the need. </a:t>
          </a:r>
          <a:endParaRPr lang="en-US" dirty="0"/>
        </a:p>
      </dgm:t>
    </dgm:pt>
    <dgm:pt modelId="{709084E5-FD35-4B2D-BB7E-2306B5174E16}" type="parTrans" cxnId="{A724005A-07B0-46D0-AE00-E985A805752F}">
      <dgm:prSet/>
      <dgm:spPr/>
      <dgm:t>
        <a:bodyPr/>
        <a:lstStyle/>
        <a:p>
          <a:endParaRPr lang="en-US"/>
        </a:p>
      </dgm:t>
    </dgm:pt>
    <dgm:pt modelId="{FD363F61-A902-464A-9270-B39467DF5B95}" type="sibTrans" cxnId="{A724005A-07B0-46D0-AE00-E985A805752F}">
      <dgm:prSet/>
      <dgm:spPr/>
      <dgm:t>
        <a:bodyPr/>
        <a:lstStyle/>
        <a:p>
          <a:endParaRPr lang="en-US"/>
        </a:p>
      </dgm:t>
    </dgm:pt>
    <dgm:pt modelId="{881AE3AD-5649-458E-91B1-BD0F449FFE8F}" type="pres">
      <dgm:prSet presAssocID="{AB3944DA-01ED-4A9B-AEF3-338456BA90B5}" presName="vert0" presStyleCnt="0">
        <dgm:presLayoutVars>
          <dgm:dir/>
          <dgm:animOne val="branch"/>
          <dgm:animLvl val="lvl"/>
        </dgm:presLayoutVars>
      </dgm:prSet>
      <dgm:spPr/>
      <dgm:t>
        <a:bodyPr/>
        <a:lstStyle/>
        <a:p>
          <a:endParaRPr lang="en-US"/>
        </a:p>
      </dgm:t>
    </dgm:pt>
    <dgm:pt modelId="{E83C4383-780C-4B60-ACD0-56515B6EAFC6}" type="pres">
      <dgm:prSet presAssocID="{F00C5AFF-0773-4D06-AE1D-B03B3435E31D}" presName="thickLine" presStyleLbl="alignNode1" presStyleIdx="0" presStyleCnt="3"/>
      <dgm:spPr/>
    </dgm:pt>
    <dgm:pt modelId="{9A7D121C-BAE3-4357-AA70-8893E3F337D0}" type="pres">
      <dgm:prSet presAssocID="{F00C5AFF-0773-4D06-AE1D-B03B3435E31D}" presName="horz1" presStyleCnt="0"/>
      <dgm:spPr/>
    </dgm:pt>
    <dgm:pt modelId="{172DDB66-E89E-4F69-B215-D722B8ADF687}" type="pres">
      <dgm:prSet presAssocID="{F00C5AFF-0773-4D06-AE1D-B03B3435E31D}" presName="tx1" presStyleLbl="revTx" presStyleIdx="0" presStyleCnt="3"/>
      <dgm:spPr/>
      <dgm:t>
        <a:bodyPr/>
        <a:lstStyle/>
        <a:p>
          <a:endParaRPr lang="en-US"/>
        </a:p>
      </dgm:t>
    </dgm:pt>
    <dgm:pt modelId="{DD4CE2B2-4BAE-4D38-B555-53049203F819}" type="pres">
      <dgm:prSet presAssocID="{F00C5AFF-0773-4D06-AE1D-B03B3435E31D}" presName="vert1" presStyleCnt="0"/>
      <dgm:spPr/>
    </dgm:pt>
    <dgm:pt modelId="{F613B036-8CFD-47B9-97A2-CAB37A73DC92}" type="pres">
      <dgm:prSet presAssocID="{12C93D20-9341-412D-BFF0-653F9450158C}" presName="thickLine" presStyleLbl="alignNode1" presStyleIdx="1" presStyleCnt="3"/>
      <dgm:spPr/>
    </dgm:pt>
    <dgm:pt modelId="{58C3D60F-4231-47E6-B5C6-61E80DFD437A}" type="pres">
      <dgm:prSet presAssocID="{12C93D20-9341-412D-BFF0-653F9450158C}" presName="horz1" presStyleCnt="0"/>
      <dgm:spPr/>
    </dgm:pt>
    <dgm:pt modelId="{EA9BD935-89CD-414E-B7F9-6CED6786B1D7}" type="pres">
      <dgm:prSet presAssocID="{12C93D20-9341-412D-BFF0-653F9450158C}" presName="tx1" presStyleLbl="revTx" presStyleIdx="1" presStyleCnt="3"/>
      <dgm:spPr/>
      <dgm:t>
        <a:bodyPr/>
        <a:lstStyle/>
        <a:p>
          <a:endParaRPr lang="en-US"/>
        </a:p>
      </dgm:t>
    </dgm:pt>
    <dgm:pt modelId="{F26C3258-B83E-498D-8749-0EB20BE22B8F}" type="pres">
      <dgm:prSet presAssocID="{12C93D20-9341-412D-BFF0-653F9450158C}" presName="vert1" presStyleCnt="0"/>
      <dgm:spPr/>
    </dgm:pt>
    <dgm:pt modelId="{21C3C7D2-69F0-44B2-802D-DF11165C91AA}" type="pres">
      <dgm:prSet presAssocID="{32646A1B-8652-4DC6-A614-F7A3E4DE6A7F}" presName="thickLine" presStyleLbl="alignNode1" presStyleIdx="2" presStyleCnt="3"/>
      <dgm:spPr/>
    </dgm:pt>
    <dgm:pt modelId="{9148B591-AAE3-4272-9EAC-2278802D70B0}" type="pres">
      <dgm:prSet presAssocID="{32646A1B-8652-4DC6-A614-F7A3E4DE6A7F}" presName="horz1" presStyleCnt="0"/>
      <dgm:spPr/>
    </dgm:pt>
    <dgm:pt modelId="{96EB5C33-2437-4D64-8231-56A833E4DB3C}" type="pres">
      <dgm:prSet presAssocID="{32646A1B-8652-4DC6-A614-F7A3E4DE6A7F}" presName="tx1" presStyleLbl="revTx" presStyleIdx="2" presStyleCnt="3"/>
      <dgm:spPr/>
      <dgm:t>
        <a:bodyPr/>
        <a:lstStyle/>
        <a:p>
          <a:endParaRPr lang="en-US"/>
        </a:p>
      </dgm:t>
    </dgm:pt>
    <dgm:pt modelId="{959134D4-6C57-459C-9943-760003AF3201}" type="pres">
      <dgm:prSet presAssocID="{32646A1B-8652-4DC6-A614-F7A3E4DE6A7F}" presName="vert1" presStyleCnt="0"/>
      <dgm:spPr/>
    </dgm:pt>
  </dgm:ptLst>
  <dgm:cxnLst>
    <dgm:cxn modelId="{81DE7EE7-ACFE-4450-8FC5-584DF54464E3}" type="presOf" srcId="{F00C5AFF-0773-4D06-AE1D-B03B3435E31D}" destId="{172DDB66-E89E-4F69-B215-D722B8ADF687}" srcOrd="0" destOrd="0" presId="urn:microsoft.com/office/officeart/2008/layout/LinedList"/>
    <dgm:cxn modelId="{A724005A-07B0-46D0-AE00-E985A805752F}" srcId="{AB3944DA-01ED-4A9B-AEF3-338456BA90B5}" destId="{32646A1B-8652-4DC6-A614-F7A3E4DE6A7F}" srcOrd="2" destOrd="0" parTransId="{709084E5-FD35-4B2D-BB7E-2306B5174E16}" sibTransId="{FD363F61-A902-464A-9270-B39467DF5B95}"/>
    <dgm:cxn modelId="{619B01B4-AFCA-4C32-9CE7-718159AF0226}" srcId="{AB3944DA-01ED-4A9B-AEF3-338456BA90B5}" destId="{12C93D20-9341-412D-BFF0-653F9450158C}" srcOrd="1" destOrd="0" parTransId="{AB7A2FEE-D92C-458D-84F6-CB32102EEC61}" sibTransId="{FE591A91-6F4F-4610-B7DA-F20C33707F53}"/>
    <dgm:cxn modelId="{445E0319-A7CE-4410-A34F-515398F85301}" srcId="{AB3944DA-01ED-4A9B-AEF3-338456BA90B5}" destId="{F00C5AFF-0773-4D06-AE1D-B03B3435E31D}" srcOrd="0" destOrd="0" parTransId="{566146B2-E2FF-43EC-A4EE-0C1EDDC45667}" sibTransId="{19FBAB68-0833-4FFF-9714-601ED6E8BEFB}"/>
    <dgm:cxn modelId="{8E87CF86-11AC-48AD-8A60-8F349726088A}" type="presOf" srcId="{32646A1B-8652-4DC6-A614-F7A3E4DE6A7F}" destId="{96EB5C33-2437-4D64-8231-56A833E4DB3C}" srcOrd="0" destOrd="0" presId="urn:microsoft.com/office/officeart/2008/layout/LinedList"/>
    <dgm:cxn modelId="{C36C376C-6CE9-4534-8EB2-75F4492CBCBE}" type="presOf" srcId="{12C93D20-9341-412D-BFF0-653F9450158C}" destId="{EA9BD935-89CD-414E-B7F9-6CED6786B1D7}" srcOrd="0" destOrd="0" presId="urn:microsoft.com/office/officeart/2008/layout/LinedList"/>
    <dgm:cxn modelId="{5D649174-2437-40DF-A4E0-493021A81172}" type="presOf" srcId="{AB3944DA-01ED-4A9B-AEF3-338456BA90B5}" destId="{881AE3AD-5649-458E-91B1-BD0F449FFE8F}" srcOrd="0" destOrd="0" presId="urn:microsoft.com/office/officeart/2008/layout/LinedList"/>
    <dgm:cxn modelId="{61F652D6-2B3B-4DEE-8EBB-7A4D1AE6E3C4}" type="presParOf" srcId="{881AE3AD-5649-458E-91B1-BD0F449FFE8F}" destId="{E83C4383-780C-4B60-ACD0-56515B6EAFC6}" srcOrd="0" destOrd="0" presId="urn:microsoft.com/office/officeart/2008/layout/LinedList"/>
    <dgm:cxn modelId="{A43380CD-3044-4A03-A6A6-871DA14810EB}" type="presParOf" srcId="{881AE3AD-5649-458E-91B1-BD0F449FFE8F}" destId="{9A7D121C-BAE3-4357-AA70-8893E3F337D0}" srcOrd="1" destOrd="0" presId="urn:microsoft.com/office/officeart/2008/layout/LinedList"/>
    <dgm:cxn modelId="{8DB8F525-8D3B-422F-B25A-C754704ED42A}" type="presParOf" srcId="{9A7D121C-BAE3-4357-AA70-8893E3F337D0}" destId="{172DDB66-E89E-4F69-B215-D722B8ADF687}" srcOrd="0" destOrd="0" presId="urn:microsoft.com/office/officeart/2008/layout/LinedList"/>
    <dgm:cxn modelId="{473196F8-C4EB-4350-B101-AA190E60747D}" type="presParOf" srcId="{9A7D121C-BAE3-4357-AA70-8893E3F337D0}" destId="{DD4CE2B2-4BAE-4D38-B555-53049203F819}" srcOrd="1" destOrd="0" presId="urn:microsoft.com/office/officeart/2008/layout/LinedList"/>
    <dgm:cxn modelId="{198EFB09-ED88-4B80-B2F2-512AC71DDBE0}" type="presParOf" srcId="{881AE3AD-5649-458E-91B1-BD0F449FFE8F}" destId="{F613B036-8CFD-47B9-97A2-CAB37A73DC92}" srcOrd="2" destOrd="0" presId="urn:microsoft.com/office/officeart/2008/layout/LinedList"/>
    <dgm:cxn modelId="{BE86CB86-E407-4B31-BCB2-A88A3900A930}" type="presParOf" srcId="{881AE3AD-5649-458E-91B1-BD0F449FFE8F}" destId="{58C3D60F-4231-47E6-B5C6-61E80DFD437A}" srcOrd="3" destOrd="0" presId="urn:microsoft.com/office/officeart/2008/layout/LinedList"/>
    <dgm:cxn modelId="{AEFDD281-000B-4A20-A184-B26C1F675FF9}" type="presParOf" srcId="{58C3D60F-4231-47E6-B5C6-61E80DFD437A}" destId="{EA9BD935-89CD-414E-B7F9-6CED6786B1D7}" srcOrd="0" destOrd="0" presId="urn:microsoft.com/office/officeart/2008/layout/LinedList"/>
    <dgm:cxn modelId="{4727CD57-07BD-4C72-BBEE-F64CFA8DCA62}" type="presParOf" srcId="{58C3D60F-4231-47E6-B5C6-61E80DFD437A}" destId="{F26C3258-B83E-498D-8749-0EB20BE22B8F}" srcOrd="1" destOrd="0" presId="urn:microsoft.com/office/officeart/2008/layout/LinedList"/>
    <dgm:cxn modelId="{22E49B62-933A-4423-87D1-6214B7A0D20A}" type="presParOf" srcId="{881AE3AD-5649-458E-91B1-BD0F449FFE8F}" destId="{21C3C7D2-69F0-44B2-802D-DF11165C91AA}" srcOrd="4" destOrd="0" presId="urn:microsoft.com/office/officeart/2008/layout/LinedList"/>
    <dgm:cxn modelId="{F6E79A91-A4DD-439D-9657-9FD77803F510}" type="presParOf" srcId="{881AE3AD-5649-458E-91B1-BD0F449FFE8F}" destId="{9148B591-AAE3-4272-9EAC-2278802D70B0}" srcOrd="5" destOrd="0" presId="urn:microsoft.com/office/officeart/2008/layout/LinedList"/>
    <dgm:cxn modelId="{9A4A6E9B-0794-4727-8D73-0E95ABA3AC1B}" type="presParOf" srcId="{9148B591-AAE3-4272-9EAC-2278802D70B0}" destId="{96EB5C33-2437-4D64-8231-56A833E4DB3C}" srcOrd="0" destOrd="0" presId="urn:microsoft.com/office/officeart/2008/layout/LinedList"/>
    <dgm:cxn modelId="{9C0FC6AE-FC02-42F8-9795-C9F605B8EA0C}" type="presParOf" srcId="{9148B591-AAE3-4272-9EAC-2278802D70B0}" destId="{959134D4-6C57-459C-9943-760003AF320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B3944DA-01ED-4A9B-AEF3-338456BA90B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00C5AFF-0773-4D06-AE1D-B03B3435E31D}">
      <dgm:prSet phldrT="[Text]"/>
      <dgm:spPr/>
      <dgm:t>
        <a:bodyPr/>
        <a:lstStyle/>
        <a:p>
          <a:r>
            <a:rPr lang="en-US" dirty="0" smtClean="0"/>
            <a:t>Federal Authorization, MAP 21 is scheduled to expire September 30, 2014.</a:t>
          </a:r>
          <a:endParaRPr lang="en-US" dirty="0"/>
        </a:p>
      </dgm:t>
    </dgm:pt>
    <dgm:pt modelId="{566146B2-E2FF-43EC-A4EE-0C1EDDC45667}" type="parTrans" cxnId="{445E0319-A7CE-4410-A34F-515398F85301}">
      <dgm:prSet/>
      <dgm:spPr/>
      <dgm:t>
        <a:bodyPr/>
        <a:lstStyle/>
        <a:p>
          <a:endParaRPr lang="en-US"/>
        </a:p>
      </dgm:t>
    </dgm:pt>
    <dgm:pt modelId="{19FBAB68-0833-4FFF-9714-601ED6E8BEFB}" type="sibTrans" cxnId="{445E0319-A7CE-4410-A34F-515398F85301}">
      <dgm:prSet/>
      <dgm:spPr/>
      <dgm:t>
        <a:bodyPr/>
        <a:lstStyle/>
        <a:p>
          <a:endParaRPr lang="en-US"/>
        </a:p>
      </dgm:t>
    </dgm:pt>
    <dgm:pt modelId="{12C93D20-9341-412D-BFF0-653F9450158C}">
      <dgm:prSet/>
      <dgm:spPr/>
      <dgm:t>
        <a:bodyPr/>
        <a:lstStyle/>
        <a:p>
          <a:r>
            <a:rPr lang="en-US" dirty="0" smtClean="0"/>
            <a:t>28% of our planned program is represented by Federal Dollars. </a:t>
          </a:r>
        </a:p>
      </dgm:t>
    </dgm:pt>
    <dgm:pt modelId="{AB7A2FEE-D92C-458D-84F6-CB32102EEC61}" type="parTrans" cxnId="{619B01B4-AFCA-4C32-9CE7-718159AF0226}">
      <dgm:prSet/>
      <dgm:spPr/>
      <dgm:t>
        <a:bodyPr/>
        <a:lstStyle/>
        <a:p>
          <a:endParaRPr lang="en-US"/>
        </a:p>
      </dgm:t>
    </dgm:pt>
    <dgm:pt modelId="{FE591A91-6F4F-4610-B7DA-F20C33707F53}" type="sibTrans" cxnId="{619B01B4-AFCA-4C32-9CE7-718159AF0226}">
      <dgm:prSet/>
      <dgm:spPr/>
      <dgm:t>
        <a:bodyPr/>
        <a:lstStyle/>
        <a:p>
          <a:endParaRPr lang="en-US"/>
        </a:p>
      </dgm:t>
    </dgm:pt>
    <dgm:pt modelId="{32646A1B-8652-4DC6-A614-F7A3E4DE6A7F}">
      <dgm:prSet/>
      <dgm:spPr/>
      <dgm:t>
        <a:bodyPr/>
        <a:lstStyle/>
        <a:p>
          <a:endParaRPr lang="en-US" dirty="0"/>
        </a:p>
      </dgm:t>
    </dgm:pt>
    <dgm:pt modelId="{709084E5-FD35-4B2D-BB7E-2306B5174E16}" type="parTrans" cxnId="{A724005A-07B0-46D0-AE00-E985A805752F}">
      <dgm:prSet/>
      <dgm:spPr/>
      <dgm:t>
        <a:bodyPr/>
        <a:lstStyle/>
        <a:p>
          <a:endParaRPr lang="en-US"/>
        </a:p>
      </dgm:t>
    </dgm:pt>
    <dgm:pt modelId="{FD363F61-A902-464A-9270-B39467DF5B95}" type="sibTrans" cxnId="{A724005A-07B0-46D0-AE00-E985A805752F}">
      <dgm:prSet/>
      <dgm:spPr/>
      <dgm:t>
        <a:bodyPr/>
        <a:lstStyle/>
        <a:p>
          <a:endParaRPr lang="en-US"/>
        </a:p>
      </dgm:t>
    </dgm:pt>
    <dgm:pt modelId="{881AE3AD-5649-458E-91B1-BD0F449FFE8F}" type="pres">
      <dgm:prSet presAssocID="{AB3944DA-01ED-4A9B-AEF3-338456BA90B5}" presName="vert0" presStyleCnt="0">
        <dgm:presLayoutVars>
          <dgm:dir/>
          <dgm:animOne val="branch"/>
          <dgm:animLvl val="lvl"/>
        </dgm:presLayoutVars>
      </dgm:prSet>
      <dgm:spPr/>
      <dgm:t>
        <a:bodyPr/>
        <a:lstStyle/>
        <a:p>
          <a:endParaRPr lang="en-US"/>
        </a:p>
      </dgm:t>
    </dgm:pt>
    <dgm:pt modelId="{E83C4383-780C-4B60-ACD0-56515B6EAFC6}" type="pres">
      <dgm:prSet presAssocID="{F00C5AFF-0773-4D06-AE1D-B03B3435E31D}" presName="thickLine" presStyleLbl="alignNode1" presStyleIdx="0" presStyleCnt="3"/>
      <dgm:spPr/>
    </dgm:pt>
    <dgm:pt modelId="{9A7D121C-BAE3-4357-AA70-8893E3F337D0}" type="pres">
      <dgm:prSet presAssocID="{F00C5AFF-0773-4D06-AE1D-B03B3435E31D}" presName="horz1" presStyleCnt="0"/>
      <dgm:spPr/>
    </dgm:pt>
    <dgm:pt modelId="{172DDB66-E89E-4F69-B215-D722B8ADF687}" type="pres">
      <dgm:prSet presAssocID="{F00C5AFF-0773-4D06-AE1D-B03B3435E31D}" presName="tx1" presStyleLbl="revTx" presStyleIdx="0" presStyleCnt="3"/>
      <dgm:spPr/>
      <dgm:t>
        <a:bodyPr/>
        <a:lstStyle/>
        <a:p>
          <a:endParaRPr lang="en-US"/>
        </a:p>
      </dgm:t>
    </dgm:pt>
    <dgm:pt modelId="{DD4CE2B2-4BAE-4D38-B555-53049203F819}" type="pres">
      <dgm:prSet presAssocID="{F00C5AFF-0773-4D06-AE1D-B03B3435E31D}" presName="vert1" presStyleCnt="0"/>
      <dgm:spPr/>
    </dgm:pt>
    <dgm:pt modelId="{F613B036-8CFD-47B9-97A2-CAB37A73DC92}" type="pres">
      <dgm:prSet presAssocID="{12C93D20-9341-412D-BFF0-653F9450158C}" presName="thickLine" presStyleLbl="alignNode1" presStyleIdx="1" presStyleCnt="3"/>
      <dgm:spPr/>
    </dgm:pt>
    <dgm:pt modelId="{58C3D60F-4231-47E6-B5C6-61E80DFD437A}" type="pres">
      <dgm:prSet presAssocID="{12C93D20-9341-412D-BFF0-653F9450158C}" presName="horz1" presStyleCnt="0"/>
      <dgm:spPr/>
    </dgm:pt>
    <dgm:pt modelId="{EA9BD935-89CD-414E-B7F9-6CED6786B1D7}" type="pres">
      <dgm:prSet presAssocID="{12C93D20-9341-412D-BFF0-653F9450158C}" presName="tx1" presStyleLbl="revTx" presStyleIdx="1" presStyleCnt="3"/>
      <dgm:spPr/>
      <dgm:t>
        <a:bodyPr/>
        <a:lstStyle/>
        <a:p>
          <a:endParaRPr lang="en-US"/>
        </a:p>
      </dgm:t>
    </dgm:pt>
    <dgm:pt modelId="{F26C3258-B83E-498D-8749-0EB20BE22B8F}" type="pres">
      <dgm:prSet presAssocID="{12C93D20-9341-412D-BFF0-653F9450158C}" presName="vert1" presStyleCnt="0"/>
      <dgm:spPr/>
    </dgm:pt>
    <dgm:pt modelId="{21C3C7D2-69F0-44B2-802D-DF11165C91AA}" type="pres">
      <dgm:prSet presAssocID="{32646A1B-8652-4DC6-A614-F7A3E4DE6A7F}" presName="thickLine" presStyleLbl="alignNode1" presStyleIdx="2" presStyleCnt="3"/>
      <dgm:spPr/>
    </dgm:pt>
    <dgm:pt modelId="{9148B591-AAE3-4272-9EAC-2278802D70B0}" type="pres">
      <dgm:prSet presAssocID="{32646A1B-8652-4DC6-A614-F7A3E4DE6A7F}" presName="horz1" presStyleCnt="0"/>
      <dgm:spPr/>
    </dgm:pt>
    <dgm:pt modelId="{96EB5C33-2437-4D64-8231-56A833E4DB3C}" type="pres">
      <dgm:prSet presAssocID="{32646A1B-8652-4DC6-A614-F7A3E4DE6A7F}" presName="tx1" presStyleLbl="revTx" presStyleIdx="2" presStyleCnt="3"/>
      <dgm:spPr/>
      <dgm:t>
        <a:bodyPr/>
        <a:lstStyle/>
        <a:p>
          <a:endParaRPr lang="en-US"/>
        </a:p>
      </dgm:t>
    </dgm:pt>
    <dgm:pt modelId="{959134D4-6C57-459C-9943-760003AF3201}" type="pres">
      <dgm:prSet presAssocID="{32646A1B-8652-4DC6-A614-F7A3E4DE6A7F}" presName="vert1" presStyleCnt="0"/>
      <dgm:spPr/>
    </dgm:pt>
  </dgm:ptLst>
  <dgm:cxnLst>
    <dgm:cxn modelId="{A724005A-07B0-46D0-AE00-E985A805752F}" srcId="{AB3944DA-01ED-4A9B-AEF3-338456BA90B5}" destId="{32646A1B-8652-4DC6-A614-F7A3E4DE6A7F}" srcOrd="2" destOrd="0" parTransId="{709084E5-FD35-4B2D-BB7E-2306B5174E16}" sibTransId="{FD363F61-A902-464A-9270-B39467DF5B95}"/>
    <dgm:cxn modelId="{1E1C372A-FA82-4968-8AD9-A56A8FB831E6}" type="presOf" srcId="{F00C5AFF-0773-4D06-AE1D-B03B3435E31D}" destId="{172DDB66-E89E-4F69-B215-D722B8ADF687}" srcOrd="0" destOrd="0" presId="urn:microsoft.com/office/officeart/2008/layout/LinedList"/>
    <dgm:cxn modelId="{619B01B4-AFCA-4C32-9CE7-718159AF0226}" srcId="{AB3944DA-01ED-4A9B-AEF3-338456BA90B5}" destId="{12C93D20-9341-412D-BFF0-653F9450158C}" srcOrd="1" destOrd="0" parTransId="{AB7A2FEE-D92C-458D-84F6-CB32102EEC61}" sibTransId="{FE591A91-6F4F-4610-B7DA-F20C33707F53}"/>
    <dgm:cxn modelId="{445E0319-A7CE-4410-A34F-515398F85301}" srcId="{AB3944DA-01ED-4A9B-AEF3-338456BA90B5}" destId="{F00C5AFF-0773-4D06-AE1D-B03B3435E31D}" srcOrd="0" destOrd="0" parTransId="{566146B2-E2FF-43EC-A4EE-0C1EDDC45667}" sibTransId="{19FBAB68-0833-4FFF-9714-601ED6E8BEFB}"/>
    <dgm:cxn modelId="{0B7FFF4B-E3FE-4260-A374-D7BA8A628EE7}" type="presOf" srcId="{AB3944DA-01ED-4A9B-AEF3-338456BA90B5}" destId="{881AE3AD-5649-458E-91B1-BD0F449FFE8F}" srcOrd="0" destOrd="0" presId="urn:microsoft.com/office/officeart/2008/layout/LinedList"/>
    <dgm:cxn modelId="{B829F845-037E-46E7-8A79-6E9736149B81}" type="presOf" srcId="{32646A1B-8652-4DC6-A614-F7A3E4DE6A7F}" destId="{96EB5C33-2437-4D64-8231-56A833E4DB3C}" srcOrd="0" destOrd="0" presId="urn:microsoft.com/office/officeart/2008/layout/LinedList"/>
    <dgm:cxn modelId="{AAFEF9E5-D169-42D0-9028-906512F83C31}" type="presOf" srcId="{12C93D20-9341-412D-BFF0-653F9450158C}" destId="{EA9BD935-89CD-414E-B7F9-6CED6786B1D7}" srcOrd="0" destOrd="0" presId="urn:microsoft.com/office/officeart/2008/layout/LinedList"/>
    <dgm:cxn modelId="{0D2798E3-3B98-423E-8EA3-2A4515248063}" type="presParOf" srcId="{881AE3AD-5649-458E-91B1-BD0F449FFE8F}" destId="{E83C4383-780C-4B60-ACD0-56515B6EAFC6}" srcOrd="0" destOrd="0" presId="urn:microsoft.com/office/officeart/2008/layout/LinedList"/>
    <dgm:cxn modelId="{9667CB34-EDB2-4324-9776-337CD6183B29}" type="presParOf" srcId="{881AE3AD-5649-458E-91B1-BD0F449FFE8F}" destId="{9A7D121C-BAE3-4357-AA70-8893E3F337D0}" srcOrd="1" destOrd="0" presId="urn:microsoft.com/office/officeart/2008/layout/LinedList"/>
    <dgm:cxn modelId="{5B141678-D705-40ED-97CE-80EA6D8AE236}" type="presParOf" srcId="{9A7D121C-BAE3-4357-AA70-8893E3F337D0}" destId="{172DDB66-E89E-4F69-B215-D722B8ADF687}" srcOrd="0" destOrd="0" presId="urn:microsoft.com/office/officeart/2008/layout/LinedList"/>
    <dgm:cxn modelId="{E35236AF-86D2-4878-AA63-446871B97246}" type="presParOf" srcId="{9A7D121C-BAE3-4357-AA70-8893E3F337D0}" destId="{DD4CE2B2-4BAE-4D38-B555-53049203F819}" srcOrd="1" destOrd="0" presId="urn:microsoft.com/office/officeart/2008/layout/LinedList"/>
    <dgm:cxn modelId="{C37D635A-2CE5-44E6-930F-FAD83F49F5C6}" type="presParOf" srcId="{881AE3AD-5649-458E-91B1-BD0F449FFE8F}" destId="{F613B036-8CFD-47B9-97A2-CAB37A73DC92}" srcOrd="2" destOrd="0" presId="urn:microsoft.com/office/officeart/2008/layout/LinedList"/>
    <dgm:cxn modelId="{F4A732EB-E123-4B06-8E52-94A0EF79E202}" type="presParOf" srcId="{881AE3AD-5649-458E-91B1-BD0F449FFE8F}" destId="{58C3D60F-4231-47E6-B5C6-61E80DFD437A}" srcOrd="3" destOrd="0" presId="urn:microsoft.com/office/officeart/2008/layout/LinedList"/>
    <dgm:cxn modelId="{2F364E43-0188-4661-97BC-43F7E3939BF1}" type="presParOf" srcId="{58C3D60F-4231-47E6-B5C6-61E80DFD437A}" destId="{EA9BD935-89CD-414E-B7F9-6CED6786B1D7}" srcOrd="0" destOrd="0" presId="urn:microsoft.com/office/officeart/2008/layout/LinedList"/>
    <dgm:cxn modelId="{1999DD92-9F87-44AC-AE65-C36C4812683D}" type="presParOf" srcId="{58C3D60F-4231-47E6-B5C6-61E80DFD437A}" destId="{F26C3258-B83E-498D-8749-0EB20BE22B8F}" srcOrd="1" destOrd="0" presId="urn:microsoft.com/office/officeart/2008/layout/LinedList"/>
    <dgm:cxn modelId="{58D3CED9-0D6D-48DA-A551-6EA21C97D2AA}" type="presParOf" srcId="{881AE3AD-5649-458E-91B1-BD0F449FFE8F}" destId="{21C3C7D2-69F0-44B2-802D-DF11165C91AA}" srcOrd="4" destOrd="0" presId="urn:microsoft.com/office/officeart/2008/layout/LinedList"/>
    <dgm:cxn modelId="{FFEF5171-0EA8-495A-8749-50C94A1D7A8C}" type="presParOf" srcId="{881AE3AD-5649-458E-91B1-BD0F449FFE8F}" destId="{9148B591-AAE3-4272-9EAC-2278802D70B0}" srcOrd="5" destOrd="0" presId="urn:microsoft.com/office/officeart/2008/layout/LinedList"/>
    <dgm:cxn modelId="{72D1F761-7F9F-4139-91A7-D8A2ACE60E14}" type="presParOf" srcId="{9148B591-AAE3-4272-9EAC-2278802D70B0}" destId="{96EB5C33-2437-4D64-8231-56A833E4DB3C}" srcOrd="0" destOrd="0" presId="urn:microsoft.com/office/officeart/2008/layout/LinedList"/>
    <dgm:cxn modelId="{7B6D771B-0A20-4132-A06D-F1D982F650B8}" type="presParOf" srcId="{9148B591-AAE3-4272-9EAC-2278802D70B0}" destId="{959134D4-6C57-459C-9943-760003AF320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4118A9F-A3CC-4BBE-9B38-551E89A24BF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7DB1DB92-CDA8-4D87-84F6-99E9F00DEC52}">
      <dgm:prSet/>
      <dgm:spPr/>
      <dgm:t>
        <a:bodyPr/>
        <a:lstStyle/>
        <a:p>
          <a:pPr rtl="0"/>
          <a:r>
            <a:rPr lang="en-US" baseline="0" smtClean="0"/>
            <a:t>Size of the Revenue Gap</a:t>
          </a:r>
          <a:endParaRPr lang="en-US"/>
        </a:p>
      </dgm:t>
    </dgm:pt>
    <dgm:pt modelId="{85C39675-A045-4826-81BB-76A1FFA36985}" type="parTrans" cxnId="{2C461F9D-85EB-4119-834F-351A476BED9F}">
      <dgm:prSet/>
      <dgm:spPr/>
      <dgm:t>
        <a:bodyPr/>
        <a:lstStyle/>
        <a:p>
          <a:endParaRPr lang="en-US"/>
        </a:p>
      </dgm:t>
    </dgm:pt>
    <dgm:pt modelId="{5FC10672-F2B9-4453-A201-1AA2169030B4}" type="sibTrans" cxnId="{2C461F9D-85EB-4119-834F-351A476BED9F}">
      <dgm:prSet/>
      <dgm:spPr/>
      <dgm:t>
        <a:bodyPr/>
        <a:lstStyle/>
        <a:p>
          <a:endParaRPr lang="en-US"/>
        </a:p>
      </dgm:t>
    </dgm:pt>
    <dgm:pt modelId="{2F7F94A7-2DD3-4E6C-B53B-8174B69FF936}">
      <dgm:prSet/>
      <dgm:spPr/>
      <dgm:t>
        <a:bodyPr/>
        <a:lstStyle/>
        <a:p>
          <a:pPr rtl="0"/>
          <a:r>
            <a:rPr lang="en-US" baseline="0" smtClean="0"/>
            <a:t>General Tax vs User Fee</a:t>
          </a:r>
          <a:endParaRPr lang="en-US"/>
        </a:p>
      </dgm:t>
    </dgm:pt>
    <dgm:pt modelId="{1287BEE8-96FD-4111-9143-1AEC66027D9C}" type="parTrans" cxnId="{E832C809-1264-4B57-9580-C45DEA0457B1}">
      <dgm:prSet/>
      <dgm:spPr/>
      <dgm:t>
        <a:bodyPr/>
        <a:lstStyle/>
        <a:p>
          <a:endParaRPr lang="en-US"/>
        </a:p>
      </dgm:t>
    </dgm:pt>
    <dgm:pt modelId="{0A9F961E-D645-4BFD-88A9-5C25D417253B}" type="sibTrans" cxnId="{E832C809-1264-4B57-9580-C45DEA0457B1}">
      <dgm:prSet/>
      <dgm:spPr/>
      <dgm:t>
        <a:bodyPr/>
        <a:lstStyle/>
        <a:p>
          <a:endParaRPr lang="en-US"/>
        </a:p>
      </dgm:t>
    </dgm:pt>
    <dgm:pt modelId="{6FD54D99-2CF4-447D-88E3-29C3119A94A1}">
      <dgm:prSet/>
      <dgm:spPr/>
      <dgm:t>
        <a:bodyPr/>
        <a:lstStyle/>
        <a:p>
          <a:pPr rtl="0"/>
          <a:r>
            <a:rPr lang="en-US" baseline="0" dirty="0" smtClean="0"/>
            <a:t>Effects of Population Change</a:t>
          </a:r>
          <a:endParaRPr lang="en-US" dirty="0"/>
        </a:p>
      </dgm:t>
    </dgm:pt>
    <dgm:pt modelId="{20FB39EA-1258-4DA1-AE06-80306C05A792}" type="parTrans" cxnId="{829892EE-ABE5-44CC-B903-D029E398C793}">
      <dgm:prSet/>
      <dgm:spPr/>
      <dgm:t>
        <a:bodyPr/>
        <a:lstStyle/>
        <a:p>
          <a:endParaRPr lang="en-US"/>
        </a:p>
      </dgm:t>
    </dgm:pt>
    <dgm:pt modelId="{4F47FA97-EB1A-444B-ADB3-FB69E23103E9}" type="sibTrans" cxnId="{829892EE-ABE5-44CC-B903-D029E398C793}">
      <dgm:prSet/>
      <dgm:spPr/>
      <dgm:t>
        <a:bodyPr/>
        <a:lstStyle/>
        <a:p>
          <a:endParaRPr lang="en-US"/>
        </a:p>
      </dgm:t>
    </dgm:pt>
    <dgm:pt modelId="{80E1EF4E-39BF-40E2-AC1D-1596A6035EF4}">
      <dgm:prSet/>
      <dgm:spPr/>
      <dgm:t>
        <a:bodyPr/>
        <a:lstStyle/>
        <a:p>
          <a:pPr rtl="0"/>
          <a:r>
            <a:rPr lang="en-US" baseline="0" smtClean="0"/>
            <a:t>Administrative / Collection Issues</a:t>
          </a:r>
          <a:endParaRPr lang="en-US"/>
        </a:p>
      </dgm:t>
    </dgm:pt>
    <dgm:pt modelId="{3276B344-D357-41CF-8BEB-329B65E1526B}" type="parTrans" cxnId="{0E930B51-0588-499C-B454-5F6532D7F1C3}">
      <dgm:prSet/>
      <dgm:spPr/>
      <dgm:t>
        <a:bodyPr/>
        <a:lstStyle/>
        <a:p>
          <a:endParaRPr lang="en-US"/>
        </a:p>
      </dgm:t>
    </dgm:pt>
    <dgm:pt modelId="{068C08A9-7942-47DD-B45D-9396F635A2F7}" type="sibTrans" cxnId="{0E930B51-0588-499C-B454-5F6532D7F1C3}">
      <dgm:prSet/>
      <dgm:spPr/>
      <dgm:t>
        <a:bodyPr/>
        <a:lstStyle/>
        <a:p>
          <a:endParaRPr lang="en-US"/>
        </a:p>
      </dgm:t>
    </dgm:pt>
    <dgm:pt modelId="{B1737688-BFB3-45E9-B086-78B3237CCFB8}">
      <dgm:prSet/>
      <dgm:spPr/>
      <dgm:t>
        <a:bodyPr/>
        <a:lstStyle/>
        <a:p>
          <a:pPr rtl="0"/>
          <a:r>
            <a:rPr lang="en-US" baseline="0" smtClean="0"/>
            <a:t>Public Perception / Political Will</a:t>
          </a:r>
          <a:endParaRPr lang="en-US"/>
        </a:p>
      </dgm:t>
    </dgm:pt>
    <dgm:pt modelId="{6FFD271E-69D1-4F98-9F3B-F5E2536D50BB}" type="parTrans" cxnId="{17008B81-6285-4330-B065-A95A7DC34572}">
      <dgm:prSet/>
      <dgm:spPr/>
      <dgm:t>
        <a:bodyPr/>
        <a:lstStyle/>
        <a:p>
          <a:endParaRPr lang="en-US"/>
        </a:p>
      </dgm:t>
    </dgm:pt>
    <dgm:pt modelId="{9F9846D6-27B0-4431-9EF3-961282A8C63C}" type="sibTrans" cxnId="{17008B81-6285-4330-B065-A95A7DC34572}">
      <dgm:prSet/>
      <dgm:spPr/>
      <dgm:t>
        <a:bodyPr/>
        <a:lstStyle/>
        <a:p>
          <a:endParaRPr lang="en-US"/>
        </a:p>
      </dgm:t>
    </dgm:pt>
    <dgm:pt modelId="{B7CA3652-D278-4A22-B228-82A30D8B17F5}" type="pres">
      <dgm:prSet presAssocID="{14118A9F-A3CC-4BBE-9B38-551E89A24BFF}" presName="vert0" presStyleCnt="0">
        <dgm:presLayoutVars>
          <dgm:dir/>
          <dgm:animOne val="branch"/>
          <dgm:animLvl val="lvl"/>
        </dgm:presLayoutVars>
      </dgm:prSet>
      <dgm:spPr/>
      <dgm:t>
        <a:bodyPr/>
        <a:lstStyle/>
        <a:p>
          <a:endParaRPr lang="en-US"/>
        </a:p>
      </dgm:t>
    </dgm:pt>
    <dgm:pt modelId="{F4F89C7A-995C-456C-AA16-8BCBB759ABCF}" type="pres">
      <dgm:prSet presAssocID="{7DB1DB92-CDA8-4D87-84F6-99E9F00DEC52}" presName="thickLine" presStyleLbl="alignNode1" presStyleIdx="0" presStyleCnt="5"/>
      <dgm:spPr/>
    </dgm:pt>
    <dgm:pt modelId="{2DF72101-53D7-42BA-B523-2D8DA1DD652C}" type="pres">
      <dgm:prSet presAssocID="{7DB1DB92-CDA8-4D87-84F6-99E9F00DEC52}" presName="horz1" presStyleCnt="0"/>
      <dgm:spPr/>
    </dgm:pt>
    <dgm:pt modelId="{31BC8AC8-C60A-41FF-BA13-420E78EC887A}" type="pres">
      <dgm:prSet presAssocID="{7DB1DB92-CDA8-4D87-84F6-99E9F00DEC52}" presName="tx1" presStyleLbl="revTx" presStyleIdx="0" presStyleCnt="5"/>
      <dgm:spPr/>
      <dgm:t>
        <a:bodyPr/>
        <a:lstStyle/>
        <a:p>
          <a:endParaRPr lang="en-US"/>
        </a:p>
      </dgm:t>
    </dgm:pt>
    <dgm:pt modelId="{5932DB21-6BAE-4BE4-A0E8-1D66759BBF80}" type="pres">
      <dgm:prSet presAssocID="{7DB1DB92-CDA8-4D87-84F6-99E9F00DEC52}" presName="vert1" presStyleCnt="0"/>
      <dgm:spPr/>
    </dgm:pt>
    <dgm:pt modelId="{B11A2562-B687-4662-BA59-F1862FA28F19}" type="pres">
      <dgm:prSet presAssocID="{2F7F94A7-2DD3-4E6C-B53B-8174B69FF936}" presName="thickLine" presStyleLbl="alignNode1" presStyleIdx="1" presStyleCnt="5"/>
      <dgm:spPr/>
    </dgm:pt>
    <dgm:pt modelId="{FCFC24C2-B568-4B24-AF6C-925DB70C020E}" type="pres">
      <dgm:prSet presAssocID="{2F7F94A7-2DD3-4E6C-B53B-8174B69FF936}" presName="horz1" presStyleCnt="0"/>
      <dgm:spPr/>
    </dgm:pt>
    <dgm:pt modelId="{CED5DB3A-5264-45B5-920B-482093B8BCF8}" type="pres">
      <dgm:prSet presAssocID="{2F7F94A7-2DD3-4E6C-B53B-8174B69FF936}" presName="tx1" presStyleLbl="revTx" presStyleIdx="1" presStyleCnt="5"/>
      <dgm:spPr/>
      <dgm:t>
        <a:bodyPr/>
        <a:lstStyle/>
        <a:p>
          <a:endParaRPr lang="en-US"/>
        </a:p>
      </dgm:t>
    </dgm:pt>
    <dgm:pt modelId="{9E2741FD-2092-4E9A-B141-A4ECAB2BF796}" type="pres">
      <dgm:prSet presAssocID="{2F7F94A7-2DD3-4E6C-B53B-8174B69FF936}" presName="vert1" presStyleCnt="0"/>
      <dgm:spPr/>
    </dgm:pt>
    <dgm:pt modelId="{166640B6-72C4-4726-AC89-2FC83574B4B3}" type="pres">
      <dgm:prSet presAssocID="{6FD54D99-2CF4-447D-88E3-29C3119A94A1}" presName="thickLine" presStyleLbl="alignNode1" presStyleIdx="2" presStyleCnt="5"/>
      <dgm:spPr/>
    </dgm:pt>
    <dgm:pt modelId="{7A2B7ECE-87E5-4719-86C8-CFE6EEA81D6E}" type="pres">
      <dgm:prSet presAssocID="{6FD54D99-2CF4-447D-88E3-29C3119A94A1}" presName="horz1" presStyleCnt="0"/>
      <dgm:spPr/>
    </dgm:pt>
    <dgm:pt modelId="{1CB49230-E57F-4617-8451-EACF062B5A51}" type="pres">
      <dgm:prSet presAssocID="{6FD54D99-2CF4-447D-88E3-29C3119A94A1}" presName="tx1" presStyleLbl="revTx" presStyleIdx="2" presStyleCnt="5"/>
      <dgm:spPr/>
      <dgm:t>
        <a:bodyPr/>
        <a:lstStyle/>
        <a:p>
          <a:endParaRPr lang="en-US"/>
        </a:p>
      </dgm:t>
    </dgm:pt>
    <dgm:pt modelId="{D24DF98C-72F1-46A4-AC0D-48484EDE9153}" type="pres">
      <dgm:prSet presAssocID="{6FD54D99-2CF4-447D-88E3-29C3119A94A1}" presName="vert1" presStyleCnt="0"/>
      <dgm:spPr/>
    </dgm:pt>
    <dgm:pt modelId="{82C12521-F245-458D-8D58-F99AB039B4BE}" type="pres">
      <dgm:prSet presAssocID="{80E1EF4E-39BF-40E2-AC1D-1596A6035EF4}" presName="thickLine" presStyleLbl="alignNode1" presStyleIdx="3" presStyleCnt="5"/>
      <dgm:spPr/>
    </dgm:pt>
    <dgm:pt modelId="{9F599C69-B19F-4949-87B6-0B3F514D7DB6}" type="pres">
      <dgm:prSet presAssocID="{80E1EF4E-39BF-40E2-AC1D-1596A6035EF4}" presName="horz1" presStyleCnt="0"/>
      <dgm:spPr/>
    </dgm:pt>
    <dgm:pt modelId="{96AB64C2-4473-435D-A15B-C948D0EEB90C}" type="pres">
      <dgm:prSet presAssocID="{80E1EF4E-39BF-40E2-AC1D-1596A6035EF4}" presName="tx1" presStyleLbl="revTx" presStyleIdx="3" presStyleCnt="5"/>
      <dgm:spPr/>
      <dgm:t>
        <a:bodyPr/>
        <a:lstStyle/>
        <a:p>
          <a:endParaRPr lang="en-US"/>
        </a:p>
      </dgm:t>
    </dgm:pt>
    <dgm:pt modelId="{957CBBB4-8571-4E7B-A36F-E501E95A42DD}" type="pres">
      <dgm:prSet presAssocID="{80E1EF4E-39BF-40E2-AC1D-1596A6035EF4}" presName="vert1" presStyleCnt="0"/>
      <dgm:spPr/>
    </dgm:pt>
    <dgm:pt modelId="{8AE2D97D-49C5-4150-988E-0E63344EC82E}" type="pres">
      <dgm:prSet presAssocID="{B1737688-BFB3-45E9-B086-78B3237CCFB8}" presName="thickLine" presStyleLbl="alignNode1" presStyleIdx="4" presStyleCnt="5"/>
      <dgm:spPr/>
    </dgm:pt>
    <dgm:pt modelId="{E2395226-C17A-4D62-8084-894C56C32923}" type="pres">
      <dgm:prSet presAssocID="{B1737688-BFB3-45E9-B086-78B3237CCFB8}" presName="horz1" presStyleCnt="0"/>
      <dgm:spPr/>
    </dgm:pt>
    <dgm:pt modelId="{CB494C20-4767-4FD4-9894-DFC10B6E93E3}" type="pres">
      <dgm:prSet presAssocID="{B1737688-BFB3-45E9-B086-78B3237CCFB8}" presName="tx1" presStyleLbl="revTx" presStyleIdx="4" presStyleCnt="5"/>
      <dgm:spPr/>
      <dgm:t>
        <a:bodyPr/>
        <a:lstStyle/>
        <a:p>
          <a:endParaRPr lang="en-US"/>
        </a:p>
      </dgm:t>
    </dgm:pt>
    <dgm:pt modelId="{CC6F1D6F-B544-4657-8B7C-5A7BC612E445}" type="pres">
      <dgm:prSet presAssocID="{B1737688-BFB3-45E9-B086-78B3237CCFB8}" presName="vert1" presStyleCnt="0"/>
      <dgm:spPr/>
    </dgm:pt>
  </dgm:ptLst>
  <dgm:cxnLst>
    <dgm:cxn modelId="{F092C007-8A23-46DB-B3A4-D30B661CA078}" type="presOf" srcId="{B1737688-BFB3-45E9-B086-78B3237CCFB8}" destId="{CB494C20-4767-4FD4-9894-DFC10B6E93E3}" srcOrd="0" destOrd="0" presId="urn:microsoft.com/office/officeart/2008/layout/LinedList"/>
    <dgm:cxn modelId="{7B369885-47F7-4FD4-9F99-B8A518C83CDB}" type="presOf" srcId="{80E1EF4E-39BF-40E2-AC1D-1596A6035EF4}" destId="{96AB64C2-4473-435D-A15B-C948D0EEB90C}" srcOrd="0" destOrd="0" presId="urn:microsoft.com/office/officeart/2008/layout/LinedList"/>
    <dgm:cxn modelId="{17008B81-6285-4330-B065-A95A7DC34572}" srcId="{14118A9F-A3CC-4BBE-9B38-551E89A24BFF}" destId="{B1737688-BFB3-45E9-B086-78B3237CCFB8}" srcOrd="4" destOrd="0" parTransId="{6FFD271E-69D1-4F98-9F3B-F5E2536D50BB}" sibTransId="{9F9846D6-27B0-4431-9EF3-961282A8C63C}"/>
    <dgm:cxn modelId="{E832C809-1264-4B57-9580-C45DEA0457B1}" srcId="{14118A9F-A3CC-4BBE-9B38-551E89A24BFF}" destId="{2F7F94A7-2DD3-4E6C-B53B-8174B69FF936}" srcOrd="1" destOrd="0" parTransId="{1287BEE8-96FD-4111-9143-1AEC66027D9C}" sibTransId="{0A9F961E-D645-4BFD-88A9-5C25D417253B}"/>
    <dgm:cxn modelId="{0E930B51-0588-499C-B454-5F6532D7F1C3}" srcId="{14118A9F-A3CC-4BBE-9B38-551E89A24BFF}" destId="{80E1EF4E-39BF-40E2-AC1D-1596A6035EF4}" srcOrd="3" destOrd="0" parTransId="{3276B344-D357-41CF-8BEB-329B65E1526B}" sibTransId="{068C08A9-7942-47DD-B45D-9396F635A2F7}"/>
    <dgm:cxn modelId="{B7230A4A-8FFC-40FC-9E4F-144687BC45FC}" type="presOf" srcId="{2F7F94A7-2DD3-4E6C-B53B-8174B69FF936}" destId="{CED5DB3A-5264-45B5-920B-482093B8BCF8}" srcOrd="0" destOrd="0" presId="urn:microsoft.com/office/officeart/2008/layout/LinedList"/>
    <dgm:cxn modelId="{5AFE54EE-2373-4498-AFDD-BB600597E888}" type="presOf" srcId="{7DB1DB92-CDA8-4D87-84F6-99E9F00DEC52}" destId="{31BC8AC8-C60A-41FF-BA13-420E78EC887A}" srcOrd="0" destOrd="0" presId="urn:microsoft.com/office/officeart/2008/layout/LinedList"/>
    <dgm:cxn modelId="{2C461F9D-85EB-4119-834F-351A476BED9F}" srcId="{14118A9F-A3CC-4BBE-9B38-551E89A24BFF}" destId="{7DB1DB92-CDA8-4D87-84F6-99E9F00DEC52}" srcOrd="0" destOrd="0" parTransId="{85C39675-A045-4826-81BB-76A1FFA36985}" sibTransId="{5FC10672-F2B9-4453-A201-1AA2169030B4}"/>
    <dgm:cxn modelId="{8A77F092-8FA9-40CE-9F20-159370D879BE}" type="presOf" srcId="{6FD54D99-2CF4-447D-88E3-29C3119A94A1}" destId="{1CB49230-E57F-4617-8451-EACF062B5A51}" srcOrd="0" destOrd="0" presId="urn:microsoft.com/office/officeart/2008/layout/LinedList"/>
    <dgm:cxn modelId="{829892EE-ABE5-44CC-B903-D029E398C793}" srcId="{14118A9F-A3CC-4BBE-9B38-551E89A24BFF}" destId="{6FD54D99-2CF4-447D-88E3-29C3119A94A1}" srcOrd="2" destOrd="0" parTransId="{20FB39EA-1258-4DA1-AE06-80306C05A792}" sibTransId="{4F47FA97-EB1A-444B-ADB3-FB69E23103E9}"/>
    <dgm:cxn modelId="{22C0EF67-0A69-45FC-A98F-F2E3C0F8C47C}" type="presOf" srcId="{14118A9F-A3CC-4BBE-9B38-551E89A24BFF}" destId="{B7CA3652-D278-4A22-B228-82A30D8B17F5}" srcOrd="0" destOrd="0" presId="urn:microsoft.com/office/officeart/2008/layout/LinedList"/>
    <dgm:cxn modelId="{D830F894-8D9E-4D90-B5A3-076276E69E1B}" type="presParOf" srcId="{B7CA3652-D278-4A22-B228-82A30D8B17F5}" destId="{F4F89C7A-995C-456C-AA16-8BCBB759ABCF}" srcOrd="0" destOrd="0" presId="urn:microsoft.com/office/officeart/2008/layout/LinedList"/>
    <dgm:cxn modelId="{2C942D68-D1B9-4FC1-A075-35FBE941E600}" type="presParOf" srcId="{B7CA3652-D278-4A22-B228-82A30D8B17F5}" destId="{2DF72101-53D7-42BA-B523-2D8DA1DD652C}" srcOrd="1" destOrd="0" presId="urn:microsoft.com/office/officeart/2008/layout/LinedList"/>
    <dgm:cxn modelId="{80A8B647-B59E-4EFC-ABF4-6C19E7B6A9AB}" type="presParOf" srcId="{2DF72101-53D7-42BA-B523-2D8DA1DD652C}" destId="{31BC8AC8-C60A-41FF-BA13-420E78EC887A}" srcOrd="0" destOrd="0" presId="urn:microsoft.com/office/officeart/2008/layout/LinedList"/>
    <dgm:cxn modelId="{BABFDEDF-E3E6-48D0-9715-FCF97039A3F9}" type="presParOf" srcId="{2DF72101-53D7-42BA-B523-2D8DA1DD652C}" destId="{5932DB21-6BAE-4BE4-A0E8-1D66759BBF80}" srcOrd="1" destOrd="0" presId="urn:microsoft.com/office/officeart/2008/layout/LinedList"/>
    <dgm:cxn modelId="{92530ED0-6D5A-4689-B10A-F12CF159FDE4}" type="presParOf" srcId="{B7CA3652-D278-4A22-B228-82A30D8B17F5}" destId="{B11A2562-B687-4662-BA59-F1862FA28F19}" srcOrd="2" destOrd="0" presId="urn:microsoft.com/office/officeart/2008/layout/LinedList"/>
    <dgm:cxn modelId="{570B30DE-7CE8-4D80-A9AA-FF149D0BF87A}" type="presParOf" srcId="{B7CA3652-D278-4A22-B228-82A30D8B17F5}" destId="{FCFC24C2-B568-4B24-AF6C-925DB70C020E}" srcOrd="3" destOrd="0" presId="urn:microsoft.com/office/officeart/2008/layout/LinedList"/>
    <dgm:cxn modelId="{C9F15BB3-30EA-4AE2-B836-6D3CFD585488}" type="presParOf" srcId="{FCFC24C2-B568-4B24-AF6C-925DB70C020E}" destId="{CED5DB3A-5264-45B5-920B-482093B8BCF8}" srcOrd="0" destOrd="0" presId="urn:microsoft.com/office/officeart/2008/layout/LinedList"/>
    <dgm:cxn modelId="{BA53E070-924B-4836-ACDD-5356FBEDDB84}" type="presParOf" srcId="{FCFC24C2-B568-4B24-AF6C-925DB70C020E}" destId="{9E2741FD-2092-4E9A-B141-A4ECAB2BF796}" srcOrd="1" destOrd="0" presId="urn:microsoft.com/office/officeart/2008/layout/LinedList"/>
    <dgm:cxn modelId="{C8D63B2D-DA0B-4552-827C-389A83A7BD30}" type="presParOf" srcId="{B7CA3652-D278-4A22-B228-82A30D8B17F5}" destId="{166640B6-72C4-4726-AC89-2FC83574B4B3}" srcOrd="4" destOrd="0" presId="urn:microsoft.com/office/officeart/2008/layout/LinedList"/>
    <dgm:cxn modelId="{9AED8584-F356-4B5E-ACB1-99B8511774F7}" type="presParOf" srcId="{B7CA3652-D278-4A22-B228-82A30D8B17F5}" destId="{7A2B7ECE-87E5-4719-86C8-CFE6EEA81D6E}" srcOrd="5" destOrd="0" presId="urn:microsoft.com/office/officeart/2008/layout/LinedList"/>
    <dgm:cxn modelId="{B87787EC-950D-467B-ACB2-A6062131318E}" type="presParOf" srcId="{7A2B7ECE-87E5-4719-86C8-CFE6EEA81D6E}" destId="{1CB49230-E57F-4617-8451-EACF062B5A51}" srcOrd="0" destOrd="0" presId="urn:microsoft.com/office/officeart/2008/layout/LinedList"/>
    <dgm:cxn modelId="{20A532AB-0720-45E2-A35F-D8110DBD1A4F}" type="presParOf" srcId="{7A2B7ECE-87E5-4719-86C8-CFE6EEA81D6E}" destId="{D24DF98C-72F1-46A4-AC0D-48484EDE9153}" srcOrd="1" destOrd="0" presId="urn:microsoft.com/office/officeart/2008/layout/LinedList"/>
    <dgm:cxn modelId="{3AA61AF1-2960-4E2D-A598-C22CA10D9816}" type="presParOf" srcId="{B7CA3652-D278-4A22-B228-82A30D8B17F5}" destId="{82C12521-F245-458D-8D58-F99AB039B4BE}" srcOrd="6" destOrd="0" presId="urn:microsoft.com/office/officeart/2008/layout/LinedList"/>
    <dgm:cxn modelId="{A0D1FBAB-359E-45F3-B784-FFEC364144E3}" type="presParOf" srcId="{B7CA3652-D278-4A22-B228-82A30D8B17F5}" destId="{9F599C69-B19F-4949-87B6-0B3F514D7DB6}" srcOrd="7" destOrd="0" presId="urn:microsoft.com/office/officeart/2008/layout/LinedList"/>
    <dgm:cxn modelId="{1BD9BEF4-63E9-4C75-A1BA-CEE76AA27E6C}" type="presParOf" srcId="{9F599C69-B19F-4949-87B6-0B3F514D7DB6}" destId="{96AB64C2-4473-435D-A15B-C948D0EEB90C}" srcOrd="0" destOrd="0" presId="urn:microsoft.com/office/officeart/2008/layout/LinedList"/>
    <dgm:cxn modelId="{735FE732-D087-44F0-A1A6-DDD6E0F70CC8}" type="presParOf" srcId="{9F599C69-B19F-4949-87B6-0B3F514D7DB6}" destId="{957CBBB4-8571-4E7B-A36F-E501E95A42DD}" srcOrd="1" destOrd="0" presId="urn:microsoft.com/office/officeart/2008/layout/LinedList"/>
    <dgm:cxn modelId="{1763E5D7-CB42-4A04-BEF1-AF5974911351}" type="presParOf" srcId="{B7CA3652-D278-4A22-B228-82A30D8B17F5}" destId="{8AE2D97D-49C5-4150-988E-0E63344EC82E}" srcOrd="8" destOrd="0" presId="urn:microsoft.com/office/officeart/2008/layout/LinedList"/>
    <dgm:cxn modelId="{7434E889-5BAF-4AFD-BB58-332B7BFDE445}" type="presParOf" srcId="{B7CA3652-D278-4A22-B228-82A30D8B17F5}" destId="{E2395226-C17A-4D62-8084-894C56C32923}" srcOrd="9" destOrd="0" presId="urn:microsoft.com/office/officeart/2008/layout/LinedList"/>
    <dgm:cxn modelId="{355067E6-97AE-44FD-B64D-6B4D9B0EB2F1}" type="presParOf" srcId="{E2395226-C17A-4D62-8084-894C56C32923}" destId="{CB494C20-4767-4FD4-9894-DFC10B6E93E3}" srcOrd="0" destOrd="0" presId="urn:microsoft.com/office/officeart/2008/layout/LinedList"/>
    <dgm:cxn modelId="{C8DD5AFE-1926-47EC-86B2-63C9FB0A535B}" type="presParOf" srcId="{E2395226-C17A-4D62-8084-894C56C32923}" destId="{CC6F1D6F-B544-4657-8B7C-5A7BC612E44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5CBDB36-0F01-4284-91EA-2DDF5059BE5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BD7712B-834E-44D3-817C-F0AFA03BB6D0}">
      <dgm:prSet/>
      <dgm:spPr/>
      <dgm:t>
        <a:bodyPr/>
        <a:lstStyle/>
        <a:p>
          <a:pPr rtl="0"/>
          <a:r>
            <a:rPr lang="en-US" baseline="0" smtClean="0"/>
            <a:t>Help explain the challenges we face and  what is at risk.</a:t>
          </a:r>
          <a:endParaRPr lang="en-US"/>
        </a:p>
      </dgm:t>
    </dgm:pt>
    <dgm:pt modelId="{D5ECA4E0-1BF2-4C53-84B4-13A6E3EBF82E}" type="parTrans" cxnId="{A3F4FA2E-0170-4A52-B745-24BA69F0CCAE}">
      <dgm:prSet/>
      <dgm:spPr/>
      <dgm:t>
        <a:bodyPr/>
        <a:lstStyle/>
        <a:p>
          <a:endParaRPr lang="en-US"/>
        </a:p>
      </dgm:t>
    </dgm:pt>
    <dgm:pt modelId="{284D9076-3E78-47DB-ACE1-B07FC010951B}" type="sibTrans" cxnId="{A3F4FA2E-0170-4A52-B745-24BA69F0CCAE}">
      <dgm:prSet/>
      <dgm:spPr/>
      <dgm:t>
        <a:bodyPr/>
        <a:lstStyle/>
        <a:p>
          <a:endParaRPr lang="en-US"/>
        </a:p>
      </dgm:t>
    </dgm:pt>
    <dgm:pt modelId="{DAEB5588-3B21-4066-860B-82162B37869F}">
      <dgm:prSet/>
      <dgm:spPr/>
      <dgm:t>
        <a:bodyPr/>
        <a:lstStyle/>
        <a:p>
          <a:pPr rtl="0"/>
          <a:r>
            <a:rPr lang="en-US" baseline="0" smtClean="0"/>
            <a:t>Lobby to avoid Federal transportation funding shutdown.</a:t>
          </a:r>
          <a:endParaRPr lang="en-US"/>
        </a:p>
      </dgm:t>
    </dgm:pt>
    <dgm:pt modelId="{A9B10881-5D48-401A-8165-77989F20915F}" type="parTrans" cxnId="{68CB8701-4EB4-4526-8FA9-234E45645AD0}">
      <dgm:prSet/>
      <dgm:spPr/>
      <dgm:t>
        <a:bodyPr/>
        <a:lstStyle/>
        <a:p>
          <a:endParaRPr lang="en-US"/>
        </a:p>
      </dgm:t>
    </dgm:pt>
    <dgm:pt modelId="{7812B087-E575-4BAB-B4BA-770303C5018B}" type="sibTrans" cxnId="{68CB8701-4EB4-4526-8FA9-234E45645AD0}">
      <dgm:prSet/>
      <dgm:spPr/>
      <dgm:t>
        <a:bodyPr/>
        <a:lstStyle/>
        <a:p>
          <a:endParaRPr lang="en-US"/>
        </a:p>
      </dgm:t>
    </dgm:pt>
    <dgm:pt modelId="{367E2682-94B8-43A4-955A-32A675DF81A1}">
      <dgm:prSet/>
      <dgm:spPr/>
      <dgm:t>
        <a:bodyPr/>
        <a:lstStyle/>
        <a:p>
          <a:pPr rtl="0"/>
          <a:r>
            <a:rPr lang="en-US" baseline="0" smtClean="0"/>
            <a:t>Advocate for State and Federal transportation revenue reform. </a:t>
          </a:r>
          <a:endParaRPr lang="en-US"/>
        </a:p>
      </dgm:t>
    </dgm:pt>
    <dgm:pt modelId="{605ACC15-C4BF-4380-8F70-E90900A9A965}" type="parTrans" cxnId="{82DFA062-934A-423B-B3B8-78812177B2C1}">
      <dgm:prSet/>
      <dgm:spPr/>
      <dgm:t>
        <a:bodyPr/>
        <a:lstStyle/>
        <a:p>
          <a:endParaRPr lang="en-US"/>
        </a:p>
      </dgm:t>
    </dgm:pt>
    <dgm:pt modelId="{136C9EAC-D3CC-4907-A3C1-5578FA89B5BC}" type="sibTrans" cxnId="{82DFA062-934A-423B-B3B8-78812177B2C1}">
      <dgm:prSet/>
      <dgm:spPr/>
      <dgm:t>
        <a:bodyPr/>
        <a:lstStyle/>
        <a:p>
          <a:endParaRPr lang="en-US"/>
        </a:p>
      </dgm:t>
    </dgm:pt>
    <dgm:pt modelId="{FCB08DA5-A655-4651-BE58-55FE0B1C224B}" type="pres">
      <dgm:prSet presAssocID="{25CBDB36-0F01-4284-91EA-2DDF5059BE52}" presName="linear" presStyleCnt="0">
        <dgm:presLayoutVars>
          <dgm:animLvl val="lvl"/>
          <dgm:resizeHandles val="exact"/>
        </dgm:presLayoutVars>
      </dgm:prSet>
      <dgm:spPr/>
      <dgm:t>
        <a:bodyPr/>
        <a:lstStyle/>
        <a:p>
          <a:endParaRPr lang="en-US"/>
        </a:p>
      </dgm:t>
    </dgm:pt>
    <dgm:pt modelId="{2A9EF420-2F54-4C90-8B97-34D3E6708ECC}" type="pres">
      <dgm:prSet presAssocID="{8BD7712B-834E-44D3-817C-F0AFA03BB6D0}" presName="parentText" presStyleLbl="node1" presStyleIdx="0" presStyleCnt="3">
        <dgm:presLayoutVars>
          <dgm:chMax val="0"/>
          <dgm:bulletEnabled val="1"/>
        </dgm:presLayoutVars>
      </dgm:prSet>
      <dgm:spPr/>
      <dgm:t>
        <a:bodyPr/>
        <a:lstStyle/>
        <a:p>
          <a:endParaRPr lang="en-US"/>
        </a:p>
      </dgm:t>
    </dgm:pt>
    <dgm:pt modelId="{BD834BBF-5D2B-41AB-9128-C1502E076EB3}" type="pres">
      <dgm:prSet presAssocID="{284D9076-3E78-47DB-ACE1-B07FC010951B}" presName="spacer" presStyleCnt="0"/>
      <dgm:spPr/>
    </dgm:pt>
    <dgm:pt modelId="{8EAEF144-CED1-4A8F-9FD1-154B15DC4273}" type="pres">
      <dgm:prSet presAssocID="{DAEB5588-3B21-4066-860B-82162B37869F}" presName="parentText" presStyleLbl="node1" presStyleIdx="1" presStyleCnt="3">
        <dgm:presLayoutVars>
          <dgm:chMax val="0"/>
          <dgm:bulletEnabled val="1"/>
        </dgm:presLayoutVars>
      </dgm:prSet>
      <dgm:spPr/>
      <dgm:t>
        <a:bodyPr/>
        <a:lstStyle/>
        <a:p>
          <a:endParaRPr lang="en-US"/>
        </a:p>
      </dgm:t>
    </dgm:pt>
    <dgm:pt modelId="{ECEED71D-AD93-47AA-831C-6AA1407BD7EA}" type="pres">
      <dgm:prSet presAssocID="{7812B087-E575-4BAB-B4BA-770303C5018B}" presName="spacer" presStyleCnt="0"/>
      <dgm:spPr/>
    </dgm:pt>
    <dgm:pt modelId="{6E623C70-4A82-457C-873E-8364118EAE31}" type="pres">
      <dgm:prSet presAssocID="{367E2682-94B8-43A4-955A-32A675DF81A1}" presName="parentText" presStyleLbl="node1" presStyleIdx="2" presStyleCnt="3">
        <dgm:presLayoutVars>
          <dgm:chMax val="0"/>
          <dgm:bulletEnabled val="1"/>
        </dgm:presLayoutVars>
      </dgm:prSet>
      <dgm:spPr/>
      <dgm:t>
        <a:bodyPr/>
        <a:lstStyle/>
        <a:p>
          <a:endParaRPr lang="en-US"/>
        </a:p>
      </dgm:t>
    </dgm:pt>
  </dgm:ptLst>
  <dgm:cxnLst>
    <dgm:cxn modelId="{96375E9C-BF25-41E9-8A31-280CB78E7066}" type="presOf" srcId="{8BD7712B-834E-44D3-817C-F0AFA03BB6D0}" destId="{2A9EF420-2F54-4C90-8B97-34D3E6708ECC}" srcOrd="0" destOrd="0" presId="urn:microsoft.com/office/officeart/2005/8/layout/vList2"/>
    <dgm:cxn modelId="{A3F4FA2E-0170-4A52-B745-24BA69F0CCAE}" srcId="{25CBDB36-0F01-4284-91EA-2DDF5059BE52}" destId="{8BD7712B-834E-44D3-817C-F0AFA03BB6D0}" srcOrd="0" destOrd="0" parTransId="{D5ECA4E0-1BF2-4C53-84B4-13A6E3EBF82E}" sibTransId="{284D9076-3E78-47DB-ACE1-B07FC010951B}"/>
    <dgm:cxn modelId="{68CB8701-4EB4-4526-8FA9-234E45645AD0}" srcId="{25CBDB36-0F01-4284-91EA-2DDF5059BE52}" destId="{DAEB5588-3B21-4066-860B-82162B37869F}" srcOrd="1" destOrd="0" parTransId="{A9B10881-5D48-401A-8165-77989F20915F}" sibTransId="{7812B087-E575-4BAB-B4BA-770303C5018B}"/>
    <dgm:cxn modelId="{82DFA062-934A-423B-B3B8-78812177B2C1}" srcId="{25CBDB36-0F01-4284-91EA-2DDF5059BE52}" destId="{367E2682-94B8-43A4-955A-32A675DF81A1}" srcOrd="2" destOrd="0" parTransId="{605ACC15-C4BF-4380-8F70-E90900A9A965}" sibTransId="{136C9EAC-D3CC-4907-A3C1-5578FA89B5BC}"/>
    <dgm:cxn modelId="{AC20282B-FB39-44DD-BDCB-9995376690D1}" type="presOf" srcId="{367E2682-94B8-43A4-955A-32A675DF81A1}" destId="{6E623C70-4A82-457C-873E-8364118EAE31}" srcOrd="0" destOrd="0" presId="urn:microsoft.com/office/officeart/2005/8/layout/vList2"/>
    <dgm:cxn modelId="{D7FADF64-4642-4D6F-81E4-5059E776AE6A}" type="presOf" srcId="{DAEB5588-3B21-4066-860B-82162B37869F}" destId="{8EAEF144-CED1-4A8F-9FD1-154B15DC4273}" srcOrd="0" destOrd="0" presId="urn:microsoft.com/office/officeart/2005/8/layout/vList2"/>
    <dgm:cxn modelId="{9EF8537F-86F5-48EC-A83A-B3968DD9CD18}" type="presOf" srcId="{25CBDB36-0F01-4284-91EA-2DDF5059BE52}" destId="{FCB08DA5-A655-4651-BE58-55FE0B1C224B}" srcOrd="0" destOrd="0" presId="urn:microsoft.com/office/officeart/2005/8/layout/vList2"/>
    <dgm:cxn modelId="{E6FD74E0-22A6-40B5-BFC1-9FBA72EE4C9F}" type="presParOf" srcId="{FCB08DA5-A655-4651-BE58-55FE0B1C224B}" destId="{2A9EF420-2F54-4C90-8B97-34D3E6708ECC}" srcOrd="0" destOrd="0" presId="urn:microsoft.com/office/officeart/2005/8/layout/vList2"/>
    <dgm:cxn modelId="{D6DC26D1-9EEB-44C2-953D-068DB2B52DF5}" type="presParOf" srcId="{FCB08DA5-A655-4651-BE58-55FE0B1C224B}" destId="{BD834BBF-5D2B-41AB-9128-C1502E076EB3}" srcOrd="1" destOrd="0" presId="urn:microsoft.com/office/officeart/2005/8/layout/vList2"/>
    <dgm:cxn modelId="{BDC7B3E5-1418-43E8-97DB-E84730A406AB}" type="presParOf" srcId="{FCB08DA5-A655-4651-BE58-55FE0B1C224B}" destId="{8EAEF144-CED1-4A8F-9FD1-154B15DC4273}" srcOrd="2" destOrd="0" presId="urn:microsoft.com/office/officeart/2005/8/layout/vList2"/>
    <dgm:cxn modelId="{1307991A-F18A-41CF-8A39-7BE299A44BD5}" type="presParOf" srcId="{FCB08DA5-A655-4651-BE58-55FE0B1C224B}" destId="{ECEED71D-AD93-47AA-831C-6AA1407BD7EA}" srcOrd="3" destOrd="0" presId="urn:microsoft.com/office/officeart/2005/8/layout/vList2"/>
    <dgm:cxn modelId="{1923F347-EDD8-4B2F-A6E1-E0C7B4FCA8B8}" type="presParOf" srcId="{FCB08DA5-A655-4651-BE58-55FE0B1C224B}" destId="{6E623C70-4A82-457C-873E-8364118EAE3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8BB736-B265-4583-ACA9-CC8DFB1BCF18}" type="doc">
      <dgm:prSet loTypeId="urn:microsoft.com/office/officeart/2005/8/layout/default" loCatId="list" qsTypeId="urn:microsoft.com/office/officeart/2005/8/quickstyle/3d3" qsCatId="3D" csTypeId="urn:microsoft.com/office/officeart/2005/8/colors/accent6_2" csCatId="accent6" phldr="1"/>
      <dgm:spPr/>
      <dgm:t>
        <a:bodyPr/>
        <a:lstStyle/>
        <a:p>
          <a:endParaRPr lang="en-US"/>
        </a:p>
      </dgm:t>
    </dgm:pt>
    <dgm:pt modelId="{050DC7E5-B425-4F14-A28C-6E6744116137}">
      <dgm:prSet phldrT="[Text]"/>
      <dgm:spPr/>
      <dgm:t>
        <a:bodyPr/>
        <a:lstStyle/>
        <a:p>
          <a:r>
            <a:rPr lang="en-US" dirty="0" smtClean="0"/>
            <a:t>Customer Service</a:t>
          </a:r>
          <a:endParaRPr lang="en-US" dirty="0"/>
        </a:p>
      </dgm:t>
    </dgm:pt>
    <dgm:pt modelId="{50EC2BF7-332E-4B33-A8F5-7476CAA548BF}" type="parTrans" cxnId="{CC3EA0A6-F294-4650-923C-F7A194D3F473}">
      <dgm:prSet/>
      <dgm:spPr/>
      <dgm:t>
        <a:bodyPr/>
        <a:lstStyle/>
        <a:p>
          <a:endParaRPr lang="en-US"/>
        </a:p>
      </dgm:t>
    </dgm:pt>
    <dgm:pt modelId="{BF3DDCD5-587D-41F0-A216-8958DEE87284}" type="sibTrans" cxnId="{CC3EA0A6-F294-4650-923C-F7A194D3F473}">
      <dgm:prSet/>
      <dgm:spPr/>
      <dgm:t>
        <a:bodyPr/>
        <a:lstStyle/>
        <a:p>
          <a:endParaRPr lang="en-US"/>
        </a:p>
      </dgm:t>
    </dgm:pt>
    <dgm:pt modelId="{DA4CE01C-182E-463A-BFA4-552A3B291975}">
      <dgm:prSet/>
      <dgm:spPr/>
      <dgm:t>
        <a:bodyPr/>
        <a:lstStyle/>
        <a:p>
          <a:r>
            <a:rPr lang="en-US" smtClean="0"/>
            <a:t>Strengthening Local Partnerships </a:t>
          </a:r>
          <a:endParaRPr lang="en-US" dirty="0" smtClean="0"/>
        </a:p>
      </dgm:t>
    </dgm:pt>
    <dgm:pt modelId="{FA880838-9138-4C8F-93F2-791A27328FED}" type="parTrans" cxnId="{ACA0F853-A723-4CFD-A6F9-702CD8295361}">
      <dgm:prSet/>
      <dgm:spPr/>
      <dgm:t>
        <a:bodyPr/>
        <a:lstStyle/>
        <a:p>
          <a:endParaRPr lang="en-US"/>
        </a:p>
      </dgm:t>
    </dgm:pt>
    <dgm:pt modelId="{867026FF-4864-4B01-BF8F-F4332C738FF4}" type="sibTrans" cxnId="{ACA0F853-A723-4CFD-A6F9-702CD8295361}">
      <dgm:prSet/>
      <dgm:spPr/>
      <dgm:t>
        <a:bodyPr/>
        <a:lstStyle/>
        <a:p>
          <a:endParaRPr lang="en-US"/>
        </a:p>
      </dgm:t>
    </dgm:pt>
    <dgm:pt modelId="{802F448C-B128-4DF6-B041-AF04E1C5DBBF}">
      <dgm:prSet/>
      <dgm:spPr/>
      <dgm:t>
        <a:bodyPr/>
        <a:lstStyle/>
        <a:p>
          <a:r>
            <a:rPr lang="en-US" smtClean="0"/>
            <a:t>Aesthetics on Projects</a:t>
          </a:r>
          <a:endParaRPr lang="en-US" dirty="0" smtClean="0"/>
        </a:p>
      </dgm:t>
    </dgm:pt>
    <dgm:pt modelId="{F434ABDB-BD8A-42DA-BB49-E608539D8683}" type="parTrans" cxnId="{F6AE5FC8-5289-42DA-94AF-04332AD7149D}">
      <dgm:prSet/>
      <dgm:spPr/>
      <dgm:t>
        <a:bodyPr/>
        <a:lstStyle/>
        <a:p>
          <a:endParaRPr lang="en-US"/>
        </a:p>
      </dgm:t>
    </dgm:pt>
    <dgm:pt modelId="{845FE902-31E6-4EBC-B77F-12B37A0343C0}" type="sibTrans" cxnId="{F6AE5FC8-5289-42DA-94AF-04332AD7149D}">
      <dgm:prSet/>
      <dgm:spPr/>
      <dgm:t>
        <a:bodyPr/>
        <a:lstStyle/>
        <a:p>
          <a:endParaRPr lang="en-US"/>
        </a:p>
      </dgm:t>
    </dgm:pt>
    <dgm:pt modelId="{6F858E5B-9A9D-400D-A010-8FED7363AA00}">
      <dgm:prSet/>
      <dgm:spPr/>
      <dgm:t>
        <a:bodyPr/>
        <a:lstStyle/>
        <a:p>
          <a:r>
            <a:rPr lang="en-US" smtClean="0"/>
            <a:t>Communication</a:t>
          </a:r>
          <a:endParaRPr lang="en-US" dirty="0" smtClean="0"/>
        </a:p>
      </dgm:t>
    </dgm:pt>
    <dgm:pt modelId="{2EFC68C0-B429-4D69-8ED8-8408B158EBDB}" type="parTrans" cxnId="{7C45BBC2-5B33-4E88-847B-E2C71273DE8C}">
      <dgm:prSet/>
      <dgm:spPr/>
      <dgm:t>
        <a:bodyPr/>
        <a:lstStyle/>
        <a:p>
          <a:endParaRPr lang="en-US"/>
        </a:p>
      </dgm:t>
    </dgm:pt>
    <dgm:pt modelId="{936764B7-D305-4427-9835-B21861FE271B}" type="sibTrans" cxnId="{7C45BBC2-5B33-4E88-847B-E2C71273DE8C}">
      <dgm:prSet/>
      <dgm:spPr/>
      <dgm:t>
        <a:bodyPr/>
        <a:lstStyle/>
        <a:p>
          <a:endParaRPr lang="en-US"/>
        </a:p>
      </dgm:t>
    </dgm:pt>
    <dgm:pt modelId="{1263E634-CF70-4637-B055-9025EBC53981}" type="pres">
      <dgm:prSet presAssocID="{AF8BB736-B265-4583-ACA9-CC8DFB1BCF18}" presName="diagram" presStyleCnt="0">
        <dgm:presLayoutVars>
          <dgm:dir/>
          <dgm:resizeHandles val="exact"/>
        </dgm:presLayoutVars>
      </dgm:prSet>
      <dgm:spPr/>
      <dgm:t>
        <a:bodyPr/>
        <a:lstStyle/>
        <a:p>
          <a:endParaRPr lang="en-US"/>
        </a:p>
      </dgm:t>
    </dgm:pt>
    <dgm:pt modelId="{E83886AB-98FC-4E3D-93FC-A8845176F160}" type="pres">
      <dgm:prSet presAssocID="{050DC7E5-B425-4F14-A28C-6E6744116137}" presName="node" presStyleLbl="node1" presStyleIdx="0" presStyleCnt="4">
        <dgm:presLayoutVars>
          <dgm:bulletEnabled val="1"/>
        </dgm:presLayoutVars>
      </dgm:prSet>
      <dgm:spPr/>
      <dgm:t>
        <a:bodyPr/>
        <a:lstStyle/>
        <a:p>
          <a:endParaRPr lang="en-US"/>
        </a:p>
      </dgm:t>
    </dgm:pt>
    <dgm:pt modelId="{B28C06AB-1CA8-4ABE-A1F4-2BFF23D4B50E}" type="pres">
      <dgm:prSet presAssocID="{BF3DDCD5-587D-41F0-A216-8958DEE87284}" presName="sibTrans" presStyleCnt="0"/>
      <dgm:spPr/>
    </dgm:pt>
    <dgm:pt modelId="{121B398A-2B9E-422B-81A7-4AFE39AC3AF1}" type="pres">
      <dgm:prSet presAssocID="{DA4CE01C-182E-463A-BFA4-552A3B291975}" presName="node" presStyleLbl="node1" presStyleIdx="1" presStyleCnt="4">
        <dgm:presLayoutVars>
          <dgm:bulletEnabled val="1"/>
        </dgm:presLayoutVars>
      </dgm:prSet>
      <dgm:spPr/>
      <dgm:t>
        <a:bodyPr/>
        <a:lstStyle/>
        <a:p>
          <a:endParaRPr lang="en-US"/>
        </a:p>
      </dgm:t>
    </dgm:pt>
    <dgm:pt modelId="{1B817AB8-BFB4-45A2-83FC-80BC08128094}" type="pres">
      <dgm:prSet presAssocID="{867026FF-4864-4B01-BF8F-F4332C738FF4}" presName="sibTrans" presStyleCnt="0"/>
      <dgm:spPr/>
    </dgm:pt>
    <dgm:pt modelId="{A14070DD-1F2B-4007-98E6-3BF79654025B}" type="pres">
      <dgm:prSet presAssocID="{802F448C-B128-4DF6-B041-AF04E1C5DBBF}" presName="node" presStyleLbl="node1" presStyleIdx="2" presStyleCnt="4">
        <dgm:presLayoutVars>
          <dgm:bulletEnabled val="1"/>
        </dgm:presLayoutVars>
      </dgm:prSet>
      <dgm:spPr/>
      <dgm:t>
        <a:bodyPr/>
        <a:lstStyle/>
        <a:p>
          <a:endParaRPr lang="en-US"/>
        </a:p>
      </dgm:t>
    </dgm:pt>
    <dgm:pt modelId="{66D67565-5C68-4D04-B94C-B291A31DABC1}" type="pres">
      <dgm:prSet presAssocID="{845FE902-31E6-4EBC-B77F-12B37A0343C0}" presName="sibTrans" presStyleCnt="0"/>
      <dgm:spPr/>
    </dgm:pt>
    <dgm:pt modelId="{13D6A750-6533-40B0-8D91-FC81C3DA3385}" type="pres">
      <dgm:prSet presAssocID="{6F858E5B-9A9D-400D-A010-8FED7363AA00}" presName="node" presStyleLbl="node1" presStyleIdx="3" presStyleCnt="4">
        <dgm:presLayoutVars>
          <dgm:bulletEnabled val="1"/>
        </dgm:presLayoutVars>
      </dgm:prSet>
      <dgm:spPr/>
      <dgm:t>
        <a:bodyPr/>
        <a:lstStyle/>
        <a:p>
          <a:endParaRPr lang="en-US"/>
        </a:p>
      </dgm:t>
    </dgm:pt>
  </dgm:ptLst>
  <dgm:cxnLst>
    <dgm:cxn modelId="{F6AE5FC8-5289-42DA-94AF-04332AD7149D}" srcId="{AF8BB736-B265-4583-ACA9-CC8DFB1BCF18}" destId="{802F448C-B128-4DF6-B041-AF04E1C5DBBF}" srcOrd="2" destOrd="0" parTransId="{F434ABDB-BD8A-42DA-BB49-E608539D8683}" sibTransId="{845FE902-31E6-4EBC-B77F-12B37A0343C0}"/>
    <dgm:cxn modelId="{CC3EA0A6-F294-4650-923C-F7A194D3F473}" srcId="{AF8BB736-B265-4583-ACA9-CC8DFB1BCF18}" destId="{050DC7E5-B425-4F14-A28C-6E6744116137}" srcOrd="0" destOrd="0" parTransId="{50EC2BF7-332E-4B33-A8F5-7476CAA548BF}" sibTransId="{BF3DDCD5-587D-41F0-A216-8958DEE87284}"/>
    <dgm:cxn modelId="{64D21914-C34E-4314-940A-D660307DBB9A}" type="presOf" srcId="{6F858E5B-9A9D-400D-A010-8FED7363AA00}" destId="{13D6A750-6533-40B0-8D91-FC81C3DA3385}" srcOrd="0" destOrd="0" presId="urn:microsoft.com/office/officeart/2005/8/layout/default"/>
    <dgm:cxn modelId="{7C45BBC2-5B33-4E88-847B-E2C71273DE8C}" srcId="{AF8BB736-B265-4583-ACA9-CC8DFB1BCF18}" destId="{6F858E5B-9A9D-400D-A010-8FED7363AA00}" srcOrd="3" destOrd="0" parTransId="{2EFC68C0-B429-4D69-8ED8-8408B158EBDB}" sibTransId="{936764B7-D305-4427-9835-B21861FE271B}"/>
    <dgm:cxn modelId="{6FB30EAF-C76E-4C18-94CE-482043E9FDE3}" type="presOf" srcId="{DA4CE01C-182E-463A-BFA4-552A3B291975}" destId="{121B398A-2B9E-422B-81A7-4AFE39AC3AF1}" srcOrd="0" destOrd="0" presId="urn:microsoft.com/office/officeart/2005/8/layout/default"/>
    <dgm:cxn modelId="{68ADD087-A7CF-4B21-8734-696BE77AA7DD}" type="presOf" srcId="{AF8BB736-B265-4583-ACA9-CC8DFB1BCF18}" destId="{1263E634-CF70-4637-B055-9025EBC53981}" srcOrd="0" destOrd="0" presId="urn:microsoft.com/office/officeart/2005/8/layout/default"/>
    <dgm:cxn modelId="{ACA0F853-A723-4CFD-A6F9-702CD8295361}" srcId="{AF8BB736-B265-4583-ACA9-CC8DFB1BCF18}" destId="{DA4CE01C-182E-463A-BFA4-552A3B291975}" srcOrd="1" destOrd="0" parTransId="{FA880838-9138-4C8F-93F2-791A27328FED}" sibTransId="{867026FF-4864-4B01-BF8F-F4332C738FF4}"/>
    <dgm:cxn modelId="{D9A9B342-B1E5-46BB-8FFE-F55B1179E395}" type="presOf" srcId="{050DC7E5-B425-4F14-A28C-6E6744116137}" destId="{E83886AB-98FC-4E3D-93FC-A8845176F160}" srcOrd="0" destOrd="0" presId="urn:microsoft.com/office/officeart/2005/8/layout/default"/>
    <dgm:cxn modelId="{99A48020-F862-4285-ABD7-E604A42F7441}" type="presOf" srcId="{802F448C-B128-4DF6-B041-AF04E1C5DBBF}" destId="{A14070DD-1F2B-4007-98E6-3BF79654025B}" srcOrd="0" destOrd="0" presId="urn:microsoft.com/office/officeart/2005/8/layout/default"/>
    <dgm:cxn modelId="{7DF91933-B685-4A1A-952A-434923600FB6}" type="presParOf" srcId="{1263E634-CF70-4637-B055-9025EBC53981}" destId="{E83886AB-98FC-4E3D-93FC-A8845176F160}" srcOrd="0" destOrd="0" presId="urn:microsoft.com/office/officeart/2005/8/layout/default"/>
    <dgm:cxn modelId="{3A3631A5-326A-44EF-B9E6-BC1EAD427B05}" type="presParOf" srcId="{1263E634-CF70-4637-B055-9025EBC53981}" destId="{B28C06AB-1CA8-4ABE-A1F4-2BFF23D4B50E}" srcOrd="1" destOrd="0" presId="urn:microsoft.com/office/officeart/2005/8/layout/default"/>
    <dgm:cxn modelId="{BB225B80-38C5-4640-9253-B9475DEE4A2C}" type="presParOf" srcId="{1263E634-CF70-4637-B055-9025EBC53981}" destId="{121B398A-2B9E-422B-81A7-4AFE39AC3AF1}" srcOrd="2" destOrd="0" presId="urn:microsoft.com/office/officeart/2005/8/layout/default"/>
    <dgm:cxn modelId="{6883A53A-784E-4E9E-AA6D-3AF82F1AAD84}" type="presParOf" srcId="{1263E634-CF70-4637-B055-9025EBC53981}" destId="{1B817AB8-BFB4-45A2-83FC-80BC08128094}" srcOrd="3" destOrd="0" presId="urn:microsoft.com/office/officeart/2005/8/layout/default"/>
    <dgm:cxn modelId="{DC52914F-B4B4-4648-BAC8-2AB7915DB648}" type="presParOf" srcId="{1263E634-CF70-4637-B055-9025EBC53981}" destId="{A14070DD-1F2B-4007-98E6-3BF79654025B}" srcOrd="4" destOrd="0" presId="urn:microsoft.com/office/officeart/2005/8/layout/default"/>
    <dgm:cxn modelId="{20B5B832-99CF-4B66-8BCD-BBF80E8B0D93}" type="presParOf" srcId="{1263E634-CF70-4637-B055-9025EBC53981}" destId="{66D67565-5C68-4D04-B94C-B291A31DABC1}" srcOrd="5" destOrd="0" presId="urn:microsoft.com/office/officeart/2005/8/layout/default"/>
    <dgm:cxn modelId="{2B4490E2-AB2D-40E2-A9EC-77DA66AAA229}" type="presParOf" srcId="{1263E634-CF70-4637-B055-9025EBC53981}" destId="{13D6A750-6533-40B0-8D91-FC81C3DA3385}"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655C5F-514D-4A37-ADFB-033AFC5A2BD0}" type="doc">
      <dgm:prSet loTypeId="urn:microsoft.com/office/officeart/2005/8/layout/cycle3" loCatId="cycle" qsTypeId="urn:microsoft.com/office/officeart/2005/8/quickstyle/3d4" qsCatId="3D" csTypeId="urn:microsoft.com/office/officeart/2005/8/colors/accent1_2" csCatId="accent1" phldr="1"/>
      <dgm:spPr/>
      <dgm:t>
        <a:bodyPr/>
        <a:lstStyle/>
        <a:p>
          <a:endParaRPr lang="en-US"/>
        </a:p>
      </dgm:t>
    </dgm:pt>
    <dgm:pt modelId="{3F8E633B-0984-49C9-957B-C12CF2066A52}">
      <dgm:prSet phldrT="[Text]"/>
      <dgm:spPr/>
      <dgm:t>
        <a:bodyPr/>
        <a:lstStyle/>
        <a:p>
          <a:r>
            <a:rPr lang="en-US" dirty="0" smtClean="0"/>
            <a:t>DOT Divisions</a:t>
          </a:r>
          <a:endParaRPr lang="en-US" dirty="0"/>
        </a:p>
      </dgm:t>
    </dgm:pt>
    <dgm:pt modelId="{8CDA5D6E-8AE5-48FE-82F5-3D0309E5BE23}" type="parTrans" cxnId="{EA4D887D-DDC2-4C57-A6FF-D048DC2C4367}">
      <dgm:prSet/>
      <dgm:spPr/>
      <dgm:t>
        <a:bodyPr/>
        <a:lstStyle/>
        <a:p>
          <a:endParaRPr lang="en-US"/>
        </a:p>
      </dgm:t>
    </dgm:pt>
    <dgm:pt modelId="{11774C3D-E9CD-4C1E-8420-4D585FCCCC38}" type="sibTrans" cxnId="{EA4D887D-DDC2-4C57-A6FF-D048DC2C4367}">
      <dgm:prSet/>
      <dgm:spPr/>
      <dgm:t>
        <a:bodyPr/>
        <a:lstStyle/>
        <a:p>
          <a:endParaRPr lang="en-US"/>
        </a:p>
      </dgm:t>
    </dgm:pt>
    <dgm:pt modelId="{88974DBC-932C-48BB-819B-3E5BBC5E036D}">
      <dgm:prSet phldrT="[Text]"/>
      <dgm:spPr/>
      <dgm:t>
        <a:bodyPr/>
        <a:lstStyle/>
        <a:p>
          <a:r>
            <a:rPr lang="en-US" dirty="0" smtClean="0"/>
            <a:t>DOT Raleigh</a:t>
          </a:r>
          <a:endParaRPr lang="en-US" dirty="0"/>
        </a:p>
      </dgm:t>
    </dgm:pt>
    <dgm:pt modelId="{4D9ADAD0-957E-42BD-A28C-4D5C347F7308}" type="parTrans" cxnId="{AB60BCD5-445E-4D3C-A15D-6DC420A8AD99}">
      <dgm:prSet/>
      <dgm:spPr/>
      <dgm:t>
        <a:bodyPr/>
        <a:lstStyle/>
        <a:p>
          <a:endParaRPr lang="en-US"/>
        </a:p>
      </dgm:t>
    </dgm:pt>
    <dgm:pt modelId="{34D6AFFA-7B7C-4EC3-9328-9E1DAFAAFF07}" type="sibTrans" cxnId="{AB60BCD5-445E-4D3C-A15D-6DC420A8AD99}">
      <dgm:prSet/>
      <dgm:spPr/>
      <dgm:t>
        <a:bodyPr/>
        <a:lstStyle/>
        <a:p>
          <a:endParaRPr lang="en-US"/>
        </a:p>
      </dgm:t>
    </dgm:pt>
    <dgm:pt modelId="{436A14FD-B40A-44CF-8671-7D8236EC0048}">
      <dgm:prSet phldrT="[Text]"/>
      <dgm:spPr/>
      <dgm:t>
        <a:bodyPr/>
        <a:lstStyle/>
        <a:p>
          <a:r>
            <a:rPr lang="en-US" dirty="0" smtClean="0"/>
            <a:t>Media</a:t>
          </a:r>
          <a:endParaRPr lang="en-US" dirty="0"/>
        </a:p>
      </dgm:t>
    </dgm:pt>
    <dgm:pt modelId="{BE0F5AF8-728C-4521-8CB6-29ABD200AA12}" type="parTrans" cxnId="{8674CADD-4C59-46A7-860B-5FE61274261D}">
      <dgm:prSet/>
      <dgm:spPr/>
      <dgm:t>
        <a:bodyPr/>
        <a:lstStyle/>
        <a:p>
          <a:endParaRPr lang="en-US"/>
        </a:p>
      </dgm:t>
    </dgm:pt>
    <dgm:pt modelId="{ECF998FE-6E95-409C-A7F8-68611BF89EA9}" type="sibTrans" cxnId="{8674CADD-4C59-46A7-860B-5FE61274261D}">
      <dgm:prSet/>
      <dgm:spPr/>
      <dgm:t>
        <a:bodyPr/>
        <a:lstStyle/>
        <a:p>
          <a:endParaRPr lang="en-US"/>
        </a:p>
      </dgm:t>
    </dgm:pt>
    <dgm:pt modelId="{EFF645A8-8186-4CBA-B473-383D94AE6FEC}">
      <dgm:prSet phldrT="[Text]"/>
      <dgm:spPr/>
      <dgm:t>
        <a:bodyPr/>
        <a:lstStyle/>
        <a:p>
          <a:r>
            <a:rPr lang="en-US" dirty="0" smtClean="0"/>
            <a:t>Highway Patrol</a:t>
          </a:r>
          <a:endParaRPr lang="en-US" dirty="0"/>
        </a:p>
      </dgm:t>
    </dgm:pt>
    <dgm:pt modelId="{60C95BE5-4813-478B-BE74-1F022B18F3C9}" type="parTrans" cxnId="{C4106C86-BC37-4BAE-9731-3A3041058146}">
      <dgm:prSet/>
      <dgm:spPr/>
      <dgm:t>
        <a:bodyPr/>
        <a:lstStyle/>
        <a:p>
          <a:endParaRPr lang="en-US"/>
        </a:p>
      </dgm:t>
    </dgm:pt>
    <dgm:pt modelId="{14626DE3-2C16-4C91-9ABB-F9A22694BDCD}" type="sibTrans" cxnId="{C4106C86-BC37-4BAE-9731-3A3041058146}">
      <dgm:prSet/>
      <dgm:spPr/>
      <dgm:t>
        <a:bodyPr/>
        <a:lstStyle/>
        <a:p>
          <a:endParaRPr lang="en-US"/>
        </a:p>
      </dgm:t>
    </dgm:pt>
    <dgm:pt modelId="{5E81B21B-9AF9-4AEA-90B2-9BD99E54ECD8}">
      <dgm:prSet phldrT="[Text]"/>
      <dgm:spPr/>
      <dgm:t>
        <a:bodyPr/>
        <a:lstStyle/>
        <a:p>
          <a:r>
            <a:rPr lang="en-US" dirty="0" smtClean="0"/>
            <a:t>State Emergency </a:t>
          </a:r>
          <a:r>
            <a:rPr lang="en-US" dirty="0" err="1" smtClean="0"/>
            <a:t>Mgt</a:t>
          </a:r>
          <a:endParaRPr lang="en-US" dirty="0"/>
        </a:p>
      </dgm:t>
    </dgm:pt>
    <dgm:pt modelId="{EDC03BA8-9842-4642-BA37-6D8844A998E2}" type="parTrans" cxnId="{A441A0BD-1B43-4E26-AED0-24920F3B8419}">
      <dgm:prSet/>
      <dgm:spPr/>
      <dgm:t>
        <a:bodyPr/>
        <a:lstStyle/>
        <a:p>
          <a:endParaRPr lang="en-US"/>
        </a:p>
      </dgm:t>
    </dgm:pt>
    <dgm:pt modelId="{366E1A56-B06E-45CE-B959-344A88157B88}" type="sibTrans" cxnId="{A441A0BD-1B43-4E26-AED0-24920F3B8419}">
      <dgm:prSet/>
      <dgm:spPr/>
      <dgm:t>
        <a:bodyPr/>
        <a:lstStyle/>
        <a:p>
          <a:endParaRPr lang="en-US"/>
        </a:p>
      </dgm:t>
    </dgm:pt>
    <dgm:pt modelId="{641249A0-EF11-4024-8113-8C5D359F5AD8}">
      <dgm:prSet phldrT="[Text]"/>
      <dgm:spPr/>
      <dgm:t>
        <a:bodyPr/>
        <a:lstStyle/>
        <a:p>
          <a:r>
            <a:rPr lang="en-US" dirty="0" smtClean="0"/>
            <a:t>Schools</a:t>
          </a:r>
          <a:endParaRPr lang="en-US" dirty="0"/>
        </a:p>
      </dgm:t>
    </dgm:pt>
    <dgm:pt modelId="{B42FEAF5-01DC-47C7-BF2D-0B1602BE4706}" type="parTrans" cxnId="{6EB1CDA9-B8CC-4035-8DDE-C1C0B4F9BC53}">
      <dgm:prSet/>
      <dgm:spPr/>
      <dgm:t>
        <a:bodyPr/>
        <a:lstStyle/>
        <a:p>
          <a:endParaRPr lang="en-US"/>
        </a:p>
      </dgm:t>
    </dgm:pt>
    <dgm:pt modelId="{E7880C34-2049-4310-8171-3F7D019C176F}" type="sibTrans" cxnId="{6EB1CDA9-B8CC-4035-8DDE-C1C0B4F9BC53}">
      <dgm:prSet/>
      <dgm:spPr/>
      <dgm:t>
        <a:bodyPr/>
        <a:lstStyle/>
        <a:p>
          <a:endParaRPr lang="en-US"/>
        </a:p>
      </dgm:t>
    </dgm:pt>
    <dgm:pt modelId="{962521A5-61C0-404C-A2B7-7963E02381E3}">
      <dgm:prSet phldrT="[Text]"/>
      <dgm:spPr>
        <a:solidFill>
          <a:schemeClr val="accent6">
            <a:lumMod val="75000"/>
          </a:schemeClr>
        </a:solidFill>
      </dgm:spPr>
      <dgm:t>
        <a:bodyPr/>
        <a:lstStyle/>
        <a:p>
          <a:r>
            <a:rPr lang="en-US" dirty="0" smtClean="0"/>
            <a:t>Contractors</a:t>
          </a:r>
          <a:endParaRPr lang="en-US" dirty="0"/>
        </a:p>
      </dgm:t>
    </dgm:pt>
    <dgm:pt modelId="{136D42D4-8B51-4CBC-89FD-548DC512C4FF}" type="parTrans" cxnId="{EC3C44CB-A1D1-44C3-8C43-51CDFA96FCA6}">
      <dgm:prSet/>
      <dgm:spPr/>
      <dgm:t>
        <a:bodyPr/>
        <a:lstStyle/>
        <a:p>
          <a:endParaRPr lang="en-US"/>
        </a:p>
      </dgm:t>
    </dgm:pt>
    <dgm:pt modelId="{2EAD5DE2-565F-4180-AB12-739F39D08F13}" type="sibTrans" cxnId="{EC3C44CB-A1D1-44C3-8C43-51CDFA96FCA6}">
      <dgm:prSet/>
      <dgm:spPr/>
      <dgm:t>
        <a:bodyPr/>
        <a:lstStyle/>
        <a:p>
          <a:endParaRPr lang="en-US"/>
        </a:p>
      </dgm:t>
    </dgm:pt>
    <dgm:pt modelId="{9D12F38C-2FBD-44A9-8D3D-C99981AF16D9}">
      <dgm:prSet phldrT="[Text]"/>
      <dgm:spPr/>
      <dgm:t>
        <a:bodyPr/>
        <a:lstStyle/>
        <a:p>
          <a:r>
            <a:rPr lang="en-US" dirty="0" smtClean="0"/>
            <a:t>Communications Office</a:t>
          </a:r>
          <a:endParaRPr lang="en-US" dirty="0"/>
        </a:p>
      </dgm:t>
    </dgm:pt>
    <dgm:pt modelId="{C90C7842-D808-459B-9E78-8C44E6A46880}" type="parTrans" cxnId="{74213D1B-A68C-47AB-BD29-C50052F6C3FA}">
      <dgm:prSet/>
      <dgm:spPr/>
      <dgm:t>
        <a:bodyPr/>
        <a:lstStyle/>
        <a:p>
          <a:endParaRPr lang="en-US"/>
        </a:p>
      </dgm:t>
    </dgm:pt>
    <dgm:pt modelId="{CE242989-1DF0-492B-8CE8-13F80645DCA6}" type="sibTrans" cxnId="{74213D1B-A68C-47AB-BD29-C50052F6C3FA}">
      <dgm:prSet/>
      <dgm:spPr/>
      <dgm:t>
        <a:bodyPr/>
        <a:lstStyle/>
        <a:p>
          <a:endParaRPr lang="en-US"/>
        </a:p>
      </dgm:t>
    </dgm:pt>
    <dgm:pt modelId="{F25CDC9B-F7AC-48C4-85B3-EB478F46405D}" type="pres">
      <dgm:prSet presAssocID="{14655C5F-514D-4A37-ADFB-033AFC5A2BD0}" presName="Name0" presStyleCnt="0">
        <dgm:presLayoutVars>
          <dgm:dir/>
          <dgm:resizeHandles val="exact"/>
        </dgm:presLayoutVars>
      </dgm:prSet>
      <dgm:spPr/>
      <dgm:t>
        <a:bodyPr/>
        <a:lstStyle/>
        <a:p>
          <a:endParaRPr lang="en-US"/>
        </a:p>
      </dgm:t>
    </dgm:pt>
    <dgm:pt modelId="{A42714E0-95AB-43BA-9999-58F9C438DF2F}" type="pres">
      <dgm:prSet presAssocID="{14655C5F-514D-4A37-ADFB-033AFC5A2BD0}" presName="cycle" presStyleCnt="0"/>
      <dgm:spPr/>
      <dgm:t>
        <a:bodyPr/>
        <a:lstStyle/>
        <a:p>
          <a:endParaRPr lang="en-US"/>
        </a:p>
      </dgm:t>
    </dgm:pt>
    <dgm:pt modelId="{2C2A6628-8787-4A2E-B9C3-19D436D1FD02}" type="pres">
      <dgm:prSet presAssocID="{3F8E633B-0984-49C9-957B-C12CF2066A52}" presName="nodeFirstNode" presStyleLbl="node1" presStyleIdx="0" presStyleCnt="8">
        <dgm:presLayoutVars>
          <dgm:bulletEnabled val="1"/>
        </dgm:presLayoutVars>
      </dgm:prSet>
      <dgm:spPr/>
      <dgm:t>
        <a:bodyPr/>
        <a:lstStyle/>
        <a:p>
          <a:endParaRPr lang="en-US"/>
        </a:p>
      </dgm:t>
    </dgm:pt>
    <dgm:pt modelId="{F3D4E57A-C1E3-471A-917B-B898ADF94A38}" type="pres">
      <dgm:prSet presAssocID="{11774C3D-E9CD-4C1E-8420-4D585FCCCC38}" presName="sibTransFirstNode" presStyleLbl="bgShp" presStyleIdx="0" presStyleCnt="1"/>
      <dgm:spPr/>
      <dgm:t>
        <a:bodyPr/>
        <a:lstStyle/>
        <a:p>
          <a:endParaRPr lang="en-US"/>
        </a:p>
      </dgm:t>
    </dgm:pt>
    <dgm:pt modelId="{A07C3C4C-A9A9-4F7B-99E6-F2F16D1E7F2A}" type="pres">
      <dgm:prSet presAssocID="{88974DBC-932C-48BB-819B-3E5BBC5E036D}" presName="nodeFollowingNodes" presStyleLbl="node1" presStyleIdx="1" presStyleCnt="8">
        <dgm:presLayoutVars>
          <dgm:bulletEnabled val="1"/>
        </dgm:presLayoutVars>
      </dgm:prSet>
      <dgm:spPr/>
      <dgm:t>
        <a:bodyPr/>
        <a:lstStyle/>
        <a:p>
          <a:endParaRPr lang="en-US"/>
        </a:p>
      </dgm:t>
    </dgm:pt>
    <dgm:pt modelId="{7FB54203-B76C-49AA-BF72-75DC45C4D372}" type="pres">
      <dgm:prSet presAssocID="{9D12F38C-2FBD-44A9-8D3D-C99981AF16D9}" presName="nodeFollowingNodes" presStyleLbl="node1" presStyleIdx="2" presStyleCnt="8">
        <dgm:presLayoutVars>
          <dgm:bulletEnabled val="1"/>
        </dgm:presLayoutVars>
      </dgm:prSet>
      <dgm:spPr/>
      <dgm:t>
        <a:bodyPr/>
        <a:lstStyle/>
        <a:p>
          <a:endParaRPr lang="en-US"/>
        </a:p>
      </dgm:t>
    </dgm:pt>
    <dgm:pt modelId="{5D50621D-3E76-473F-895F-BF4C3B71FE18}" type="pres">
      <dgm:prSet presAssocID="{436A14FD-B40A-44CF-8671-7D8236EC0048}" presName="nodeFollowingNodes" presStyleLbl="node1" presStyleIdx="3" presStyleCnt="8">
        <dgm:presLayoutVars>
          <dgm:bulletEnabled val="1"/>
        </dgm:presLayoutVars>
      </dgm:prSet>
      <dgm:spPr/>
      <dgm:t>
        <a:bodyPr/>
        <a:lstStyle/>
        <a:p>
          <a:endParaRPr lang="en-US"/>
        </a:p>
      </dgm:t>
    </dgm:pt>
    <dgm:pt modelId="{788B5C9F-C8FE-4775-874C-6218C215B903}" type="pres">
      <dgm:prSet presAssocID="{EFF645A8-8186-4CBA-B473-383D94AE6FEC}" presName="nodeFollowingNodes" presStyleLbl="node1" presStyleIdx="4" presStyleCnt="8">
        <dgm:presLayoutVars>
          <dgm:bulletEnabled val="1"/>
        </dgm:presLayoutVars>
      </dgm:prSet>
      <dgm:spPr/>
      <dgm:t>
        <a:bodyPr/>
        <a:lstStyle/>
        <a:p>
          <a:endParaRPr lang="en-US"/>
        </a:p>
      </dgm:t>
    </dgm:pt>
    <dgm:pt modelId="{6373C3BC-B677-4F30-8DFE-78CEAFA9B599}" type="pres">
      <dgm:prSet presAssocID="{5E81B21B-9AF9-4AEA-90B2-9BD99E54ECD8}" presName="nodeFollowingNodes" presStyleLbl="node1" presStyleIdx="5" presStyleCnt="8">
        <dgm:presLayoutVars>
          <dgm:bulletEnabled val="1"/>
        </dgm:presLayoutVars>
      </dgm:prSet>
      <dgm:spPr/>
      <dgm:t>
        <a:bodyPr/>
        <a:lstStyle/>
        <a:p>
          <a:endParaRPr lang="en-US"/>
        </a:p>
      </dgm:t>
    </dgm:pt>
    <dgm:pt modelId="{96969635-3982-4796-932D-F8142AC3B30A}" type="pres">
      <dgm:prSet presAssocID="{641249A0-EF11-4024-8113-8C5D359F5AD8}" presName="nodeFollowingNodes" presStyleLbl="node1" presStyleIdx="6" presStyleCnt="8">
        <dgm:presLayoutVars>
          <dgm:bulletEnabled val="1"/>
        </dgm:presLayoutVars>
      </dgm:prSet>
      <dgm:spPr/>
      <dgm:t>
        <a:bodyPr/>
        <a:lstStyle/>
        <a:p>
          <a:endParaRPr lang="en-US"/>
        </a:p>
      </dgm:t>
    </dgm:pt>
    <dgm:pt modelId="{0EACF194-70F1-4FF9-9F0A-50EC7226E1BD}" type="pres">
      <dgm:prSet presAssocID="{962521A5-61C0-404C-A2B7-7963E02381E3}" presName="nodeFollowingNodes" presStyleLbl="node1" presStyleIdx="7" presStyleCnt="8">
        <dgm:presLayoutVars>
          <dgm:bulletEnabled val="1"/>
        </dgm:presLayoutVars>
      </dgm:prSet>
      <dgm:spPr/>
      <dgm:t>
        <a:bodyPr/>
        <a:lstStyle/>
        <a:p>
          <a:endParaRPr lang="en-US"/>
        </a:p>
      </dgm:t>
    </dgm:pt>
  </dgm:ptLst>
  <dgm:cxnLst>
    <dgm:cxn modelId="{C4106C86-BC37-4BAE-9731-3A3041058146}" srcId="{14655C5F-514D-4A37-ADFB-033AFC5A2BD0}" destId="{EFF645A8-8186-4CBA-B473-383D94AE6FEC}" srcOrd="4" destOrd="0" parTransId="{60C95BE5-4813-478B-BE74-1F022B18F3C9}" sibTransId="{14626DE3-2C16-4C91-9ABB-F9A22694BDCD}"/>
    <dgm:cxn modelId="{EA4D887D-DDC2-4C57-A6FF-D048DC2C4367}" srcId="{14655C5F-514D-4A37-ADFB-033AFC5A2BD0}" destId="{3F8E633B-0984-49C9-957B-C12CF2066A52}" srcOrd="0" destOrd="0" parTransId="{8CDA5D6E-8AE5-48FE-82F5-3D0309E5BE23}" sibTransId="{11774C3D-E9CD-4C1E-8420-4D585FCCCC38}"/>
    <dgm:cxn modelId="{EC3C44CB-A1D1-44C3-8C43-51CDFA96FCA6}" srcId="{14655C5F-514D-4A37-ADFB-033AFC5A2BD0}" destId="{962521A5-61C0-404C-A2B7-7963E02381E3}" srcOrd="7" destOrd="0" parTransId="{136D42D4-8B51-4CBC-89FD-548DC512C4FF}" sibTransId="{2EAD5DE2-565F-4180-AB12-739F39D08F13}"/>
    <dgm:cxn modelId="{8408F9C7-B462-47B8-9733-E056A7760750}" type="presOf" srcId="{14655C5F-514D-4A37-ADFB-033AFC5A2BD0}" destId="{F25CDC9B-F7AC-48C4-85B3-EB478F46405D}" srcOrd="0" destOrd="0" presId="urn:microsoft.com/office/officeart/2005/8/layout/cycle3"/>
    <dgm:cxn modelId="{5BF71C97-B34C-46DB-8C4F-E5F8E256F25E}" type="presOf" srcId="{3F8E633B-0984-49C9-957B-C12CF2066A52}" destId="{2C2A6628-8787-4A2E-B9C3-19D436D1FD02}" srcOrd="0" destOrd="0" presId="urn:microsoft.com/office/officeart/2005/8/layout/cycle3"/>
    <dgm:cxn modelId="{74213D1B-A68C-47AB-BD29-C50052F6C3FA}" srcId="{14655C5F-514D-4A37-ADFB-033AFC5A2BD0}" destId="{9D12F38C-2FBD-44A9-8D3D-C99981AF16D9}" srcOrd="2" destOrd="0" parTransId="{C90C7842-D808-459B-9E78-8C44E6A46880}" sibTransId="{CE242989-1DF0-492B-8CE8-13F80645DCA6}"/>
    <dgm:cxn modelId="{8547B4D0-13AE-4890-933E-EA2444480FE2}" type="presOf" srcId="{436A14FD-B40A-44CF-8671-7D8236EC0048}" destId="{5D50621D-3E76-473F-895F-BF4C3B71FE18}" srcOrd="0" destOrd="0" presId="urn:microsoft.com/office/officeart/2005/8/layout/cycle3"/>
    <dgm:cxn modelId="{AB60BCD5-445E-4D3C-A15D-6DC420A8AD99}" srcId="{14655C5F-514D-4A37-ADFB-033AFC5A2BD0}" destId="{88974DBC-932C-48BB-819B-3E5BBC5E036D}" srcOrd="1" destOrd="0" parTransId="{4D9ADAD0-957E-42BD-A28C-4D5C347F7308}" sibTransId="{34D6AFFA-7B7C-4EC3-9328-9E1DAFAAFF07}"/>
    <dgm:cxn modelId="{D38FB74E-9049-4FDD-AACE-81C88ABEEE38}" type="presOf" srcId="{11774C3D-E9CD-4C1E-8420-4D585FCCCC38}" destId="{F3D4E57A-C1E3-471A-917B-B898ADF94A38}" srcOrd="0" destOrd="0" presId="urn:microsoft.com/office/officeart/2005/8/layout/cycle3"/>
    <dgm:cxn modelId="{F8FABAA9-9091-4AF5-A07C-3782ECC141CB}" type="presOf" srcId="{EFF645A8-8186-4CBA-B473-383D94AE6FEC}" destId="{788B5C9F-C8FE-4775-874C-6218C215B903}" srcOrd="0" destOrd="0" presId="urn:microsoft.com/office/officeart/2005/8/layout/cycle3"/>
    <dgm:cxn modelId="{6EB1CDA9-B8CC-4035-8DDE-C1C0B4F9BC53}" srcId="{14655C5F-514D-4A37-ADFB-033AFC5A2BD0}" destId="{641249A0-EF11-4024-8113-8C5D359F5AD8}" srcOrd="6" destOrd="0" parTransId="{B42FEAF5-01DC-47C7-BF2D-0B1602BE4706}" sibTransId="{E7880C34-2049-4310-8171-3F7D019C176F}"/>
    <dgm:cxn modelId="{A441A0BD-1B43-4E26-AED0-24920F3B8419}" srcId="{14655C5F-514D-4A37-ADFB-033AFC5A2BD0}" destId="{5E81B21B-9AF9-4AEA-90B2-9BD99E54ECD8}" srcOrd="5" destOrd="0" parTransId="{EDC03BA8-9842-4642-BA37-6D8844A998E2}" sibTransId="{366E1A56-B06E-45CE-B959-344A88157B88}"/>
    <dgm:cxn modelId="{0EF3A9E9-9652-4A45-BA9B-5708CA61D8B1}" type="presOf" srcId="{962521A5-61C0-404C-A2B7-7963E02381E3}" destId="{0EACF194-70F1-4FF9-9F0A-50EC7226E1BD}" srcOrd="0" destOrd="0" presId="urn:microsoft.com/office/officeart/2005/8/layout/cycle3"/>
    <dgm:cxn modelId="{8674CADD-4C59-46A7-860B-5FE61274261D}" srcId="{14655C5F-514D-4A37-ADFB-033AFC5A2BD0}" destId="{436A14FD-B40A-44CF-8671-7D8236EC0048}" srcOrd="3" destOrd="0" parTransId="{BE0F5AF8-728C-4521-8CB6-29ABD200AA12}" sibTransId="{ECF998FE-6E95-409C-A7F8-68611BF89EA9}"/>
    <dgm:cxn modelId="{BFA419DB-3374-4EE5-A05C-77545E18FA5A}" type="presOf" srcId="{88974DBC-932C-48BB-819B-3E5BBC5E036D}" destId="{A07C3C4C-A9A9-4F7B-99E6-F2F16D1E7F2A}" srcOrd="0" destOrd="0" presId="urn:microsoft.com/office/officeart/2005/8/layout/cycle3"/>
    <dgm:cxn modelId="{9DD5F1BF-E70E-453F-9902-9DDB32933B25}" type="presOf" srcId="{9D12F38C-2FBD-44A9-8D3D-C99981AF16D9}" destId="{7FB54203-B76C-49AA-BF72-75DC45C4D372}" srcOrd="0" destOrd="0" presId="urn:microsoft.com/office/officeart/2005/8/layout/cycle3"/>
    <dgm:cxn modelId="{9A1DB45E-8A98-4AA9-AC83-263A995935C9}" type="presOf" srcId="{641249A0-EF11-4024-8113-8C5D359F5AD8}" destId="{96969635-3982-4796-932D-F8142AC3B30A}" srcOrd="0" destOrd="0" presId="urn:microsoft.com/office/officeart/2005/8/layout/cycle3"/>
    <dgm:cxn modelId="{3420FAE3-2136-4842-98F3-8E6AC2C0549A}" type="presOf" srcId="{5E81B21B-9AF9-4AEA-90B2-9BD99E54ECD8}" destId="{6373C3BC-B677-4F30-8DFE-78CEAFA9B599}" srcOrd="0" destOrd="0" presId="urn:microsoft.com/office/officeart/2005/8/layout/cycle3"/>
    <dgm:cxn modelId="{79B388B7-342D-49B0-83E5-13BC0FBC2038}" type="presParOf" srcId="{F25CDC9B-F7AC-48C4-85B3-EB478F46405D}" destId="{A42714E0-95AB-43BA-9999-58F9C438DF2F}" srcOrd="0" destOrd="0" presId="urn:microsoft.com/office/officeart/2005/8/layout/cycle3"/>
    <dgm:cxn modelId="{6181CC0F-EC94-4A87-A893-14028CCF0A42}" type="presParOf" srcId="{A42714E0-95AB-43BA-9999-58F9C438DF2F}" destId="{2C2A6628-8787-4A2E-B9C3-19D436D1FD02}" srcOrd="0" destOrd="0" presId="urn:microsoft.com/office/officeart/2005/8/layout/cycle3"/>
    <dgm:cxn modelId="{774F08FF-B78A-441C-B777-53ABF5A61906}" type="presParOf" srcId="{A42714E0-95AB-43BA-9999-58F9C438DF2F}" destId="{F3D4E57A-C1E3-471A-917B-B898ADF94A38}" srcOrd="1" destOrd="0" presId="urn:microsoft.com/office/officeart/2005/8/layout/cycle3"/>
    <dgm:cxn modelId="{CEC8BD2F-6F56-4C2A-B897-88480FC7A134}" type="presParOf" srcId="{A42714E0-95AB-43BA-9999-58F9C438DF2F}" destId="{A07C3C4C-A9A9-4F7B-99E6-F2F16D1E7F2A}" srcOrd="2" destOrd="0" presId="urn:microsoft.com/office/officeart/2005/8/layout/cycle3"/>
    <dgm:cxn modelId="{43983415-9907-4543-87BB-EFEC76F1E2A4}" type="presParOf" srcId="{A42714E0-95AB-43BA-9999-58F9C438DF2F}" destId="{7FB54203-B76C-49AA-BF72-75DC45C4D372}" srcOrd="3" destOrd="0" presId="urn:microsoft.com/office/officeart/2005/8/layout/cycle3"/>
    <dgm:cxn modelId="{217B0C71-3FCA-4A9B-BB15-CA21FBA0794F}" type="presParOf" srcId="{A42714E0-95AB-43BA-9999-58F9C438DF2F}" destId="{5D50621D-3E76-473F-895F-BF4C3B71FE18}" srcOrd="4" destOrd="0" presId="urn:microsoft.com/office/officeart/2005/8/layout/cycle3"/>
    <dgm:cxn modelId="{8A0208A8-D297-41E8-B89F-BAE983EAF694}" type="presParOf" srcId="{A42714E0-95AB-43BA-9999-58F9C438DF2F}" destId="{788B5C9F-C8FE-4775-874C-6218C215B903}" srcOrd="5" destOrd="0" presId="urn:microsoft.com/office/officeart/2005/8/layout/cycle3"/>
    <dgm:cxn modelId="{2E711F03-DCEC-4A4B-BF01-E5C29FF367BE}" type="presParOf" srcId="{A42714E0-95AB-43BA-9999-58F9C438DF2F}" destId="{6373C3BC-B677-4F30-8DFE-78CEAFA9B599}" srcOrd="6" destOrd="0" presId="urn:microsoft.com/office/officeart/2005/8/layout/cycle3"/>
    <dgm:cxn modelId="{61A471B9-D706-46C5-A4FE-EBBDFC7BD082}" type="presParOf" srcId="{A42714E0-95AB-43BA-9999-58F9C438DF2F}" destId="{96969635-3982-4796-932D-F8142AC3B30A}" srcOrd="7" destOrd="0" presId="urn:microsoft.com/office/officeart/2005/8/layout/cycle3"/>
    <dgm:cxn modelId="{5889AFED-4CB9-46C8-8B49-B6E65D89ECD1}" type="presParOf" srcId="{A42714E0-95AB-43BA-9999-58F9C438DF2F}" destId="{0EACF194-70F1-4FF9-9F0A-50EC7226E1BD}"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ECA31D-9106-4EB6-BD86-3CD18DDF7918}" type="doc">
      <dgm:prSet loTypeId="urn:microsoft.com/office/officeart/2008/layout/VerticalCurvedList" loCatId="list" qsTypeId="urn:microsoft.com/office/officeart/2005/8/quickstyle/3d3" qsCatId="3D" csTypeId="urn:microsoft.com/office/officeart/2005/8/colors/accent3_2" csCatId="accent3" phldr="1"/>
      <dgm:spPr/>
      <dgm:t>
        <a:bodyPr/>
        <a:lstStyle/>
        <a:p>
          <a:endParaRPr lang="en-US"/>
        </a:p>
      </dgm:t>
    </dgm:pt>
    <dgm:pt modelId="{AA179423-2668-4CC5-991D-9029D8BAE125}">
      <dgm:prSet phldrT="[Text]"/>
      <dgm:spPr/>
      <dgm:t>
        <a:bodyPr/>
        <a:lstStyle/>
        <a:p>
          <a:r>
            <a:rPr lang="en-US" dirty="0" smtClean="0"/>
            <a:t>Highway improvement projects</a:t>
          </a:r>
          <a:endParaRPr lang="en-US" dirty="0"/>
        </a:p>
      </dgm:t>
    </dgm:pt>
    <dgm:pt modelId="{B98670BF-4285-4065-9A87-0EBAB4E49963}" type="parTrans" cxnId="{B0066F2C-6757-4258-924F-36EF6E668BE5}">
      <dgm:prSet/>
      <dgm:spPr/>
      <dgm:t>
        <a:bodyPr/>
        <a:lstStyle/>
        <a:p>
          <a:endParaRPr lang="en-US"/>
        </a:p>
      </dgm:t>
    </dgm:pt>
    <dgm:pt modelId="{6109F492-7CDB-410A-BBF4-164D45B21516}" type="sibTrans" cxnId="{B0066F2C-6757-4258-924F-36EF6E668BE5}">
      <dgm:prSet/>
      <dgm:spPr/>
      <dgm:t>
        <a:bodyPr/>
        <a:lstStyle/>
        <a:p>
          <a:endParaRPr lang="en-US"/>
        </a:p>
      </dgm:t>
    </dgm:pt>
    <dgm:pt modelId="{77004BE8-5257-4BA8-A245-E110057B9741}">
      <dgm:prSet phldrT="[Text]"/>
      <dgm:spPr/>
      <dgm:t>
        <a:bodyPr/>
        <a:lstStyle/>
        <a:p>
          <a:r>
            <a:rPr lang="en-US" dirty="0" smtClean="0"/>
            <a:t>Landscape/beautification projects</a:t>
          </a:r>
          <a:endParaRPr lang="en-US" dirty="0"/>
        </a:p>
      </dgm:t>
    </dgm:pt>
    <dgm:pt modelId="{FF30AD4B-13A4-4D7E-91AD-7DF93D34A4D5}" type="parTrans" cxnId="{636645A7-1FA4-4394-9B95-D0F5870B8C86}">
      <dgm:prSet/>
      <dgm:spPr/>
      <dgm:t>
        <a:bodyPr/>
        <a:lstStyle/>
        <a:p>
          <a:endParaRPr lang="en-US"/>
        </a:p>
      </dgm:t>
    </dgm:pt>
    <dgm:pt modelId="{139A0AE9-CD56-45EA-9C5C-11884C10D555}" type="sibTrans" cxnId="{636645A7-1FA4-4394-9B95-D0F5870B8C86}">
      <dgm:prSet/>
      <dgm:spPr/>
      <dgm:t>
        <a:bodyPr/>
        <a:lstStyle/>
        <a:p>
          <a:endParaRPr lang="en-US"/>
        </a:p>
      </dgm:t>
    </dgm:pt>
    <dgm:pt modelId="{B6A4B798-FA56-4977-9A75-717FF1923089}">
      <dgm:prSet phldrT="[Text]"/>
      <dgm:spPr/>
      <dgm:t>
        <a:bodyPr/>
        <a:lstStyle/>
        <a:p>
          <a:r>
            <a:rPr lang="en-US" dirty="0" smtClean="0"/>
            <a:t>Cleanup/equipment removal</a:t>
          </a:r>
          <a:endParaRPr lang="en-US" dirty="0"/>
        </a:p>
      </dgm:t>
    </dgm:pt>
    <dgm:pt modelId="{7648703C-F22B-482C-8C7D-EA55515AA247}" type="parTrans" cxnId="{45A7181C-9245-442A-B529-22A03B53B45B}">
      <dgm:prSet/>
      <dgm:spPr/>
      <dgm:t>
        <a:bodyPr/>
        <a:lstStyle/>
        <a:p>
          <a:endParaRPr lang="en-US"/>
        </a:p>
      </dgm:t>
    </dgm:pt>
    <dgm:pt modelId="{38D0BB53-9DA8-4274-96A5-5285709A6E1F}" type="sibTrans" cxnId="{45A7181C-9245-442A-B529-22A03B53B45B}">
      <dgm:prSet/>
      <dgm:spPr/>
      <dgm:t>
        <a:bodyPr/>
        <a:lstStyle/>
        <a:p>
          <a:endParaRPr lang="en-US"/>
        </a:p>
      </dgm:t>
    </dgm:pt>
    <dgm:pt modelId="{3D165507-461D-4299-8F45-AEBC1AC0C855}" type="pres">
      <dgm:prSet presAssocID="{DAECA31D-9106-4EB6-BD86-3CD18DDF7918}" presName="Name0" presStyleCnt="0">
        <dgm:presLayoutVars>
          <dgm:chMax val="7"/>
          <dgm:chPref val="7"/>
          <dgm:dir/>
        </dgm:presLayoutVars>
      </dgm:prSet>
      <dgm:spPr/>
      <dgm:t>
        <a:bodyPr/>
        <a:lstStyle/>
        <a:p>
          <a:endParaRPr lang="en-US"/>
        </a:p>
      </dgm:t>
    </dgm:pt>
    <dgm:pt modelId="{D80D5558-F820-40FB-B5B5-9361E63BE58C}" type="pres">
      <dgm:prSet presAssocID="{DAECA31D-9106-4EB6-BD86-3CD18DDF7918}" presName="Name1" presStyleCnt="0"/>
      <dgm:spPr/>
    </dgm:pt>
    <dgm:pt modelId="{F9587378-BF69-4C83-990D-D34C488F43DA}" type="pres">
      <dgm:prSet presAssocID="{DAECA31D-9106-4EB6-BD86-3CD18DDF7918}" presName="cycle" presStyleCnt="0"/>
      <dgm:spPr/>
    </dgm:pt>
    <dgm:pt modelId="{AEA81A0E-BBDC-4D75-92DE-29D84610894C}" type="pres">
      <dgm:prSet presAssocID="{DAECA31D-9106-4EB6-BD86-3CD18DDF7918}" presName="srcNode" presStyleLbl="node1" presStyleIdx="0" presStyleCnt="3"/>
      <dgm:spPr/>
    </dgm:pt>
    <dgm:pt modelId="{6014348F-3E1E-4B54-9B3D-87B19C6F4D12}" type="pres">
      <dgm:prSet presAssocID="{DAECA31D-9106-4EB6-BD86-3CD18DDF7918}" presName="conn" presStyleLbl="parChTrans1D2" presStyleIdx="0" presStyleCnt="1"/>
      <dgm:spPr/>
      <dgm:t>
        <a:bodyPr/>
        <a:lstStyle/>
        <a:p>
          <a:endParaRPr lang="en-US"/>
        </a:p>
      </dgm:t>
    </dgm:pt>
    <dgm:pt modelId="{1D280D18-E7F2-436A-BCBA-115CAB845CCC}" type="pres">
      <dgm:prSet presAssocID="{DAECA31D-9106-4EB6-BD86-3CD18DDF7918}" presName="extraNode" presStyleLbl="node1" presStyleIdx="0" presStyleCnt="3"/>
      <dgm:spPr/>
    </dgm:pt>
    <dgm:pt modelId="{B1E619BC-648C-4F27-B588-FA12FA618888}" type="pres">
      <dgm:prSet presAssocID="{DAECA31D-9106-4EB6-BD86-3CD18DDF7918}" presName="dstNode" presStyleLbl="node1" presStyleIdx="0" presStyleCnt="3"/>
      <dgm:spPr/>
    </dgm:pt>
    <dgm:pt modelId="{DA9A0BAA-1552-4162-9A73-72EBF39BF2EE}" type="pres">
      <dgm:prSet presAssocID="{AA179423-2668-4CC5-991D-9029D8BAE125}" presName="text_1" presStyleLbl="node1" presStyleIdx="0" presStyleCnt="3">
        <dgm:presLayoutVars>
          <dgm:bulletEnabled val="1"/>
        </dgm:presLayoutVars>
      </dgm:prSet>
      <dgm:spPr/>
      <dgm:t>
        <a:bodyPr/>
        <a:lstStyle/>
        <a:p>
          <a:endParaRPr lang="en-US"/>
        </a:p>
      </dgm:t>
    </dgm:pt>
    <dgm:pt modelId="{D29FA699-EDD9-491F-9084-642FE26BFBB2}" type="pres">
      <dgm:prSet presAssocID="{AA179423-2668-4CC5-991D-9029D8BAE125}" presName="accent_1" presStyleCnt="0"/>
      <dgm:spPr/>
    </dgm:pt>
    <dgm:pt modelId="{B4D7833A-8B5E-43A0-B2C6-3630F31E68CA}" type="pres">
      <dgm:prSet presAssocID="{AA179423-2668-4CC5-991D-9029D8BAE125}" presName="accentRepeatNode" presStyleLbl="solidFgAcc1" presStyleIdx="0" presStyleCnt="3"/>
      <dgm:spPr>
        <a:blipFill rotWithShape="0">
          <a:blip xmlns:r="http://schemas.openxmlformats.org/officeDocument/2006/relationships" r:embed="rId1"/>
          <a:stretch>
            <a:fillRect/>
          </a:stretch>
        </a:blipFill>
      </dgm:spPr>
    </dgm:pt>
    <dgm:pt modelId="{F04CBC3E-0258-4E61-8424-2886E01AF150}" type="pres">
      <dgm:prSet presAssocID="{77004BE8-5257-4BA8-A245-E110057B9741}" presName="text_2" presStyleLbl="node1" presStyleIdx="1" presStyleCnt="3">
        <dgm:presLayoutVars>
          <dgm:bulletEnabled val="1"/>
        </dgm:presLayoutVars>
      </dgm:prSet>
      <dgm:spPr/>
      <dgm:t>
        <a:bodyPr/>
        <a:lstStyle/>
        <a:p>
          <a:endParaRPr lang="en-US"/>
        </a:p>
      </dgm:t>
    </dgm:pt>
    <dgm:pt modelId="{E89F5A5D-A4A8-4864-8AF9-3D52330698EA}" type="pres">
      <dgm:prSet presAssocID="{77004BE8-5257-4BA8-A245-E110057B9741}" presName="accent_2" presStyleCnt="0"/>
      <dgm:spPr/>
    </dgm:pt>
    <dgm:pt modelId="{6868226E-B78A-4D63-909A-959391646890}" type="pres">
      <dgm:prSet presAssocID="{77004BE8-5257-4BA8-A245-E110057B9741}" presName="accentRepeatNode" presStyleLbl="solidFgAcc1" presStyleIdx="1" presStyleCnt="3"/>
      <dgm:spPr>
        <a:blipFill rotWithShape="0">
          <a:blip xmlns:r="http://schemas.openxmlformats.org/officeDocument/2006/relationships" r:embed="rId2"/>
          <a:stretch>
            <a:fillRect/>
          </a:stretch>
        </a:blipFill>
      </dgm:spPr>
    </dgm:pt>
    <dgm:pt modelId="{A00C9FF5-F9EA-4925-BBF0-4BBED8A02518}" type="pres">
      <dgm:prSet presAssocID="{B6A4B798-FA56-4977-9A75-717FF1923089}" presName="text_3" presStyleLbl="node1" presStyleIdx="2" presStyleCnt="3">
        <dgm:presLayoutVars>
          <dgm:bulletEnabled val="1"/>
        </dgm:presLayoutVars>
      </dgm:prSet>
      <dgm:spPr/>
      <dgm:t>
        <a:bodyPr/>
        <a:lstStyle/>
        <a:p>
          <a:endParaRPr lang="en-US"/>
        </a:p>
      </dgm:t>
    </dgm:pt>
    <dgm:pt modelId="{AA431CBA-CDA9-4974-81AF-619C738C832C}" type="pres">
      <dgm:prSet presAssocID="{B6A4B798-FA56-4977-9A75-717FF1923089}" presName="accent_3" presStyleCnt="0"/>
      <dgm:spPr/>
    </dgm:pt>
    <dgm:pt modelId="{0120CD65-4687-4933-9E94-B14BE3174C8B}" type="pres">
      <dgm:prSet presAssocID="{B6A4B798-FA56-4977-9A75-717FF1923089}" presName="accentRepeatNode" presStyleLbl="solidFgAcc1" presStyleIdx="2" presStyleCnt="3"/>
      <dgm:spPr>
        <a:blipFill rotWithShape="0">
          <a:blip xmlns:r="http://schemas.openxmlformats.org/officeDocument/2006/relationships" r:embed="rId3"/>
          <a:stretch>
            <a:fillRect/>
          </a:stretch>
        </a:blipFill>
      </dgm:spPr>
    </dgm:pt>
  </dgm:ptLst>
  <dgm:cxnLst>
    <dgm:cxn modelId="{85F11AC7-FD9E-40B9-82AF-63668A72A274}" type="presOf" srcId="{B6A4B798-FA56-4977-9A75-717FF1923089}" destId="{A00C9FF5-F9EA-4925-BBF0-4BBED8A02518}" srcOrd="0" destOrd="0" presId="urn:microsoft.com/office/officeart/2008/layout/VerticalCurvedList"/>
    <dgm:cxn modelId="{CC25D2BE-911E-44B2-91BE-F3E3C14E94FC}" type="presOf" srcId="{DAECA31D-9106-4EB6-BD86-3CD18DDF7918}" destId="{3D165507-461D-4299-8F45-AEBC1AC0C855}" srcOrd="0" destOrd="0" presId="urn:microsoft.com/office/officeart/2008/layout/VerticalCurvedList"/>
    <dgm:cxn modelId="{45A7181C-9245-442A-B529-22A03B53B45B}" srcId="{DAECA31D-9106-4EB6-BD86-3CD18DDF7918}" destId="{B6A4B798-FA56-4977-9A75-717FF1923089}" srcOrd="2" destOrd="0" parTransId="{7648703C-F22B-482C-8C7D-EA55515AA247}" sibTransId="{38D0BB53-9DA8-4274-96A5-5285709A6E1F}"/>
    <dgm:cxn modelId="{C7D7A88B-8BA8-4900-A710-5A12119D8D13}" type="presOf" srcId="{77004BE8-5257-4BA8-A245-E110057B9741}" destId="{F04CBC3E-0258-4E61-8424-2886E01AF150}" srcOrd="0" destOrd="0" presId="urn:microsoft.com/office/officeart/2008/layout/VerticalCurvedList"/>
    <dgm:cxn modelId="{7247BD7E-6A97-43F9-ACC1-C09084B5FB3B}" type="presOf" srcId="{AA179423-2668-4CC5-991D-9029D8BAE125}" destId="{DA9A0BAA-1552-4162-9A73-72EBF39BF2EE}" srcOrd="0" destOrd="0" presId="urn:microsoft.com/office/officeart/2008/layout/VerticalCurvedList"/>
    <dgm:cxn modelId="{B0066F2C-6757-4258-924F-36EF6E668BE5}" srcId="{DAECA31D-9106-4EB6-BD86-3CD18DDF7918}" destId="{AA179423-2668-4CC5-991D-9029D8BAE125}" srcOrd="0" destOrd="0" parTransId="{B98670BF-4285-4065-9A87-0EBAB4E49963}" sibTransId="{6109F492-7CDB-410A-BBF4-164D45B21516}"/>
    <dgm:cxn modelId="{636645A7-1FA4-4394-9B95-D0F5870B8C86}" srcId="{DAECA31D-9106-4EB6-BD86-3CD18DDF7918}" destId="{77004BE8-5257-4BA8-A245-E110057B9741}" srcOrd="1" destOrd="0" parTransId="{FF30AD4B-13A4-4D7E-91AD-7DF93D34A4D5}" sibTransId="{139A0AE9-CD56-45EA-9C5C-11884C10D555}"/>
    <dgm:cxn modelId="{EF91674A-AE83-4312-BC3E-B83410E9BB6F}" type="presOf" srcId="{6109F492-7CDB-410A-BBF4-164D45B21516}" destId="{6014348F-3E1E-4B54-9B3D-87B19C6F4D12}" srcOrd="0" destOrd="0" presId="urn:microsoft.com/office/officeart/2008/layout/VerticalCurvedList"/>
    <dgm:cxn modelId="{4CE91E79-AFA6-4B05-9DF3-0F3E4BEDED2B}" type="presParOf" srcId="{3D165507-461D-4299-8F45-AEBC1AC0C855}" destId="{D80D5558-F820-40FB-B5B5-9361E63BE58C}" srcOrd="0" destOrd="0" presId="urn:microsoft.com/office/officeart/2008/layout/VerticalCurvedList"/>
    <dgm:cxn modelId="{56698E0A-0E75-4190-BE73-39884E144950}" type="presParOf" srcId="{D80D5558-F820-40FB-B5B5-9361E63BE58C}" destId="{F9587378-BF69-4C83-990D-D34C488F43DA}" srcOrd="0" destOrd="0" presId="urn:microsoft.com/office/officeart/2008/layout/VerticalCurvedList"/>
    <dgm:cxn modelId="{8A79616A-4EE3-4B3C-9165-6D51F82E7424}" type="presParOf" srcId="{F9587378-BF69-4C83-990D-D34C488F43DA}" destId="{AEA81A0E-BBDC-4D75-92DE-29D84610894C}" srcOrd="0" destOrd="0" presId="urn:microsoft.com/office/officeart/2008/layout/VerticalCurvedList"/>
    <dgm:cxn modelId="{59B88EF8-E331-4109-99CF-DD891A32862F}" type="presParOf" srcId="{F9587378-BF69-4C83-990D-D34C488F43DA}" destId="{6014348F-3E1E-4B54-9B3D-87B19C6F4D12}" srcOrd="1" destOrd="0" presId="urn:microsoft.com/office/officeart/2008/layout/VerticalCurvedList"/>
    <dgm:cxn modelId="{07609D0D-52CD-4933-9017-68CE643E4244}" type="presParOf" srcId="{F9587378-BF69-4C83-990D-D34C488F43DA}" destId="{1D280D18-E7F2-436A-BCBA-115CAB845CCC}" srcOrd="2" destOrd="0" presId="urn:microsoft.com/office/officeart/2008/layout/VerticalCurvedList"/>
    <dgm:cxn modelId="{492F478E-7916-4EE2-BA41-21C8CDB25C7B}" type="presParOf" srcId="{F9587378-BF69-4C83-990D-D34C488F43DA}" destId="{B1E619BC-648C-4F27-B588-FA12FA618888}" srcOrd="3" destOrd="0" presId="urn:microsoft.com/office/officeart/2008/layout/VerticalCurvedList"/>
    <dgm:cxn modelId="{2ED986C8-89CF-42BF-BC3A-84A24CC683E7}" type="presParOf" srcId="{D80D5558-F820-40FB-B5B5-9361E63BE58C}" destId="{DA9A0BAA-1552-4162-9A73-72EBF39BF2EE}" srcOrd="1" destOrd="0" presId="urn:microsoft.com/office/officeart/2008/layout/VerticalCurvedList"/>
    <dgm:cxn modelId="{CC7EAA52-D222-497B-807D-9A3CDFFD7622}" type="presParOf" srcId="{D80D5558-F820-40FB-B5B5-9361E63BE58C}" destId="{D29FA699-EDD9-491F-9084-642FE26BFBB2}" srcOrd="2" destOrd="0" presId="urn:microsoft.com/office/officeart/2008/layout/VerticalCurvedList"/>
    <dgm:cxn modelId="{F3EA0840-8C82-4EB5-9ED8-04B005037C52}" type="presParOf" srcId="{D29FA699-EDD9-491F-9084-642FE26BFBB2}" destId="{B4D7833A-8B5E-43A0-B2C6-3630F31E68CA}" srcOrd="0" destOrd="0" presId="urn:microsoft.com/office/officeart/2008/layout/VerticalCurvedList"/>
    <dgm:cxn modelId="{E539544B-AC2E-4316-9D04-811741409F13}" type="presParOf" srcId="{D80D5558-F820-40FB-B5B5-9361E63BE58C}" destId="{F04CBC3E-0258-4E61-8424-2886E01AF150}" srcOrd="3" destOrd="0" presId="urn:microsoft.com/office/officeart/2008/layout/VerticalCurvedList"/>
    <dgm:cxn modelId="{F74B21AB-6305-47FE-B305-DF350EB38511}" type="presParOf" srcId="{D80D5558-F820-40FB-B5B5-9361E63BE58C}" destId="{E89F5A5D-A4A8-4864-8AF9-3D52330698EA}" srcOrd="4" destOrd="0" presId="urn:microsoft.com/office/officeart/2008/layout/VerticalCurvedList"/>
    <dgm:cxn modelId="{58D45EE9-C521-4B2D-B4E2-3B6229974DC0}" type="presParOf" srcId="{E89F5A5D-A4A8-4864-8AF9-3D52330698EA}" destId="{6868226E-B78A-4D63-909A-959391646890}" srcOrd="0" destOrd="0" presId="urn:microsoft.com/office/officeart/2008/layout/VerticalCurvedList"/>
    <dgm:cxn modelId="{BC20924F-8072-4F4F-A716-126026FF4520}" type="presParOf" srcId="{D80D5558-F820-40FB-B5B5-9361E63BE58C}" destId="{A00C9FF5-F9EA-4925-BBF0-4BBED8A02518}" srcOrd="5" destOrd="0" presId="urn:microsoft.com/office/officeart/2008/layout/VerticalCurvedList"/>
    <dgm:cxn modelId="{B55BFCB6-9DA4-4ECF-BC99-C02BA48CF0A4}" type="presParOf" srcId="{D80D5558-F820-40FB-B5B5-9361E63BE58C}" destId="{AA431CBA-CDA9-4974-81AF-619C738C832C}" srcOrd="6" destOrd="0" presId="urn:microsoft.com/office/officeart/2008/layout/VerticalCurvedList"/>
    <dgm:cxn modelId="{C6034C50-5043-4EA9-8F55-53F3B1F7A9A4}" type="presParOf" srcId="{AA431CBA-CDA9-4974-81AF-619C738C832C}" destId="{0120CD65-4687-4933-9E94-B14BE3174C8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9A6254-5E78-4D3A-B508-69FA42E79E20}" type="doc">
      <dgm:prSet loTypeId="urn:microsoft.com/office/officeart/2005/8/layout/hList1" loCatId="list" qsTypeId="urn:microsoft.com/office/officeart/2005/8/quickstyle/simple1" qsCatId="simple" csTypeId="urn:microsoft.com/office/officeart/2005/8/colors/accent6_2" csCatId="accent6" phldr="1"/>
      <dgm:spPr/>
      <dgm:t>
        <a:bodyPr/>
        <a:lstStyle/>
        <a:p>
          <a:endParaRPr lang="en-US"/>
        </a:p>
      </dgm:t>
    </dgm:pt>
    <dgm:pt modelId="{26DCCDB9-237E-4CF1-82B3-72445D1D2CF8}">
      <dgm:prSet phldrT="[Text]"/>
      <dgm:spPr/>
      <dgm:t>
        <a:bodyPr/>
        <a:lstStyle/>
        <a:p>
          <a:r>
            <a:rPr lang="en-US" dirty="0" smtClean="0"/>
            <a:t>iPads/Construction </a:t>
          </a:r>
          <a:r>
            <a:rPr lang="en-US" dirty="0" err="1" smtClean="0"/>
            <a:t>teamsites</a:t>
          </a:r>
          <a:endParaRPr lang="en-US" dirty="0"/>
        </a:p>
      </dgm:t>
    </dgm:pt>
    <dgm:pt modelId="{32A8A9D7-0860-4DE2-8A46-3986DE8D0D8F}" type="parTrans" cxnId="{3380E855-428B-4112-80ED-991E444B570D}">
      <dgm:prSet/>
      <dgm:spPr/>
      <dgm:t>
        <a:bodyPr/>
        <a:lstStyle/>
        <a:p>
          <a:endParaRPr lang="en-US"/>
        </a:p>
      </dgm:t>
    </dgm:pt>
    <dgm:pt modelId="{8AB44FAA-CCD7-408C-852D-5A03303FAC6A}" type="sibTrans" cxnId="{3380E855-428B-4112-80ED-991E444B570D}">
      <dgm:prSet/>
      <dgm:spPr/>
      <dgm:t>
        <a:bodyPr/>
        <a:lstStyle/>
        <a:p>
          <a:endParaRPr lang="en-US"/>
        </a:p>
      </dgm:t>
    </dgm:pt>
    <dgm:pt modelId="{47FF16A5-F048-497F-8826-85BBC6DE9625}">
      <dgm:prSet phldrT="[Text]"/>
      <dgm:spPr/>
      <dgm:t>
        <a:bodyPr/>
        <a:lstStyle/>
        <a:p>
          <a:r>
            <a:rPr lang="en-US" dirty="0" smtClean="0"/>
            <a:t>Internal use successful</a:t>
          </a:r>
          <a:endParaRPr lang="en-US" dirty="0"/>
        </a:p>
      </dgm:t>
    </dgm:pt>
    <dgm:pt modelId="{EDD54604-A80D-4D80-8884-A100313309AD}" type="parTrans" cxnId="{9F346209-76D7-4EF2-BC6A-F264DA01F189}">
      <dgm:prSet/>
      <dgm:spPr/>
      <dgm:t>
        <a:bodyPr/>
        <a:lstStyle/>
        <a:p>
          <a:endParaRPr lang="en-US"/>
        </a:p>
      </dgm:t>
    </dgm:pt>
    <dgm:pt modelId="{D89D30E0-4B31-4286-AD85-EBB6FCC7C66F}" type="sibTrans" cxnId="{9F346209-76D7-4EF2-BC6A-F264DA01F189}">
      <dgm:prSet/>
      <dgm:spPr/>
      <dgm:t>
        <a:bodyPr/>
        <a:lstStyle/>
        <a:p>
          <a:endParaRPr lang="en-US"/>
        </a:p>
      </dgm:t>
    </dgm:pt>
    <dgm:pt modelId="{D7A364DA-BE27-4C5D-B990-987FA7A1D7EF}">
      <dgm:prSet phldrT="[Text]"/>
      <dgm:spPr/>
      <dgm:t>
        <a:bodyPr/>
        <a:lstStyle/>
        <a:p>
          <a:r>
            <a:rPr lang="en-US" dirty="0" smtClean="0"/>
            <a:t>Ultimate goal: open up to contractors</a:t>
          </a:r>
          <a:endParaRPr lang="en-US" dirty="0"/>
        </a:p>
      </dgm:t>
    </dgm:pt>
    <dgm:pt modelId="{FA207495-69A3-4520-B3B0-2CEA1FA4490E}" type="parTrans" cxnId="{0DD9F58F-0859-4C8B-8C70-3B128FF8CCAA}">
      <dgm:prSet/>
      <dgm:spPr/>
      <dgm:t>
        <a:bodyPr/>
        <a:lstStyle/>
        <a:p>
          <a:endParaRPr lang="en-US"/>
        </a:p>
      </dgm:t>
    </dgm:pt>
    <dgm:pt modelId="{F339B151-B31F-45D6-B895-48575176A475}" type="sibTrans" cxnId="{0DD9F58F-0859-4C8B-8C70-3B128FF8CCAA}">
      <dgm:prSet/>
      <dgm:spPr/>
      <dgm:t>
        <a:bodyPr/>
        <a:lstStyle/>
        <a:p>
          <a:endParaRPr lang="en-US"/>
        </a:p>
      </dgm:t>
    </dgm:pt>
    <dgm:pt modelId="{F738C3C5-F018-442C-BF8B-95A6B24CC2EE}" type="pres">
      <dgm:prSet presAssocID="{F39A6254-5E78-4D3A-B508-69FA42E79E20}" presName="Name0" presStyleCnt="0">
        <dgm:presLayoutVars>
          <dgm:dir/>
          <dgm:animLvl val="lvl"/>
          <dgm:resizeHandles val="exact"/>
        </dgm:presLayoutVars>
      </dgm:prSet>
      <dgm:spPr/>
      <dgm:t>
        <a:bodyPr/>
        <a:lstStyle/>
        <a:p>
          <a:endParaRPr lang="en-US"/>
        </a:p>
      </dgm:t>
    </dgm:pt>
    <dgm:pt modelId="{FBEA0FAD-15A0-43EB-99EE-656F25A5792D}" type="pres">
      <dgm:prSet presAssocID="{26DCCDB9-237E-4CF1-82B3-72445D1D2CF8}" presName="composite" presStyleCnt="0"/>
      <dgm:spPr/>
    </dgm:pt>
    <dgm:pt modelId="{D6349988-0149-4861-BEF1-35320A8998EC}" type="pres">
      <dgm:prSet presAssocID="{26DCCDB9-237E-4CF1-82B3-72445D1D2CF8}" presName="parTx" presStyleLbl="alignNode1" presStyleIdx="0" presStyleCnt="1">
        <dgm:presLayoutVars>
          <dgm:chMax val="0"/>
          <dgm:chPref val="0"/>
          <dgm:bulletEnabled val="1"/>
        </dgm:presLayoutVars>
      </dgm:prSet>
      <dgm:spPr/>
      <dgm:t>
        <a:bodyPr/>
        <a:lstStyle/>
        <a:p>
          <a:endParaRPr lang="en-US"/>
        </a:p>
      </dgm:t>
    </dgm:pt>
    <dgm:pt modelId="{AD81DCA4-E547-4584-9357-0D83CF69B94C}" type="pres">
      <dgm:prSet presAssocID="{26DCCDB9-237E-4CF1-82B3-72445D1D2CF8}" presName="desTx" presStyleLbl="alignAccFollowNode1" presStyleIdx="0" presStyleCnt="1">
        <dgm:presLayoutVars>
          <dgm:bulletEnabled val="1"/>
        </dgm:presLayoutVars>
      </dgm:prSet>
      <dgm:spPr/>
      <dgm:t>
        <a:bodyPr/>
        <a:lstStyle/>
        <a:p>
          <a:endParaRPr lang="en-US"/>
        </a:p>
      </dgm:t>
    </dgm:pt>
  </dgm:ptLst>
  <dgm:cxnLst>
    <dgm:cxn modelId="{374BE8F0-424B-4C46-9F41-67787A88F2D5}" type="presOf" srcId="{D7A364DA-BE27-4C5D-B990-987FA7A1D7EF}" destId="{AD81DCA4-E547-4584-9357-0D83CF69B94C}" srcOrd="0" destOrd="1" presId="urn:microsoft.com/office/officeart/2005/8/layout/hList1"/>
    <dgm:cxn modelId="{0DD9F58F-0859-4C8B-8C70-3B128FF8CCAA}" srcId="{26DCCDB9-237E-4CF1-82B3-72445D1D2CF8}" destId="{D7A364DA-BE27-4C5D-B990-987FA7A1D7EF}" srcOrd="1" destOrd="0" parTransId="{FA207495-69A3-4520-B3B0-2CEA1FA4490E}" sibTransId="{F339B151-B31F-45D6-B895-48575176A475}"/>
    <dgm:cxn modelId="{45FDA7A8-AF17-430C-8D8D-B42F3EE55B48}" type="presOf" srcId="{47FF16A5-F048-497F-8826-85BBC6DE9625}" destId="{AD81DCA4-E547-4584-9357-0D83CF69B94C}" srcOrd="0" destOrd="0" presId="urn:microsoft.com/office/officeart/2005/8/layout/hList1"/>
    <dgm:cxn modelId="{3380E855-428B-4112-80ED-991E444B570D}" srcId="{F39A6254-5E78-4D3A-B508-69FA42E79E20}" destId="{26DCCDB9-237E-4CF1-82B3-72445D1D2CF8}" srcOrd="0" destOrd="0" parTransId="{32A8A9D7-0860-4DE2-8A46-3986DE8D0D8F}" sibTransId="{8AB44FAA-CCD7-408C-852D-5A03303FAC6A}"/>
    <dgm:cxn modelId="{14C8CAA9-79B4-45B4-AFC8-4AA2C1EF4603}" type="presOf" srcId="{F39A6254-5E78-4D3A-B508-69FA42E79E20}" destId="{F738C3C5-F018-442C-BF8B-95A6B24CC2EE}" srcOrd="0" destOrd="0" presId="urn:microsoft.com/office/officeart/2005/8/layout/hList1"/>
    <dgm:cxn modelId="{7BC93FB4-1A83-4181-87AB-855D62D884B3}" type="presOf" srcId="{26DCCDB9-237E-4CF1-82B3-72445D1D2CF8}" destId="{D6349988-0149-4861-BEF1-35320A8998EC}" srcOrd="0" destOrd="0" presId="urn:microsoft.com/office/officeart/2005/8/layout/hList1"/>
    <dgm:cxn modelId="{9F346209-76D7-4EF2-BC6A-F264DA01F189}" srcId="{26DCCDB9-237E-4CF1-82B3-72445D1D2CF8}" destId="{47FF16A5-F048-497F-8826-85BBC6DE9625}" srcOrd="0" destOrd="0" parTransId="{EDD54604-A80D-4D80-8884-A100313309AD}" sibTransId="{D89D30E0-4B31-4286-AD85-EBB6FCC7C66F}"/>
    <dgm:cxn modelId="{BC6A8F11-AFF0-4EC3-83EB-3A1A6D3C222B}" type="presParOf" srcId="{F738C3C5-F018-442C-BF8B-95A6B24CC2EE}" destId="{FBEA0FAD-15A0-43EB-99EE-656F25A5792D}" srcOrd="0" destOrd="0" presId="urn:microsoft.com/office/officeart/2005/8/layout/hList1"/>
    <dgm:cxn modelId="{BC8AF0C4-AE23-4E59-A3A1-24E8A3F7E567}" type="presParOf" srcId="{FBEA0FAD-15A0-43EB-99EE-656F25A5792D}" destId="{D6349988-0149-4861-BEF1-35320A8998EC}" srcOrd="0" destOrd="0" presId="urn:microsoft.com/office/officeart/2005/8/layout/hList1"/>
    <dgm:cxn modelId="{ACA4768A-9B43-4617-A460-10C50C0A3961}" type="presParOf" srcId="{FBEA0FAD-15A0-43EB-99EE-656F25A5792D}" destId="{AD81DCA4-E547-4584-9357-0D83CF69B94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0D25A40-8C86-4BB9-8537-01F18F2FE3E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2FB4C6D-A37C-4A8D-9D58-F4E6D1B5C691}">
      <dgm:prSet phldrT="[Text]"/>
      <dgm:spPr/>
      <dgm:t>
        <a:bodyPr/>
        <a:lstStyle/>
        <a:p>
          <a:r>
            <a:rPr lang="en-US" dirty="0" smtClean="0"/>
            <a:t>Central</a:t>
          </a:r>
          <a:endParaRPr lang="en-US" dirty="0"/>
        </a:p>
      </dgm:t>
    </dgm:pt>
    <dgm:pt modelId="{F4A5B8D6-E570-4AA0-A1A0-A43BD2F1076E}" type="parTrans" cxnId="{0CDD955D-D847-4FF1-90D1-DFB2212EAAE0}">
      <dgm:prSet/>
      <dgm:spPr/>
      <dgm:t>
        <a:bodyPr/>
        <a:lstStyle/>
        <a:p>
          <a:endParaRPr lang="en-US"/>
        </a:p>
      </dgm:t>
    </dgm:pt>
    <dgm:pt modelId="{3D54457E-8D51-491B-A096-A4219C785AAD}" type="sibTrans" cxnId="{0CDD955D-D847-4FF1-90D1-DFB2212EAAE0}">
      <dgm:prSet/>
      <dgm:spPr/>
      <dgm:t>
        <a:bodyPr/>
        <a:lstStyle/>
        <a:p>
          <a:endParaRPr lang="en-US"/>
        </a:p>
      </dgm:t>
    </dgm:pt>
    <dgm:pt modelId="{69371AA9-DCB2-4CDF-8D24-DC0AF8A9E7CE}">
      <dgm:prSet phldrT="[Text]"/>
      <dgm:spPr/>
      <dgm:t>
        <a:bodyPr/>
        <a:lstStyle/>
        <a:p>
          <a:r>
            <a:rPr lang="en-US" dirty="0" smtClean="0"/>
            <a:t>Division</a:t>
          </a:r>
          <a:endParaRPr lang="en-US" dirty="0"/>
        </a:p>
      </dgm:t>
    </dgm:pt>
    <dgm:pt modelId="{D1AB0F0E-A538-4D19-8910-3DEABF1DD829}" type="parTrans" cxnId="{3D0B86C9-A030-49D3-814E-DF484AC34D3F}">
      <dgm:prSet/>
      <dgm:spPr/>
      <dgm:t>
        <a:bodyPr/>
        <a:lstStyle/>
        <a:p>
          <a:endParaRPr lang="en-US"/>
        </a:p>
      </dgm:t>
    </dgm:pt>
    <dgm:pt modelId="{28048775-D5C4-49E0-867A-C7CCED565865}" type="sibTrans" cxnId="{3D0B86C9-A030-49D3-814E-DF484AC34D3F}">
      <dgm:prSet/>
      <dgm:spPr/>
      <dgm:t>
        <a:bodyPr/>
        <a:lstStyle/>
        <a:p>
          <a:endParaRPr lang="en-US"/>
        </a:p>
      </dgm:t>
    </dgm:pt>
    <dgm:pt modelId="{87703DFF-B371-46DE-BC29-6A731490A13F}">
      <dgm:prSet phldrT="[Text]"/>
      <dgm:spPr/>
      <dgm:t>
        <a:bodyPr/>
        <a:lstStyle/>
        <a:p>
          <a:r>
            <a:rPr lang="en-US" dirty="0" smtClean="0"/>
            <a:t>Let 236 projects with total bid value of $1,577,598,868</a:t>
          </a:r>
          <a:endParaRPr lang="en-US" dirty="0"/>
        </a:p>
      </dgm:t>
    </dgm:pt>
    <dgm:pt modelId="{89C6FB02-41E0-4557-BECB-412297F47C6A}" type="parTrans" cxnId="{DA80115A-2F1C-448B-94FD-5D7585B19BA9}">
      <dgm:prSet/>
      <dgm:spPr/>
      <dgm:t>
        <a:bodyPr/>
        <a:lstStyle/>
        <a:p>
          <a:endParaRPr lang="en-US"/>
        </a:p>
      </dgm:t>
    </dgm:pt>
    <dgm:pt modelId="{500A3CB9-3263-432D-9CFD-8CCCA255B591}" type="sibTrans" cxnId="{DA80115A-2F1C-448B-94FD-5D7585B19BA9}">
      <dgm:prSet/>
      <dgm:spPr/>
      <dgm:t>
        <a:bodyPr/>
        <a:lstStyle/>
        <a:p>
          <a:endParaRPr lang="en-US"/>
        </a:p>
      </dgm:t>
    </dgm:pt>
    <dgm:pt modelId="{76EF98D8-5C0F-4D0F-A926-35989047B816}">
      <dgm:prSet phldrT="[Text]"/>
      <dgm:spPr/>
      <dgm:t>
        <a:bodyPr/>
        <a:lstStyle/>
        <a:p>
          <a:r>
            <a:rPr lang="en-US" dirty="0" smtClean="0"/>
            <a:t>Let 450 projects with total bid value of $238,311,392</a:t>
          </a:r>
          <a:endParaRPr lang="en-US" dirty="0"/>
        </a:p>
      </dgm:t>
    </dgm:pt>
    <dgm:pt modelId="{35D80B66-ED43-4091-BA8C-EEC0555DCEB7}" type="parTrans" cxnId="{5F703F42-9293-4193-B939-05B967A63239}">
      <dgm:prSet/>
      <dgm:spPr/>
      <dgm:t>
        <a:bodyPr/>
        <a:lstStyle/>
        <a:p>
          <a:endParaRPr lang="en-US"/>
        </a:p>
      </dgm:t>
    </dgm:pt>
    <dgm:pt modelId="{0114C383-3911-47F2-9303-7D447FF1444A}" type="sibTrans" cxnId="{5F703F42-9293-4193-B939-05B967A63239}">
      <dgm:prSet/>
      <dgm:spPr/>
      <dgm:t>
        <a:bodyPr/>
        <a:lstStyle/>
        <a:p>
          <a:endParaRPr lang="en-US"/>
        </a:p>
      </dgm:t>
    </dgm:pt>
    <dgm:pt modelId="{902D8AE8-9179-4A57-A1A0-A2F69F1ED805}" type="pres">
      <dgm:prSet presAssocID="{F0D25A40-8C86-4BB9-8537-01F18F2FE3E8}" presName="linear" presStyleCnt="0">
        <dgm:presLayoutVars>
          <dgm:animLvl val="lvl"/>
          <dgm:resizeHandles val="exact"/>
        </dgm:presLayoutVars>
      </dgm:prSet>
      <dgm:spPr/>
      <dgm:t>
        <a:bodyPr/>
        <a:lstStyle/>
        <a:p>
          <a:endParaRPr lang="en-US"/>
        </a:p>
      </dgm:t>
    </dgm:pt>
    <dgm:pt modelId="{C66B237D-74E9-4F06-827E-FD73A30066BF}" type="pres">
      <dgm:prSet presAssocID="{52FB4C6D-A37C-4A8D-9D58-F4E6D1B5C691}" presName="parentText" presStyleLbl="node1" presStyleIdx="0" presStyleCnt="2">
        <dgm:presLayoutVars>
          <dgm:chMax val="0"/>
          <dgm:bulletEnabled val="1"/>
        </dgm:presLayoutVars>
      </dgm:prSet>
      <dgm:spPr/>
      <dgm:t>
        <a:bodyPr/>
        <a:lstStyle/>
        <a:p>
          <a:endParaRPr lang="en-US"/>
        </a:p>
      </dgm:t>
    </dgm:pt>
    <dgm:pt modelId="{6DDCB095-AE65-478F-BB38-2F14D0E03DE3}" type="pres">
      <dgm:prSet presAssocID="{52FB4C6D-A37C-4A8D-9D58-F4E6D1B5C691}" presName="childText" presStyleLbl="revTx" presStyleIdx="0" presStyleCnt="2">
        <dgm:presLayoutVars>
          <dgm:bulletEnabled val="1"/>
        </dgm:presLayoutVars>
      </dgm:prSet>
      <dgm:spPr/>
      <dgm:t>
        <a:bodyPr/>
        <a:lstStyle/>
        <a:p>
          <a:endParaRPr lang="en-US"/>
        </a:p>
      </dgm:t>
    </dgm:pt>
    <dgm:pt modelId="{8B7DFEBD-6F19-4279-8EF7-BDB7DD020D11}" type="pres">
      <dgm:prSet presAssocID="{69371AA9-DCB2-4CDF-8D24-DC0AF8A9E7CE}" presName="parentText" presStyleLbl="node1" presStyleIdx="1" presStyleCnt="2">
        <dgm:presLayoutVars>
          <dgm:chMax val="0"/>
          <dgm:bulletEnabled val="1"/>
        </dgm:presLayoutVars>
      </dgm:prSet>
      <dgm:spPr/>
      <dgm:t>
        <a:bodyPr/>
        <a:lstStyle/>
        <a:p>
          <a:endParaRPr lang="en-US"/>
        </a:p>
      </dgm:t>
    </dgm:pt>
    <dgm:pt modelId="{57089883-8754-43C8-A996-1BF8700E869D}" type="pres">
      <dgm:prSet presAssocID="{69371AA9-DCB2-4CDF-8D24-DC0AF8A9E7CE}" presName="childText" presStyleLbl="revTx" presStyleIdx="1" presStyleCnt="2">
        <dgm:presLayoutVars>
          <dgm:bulletEnabled val="1"/>
        </dgm:presLayoutVars>
      </dgm:prSet>
      <dgm:spPr/>
      <dgm:t>
        <a:bodyPr/>
        <a:lstStyle/>
        <a:p>
          <a:endParaRPr lang="en-US"/>
        </a:p>
      </dgm:t>
    </dgm:pt>
  </dgm:ptLst>
  <dgm:cxnLst>
    <dgm:cxn modelId="{26F8DB6F-C9FC-4DC6-91D1-6B8AE8A29D68}" type="presOf" srcId="{69371AA9-DCB2-4CDF-8D24-DC0AF8A9E7CE}" destId="{8B7DFEBD-6F19-4279-8EF7-BDB7DD020D11}" srcOrd="0" destOrd="0" presId="urn:microsoft.com/office/officeart/2005/8/layout/vList2"/>
    <dgm:cxn modelId="{1D811276-B7D2-4D08-843A-2F59F8F61758}" type="presOf" srcId="{F0D25A40-8C86-4BB9-8537-01F18F2FE3E8}" destId="{902D8AE8-9179-4A57-A1A0-A2F69F1ED805}" srcOrd="0" destOrd="0" presId="urn:microsoft.com/office/officeart/2005/8/layout/vList2"/>
    <dgm:cxn modelId="{0CDD955D-D847-4FF1-90D1-DFB2212EAAE0}" srcId="{F0D25A40-8C86-4BB9-8537-01F18F2FE3E8}" destId="{52FB4C6D-A37C-4A8D-9D58-F4E6D1B5C691}" srcOrd="0" destOrd="0" parTransId="{F4A5B8D6-E570-4AA0-A1A0-A43BD2F1076E}" sibTransId="{3D54457E-8D51-491B-A096-A4219C785AAD}"/>
    <dgm:cxn modelId="{162DBCC5-C650-4CA7-B6D2-2572899A4253}" type="presOf" srcId="{52FB4C6D-A37C-4A8D-9D58-F4E6D1B5C691}" destId="{C66B237D-74E9-4F06-827E-FD73A30066BF}" srcOrd="0" destOrd="0" presId="urn:microsoft.com/office/officeart/2005/8/layout/vList2"/>
    <dgm:cxn modelId="{B846FB62-66E3-4B30-B3E2-15B3D0FA8047}" type="presOf" srcId="{87703DFF-B371-46DE-BC29-6A731490A13F}" destId="{6DDCB095-AE65-478F-BB38-2F14D0E03DE3}" srcOrd="0" destOrd="0" presId="urn:microsoft.com/office/officeart/2005/8/layout/vList2"/>
    <dgm:cxn modelId="{3D0B86C9-A030-49D3-814E-DF484AC34D3F}" srcId="{F0D25A40-8C86-4BB9-8537-01F18F2FE3E8}" destId="{69371AA9-DCB2-4CDF-8D24-DC0AF8A9E7CE}" srcOrd="1" destOrd="0" parTransId="{D1AB0F0E-A538-4D19-8910-3DEABF1DD829}" sibTransId="{28048775-D5C4-49E0-867A-C7CCED565865}"/>
    <dgm:cxn modelId="{5F703F42-9293-4193-B939-05B967A63239}" srcId="{69371AA9-DCB2-4CDF-8D24-DC0AF8A9E7CE}" destId="{76EF98D8-5C0F-4D0F-A926-35989047B816}" srcOrd="0" destOrd="0" parTransId="{35D80B66-ED43-4091-BA8C-EEC0555DCEB7}" sibTransId="{0114C383-3911-47F2-9303-7D447FF1444A}"/>
    <dgm:cxn modelId="{784839A5-FB06-48A2-82D4-7DE6E47F3311}" type="presOf" srcId="{76EF98D8-5C0F-4D0F-A926-35989047B816}" destId="{57089883-8754-43C8-A996-1BF8700E869D}" srcOrd="0" destOrd="0" presId="urn:microsoft.com/office/officeart/2005/8/layout/vList2"/>
    <dgm:cxn modelId="{DA80115A-2F1C-448B-94FD-5D7585B19BA9}" srcId="{52FB4C6D-A37C-4A8D-9D58-F4E6D1B5C691}" destId="{87703DFF-B371-46DE-BC29-6A731490A13F}" srcOrd="0" destOrd="0" parTransId="{89C6FB02-41E0-4557-BECB-412297F47C6A}" sibTransId="{500A3CB9-3263-432D-9CFD-8CCCA255B591}"/>
    <dgm:cxn modelId="{5279AC28-D684-4064-A8AC-28A013BED87D}" type="presParOf" srcId="{902D8AE8-9179-4A57-A1A0-A2F69F1ED805}" destId="{C66B237D-74E9-4F06-827E-FD73A30066BF}" srcOrd="0" destOrd="0" presId="urn:microsoft.com/office/officeart/2005/8/layout/vList2"/>
    <dgm:cxn modelId="{F0F11E2F-F8C6-4BB8-A338-71D06914DE3F}" type="presParOf" srcId="{902D8AE8-9179-4A57-A1A0-A2F69F1ED805}" destId="{6DDCB095-AE65-478F-BB38-2F14D0E03DE3}" srcOrd="1" destOrd="0" presId="urn:microsoft.com/office/officeart/2005/8/layout/vList2"/>
    <dgm:cxn modelId="{517AF1AC-21FB-4BAE-836B-5568BE451BEB}" type="presParOf" srcId="{902D8AE8-9179-4A57-A1A0-A2F69F1ED805}" destId="{8B7DFEBD-6F19-4279-8EF7-BDB7DD020D11}" srcOrd="2" destOrd="0" presId="urn:microsoft.com/office/officeart/2005/8/layout/vList2"/>
    <dgm:cxn modelId="{4B06E176-DB72-4164-BF40-809CAAC33C11}" type="presParOf" srcId="{902D8AE8-9179-4A57-A1A0-A2F69F1ED805}" destId="{57089883-8754-43C8-A996-1BF8700E869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4F44625-A862-4F29-8BE5-98F114E715F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8EA5BEB-C39F-46D8-BC35-8C3A78E701F3}">
      <dgm:prSet/>
      <dgm:spPr/>
      <dgm:t>
        <a:bodyPr/>
        <a:lstStyle/>
        <a:p>
          <a:pPr rtl="0"/>
          <a:r>
            <a:rPr lang="en-US" b="1" u="none" baseline="0" dirty="0" smtClean="0">
              <a:solidFill>
                <a:schemeClr val="accent6">
                  <a:lumMod val="75000"/>
                </a:schemeClr>
              </a:solidFill>
            </a:rPr>
            <a:t>SFY		$(M)</a:t>
          </a:r>
          <a:endParaRPr lang="en-US" b="1" u="none" dirty="0">
            <a:solidFill>
              <a:schemeClr val="accent6">
                <a:lumMod val="75000"/>
              </a:schemeClr>
            </a:solidFill>
          </a:endParaRPr>
        </a:p>
      </dgm:t>
    </dgm:pt>
    <dgm:pt modelId="{0AB7B3A5-4B33-4C2B-AF02-B2E4A23BDC20}" type="parTrans" cxnId="{435F93C5-801C-4440-97CC-ACB7D751E529}">
      <dgm:prSet/>
      <dgm:spPr/>
      <dgm:t>
        <a:bodyPr/>
        <a:lstStyle/>
        <a:p>
          <a:endParaRPr lang="en-US"/>
        </a:p>
      </dgm:t>
    </dgm:pt>
    <dgm:pt modelId="{A87AB23D-22FB-4625-900B-916B90380A83}" type="sibTrans" cxnId="{435F93C5-801C-4440-97CC-ACB7D751E529}">
      <dgm:prSet/>
      <dgm:spPr/>
      <dgm:t>
        <a:bodyPr/>
        <a:lstStyle/>
        <a:p>
          <a:endParaRPr lang="en-US"/>
        </a:p>
      </dgm:t>
    </dgm:pt>
    <dgm:pt modelId="{40E7E370-44C4-40E3-9325-6F354C9C1434}">
      <dgm:prSet/>
      <dgm:spPr/>
      <dgm:t>
        <a:bodyPr/>
        <a:lstStyle/>
        <a:p>
          <a:pPr rtl="0"/>
          <a:r>
            <a:rPr lang="en-US" b="1" baseline="0" smtClean="0"/>
            <a:t>2008		277</a:t>
          </a:r>
          <a:endParaRPr lang="en-US"/>
        </a:p>
      </dgm:t>
    </dgm:pt>
    <dgm:pt modelId="{D7BCAE67-D2C9-4590-AEB4-907C86B3FE30}" type="parTrans" cxnId="{B437944F-0128-4142-A4D9-05B72AAA0374}">
      <dgm:prSet/>
      <dgm:spPr/>
      <dgm:t>
        <a:bodyPr/>
        <a:lstStyle/>
        <a:p>
          <a:endParaRPr lang="en-US"/>
        </a:p>
      </dgm:t>
    </dgm:pt>
    <dgm:pt modelId="{2566F58F-04FF-431D-8382-5DA0753816EF}" type="sibTrans" cxnId="{B437944F-0128-4142-A4D9-05B72AAA0374}">
      <dgm:prSet/>
      <dgm:spPr/>
      <dgm:t>
        <a:bodyPr/>
        <a:lstStyle/>
        <a:p>
          <a:endParaRPr lang="en-US"/>
        </a:p>
      </dgm:t>
    </dgm:pt>
    <dgm:pt modelId="{ECC333E9-1DDC-4F0D-8549-56ACCB840C6A}">
      <dgm:prSet/>
      <dgm:spPr/>
      <dgm:t>
        <a:bodyPr/>
        <a:lstStyle/>
        <a:p>
          <a:pPr rtl="0"/>
          <a:r>
            <a:rPr lang="en-US" b="1" baseline="0" smtClean="0"/>
            <a:t>2009		277</a:t>
          </a:r>
          <a:endParaRPr lang="en-US"/>
        </a:p>
      </dgm:t>
    </dgm:pt>
    <dgm:pt modelId="{53A3062B-F32A-48A5-BAF1-580C650D6404}" type="parTrans" cxnId="{3BB8E5A9-8AAA-49C8-B6BA-7C09A4620B56}">
      <dgm:prSet/>
      <dgm:spPr/>
      <dgm:t>
        <a:bodyPr/>
        <a:lstStyle/>
        <a:p>
          <a:endParaRPr lang="en-US"/>
        </a:p>
      </dgm:t>
    </dgm:pt>
    <dgm:pt modelId="{A5A3DABA-0C6F-48D1-AA33-9BDF5D726042}" type="sibTrans" cxnId="{3BB8E5A9-8AAA-49C8-B6BA-7C09A4620B56}">
      <dgm:prSet/>
      <dgm:spPr/>
      <dgm:t>
        <a:bodyPr/>
        <a:lstStyle/>
        <a:p>
          <a:endParaRPr lang="en-US"/>
        </a:p>
      </dgm:t>
    </dgm:pt>
    <dgm:pt modelId="{52333AB1-3E17-448B-AF6A-45AA7D6B726E}">
      <dgm:prSet/>
      <dgm:spPr/>
      <dgm:t>
        <a:bodyPr/>
        <a:lstStyle/>
        <a:p>
          <a:pPr rtl="0"/>
          <a:r>
            <a:rPr lang="en-US" b="1" baseline="0" smtClean="0"/>
            <a:t>2010		300</a:t>
          </a:r>
          <a:endParaRPr lang="en-US"/>
        </a:p>
      </dgm:t>
    </dgm:pt>
    <dgm:pt modelId="{E3ED7912-D49A-4A6C-9498-C1E311FE58E0}" type="parTrans" cxnId="{7D612495-AC6B-4721-A939-A3CADBA9A6D9}">
      <dgm:prSet/>
      <dgm:spPr/>
      <dgm:t>
        <a:bodyPr/>
        <a:lstStyle/>
        <a:p>
          <a:endParaRPr lang="en-US"/>
        </a:p>
      </dgm:t>
    </dgm:pt>
    <dgm:pt modelId="{CFBABE2E-359E-4034-8151-F2334B52A68F}" type="sibTrans" cxnId="{7D612495-AC6B-4721-A939-A3CADBA9A6D9}">
      <dgm:prSet/>
      <dgm:spPr/>
      <dgm:t>
        <a:bodyPr/>
        <a:lstStyle/>
        <a:p>
          <a:endParaRPr lang="en-US"/>
        </a:p>
      </dgm:t>
    </dgm:pt>
    <dgm:pt modelId="{EA056712-5ED2-43FF-9167-E705D1367750}">
      <dgm:prSet/>
      <dgm:spPr/>
      <dgm:t>
        <a:bodyPr/>
        <a:lstStyle/>
        <a:p>
          <a:pPr rtl="0"/>
          <a:r>
            <a:rPr lang="en-US" b="1" baseline="0" dirty="0" smtClean="0"/>
            <a:t>2011		267</a:t>
          </a:r>
          <a:endParaRPr lang="en-US" dirty="0"/>
        </a:p>
      </dgm:t>
    </dgm:pt>
    <dgm:pt modelId="{B5FCAE61-3ACF-4931-A673-E8ED6EB380E0}" type="parTrans" cxnId="{18116E4F-8F67-441F-BDC4-B681FEBCB656}">
      <dgm:prSet/>
      <dgm:spPr/>
      <dgm:t>
        <a:bodyPr/>
        <a:lstStyle/>
        <a:p>
          <a:endParaRPr lang="en-US"/>
        </a:p>
      </dgm:t>
    </dgm:pt>
    <dgm:pt modelId="{500FE07A-1282-4B4A-B712-A03186683AE1}" type="sibTrans" cxnId="{18116E4F-8F67-441F-BDC4-B681FEBCB656}">
      <dgm:prSet/>
      <dgm:spPr/>
      <dgm:t>
        <a:bodyPr/>
        <a:lstStyle/>
        <a:p>
          <a:endParaRPr lang="en-US"/>
        </a:p>
      </dgm:t>
    </dgm:pt>
    <dgm:pt modelId="{F5EE9EB4-543E-448A-A6DD-EDB53632525C}">
      <dgm:prSet/>
      <dgm:spPr/>
      <dgm:t>
        <a:bodyPr/>
        <a:lstStyle/>
        <a:p>
          <a:pPr rtl="0"/>
          <a:r>
            <a:rPr lang="en-US" b="1" baseline="0" smtClean="0"/>
            <a:t>2012		406</a:t>
          </a:r>
          <a:endParaRPr lang="en-US"/>
        </a:p>
      </dgm:t>
    </dgm:pt>
    <dgm:pt modelId="{2F59DDA2-2FB9-40CE-B8C3-F1A887180E9F}" type="parTrans" cxnId="{87B401D5-0A7F-4DC7-98AC-5CCC5FC90476}">
      <dgm:prSet/>
      <dgm:spPr/>
      <dgm:t>
        <a:bodyPr/>
        <a:lstStyle/>
        <a:p>
          <a:endParaRPr lang="en-US"/>
        </a:p>
      </dgm:t>
    </dgm:pt>
    <dgm:pt modelId="{2CB41FFF-F434-42DE-AFDE-1D83E3104899}" type="sibTrans" cxnId="{87B401D5-0A7F-4DC7-98AC-5CCC5FC90476}">
      <dgm:prSet/>
      <dgm:spPr/>
      <dgm:t>
        <a:bodyPr/>
        <a:lstStyle/>
        <a:p>
          <a:endParaRPr lang="en-US"/>
        </a:p>
      </dgm:t>
    </dgm:pt>
    <dgm:pt modelId="{EEFB43DA-E945-4B96-B298-615D71160ABD}">
      <dgm:prSet/>
      <dgm:spPr/>
      <dgm:t>
        <a:bodyPr/>
        <a:lstStyle/>
        <a:p>
          <a:pPr rtl="0"/>
          <a:r>
            <a:rPr lang="en-US" b="1" baseline="0" smtClean="0"/>
            <a:t>2013		427</a:t>
          </a:r>
          <a:endParaRPr lang="en-US"/>
        </a:p>
      </dgm:t>
    </dgm:pt>
    <dgm:pt modelId="{4D8A2F36-A6DC-4C6D-A83E-F600A3861ABE}" type="parTrans" cxnId="{C36155DC-B5B3-49CE-96DD-05C4E4B9EA24}">
      <dgm:prSet/>
      <dgm:spPr/>
      <dgm:t>
        <a:bodyPr/>
        <a:lstStyle/>
        <a:p>
          <a:endParaRPr lang="en-US"/>
        </a:p>
      </dgm:t>
    </dgm:pt>
    <dgm:pt modelId="{A2C70867-8AEE-4901-A7E1-9622EE391152}" type="sibTrans" cxnId="{C36155DC-B5B3-49CE-96DD-05C4E4B9EA24}">
      <dgm:prSet/>
      <dgm:spPr/>
      <dgm:t>
        <a:bodyPr/>
        <a:lstStyle/>
        <a:p>
          <a:endParaRPr lang="en-US"/>
        </a:p>
      </dgm:t>
    </dgm:pt>
    <dgm:pt modelId="{367531BF-A461-4995-AAB7-CF3F8F8EC787}">
      <dgm:prSet/>
      <dgm:spPr/>
      <dgm:t>
        <a:bodyPr/>
        <a:lstStyle/>
        <a:p>
          <a:pPr rtl="0"/>
          <a:r>
            <a:rPr lang="en-US" b="1" baseline="0" smtClean="0"/>
            <a:t>2014		433</a:t>
          </a:r>
          <a:endParaRPr lang="en-US"/>
        </a:p>
      </dgm:t>
    </dgm:pt>
    <dgm:pt modelId="{0EF759AE-95E7-4B93-8FDC-3F3C2EF95E40}" type="parTrans" cxnId="{E47DFED9-F5B1-499F-B2FC-A15B0859EE7B}">
      <dgm:prSet/>
      <dgm:spPr/>
      <dgm:t>
        <a:bodyPr/>
        <a:lstStyle/>
        <a:p>
          <a:endParaRPr lang="en-US"/>
        </a:p>
      </dgm:t>
    </dgm:pt>
    <dgm:pt modelId="{3ED2D6D1-1DEA-492A-A94E-520C11F7C9E7}" type="sibTrans" cxnId="{E47DFED9-F5B1-499F-B2FC-A15B0859EE7B}">
      <dgm:prSet/>
      <dgm:spPr/>
      <dgm:t>
        <a:bodyPr/>
        <a:lstStyle/>
        <a:p>
          <a:endParaRPr lang="en-US"/>
        </a:p>
      </dgm:t>
    </dgm:pt>
    <dgm:pt modelId="{75957212-479D-41CD-9FE1-12339F8868C6}">
      <dgm:prSet/>
      <dgm:spPr/>
      <dgm:t>
        <a:bodyPr/>
        <a:lstStyle/>
        <a:p>
          <a:pPr rtl="0"/>
          <a:r>
            <a:rPr lang="en-US" b="1" baseline="0" smtClean="0"/>
            <a:t>2015		402</a:t>
          </a:r>
          <a:endParaRPr lang="en-US"/>
        </a:p>
      </dgm:t>
    </dgm:pt>
    <dgm:pt modelId="{556C31EF-1F86-4AAE-93CF-C2BBB16567A5}" type="parTrans" cxnId="{D79314C2-AC66-4CC6-AA51-A15981361906}">
      <dgm:prSet/>
      <dgm:spPr/>
      <dgm:t>
        <a:bodyPr/>
        <a:lstStyle/>
        <a:p>
          <a:endParaRPr lang="en-US"/>
        </a:p>
      </dgm:t>
    </dgm:pt>
    <dgm:pt modelId="{1B57AC18-F6C1-4C01-8C68-4AFC039B668B}" type="sibTrans" cxnId="{D79314C2-AC66-4CC6-AA51-A15981361906}">
      <dgm:prSet/>
      <dgm:spPr/>
      <dgm:t>
        <a:bodyPr/>
        <a:lstStyle/>
        <a:p>
          <a:endParaRPr lang="en-US"/>
        </a:p>
      </dgm:t>
    </dgm:pt>
    <dgm:pt modelId="{36518AC3-69CE-4A09-8A4B-855981A820C8}" type="pres">
      <dgm:prSet presAssocID="{24F44625-A862-4F29-8BE5-98F114E715F5}" presName="vert0" presStyleCnt="0">
        <dgm:presLayoutVars>
          <dgm:dir/>
          <dgm:animOne val="branch"/>
          <dgm:animLvl val="lvl"/>
        </dgm:presLayoutVars>
      </dgm:prSet>
      <dgm:spPr/>
      <dgm:t>
        <a:bodyPr/>
        <a:lstStyle/>
        <a:p>
          <a:endParaRPr lang="en-US"/>
        </a:p>
      </dgm:t>
    </dgm:pt>
    <dgm:pt modelId="{CBBCE69E-F8AD-42EC-BD22-BE7654713EF0}" type="pres">
      <dgm:prSet presAssocID="{D8EA5BEB-C39F-46D8-BC35-8C3A78E701F3}" presName="thickLine" presStyleLbl="alignNode1" presStyleIdx="0" presStyleCnt="9"/>
      <dgm:spPr/>
    </dgm:pt>
    <dgm:pt modelId="{88F9AD9C-837C-4EDE-992E-C2482F0864F9}" type="pres">
      <dgm:prSet presAssocID="{D8EA5BEB-C39F-46D8-BC35-8C3A78E701F3}" presName="horz1" presStyleCnt="0"/>
      <dgm:spPr/>
    </dgm:pt>
    <dgm:pt modelId="{37C53D69-E9CA-43FD-9919-21234D651522}" type="pres">
      <dgm:prSet presAssocID="{D8EA5BEB-C39F-46D8-BC35-8C3A78E701F3}" presName="tx1" presStyleLbl="revTx" presStyleIdx="0" presStyleCnt="9"/>
      <dgm:spPr/>
      <dgm:t>
        <a:bodyPr/>
        <a:lstStyle/>
        <a:p>
          <a:endParaRPr lang="en-US"/>
        </a:p>
      </dgm:t>
    </dgm:pt>
    <dgm:pt modelId="{524D54AA-ECEC-4040-9726-4DC5460BBD9F}" type="pres">
      <dgm:prSet presAssocID="{D8EA5BEB-C39F-46D8-BC35-8C3A78E701F3}" presName="vert1" presStyleCnt="0"/>
      <dgm:spPr/>
    </dgm:pt>
    <dgm:pt modelId="{3613D6AE-6146-451E-8E97-6C4436FF4D69}" type="pres">
      <dgm:prSet presAssocID="{40E7E370-44C4-40E3-9325-6F354C9C1434}" presName="thickLine" presStyleLbl="alignNode1" presStyleIdx="1" presStyleCnt="9"/>
      <dgm:spPr/>
    </dgm:pt>
    <dgm:pt modelId="{079893FC-8F3E-4752-A792-8A0BEEC20376}" type="pres">
      <dgm:prSet presAssocID="{40E7E370-44C4-40E3-9325-6F354C9C1434}" presName="horz1" presStyleCnt="0"/>
      <dgm:spPr/>
    </dgm:pt>
    <dgm:pt modelId="{93472AD4-7EB0-4549-AFB2-AD3BCAE94B30}" type="pres">
      <dgm:prSet presAssocID="{40E7E370-44C4-40E3-9325-6F354C9C1434}" presName="tx1" presStyleLbl="revTx" presStyleIdx="1" presStyleCnt="9"/>
      <dgm:spPr/>
      <dgm:t>
        <a:bodyPr/>
        <a:lstStyle/>
        <a:p>
          <a:endParaRPr lang="en-US"/>
        </a:p>
      </dgm:t>
    </dgm:pt>
    <dgm:pt modelId="{56D5FE3E-0D84-4E4D-9DD2-393DEC66B83A}" type="pres">
      <dgm:prSet presAssocID="{40E7E370-44C4-40E3-9325-6F354C9C1434}" presName="vert1" presStyleCnt="0"/>
      <dgm:spPr/>
    </dgm:pt>
    <dgm:pt modelId="{B843D6A9-D8DF-4064-A96B-F040BD64E829}" type="pres">
      <dgm:prSet presAssocID="{ECC333E9-1DDC-4F0D-8549-56ACCB840C6A}" presName="thickLine" presStyleLbl="alignNode1" presStyleIdx="2" presStyleCnt="9"/>
      <dgm:spPr/>
    </dgm:pt>
    <dgm:pt modelId="{2782CD0D-73EE-4E96-8691-5982DA04BBCF}" type="pres">
      <dgm:prSet presAssocID="{ECC333E9-1DDC-4F0D-8549-56ACCB840C6A}" presName="horz1" presStyleCnt="0"/>
      <dgm:spPr/>
    </dgm:pt>
    <dgm:pt modelId="{4895A345-791A-43E8-BA12-890370775B75}" type="pres">
      <dgm:prSet presAssocID="{ECC333E9-1DDC-4F0D-8549-56ACCB840C6A}" presName="tx1" presStyleLbl="revTx" presStyleIdx="2" presStyleCnt="9"/>
      <dgm:spPr/>
      <dgm:t>
        <a:bodyPr/>
        <a:lstStyle/>
        <a:p>
          <a:endParaRPr lang="en-US"/>
        </a:p>
      </dgm:t>
    </dgm:pt>
    <dgm:pt modelId="{F7948591-F7B9-40B3-B258-B928A9D5224C}" type="pres">
      <dgm:prSet presAssocID="{ECC333E9-1DDC-4F0D-8549-56ACCB840C6A}" presName="vert1" presStyleCnt="0"/>
      <dgm:spPr/>
    </dgm:pt>
    <dgm:pt modelId="{229A128B-03F5-4FF6-AA9A-512F4BC2CF47}" type="pres">
      <dgm:prSet presAssocID="{52333AB1-3E17-448B-AF6A-45AA7D6B726E}" presName="thickLine" presStyleLbl="alignNode1" presStyleIdx="3" presStyleCnt="9"/>
      <dgm:spPr/>
    </dgm:pt>
    <dgm:pt modelId="{0ABC8A99-DE78-47AF-8F4A-DEA52A8892E4}" type="pres">
      <dgm:prSet presAssocID="{52333AB1-3E17-448B-AF6A-45AA7D6B726E}" presName="horz1" presStyleCnt="0"/>
      <dgm:spPr/>
    </dgm:pt>
    <dgm:pt modelId="{529242CC-FA53-4BA3-A229-C837BF57F0F9}" type="pres">
      <dgm:prSet presAssocID="{52333AB1-3E17-448B-AF6A-45AA7D6B726E}" presName="tx1" presStyleLbl="revTx" presStyleIdx="3" presStyleCnt="9"/>
      <dgm:spPr/>
      <dgm:t>
        <a:bodyPr/>
        <a:lstStyle/>
        <a:p>
          <a:endParaRPr lang="en-US"/>
        </a:p>
      </dgm:t>
    </dgm:pt>
    <dgm:pt modelId="{917E134D-32E1-46B5-AF81-1DDC7D0B497A}" type="pres">
      <dgm:prSet presAssocID="{52333AB1-3E17-448B-AF6A-45AA7D6B726E}" presName="vert1" presStyleCnt="0"/>
      <dgm:spPr/>
    </dgm:pt>
    <dgm:pt modelId="{5990BB7B-2EBE-40B3-8D78-E94B0BCD7DBE}" type="pres">
      <dgm:prSet presAssocID="{EA056712-5ED2-43FF-9167-E705D1367750}" presName="thickLine" presStyleLbl="alignNode1" presStyleIdx="4" presStyleCnt="9"/>
      <dgm:spPr/>
    </dgm:pt>
    <dgm:pt modelId="{5F5BE396-981C-404A-A3D2-3D918CCEBC98}" type="pres">
      <dgm:prSet presAssocID="{EA056712-5ED2-43FF-9167-E705D1367750}" presName="horz1" presStyleCnt="0"/>
      <dgm:spPr/>
    </dgm:pt>
    <dgm:pt modelId="{A39723E4-F0A7-4525-8EB0-A66B82EF3327}" type="pres">
      <dgm:prSet presAssocID="{EA056712-5ED2-43FF-9167-E705D1367750}" presName="tx1" presStyleLbl="revTx" presStyleIdx="4" presStyleCnt="9"/>
      <dgm:spPr/>
      <dgm:t>
        <a:bodyPr/>
        <a:lstStyle/>
        <a:p>
          <a:endParaRPr lang="en-US"/>
        </a:p>
      </dgm:t>
    </dgm:pt>
    <dgm:pt modelId="{EFA8412B-3F3E-4772-8FD8-928A36E82C06}" type="pres">
      <dgm:prSet presAssocID="{EA056712-5ED2-43FF-9167-E705D1367750}" presName="vert1" presStyleCnt="0"/>
      <dgm:spPr/>
    </dgm:pt>
    <dgm:pt modelId="{914385A8-CFE3-42AA-B129-0F62D15E62E4}" type="pres">
      <dgm:prSet presAssocID="{F5EE9EB4-543E-448A-A6DD-EDB53632525C}" presName="thickLine" presStyleLbl="alignNode1" presStyleIdx="5" presStyleCnt="9"/>
      <dgm:spPr/>
    </dgm:pt>
    <dgm:pt modelId="{F88A2DF9-D6E2-4DFB-99FD-4278F28623B9}" type="pres">
      <dgm:prSet presAssocID="{F5EE9EB4-543E-448A-A6DD-EDB53632525C}" presName="horz1" presStyleCnt="0"/>
      <dgm:spPr/>
    </dgm:pt>
    <dgm:pt modelId="{7AD1881C-83CC-4EC2-801D-2F8FA8CDA02A}" type="pres">
      <dgm:prSet presAssocID="{F5EE9EB4-543E-448A-A6DD-EDB53632525C}" presName="tx1" presStyleLbl="revTx" presStyleIdx="5" presStyleCnt="9"/>
      <dgm:spPr/>
      <dgm:t>
        <a:bodyPr/>
        <a:lstStyle/>
        <a:p>
          <a:endParaRPr lang="en-US"/>
        </a:p>
      </dgm:t>
    </dgm:pt>
    <dgm:pt modelId="{A1D6D73F-2A10-4FEA-A3D5-37FD40DD6DDB}" type="pres">
      <dgm:prSet presAssocID="{F5EE9EB4-543E-448A-A6DD-EDB53632525C}" presName="vert1" presStyleCnt="0"/>
      <dgm:spPr/>
    </dgm:pt>
    <dgm:pt modelId="{D622F595-70F0-4CCD-8161-8A6D0F333EFF}" type="pres">
      <dgm:prSet presAssocID="{EEFB43DA-E945-4B96-B298-615D71160ABD}" presName="thickLine" presStyleLbl="alignNode1" presStyleIdx="6" presStyleCnt="9"/>
      <dgm:spPr/>
    </dgm:pt>
    <dgm:pt modelId="{B08C6F21-7832-48DB-A426-5730496820E2}" type="pres">
      <dgm:prSet presAssocID="{EEFB43DA-E945-4B96-B298-615D71160ABD}" presName="horz1" presStyleCnt="0"/>
      <dgm:spPr/>
    </dgm:pt>
    <dgm:pt modelId="{0169C4ED-2D94-4B74-818C-AAE42F5F45FB}" type="pres">
      <dgm:prSet presAssocID="{EEFB43DA-E945-4B96-B298-615D71160ABD}" presName="tx1" presStyleLbl="revTx" presStyleIdx="6" presStyleCnt="9"/>
      <dgm:spPr/>
      <dgm:t>
        <a:bodyPr/>
        <a:lstStyle/>
        <a:p>
          <a:endParaRPr lang="en-US"/>
        </a:p>
      </dgm:t>
    </dgm:pt>
    <dgm:pt modelId="{714EEA19-EE53-4CD4-91A2-5550CB95653A}" type="pres">
      <dgm:prSet presAssocID="{EEFB43DA-E945-4B96-B298-615D71160ABD}" presName="vert1" presStyleCnt="0"/>
      <dgm:spPr/>
    </dgm:pt>
    <dgm:pt modelId="{27B9EFAD-A9A0-42FE-8A79-BB77B037F8C0}" type="pres">
      <dgm:prSet presAssocID="{367531BF-A461-4995-AAB7-CF3F8F8EC787}" presName="thickLine" presStyleLbl="alignNode1" presStyleIdx="7" presStyleCnt="9"/>
      <dgm:spPr/>
    </dgm:pt>
    <dgm:pt modelId="{6C7B42A9-F9C1-4D20-B62E-21D3EBC12586}" type="pres">
      <dgm:prSet presAssocID="{367531BF-A461-4995-AAB7-CF3F8F8EC787}" presName="horz1" presStyleCnt="0"/>
      <dgm:spPr/>
    </dgm:pt>
    <dgm:pt modelId="{5B506CE2-C749-4F3F-9F57-0D6E5B0A0822}" type="pres">
      <dgm:prSet presAssocID="{367531BF-A461-4995-AAB7-CF3F8F8EC787}" presName="tx1" presStyleLbl="revTx" presStyleIdx="7" presStyleCnt="9"/>
      <dgm:spPr/>
      <dgm:t>
        <a:bodyPr/>
        <a:lstStyle/>
        <a:p>
          <a:endParaRPr lang="en-US"/>
        </a:p>
      </dgm:t>
    </dgm:pt>
    <dgm:pt modelId="{BF2BB60D-D9D0-47D9-846B-19E680695467}" type="pres">
      <dgm:prSet presAssocID="{367531BF-A461-4995-AAB7-CF3F8F8EC787}" presName="vert1" presStyleCnt="0"/>
      <dgm:spPr/>
    </dgm:pt>
    <dgm:pt modelId="{A58661ED-BA24-4AFB-ADE0-33DD2F806B05}" type="pres">
      <dgm:prSet presAssocID="{75957212-479D-41CD-9FE1-12339F8868C6}" presName="thickLine" presStyleLbl="alignNode1" presStyleIdx="8" presStyleCnt="9"/>
      <dgm:spPr/>
    </dgm:pt>
    <dgm:pt modelId="{43FDA8B9-3042-4F46-BB94-67C5F634D8AB}" type="pres">
      <dgm:prSet presAssocID="{75957212-479D-41CD-9FE1-12339F8868C6}" presName="horz1" presStyleCnt="0"/>
      <dgm:spPr/>
    </dgm:pt>
    <dgm:pt modelId="{6394CBD7-939A-4035-9C53-06117FE58671}" type="pres">
      <dgm:prSet presAssocID="{75957212-479D-41CD-9FE1-12339F8868C6}" presName="tx1" presStyleLbl="revTx" presStyleIdx="8" presStyleCnt="9"/>
      <dgm:spPr/>
      <dgm:t>
        <a:bodyPr/>
        <a:lstStyle/>
        <a:p>
          <a:endParaRPr lang="en-US"/>
        </a:p>
      </dgm:t>
    </dgm:pt>
    <dgm:pt modelId="{9C0FC903-92F4-4FEB-94A7-F39BED24EDFF}" type="pres">
      <dgm:prSet presAssocID="{75957212-479D-41CD-9FE1-12339F8868C6}" presName="vert1" presStyleCnt="0"/>
      <dgm:spPr/>
    </dgm:pt>
  </dgm:ptLst>
  <dgm:cxnLst>
    <dgm:cxn modelId="{93666902-7BE5-4AE9-B467-D8FF80283107}" type="presOf" srcId="{EA056712-5ED2-43FF-9167-E705D1367750}" destId="{A39723E4-F0A7-4525-8EB0-A66B82EF3327}" srcOrd="0" destOrd="0" presId="urn:microsoft.com/office/officeart/2008/layout/LinedList"/>
    <dgm:cxn modelId="{3BB8E5A9-8AAA-49C8-B6BA-7C09A4620B56}" srcId="{24F44625-A862-4F29-8BE5-98F114E715F5}" destId="{ECC333E9-1DDC-4F0D-8549-56ACCB840C6A}" srcOrd="2" destOrd="0" parTransId="{53A3062B-F32A-48A5-BAF1-580C650D6404}" sibTransId="{A5A3DABA-0C6F-48D1-AA33-9BDF5D726042}"/>
    <dgm:cxn modelId="{18116E4F-8F67-441F-BDC4-B681FEBCB656}" srcId="{24F44625-A862-4F29-8BE5-98F114E715F5}" destId="{EA056712-5ED2-43FF-9167-E705D1367750}" srcOrd="4" destOrd="0" parTransId="{B5FCAE61-3ACF-4931-A673-E8ED6EB380E0}" sibTransId="{500FE07A-1282-4B4A-B712-A03186683AE1}"/>
    <dgm:cxn modelId="{7D612495-AC6B-4721-A939-A3CADBA9A6D9}" srcId="{24F44625-A862-4F29-8BE5-98F114E715F5}" destId="{52333AB1-3E17-448B-AF6A-45AA7D6B726E}" srcOrd="3" destOrd="0" parTransId="{E3ED7912-D49A-4A6C-9498-C1E311FE58E0}" sibTransId="{CFBABE2E-359E-4034-8151-F2334B52A68F}"/>
    <dgm:cxn modelId="{B437944F-0128-4142-A4D9-05B72AAA0374}" srcId="{24F44625-A862-4F29-8BE5-98F114E715F5}" destId="{40E7E370-44C4-40E3-9325-6F354C9C1434}" srcOrd="1" destOrd="0" parTransId="{D7BCAE67-D2C9-4590-AEB4-907C86B3FE30}" sibTransId="{2566F58F-04FF-431D-8382-5DA0753816EF}"/>
    <dgm:cxn modelId="{E47D247F-CA2C-409D-B1FD-044FF9A0BCAF}" type="presOf" srcId="{75957212-479D-41CD-9FE1-12339F8868C6}" destId="{6394CBD7-939A-4035-9C53-06117FE58671}" srcOrd="0" destOrd="0" presId="urn:microsoft.com/office/officeart/2008/layout/LinedList"/>
    <dgm:cxn modelId="{FCBE3200-9809-4C19-A210-6B4550231782}" type="presOf" srcId="{367531BF-A461-4995-AAB7-CF3F8F8EC787}" destId="{5B506CE2-C749-4F3F-9F57-0D6E5B0A0822}" srcOrd="0" destOrd="0" presId="urn:microsoft.com/office/officeart/2008/layout/LinedList"/>
    <dgm:cxn modelId="{1226711F-00C0-40C5-BC52-6703D9C6B100}" type="presOf" srcId="{D8EA5BEB-C39F-46D8-BC35-8C3A78E701F3}" destId="{37C53D69-E9CA-43FD-9919-21234D651522}" srcOrd="0" destOrd="0" presId="urn:microsoft.com/office/officeart/2008/layout/LinedList"/>
    <dgm:cxn modelId="{397B5431-117C-4B73-A2E4-9F321CDB7267}" type="presOf" srcId="{F5EE9EB4-543E-448A-A6DD-EDB53632525C}" destId="{7AD1881C-83CC-4EC2-801D-2F8FA8CDA02A}" srcOrd="0" destOrd="0" presId="urn:microsoft.com/office/officeart/2008/layout/LinedList"/>
    <dgm:cxn modelId="{C9CBB500-5B58-4EC4-8B43-1D2349CE0CDD}" type="presOf" srcId="{ECC333E9-1DDC-4F0D-8549-56ACCB840C6A}" destId="{4895A345-791A-43E8-BA12-890370775B75}" srcOrd="0" destOrd="0" presId="urn:microsoft.com/office/officeart/2008/layout/LinedList"/>
    <dgm:cxn modelId="{E47DFED9-F5B1-499F-B2FC-A15B0859EE7B}" srcId="{24F44625-A862-4F29-8BE5-98F114E715F5}" destId="{367531BF-A461-4995-AAB7-CF3F8F8EC787}" srcOrd="7" destOrd="0" parTransId="{0EF759AE-95E7-4B93-8FDC-3F3C2EF95E40}" sibTransId="{3ED2D6D1-1DEA-492A-A94E-520C11F7C9E7}"/>
    <dgm:cxn modelId="{183B9ADE-B499-4760-AB98-F0D282DF5C1A}" type="presOf" srcId="{40E7E370-44C4-40E3-9325-6F354C9C1434}" destId="{93472AD4-7EB0-4549-AFB2-AD3BCAE94B30}" srcOrd="0" destOrd="0" presId="urn:microsoft.com/office/officeart/2008/layout/LinedList"/>
    <dgm:cxn modelId="{87B401D5-0A7F-4DC7-98AC-5CCC5FC90476}" srcId="{24F44625-A862-4F29-8BE5-98F114E715F5}" destId="{F5EE9EB4-543E-448A-A6DD-EDB53632525C}" srcOrd="5" destOrd="0" parTransId="{2F59DDA2-2FB9-40CE-B8C3-F1A887180E9F}" sibTransId="{2CB41FFF-F434-42DE-AFDE-1D83E3104899}"/>
    <dgm:cxn modelId="{435F93C5-801C-4440-97CC-ACB7D751E529}" srcId="{24F44625-A862-4F29-8BE5-98F114E715F5}" destId="{D8EA5BEB-C39F-46D8-BC35-8C3A78E701F3}" srcOrd="0" destOrd="0" parTransId="{0AB7B3A5-4B33-4C2B-AF02-B2E4A23BDC20}" sibTransId="{A87AB23D-22FB-4625-900B-916B90380A83}"/>
    <dgm:cxn modelId="{3AB15703-8866-4DF1-A21D-79B78DA7FBF2}" type="presOf" srcId="{52333AB1-3E17-448B-AF6A-45AA7D6B726E}" destId="{529242CC-FA53-4BA3-A229-C837BF57F0F9}" srcOrd="0" destOrd="0" presId="urn:microsoft.com/office/officeart/2008/layout/LinedList"/>
    <dgm:cxn modelId="{D79314C2-AC66-4CC6-AA51-A15981361906}" srcId="{24F44625-A862-4F29-8BE5-98F114E715F5}" destId="{75957212-479D-41CD-9FE1-12339F8868C6}" srcOrd="8" destOrd="0" parTransId="{556C31EF-1F86-4AAE-93CF-C2BBB16567A5}" sibTransId="{1B57AC18-F6C1-4C01-8C68-4AFC039B668B}"/>
    <dgm:cxn modelId="{8F9E7B85-3012-4D30-9F3D-C3BB509E299C}" type="presOf" srcId="{24F44625-A862-4F29-8BE5-98F114E715F5}" destId="{36518AC3-69CE-4A09-8A4B-855981A820C8}" srcOrd="0" destOrd="0" presId="urn:microsoft.com/office/officeart/2008/layout/LinedList"/>
    <dgm:cxn modelId="{66496752-0082-4DC2-A350-FD22A721D676}" type="presOf" srcId="{EEFB43DA-E945-4B96-B298-615D71160ABD}" destId="{0169C4ED-2D94-4B74-818C-AAE42F5F45FB}" srcOrd="0" destOrd="0" presId="urn:microsoft.com/office/officeart/2008/layout/LinedList"/>
    <dgm:cxn modelId="{C36155DC-B5B3-49CE-96DD-05C4E4B9EA24}" srcId="{24F44625-A862-4F29-8BE5-98F114E715F5}" destId="{EEFB43DA-E945-4B96-B298-615D71160ABD}" srcOrd="6" destOrd="0" parTransId="{4D8A2F36-A6DC-4C6D-A83E-F600A3861ABE}" sibTransId="{A2C70867-8AEE-4901-A7E1-9622EE391152}"/>
    <dgm:cxn modelId="{65DA6BF5-0C76-4D40-9249-124DE0DF0310}" type="presParOf" srcId="{36518AC3-69CE-4A09-8A4B-855981A820C8}" destId="{CBBCE69E-F8AD-42EC-BD22-BE7654713EF0}" srcOrd="0" destOrd="0" presId="urn:microsoft.com/office/officeart/2008/layout/LinedList"/>
    <dgm:cxn modelId="{3B02DB19-73F4-4E92-9513-D6E1BA23F36F}" type="presParOf" srcId="{36518AC3-69CE-4A09-8A4B-855981A820C8}" destId="{88F9AD9C-837C-4EDE-992E-C2482F0864F9}" srcOrd="1" destOrd="0" presId="urn:microsoft.com/office/officeart/2008/layout/LinedList"/>
    <dgm:cxn modelId="{365142F6-0268-4182-B144-D06AA7ED38A5}" type="presParOf" srcId="{88F9AD9C-837C-4EDE-992E-C2482F0864F9}" destId="{37C53D69-E9CA-43FD-9919-21234D651522}" srcOrd="0" destOrd="0" presId="urn:microsoft.com/office/officeart/2008/layout/LinedList"/>
    <dgm:cxn modelId="{FB8D8E77-BFA1-41A2-AE94-912D7232272E}" type="presParOf" srcId="{88F9AD9C-837C-4EDE-992E-C2482F0864F9}" destId="{524D54AA-ECEC-4040-9726-4DC5460BBD9F}" srcOrd="1" destOrd="0" presId="urn:microsoft.com/office/officeart/2008/layout/LinedList"/>
    <dgm:cxn modelId="{F6149D62-0730-4775-9B9F-EB510018508B}" type="presParOf" srcId="{36518AC3-69CE-4A09-8A4B-855981A820C8}" destId="{3613D6AE-6146-451E-8E97-6C4436FF4D69}" srcOrd="2" destOrd="0" presId="urn:microsoft.com/office/officeart/2008/layout/LinedList"/>
    <dgm:cxn modelId="{89DA5F5F-AB54-4906-B0E8-C22E73AEE95C}" type="presParOf" srcId="{36518AC3-69CE-4A09-8A4B-855981A820C8}" destId="{079893FC-8F3E-4752-A792-8A0BEEC20376}" srcOrd="3" destOrd="0" presId="urn:microsoft.com/office/officeart/2008/layout/LinedList"/>
    <dgm:cxn modelId="{498614A3-C378-4018-A31E-FD7AEB3BD25B}" type="presParOf" srcId="{079893FC-8F3E-4752-A792-8A0BEEC20376}" destId="{93472AD4-7EB0-4549-AFB2-AD3BCAE94B30}" srcOrd="0" destOrd="0" presId="urn:microsoft.com/office/officeart/2008/layout/LinedList"/>
    <dgm:cxn modelId="{2DDBDE51-F457-4CB1-BBDF-2C43A1D2C518}" type="presParOf" srcId="{079893FC-8F3E-4752-A792-8A0BEEC20376}" destId="{56D5FE3E-0D84-4E4D-9DD2-393DEC66B83A}" srcOrd="1" destOrd="0" presId="urn:microsoft.com/office/officeart/2008/layout/LinedList"/>
    <dgm:cxn modelId="{441F06E3-96A8-4D1D-898A-77672C059088}" type="presParOf" srcId="{36518AC3-69CE-4A09-8A4B-855981A820C8}" destId="{B843D6A9-D8DF-4064-A96B-F040BD64E829}" srcOrd="4" destOrd="0" presId="urn:microsoft.com/office/officeart/2008/layout/LinedList"/>
    <dgm:cxn modelId="{0677E7D5-9A56-4030-9851-1513A4CA44AE}" type="presParOf" srcId="{36518AC3-69CE-4A09-8A4B-855981A820C8}" destId="{2782CD0D-73EE-4E96-8691-5982DA04BBCF}" srcOrd="5" destOrd="0" presId="urn:microsoft.com/office/officeart/2008/layout/LinedList"/>
    <dgm:cxn modelId="{D8D787A7-C48A-44E6-8738-EEF98CBBF5A5}" type="presParOf" srcId="{2782CD0D-73EE-4E96-8691-5982DA04BBCF}" destId="{4895A345-791A-43E8-BA12-890370775B75}" srcOrd="0" destOrd="0" presId="urn:microsoft.com/office/officeart/2008/layout/LinedList"/>
    <dgm:cxn modelId="{D61160B4-E601-4038-93B7-07BF8B0A38D5}" type="presParOf" srcId="{2782CD0D-73EE-4E96-8691-5982DA04BBCF}" destId="{F7948591-F7B9-40B3-B258-B928A9D5224C}" srcOrd="1" destOrd="0" presId="urn:microsoft.com/office/officeart/2008/layout/LinedList"/>
    <dgm:cxn modelId="{7FB606EB-046F-4095-8E83-641CF40CEC9B}" type="presParOf" srcId="{36518AC3-69CE-4A09-8A4B-855981A820C8}" destId="{229A128B-03F5-4FF6-AA9A-512F4BC2CF47}" srcOrd="6" destOrd="0" presId="urn:microsoft.com/office/officeart/2008/layout/LinedList"/>
    <dgm:cxn modelId="{E48B830E-0CA6-4F5C-9ACE-96E32ACEEBEB}" type="presParOf" srcId="{36518AC3-69CE-4A09-8A4B-855981A820C8}" destId="{0ABC8A99-DE78-47AF-8F4A-DEA52A8892E4}" srcOrd="7" destOrd="0" presId="urn:microsoft.com/office/officeart/2008/layout/LinedList"/>
    <dgm:cxn modelId="{86B9DA1F-5BA8-42CC-83E5-18AF34121C7B}" type="presParOf" srcId="{0ABC8A99-DE78-47AF-8F4A-DEA52A8892E4}" destId="{529242CC-FA53-4BA3-A229-C837BF57F0F9}" srcOrd="0" destOrd="0" presId="urn:microsoft.com/office/officeart/2008/layout/LinedList"/>
    <dgm:cxn modelId="{4465C6B7-D9DF-47CA-ABD3-EDFBDB36D0BE}" type="presParOf" srcId="{0ABC8A99-DE78-47AF-8F4A-DEA52A8892E4}" destId="{917E134D-32E1-46B5-AF81-1DDC7D0B497A}" srcOrd="1" destOrd="0" presId="urn:microsoft.com/office/officeart/2008/layout/LinedList"/>
    <dgm:cxn modelId="{E181DF3C-9518-48FC-B1DC-4FF048B50F0A}" type="presParOf" srcId="{36518AC3-69CE-4A09-8A4B-855981A820C8}" destId="{5990BB7B-2EBE-40B3-8D78-E94B0BCD7DBE}" srcOrd="8" destOrd="0" presId="urn:microsoft.com/office/officeart/2008/layout/LinedList"/>
    <dgm:cxn modelId="{E84E2EEC-E89E-4D79-BA3D-332756F78070}" type="presParOf" srcId="{36518AC3-69CE-4A09-8A4B-855981A820C8}" destId="{5F5BE396-981C-404A-A3D2-3D918CCEBC98}" srcOrd="9" destOrd="0" presId="urn:microsoft.com/office/officeart/2008/layout/LinedList"/>
    <dgm:cxn modelId="{9C5D6FB0-BF80-4FF5-9646-7F743372DDF2}" type="presParOf" srcId="{5F5BE396-981C-404A-A3D2-3D918CCEBC98}" destId="{A39723E4-F0A7-4525-8EB0-A66B82EF3327}" srcOrd="0" destOrd="0" presId="urn:microsoft.com/office/officeart/2008/layout/LinedList"/>
    <dgm:cxn modelId="{2C443CF5-F6EF-46E5-9F7D-A3ED15D15554}" type="presParOf" srcId="{5F5BE396-981C-404A-A3D2-3D918CCEBC98}" destId="{EFA8412B-3F3E-4772-8FD8-928A36E82C06}" srcOrd="1" destOrd="0" presId="urn:microsoft.com/office/officeart/2008/layout/LinedList"/>
    <dgm:cxn modelId="{9160F50B-A63C-4067-A79E-BFE3105FABAF}" type="presParOf" srcId="{36518AC3-69CE-4A09-8A4B-855981A820C8}" destId="{914385A8-CFE3-42AA-B129-0F62D15E62E4}" srcOrd="10" destOrd="0" presId="urn:microsoft.com/office/officeart/2008/layout/LinedList"/>
    <dgm:cxn modelId="{0697A80C-26A3-4110-B09C-7DE813C21234}" type="presParOf" srcId="{36518AC3-69CE-4A09-8A4B-855981A820C8}" destId="{F88A2DF9-D6E2-4DFB-99FD-4278F28623B9}" srcOrd="11" destOrd="0" presId="urn:microsoft.com/office/officeart/2008/layout/LinedList"/>
    <dgm:cxn modelId="{88C7B06D-7545-43E8-AD26-2AA2E6056432}" type="presParOf" srcId="{F88A2DF9-D6E2-4DFB-99FD-4278F28623B9}" destId="{7AD1881C-83CC-4EC2-801D-2F8FA8CDA02A}" srcOrd="0" destOrd="0" presId="urn:microsoft.com/office/officeart/2008/layout/LinedList"/>
    <dgm:cxn modelId="{060AB9DD-66B0-47B9-B86A-73C70419F587}" type="presParOf" srcId="{F88A2DF9-D6E2-4DFB-99FD-4278F28623B9}" destId="{A1D6D73F-2A10-4FEA-A3D5-37FD40DD6DDB}" srcOrd="1" destOrd="0" presId="urn:microsoft.com/office/officeart/2008/layout/LinedList"/>
    <dgm:cxn modelId="{AA8ABF1B-DD88-490C-A8D2-F5ED162C4CCC}" type="presParOf" srcId="{36518AC3-69CE-4A09-8A4B-855981A820C8}" destId="{D622F595-70F0-4CCD-8161-8A6D0F333EFF}" srcOrd="12" destOrd="0" presId="urn:microsoft.com/office/officeart/2008/layout/LinedList"/>
    <dgm:cxn modelId="{DEDD9390-60DE-4AF1-8419-768AEAB4E1AD}" type="presParOf" srcId="{36518AC3-69CE-4A09-8A4B-855981A820C8}" destId="{B08C6F21-7832-48DB-A426-5730496820E2}" srcOrd="13" destOrd="0" presId="urn:microsoft.com/office/officeart/2008/layout/LinedList"/>
    <dgm:cxn modelId="{3BD8251D-B8A2-4C66-9AB9-1AAD93E76598}" type="presParOf" srcId="{B08C6F21-7832-48DB-A426-5730496820E2}" destId="{0169C4ED-2D94-4B74-818C-AAE42F5F45FB}" srcOrd="0" destOrd="0" presId="urn:microsoft.com/office/officeart/2008/layout/LinedList"/>
    <dgm:cxn modelId="{088C106C-3D76-42BA-91C9-D7BC557AB8A6}" type="presParOf" srcId="{B08C6F21-7832-48DB-A426-5730496820E2}" destId="{714EEA19-EE53-4CD4-91A2-5550CB95653A}" srcOrd="1" destOrd="0" presId="urn:microsoft.com/office/officeart/2008/layout/LinedList"/>
    <dgm:cxn modelId="{A8DE2BFC-C501-47DC-BCF0-92C4DDB90F79}" type="presParOf" srcId="{36518AC3-69CE-4A09-8A4B-855981A820C8}" destId="{27B9EFAD-A9A0-42FE-8A79-BB77B037F8C0}" srcOrd="14" destOrd="0" presId="urn:microsoft.com/office/officeart/2008/layout/LinedList"/>
    <dgm:cxn modelId="{FB05A718-9368-4781-A0CA-6AC0E4F10011}" type="presParOf" srcId="{36518AC3-69CE-4A09-8A4B-855981A820C8}" destId="{6C7B42A9-F9C1-4D20-B62E-21D3EBC12586}" srcOrd="15" destOrd="0" presId="urn:microsoft.com/office/officeart/2008/layout/LinedList"/>
    <dgm:cxn modelId="{D8F77CD2-130B-4DC0-945F-DBEA8653D56B}" type="presParOf" srcId="{6C7B42A9-F9C1-4D20-B62E-21D3EBC12586}" destId="{5B506CE2-C749-4F3F-9F57-0D6E5B0A0822}" srcOrd="0" destOrd="0" presId="urn:microsoft.com/office/officeart/2008/layout/LinedList"/>
    <dgm:cxn modelId="{0925A98F-5E24-43BC-97AA-7EDD7ABF5E47}" type="presParOf" srcId="{6C7B42A9-F9C1-4D20-B62E-21D3EBC12586}" destId="{BF2BB60D-D9D0-47D9-846B-19E680695467}" srcOrd="1" destOrd="0" presId="urn:microsoft.com/office/officeart/2008/layout/LinedList"/>
    <dgm:cxn modelId="{F4954838-634D-4CCF-8DFB-DCF716715E06}" type="presParOf" srcId="{36518AC3-69CE-4A09-8A4B-855981A820C8}" destId="{A58661ED-BA24-4AFB-ADE0-33DD2F806B05}" srcOrd="16" destOrd="0" presId="urn:microsoft.com/office/officeart/2008/layout/LinedList"/>
    <dgm:cxn modelId="{E04A945D-8117-4F2C-93E8-FCE2EB8F7E10}" type="presParOf" srcId="{36518AC3-69CE-4A09-8A4B-855981A820C8}" destId="{43FDA8B9-3042-4F46-BB94-67C5F634D8AB}" srcOrd="17" destOrd="0" presId="urn:microsoft.com/office/officeart/2008/layout/LinedList"/>
    <dgm:cxn modelId="{DFD9B1F8-BBE6-4490-9986-31D618B5F453}" type="presParOf" srcId="{43FDA8B9-3042-4F46-BB94-67C5F634D8AB}" destId="{6394CBD7-939A-4035-9C53-06117FE58671}" srcOrd="0" destOrd="0" presId="urn:microsoft.com/office/officeart/2008/layout/LinedList"/>
    <dgm:cxn modelId="{6B16B4B5-B216-436C-92FE-E2B04CD2E722}" type="presParOf" srcId="{43FDA8B9-3042-4F46-BB94-67C5F634D8AB}" destId="{9C0FC903-92F4-4FEB-94A7-F39BED24EDF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9E6BD5-B6C0-4803-8CE8-87F5485C9E81}"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CAF7F970-4863-49EE-BEF7-594ED1EFE301}">
      <dgm:prSet phldrT="[Text]"/>
      <dgm:spPr/>
      <dgm:t>
        <a:bodyPr/>
        <a:lstStyle/>
        <a:p>
          <a:r>
            <a:rPr lang="en-US" dirty="0" smtClean="0"/>
            <a:t>From April 2014 to March 2016</a:t>
          </a:r>
          <a:endParaRPr lang="en-US" dirty="0"/>
        </a:p>
      </dgm:t>
    </dgm:pt>
    <dgm:pt modelId="{57E40370-2CB7-44BD-B424-354769117977}" type="parTrans" cxnId="{E5C6EB09-1B53-4047-AA54-7656F973CB7E}">
      <dgm:prSet/>
      <dgm:spPr/>
      <dgm:t>
        <a:bodyPr/>
        <a:lstStyle/>
        <a:p>
          <a:endParaRPr lang="en-US"/>
        </a:p>
      </dgm:t>
    </dgm:pt>
    <dgm:pt modelId="{939ADE2E-F7A9-4616-B9D7-BDB9C4F94204}" type="sibTrans" cxnId="{E5C6EB09-1B53-4047-AA54-7656F973CB7E}">
      <dgm:prSet/>
      <dgm:spPr/>
      <dgm:t>
        <a:bodyPr/>
        <a:lstStyle/>
        <a:p>
          <a:endParaRPr lang="en-US"/>
        </a:p>
      </dgm:t>
    </dgm:pt>
    <dgm:pt modelId="{0C78E846-F662-4FAE-8A8C-867FFEE04A40}">
      <dgm:prSet phldrT="[Text]"/>
      <dgm:spPr/>
      <dgm:t>
        <a:bodyPr/>
        <a:lstStyle/>
        <a:p>
          <a:r>
            <a:rPr lang="en-US" dirty="0" smtClean="0"/>
            <a:t>$2.3 Billion </a:t>
          </a:r>
          <a:endParaRPr lang="en-US" dirty="0"/>
        </a:p>
      </dgm:t>
    </dgm:pt>
    <dgm:pt modelId="{03E212CB-6A5B-4EF1-A33D-D107F8FFCAC4}" type="parTrans" cxnId="{47C3A720-D7B6-4800-B058-C9BF5A7B8ECD}">
      <dgm:prSet/>
      <dgm:spPr/>
      <dgm:t>
        <a:bodyPr/>
        <a:lstStyle/>
        <a:p>
          <a:endParaRPr lang="en-US"/>
        </a:p>
      </dgm:t>
    </dgm:pt>
    <dgm:pt modelId="{AE45B7D3-9680-4206-8EBC-192230DAEEEC}" type="sibTrans" cxnId="{47C3A720-D7B6-4800-B058-C9BF5A7B8ECD}">
      <dgm:prSet/>
      <dgm:spPr/>
      <dgm:t>
        <a:bodyPr/>
        <a:lstStyle/>
        <a:p>
          <a:endParaRPr lang="en-US"/>
        </a:p>
      </dgm:t>
    </dgm:pt>
    <dgm:pt modelId="{3D5A2DB5-9527-442F-833E-EDE49F38888B}">
      <dgm:prSet phldrT="[Text]"/>
      <dgm:spPr/>
      <dgm:t>
        <a:bodyPr/>
        <a:lstStyle/>
        <a:p>
          <a:r>
            <a:rPr lang="en-US" dirty="0" smtClean="0"/>
            <a:t>34 projects in that period greater than $20 Million</a:t>
          </a:r>
          <a:endParaRPr lang="en-US" dirty="0"/>
        </a:p>
      </dgm:t>
    </dgm:pt>
    <dgm:pt modelId="{6514C416-BE02-43AA-90CA-8B5790FB3A98}" type="parTrans" cxnId="{3A136DE6-2B73-42B1-911F-066D0FD2B397}">
      <dgm:prSet/>
      <dgm:spPr/>
      <dgm:t>
        <a:bodyPr/>
        <a:lstStyle/>
        <a:p>
          <a:endParaRPr lang="en-US"/>
        </a:p>
      </dgm:t>
    </dgm:pt>
    <dgm:pt modelId="{20D3ACDB-CA32-4FF1-A160-DAA1E363E6C2}" type="sibTrans" cxnId="{3A136DE6-2B73-42B1-911F-066D0FD2B397}">
      <dgm:prSet/>
      <dgm:spPr/>
      <dgm:t>
        <a:bodyPr/>
        <a:lstStyle/>
        <a:p>
          <a:endParaRPr lang="en-US"/>
        </a:p>
      </dgm:t>
    </dgm:pt>
    <dgm:pt modelId="{BCE8C1C0-89AA-4EF4-B3F7-59E75A0036EE}" type="pres">
      <dgm:prSet presAssocID="{5F9E6BD5-B6C0-4803-8CE8-87F5485C9E81}" presName="Name0" presStyleCnt="0">
        <dgm:presLayoutVars>
          <dgm:dir/>
          <dgm:animLvl val="lvl"/>
          <dgm:resizeHandles val="exact"/>
        </dgm:presLayoutVars>
      </dgm:prSet>
      <dgm:spPr/>
      <dgm:t>
        <a:bodyPr/>
        <a:lstStyle/>
        <a:p>
          <a:endParaRPr lang="en-US"/>
        </a:p>
      </dgm:t>
    </dgm:pt>
    <dgm:pt modelId="{3565B486-F4F7-4488-93E6-D0ACABCD2F0B}" type="pres">
      <dgm:prSet presAssocID="{3D5A2DB5-9527-442F-833E-EDE49F38888B}" presName="boxAndChildren" presStyleCnt="0"/>
      <dgm:spPr/>
    </dgm:pt>
    <dgm:pt modelId="{A1AF1CD0-1942-4869-8C2D-52F290571873}" type="pres">
      <dgm:prSet presAssocID="{3D5A2DB5-9527-442F-833E-EDE49F38888B}" presName="parentTextBox" presStyleLbl="node1" presStyleIdx="0" presStyleCnt="2"/>
      <dgm:spPr/>
      <dgm:t>
        <a:bodyPr/>
        <a:lstStyle/>
        <a:p>
          <a:endParaRPr lang="en-US"/>
        </a:p>
      </dgm:t>
    </dgm:pt>
    <dgm:pt modelId="{0064A206-4F8C-41A3-9122-3188EB7B0D4B}" type="pres">
      <dgm:prSet presAssocID="{939ADE2E-F7A9-4616-B9D7-BDB9C4F94204}" presName="sp" presStyleCnt="0"/>
      <dgm:spPr/>
    </dgm:pt>
    <dgm:pt modelId="{2F380260-3DCD-4038-8E60-40A56BF58D58}" type="pres">
      <dgm:prSet presAssocID="{CAF7F970-4863-49EE-BEF7-594ED1EFE301}" presName="arrowAndChildren" presStyleCnt="0"/>
      <dgm:spPr/>
    </dgm:pt>
    <dgm:pt modelId="{9FBBF6EF-A526-4D56-8031-1E15678B1B0D}" type="pres">
      <dgm:prSet presAssocID="{CAF7F970-4863-49EE-BEF7-594ED1EFE301}" presName="parentTextArrow" presStyleLbl="node1" presStyleIdx="0" presStyleCnt="2"/>
      <dgm:spPr/>
      <dgm:t>
        <a:bodyPr/>
        <a:lstStyle/>
        <a:p>
          <a:endParaRPr lang="en-US"/>
        </a:p>
      </dgm:t>
    </dgm:pt>
    <dgm:pt modelId="{10A8CB44-92D4-4A4E-997B-C8A29CDB829B}" type="pres">
      <dgm:prSet presAssocID="{CAF7F970-4863-49EE-BEF7-594ED1EFE301}" presName="arrow" presStyleLbl="node1" presStyleIdx="1" presStyleCnt="2"/>
      <dgm:spPr/>
      <dgm:t>
        <a:bodyPr/>
        <a:lstStyle/>
        <a:p>
          <a:endParaRPr lang="en-US"/>
        </a:p>
      </dgm:t>
    </dgm:pt>
    <dgm:pt modelId="{D9FBD30B-D334-486A-B975-3EBF5630798D}" type="pres">
      <dgm:prSet presAssocID="{CAF7F970-4863-49EE-BEF7-594ED1EFE301}" presName="descendantArrow" presStyleCnt="0"/>
      <dgm:spPr/>
    </dgm:pt>
    <dgm:pt modelId="{C1FCAC4A-A732-4FB1-A153-EAE9AE3BF8AE}" type="pres">
      <dgm:prSet presAssocID="{0C78E846-F662-4FAE-8A8C-867FFEE04A40}" presName="childTextArrow" presStyleLbl="fgAccFollowNode1" presStyleIdx="0" presStyleCnt="1">
        <dgm:presLayoutVars>
          <dgm:bulletEnabled val="1"/>
        </dgm:presLayoutVars>
      </dgm:prSet>
      <dgm:spPr/>
      <dgm:t>
        <a:bodyPr/>
        <a:lstStyle/>
        <a:p>
          <a:endParaRPr lang="en-US"/>
        </a:p>
      </dgm:t>
    </dgm:pt>
  </dgm:ptLst>
  <dgm:cxnLst>
    <dgm:cxn modelId="{E5C6EB09-1B53-4047-AA54-7656F973CB7E}" srcId="{5F9E6BD5-B6C0-4803-8CE8-87F5485C9E81}" destId="{CAF7F970-4863-49EE-BEF7-594ED1EFE301}" srcOrd="0" destOrd="0" parTransId="{57E40370-2CB7-44BD-B424-354769117977}" sibTransId="{939ADE2E-F7A9-4616-B9D7-BDB9C4F94204}"/>
    <dgm:cxn modelId="{6F8A7F2A-F719-4259-9AA8-045BECB7DBC2}" type="presOf" srcId="{5F9E6BD5-B6C0-4803-8CE8-87F5485C9E81}" destId="{BCE8C1C0-89AA-4EF4-B3F7-59E75A0036EE}" srcOrd="0" destOrd="0" presId="urn:microsoft.com/office/officeart/2005/8/layout/process4"/>
    <dgm:cxn modelId="{3A136DE6-2B73-42B1-911F-066D0FD2B397}" srcId="{5F9E6BD5-B6C0-4803-8CE8-87F5485C9E81}" destId="{3D5A2DB5-9527-442F-833E-EDE49F38888B}" srcOrd="1" destOrd="0" parTransId="{6514C416-BE02-43AA-90CA-8B5790FB3A98}" sibTransId="{20D3ACDB-CA32-4FF1-A160-DAA1E363E6C2}"/>
    <dgm:cxn modelId="{88948F9C-BC2A-49F4-A66A-798972DA56DD}" type="presOf" srcId="{CAF7F970-4863-49EE-BEF7-594ED1EFE301}" destId="{9FBBF6EF-A526-4D56-8031-1E15678B1B0D}" srcOrd="0" destOrd="0" presId="urn:microsoft.com/office/officeart/2005/8/layout/process4"/>
    <dgm:cxn modelId="{5E07F5F8-EE58-4BE5-9F33-3F73447FB6C6}" type="presOf" srcId="{3D5A2DB5-9527-442F-833E-EDE49F38888B}" destId="{A1AF1CD0-1942-4869-8C2D-52F290571873}" srcOrd="0" destOrd="0" presId="urn:microsoft.com/office/officeart/2005/8/layout/process4"/>
    <dgm:cxn modelId="{3695526E-D460-4B98-A7E9-4446DD015514}" type="presOf" srcId="{0C78E846-F662-4FAE-8A8C-867FFEE04A40}" destId="{C1FCAC4A-A732-4FB1-A153-EAE9AE3BF8AE}" srcOrd="0" destOrd="0" presId="urn:microsoft.com/office/officeart/2005/8/layout/process4"/>
    <dgm:cxn modelId="{6884827B-6064-4630-BE42-8DB2A9D7BAEF}" type="presOf" srcId="{CAF7F970-4863-49EE-BEF7-594ED1EFE301}" destId="{10A8CB44-92D4-4A4E-997B-C8A29CDB829B}" srcOrd="1" destOrd="0" presId="urn:microsoft.com/office/officeart/2005/8/layout/process4"/>
    <dgm:cxn modelId="{47C3A720-D7B6-4800-B058-C9BF5A7B8ECD}" srcId="{CAF7F970-4863-49EE-BEF7-594ED1EFE301}" destId="{0C78E846-F662-4FAE-8A8C-867FFEE04A40}" srcOrd="0" destOrd="0" parTransId="{03E212CB-6A5B-4EF1-A33D-D107F8FFCAC4}" sibTransId="{AE45B7D3-9680-4206-8EBC-192230DAEEEC}"/>
    <dgm:cxn modelId="{0283FA5B-C61E-41A2-A1AB-2D7387E59ADF}" type="presParOf" srcId="{BCE8C1C0-89AA-4EF4-B3F7-59E75A0036EE}" destId="{3565B486-F4F7-4488-93E6-D0ACABCD2F0B}" srcOrd="0" destOrd="0" presId="urn:microsoft.com/office/officeart/2005/8/layout/process4"/>
    <dgm:cxn modelId="{C256272A-50D0-48B8-8F3B-E733084EE4D5}" type="presParOf" srcId="{3565B486-F4F7-4488-93E6-D0ACABCD2F0B}" destId="{A1AF1CD0-1942-4869-8C2D-52F290571873}" srcOrd="0" destOrd="0" presId="urn:microsoft.com/office/officeart/2005/8/layout/process4"/>
    <dgm:cxn modelId="{CBA3A0E9-1609-443A-813E-24B6D02AB89C}" type="presParOf" srcId="{BCE8C1C0-89AA-4EF4-B3F7-59E75A0036EE}" destId="{0064A206-4F8C-41A3-9122-3188EB7B0D4B}" srcOrd="1" destOrd="0" presId="urn:microsoft.com/office/officeart/2005/8/layout/process4"/>
    <dgm:cxn modelId="{B6E4368B-D882-43EB-BC39-E0212663412B}" type="presParOf" srcId="{BCE8C1C0-89AA-4EF4-B3F7-59E75A0036EE}" destId="{2F380260-3DCD-4038-8E60-40A56BF58D58}" srcOrd="2" destOrd="0" presId="urn:microsoft.com/office/officeart/2005/8/layout/process4"/>
    <dgm:cxn modelId="{7672368A-FE2B-45A7-B820-04CBC8E07A86}" type="presParOf" srcId="{2F380260-3DCD-4038-8E60-40A56BF58D58}" destId="{9FBBF6EF-A526-4D56-8031-1E15678B1B0D}" srcOrd="0" destOrd="0" presId="urn:microsoft.com/office/officeart/2005/8/layout/process4"/>
    <dgm:cxn modelId="{DFA76A7E-3037-4224-B1F6-054E2B73FDF8}" type="presParOf" srcId="{2F380260-3DCD-4038-8E60-40A56BF58D58}" destId="{10A8CB44-92D4-4A4E-997B-C8A29CDB829B}" srcOrd="1" destOrd="0" presId="urn:microsoft.com/office/officeart/2005/8/layout/process4"/>
    <dgm:cxn modelId="{27A87113-0A5D-4384-BAD0-794F13CB6F26}" type="presParOf" srcId="{2F380260-3DCD-4038-8E60-40A56BF58D58}" destId="{D9FBD30B-D334-486A-B975-3EBF5630798D}" srcOrd="2" destOrd="0" presId="urn:microsoft.com/office/officeart/2005/8/layout/process4"/>
    <dgm:cxn modelId="{5E63DB13-77CA-4966-BA2F-86482BF4075D}" type="presParOf" srcId="{D9FBD30B-D334-486A-B975-3EBF5630798D}" destId="{C1FCAC4A-A732-4FB1-A153-EAE9AE3BF8A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BE4AE21-9114-4694-8C40-E864A10BB99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B77D563-BE44-4672-9895-E057EB23AC59}">
      <dgm:prSet/>
      <dgm:spPr/>
      <dgm:t>
        <a:bodyPr/>
        <a:lstStyle/>
        <a:p>
          <a:pPr rtl="0"/>
          <a:r>
            <a:rPr lang="en-US" baseline="0" smtClean="0"/>
            <a:t>April 4, 2014 NCDOT scheduled to report to the Joint Legislative Transportation Oversight Committee on this issue. </a:t>
          </a:r>
          <a:endParaRPr lang="en-US"/>
        </a:p>
      </dgm:t>
    </dgm:pt>
    <dgm:pt modelId="{D1502909-7E89-4553-97F8-DA96B5C49CB7}" type="parTrans" cxnId="{716749AA-30EA-4230-8176-267B955FAF7B}">
      <dgm:prSet/>
      <dgm:spPr/>
      <dgm:t>
        <a:bodyPr/>
        <a:lstStyle/>
        <a:p>
          <a:endParaRPr lang="en-US"/>
        </a:p>
      </dgm:t>
    </dgm:pt>
    <dgm:pt modelId="{69440F4E-3DF3-4999-A25E-2EADCC85C716}" type="sibTrans" cxnId="{716749AA-30EA-4230-8176-267B955FAF7B}">
      <dgm:prSet/>
      <dgm:spPr/>
      <dgm:t>
        <a:bodyPr/>
        <a:lstStyle/>
        <a:p>
          <a:endParaRPr lang="en-US"/>
        </a:p>
      </dgm:t>
    </dgm:pt>
    <dgm:pt modelId="{D119DBE8-64DD-4516-9E2E-B07B1F7135A5}">
      <dgm:prSet/>
      <dgm:spPr/>
      <dgm:t>
        <a:bodyPr/>
        <a:lstStyle/>
        <a:p>
          <a:pPr rtl="0"/>
          <a:r>
            <a:rPr lang="en-US" baseline="0" smtClean="0"/>
            <a:t>This is not a new issue but has been recently elevated based on a FHWA Technical Advisory. </a:t>
          </a:r>
          <a:endParaRPr lang="en-US"/>
        </a:p>
      </dgm:t>
    </dgm:pt>
    <dgm:pt modelId="{DF179C20-13CD-43B8-BBF5-8FAEA4B5ADC5}" type="parTrans" cxnId="{E12661AC-4FFC-4481-A9BF-1922EBB1BE6E}">
      <dgm:prSet/>
      <dgm:spPr/>
      <dgm:t>
        <a:bodyPr/>
        <a:lstStyle/>
        <a:p>
          <a:endParaRPr lang="en-US"/>
        </a:p>
      </dgm:t>
    </dgm:pt>
    <dgm:pt modelId="{AEA26C64-D649-4DD7-BFAE-14D7006B50D6}" type="sibTrans" cxnId="{E12661AC-4FFC-4481-A9BF-1922EBB1BE6E}">
      <dgm:prSet/>
      <dgm:spPr/>
      <dgm:t>
        <a:bodyPr/>
        <a:lstStyle/>
        <a:p>
          <a:endParaRPr lang="en-US"/>
        </a:p>
      </dgm:t>
    </dgm:pt>
    <dgm:pt modelId="{C166FF7E-D5E9-4B0E-8689-3D251CDD8E96}">
      <dgm:prSet/>
      <dgm:spPr/>
      <dgm:t>
        <a:bodyPr/>
        <a:lstStyle/>
        <a:p>
          <a:pPr rtl="0"/>
          <a:r>
            <a:rPr lang="en-US" baseline="0" smtClean="0"/>
            <a:t>We plan to closely engage both the asphalt and concrete industries to develop a fair process that promotes competition. </a:t>
          </a:r>
          <a:endParaRPr lang="en-US"/>
        </a:p>
      </dgm:t>
    </dgm:pt>
    <dgm:pt modelId="{487C8A2C-3FD6-4A6E-A0FE-00D0E661D7C3}" type="parTrans" cxnId="{254B49E0-3E02-4B01-8CE9-9B36A9E47BCC}">
      <dgm:prSet/>
      <dgm:spPr/>
      <dgm:t>
        <a:bodyPr/>
        <a:lstStyle/>
        <a:p>
          <a:endParaRPr lang="en-US"/>
        </a:p>
      </dgm:t>
    </dgm:pt>
    <dgm:pt modelId="{880B29F8-7570-4B66-ABE3-005B80058E19}" type="sibTrans" cxnId="{254B49E0-3E02-4B01-8CE9-9B36A9E47BCC}">
      <dgm:prSet/>
      <dgm:spPr/>
      <dgm:t>
        <a:bodyPr/>
        <a:lstStyle/>
        <a:p>
          <a:endParaRPr lang="en-US"/>
        </a:p>
      </dgm:t>
    </dgm:pt>
    <dgm:pt modelId="{01C8D47C-2A65-4DB7-8F33-EA17780A269C}" type="pres">
      <dgm:prSet presAssocID="{ABE4AE21-9114-4694-8C40-E864A10BB995}" presName="vert0" presStyleCnt="0">
        <dgm:presLayoutVars>
          <dgm:dir/>
          <dgm:animOne val="branch"/>
          <dgm:animLvl val="lvl"/>
        </dgm:presLayoutVars>
      </dgm:prSet>
      <dgm:spPr/>
      <dgm:t>
        <a:bodyPr/>
        <a:lstStyle/>
        <a:p>
          <a:endParaRPr lang="en-US"/>
        </a:p>
      </dgm:t>
    </dgm:pt>
    <dgm:pt modelId="{6AAF763C-0925-4E11-8198-95D8A20057D4}" type="pres">
      <dgm:prSet presAssocID="{0B77D563-BE44-4672-9895-E057EB23AC59}" presName="thickLine" presStyleLbl="alignNode1" presStyleIdx="0" presStyleCnt="3"/>
      <dgm:spPr/>
    </dgm:pt>
    <dgm:pt modelId="{3B8FB7D5-E33A-4AA7-82EB-6D8DA95B392B}" type="pres">
      <dgm:prSet presAssocID="{0B77D563-BE44-4672-9895-E057EB23AC59}" presName="horz1" presStyleCnt="0"/>
      <dgm:spPr/>
    </dgm:pt>
    <dgm:pt modelId="{4354EE4F-A453-4D24-9588-6042FB14E94C}" type="pres">
      <dgm:prSet presAssocID="{0B77D563-BE44-4672-9895-E057EB23AC59}" presName="tx1" presStyleLbl="revTx" presStyleIdx="0" presStyleCnt="3"/>
      <dgm:spPr/>
      <dgm:t>
        <a:bodyPr/>
        <a:lstStyle/>
        <a:p>
          <a:endParaRPr lang="en-US"/>
        </a:p>
      </dgm:t>
    </dgm:pt>
    <dgm:pt modelId="{DC859C6F-09FD-45ED-88A4-29BCC06EC771}" type="pres">
      <dgm:prSet presAssocID="{0B77D563-BE44-4672-9895-E057EB23AC59}" presName="vert1" presStyleCnt="0"/>
      <dgm:spPr/>
    </dgm:pt>
    <dgm:pt modelId="{C4AD4AE7-05B8-44FC-AE04-54E7BC6E2FB1}" type="pres">
      <dgm:prSet presAssocID="{D119DBE8-64DD-4516-9E2E-B07B1F7135A5}" presName="thickLine" presStyleLbl="alignNode1" presStyleIdx="1" presStyleCnt="3"/>
      <dgm:spPr/>
    </dgm:pt>
    <dgm:pt modelId="{CD9F3479-8B3C-418D-90B4-A946F99BF889}" type="pres">
      <dgm:prSet presAssocID="{D119DBE8-64DD-4516-9E2E-B07B1F7135A5}" presName="horz1" presStyleCnt="0"/>
      <dgm:spPr/>
    </dgm:pt>
    <dgm:pt modelId="{9D19C83F-FF4B-44C0-B281-5E2CFB1BBCFE}" type="pres">
      <dgm:prSet presAssocID="{D119DBE8-64DD-4516-9E2E-B07B1F7135A5}" presName="tx1" presStyleLbl="revTx" presStyleIdx="1" presStyleCnt="3"/>
      <dgm:spPr/>
      <dgm:t>
        <a:bodyPr/>
        <a:lstStyle/>
        <a:p>
          <a:endParaRPr lang="en-US"/>
        </a:p>
      </dgm:t>
    </dgm:pt>
    <dgm:pt modelId="{7B643B44-77EC-4C6C-A857-D61F01CE1FCF}" type="pres">
      <dgm:prSet presAssocID="{D119DBE8-64DD-4516-9E2E-B07B1F7135A5}" presName="vert1" presStyleCnt="0"/>
      <dgm:spPr/>
    </dgm:pt>
    <dgm:pt modelId="{1F505F46-D0F3-40DD-A0A8-BFD169CF76EB}" type="pres">
      <dgm:prSet presAssocID="{C166FF7E-D5E9-4B0E-8689-3D251CDD8E96}" presName="thickLine" presStyleLbl="alignNode1" presStyleIdx="2" presStyleCnt="3"/>
      <dgm:spPr/>
    </dgm:pt>
    <dgm:pt modelId="{56E0E637-D63A-4E9D-882A-33EE946A9B4C}" type="pres">
      <dgm:prSet presAssocID="{C166FF7E-D5E9-4B0E-8689-3D251CDD8E96}" presName="horz1" presStyleCnt="0"/>
      <dgm:spPr/>
    </dgm:pt>
    <dgm:pt modelId="{BE00CFE5-9177-471E-9132-0FEA81C522FB}" type="pres">
      <dgm:prSet presAssocID="{C166FF7E-D5E9-4B0E-8689-3D251CDD8E96}" presName="tx1" presStyleLbl="revTx" presStyleIdx="2" presStyleCnt="3"/>
      <dgm:spPr/>
      <dgm:t>
        <a:bodyPr/>
        <a:lstStyle/>
        <a:p>
          <a:endParaRPr lang="en-US"/>
        </a:p>
      </dgm:t>
    </dgm:pt>
    <dgm:pt modelId="{F452C169-DB24-48F2-9A45-FCD53E4DB7BC}" type="pres">
      <dgm:prSet presAssocID="{C166FF7E-D5E9-4B0E-8689-3D251CDD8E96}" presName="vert1" presStyleCnt="0"/>
      <dgm:spPr/>
    </dgm:pt>
  </dgm:ptLst>
  <dgm:cxnLst>
    <dgm:cxn modelId="{716749AA-30EA-4230-8176-267B955FAF7B}" srcId="{ABE4AE21-9114-4694-8C40-E864A10BB995}" destId="{0B77D563-BE44-4672-9895-E057EB23AC59}" srcOrd="0" destOrd="0" parTransId="{D1502909-7E89-4553-97F8-DA96B5C49CB7}" sibTransId="{69440F4E-3DF3-4999-A25E-2EADCC85C716}"/>
    <dgm:cxn modelId="{E12661AC-4FFC-4481-A9BF-1922EBB1BE6E}" srcId="{ABE4AE21-9114-4694-8C40-E864A10BB995}" destId="{D119DBE8-64DD-4516-9E2E-B07B1F7135A5}" srcOrd="1" destOrd="0" parTransId="{DF179C20-13CD-43B8-BBF5-8FAEA4B5ADC5}" sibTransId="{AEA26C64-D649-4DD7-BFAE-14D7006B50D6}"/>
    <dgm:cxn modelId="{0982D1EF-1A38-4654-B761-4F7D43D8079B}" type="presOf" srcId="{0B77D563-BE44-4672-9895-E057EB23AC59}" destId="{4354EE4F-A453-4D24-9588-6042FB14E94C}" srcOrd="0" destOrd="0" presId="urn:microsoft.com/office/officeart/2008/layout/LinedList"/>
    <dgm:cxn modelId="{4CAACD33-B210-495A-9774-731C7399AD7F}" type="presOf" srcId="{C166FF7E-D5E9-4B0E-8689-3D251CDD8E96}" destId="{BE00CFE5-9177-471E-9132-0FEA81C522FB}" srcOrd="0" destOrd="0" presId="urn:microsoft.com/office/officeart/2008/layout/LinedList"/>
    <dgm:cxn modelId="{F6B91C3A-847F-4521-8D91-61D1F48A2490}" type="presOf" srcId="{D119DBE8-64DD-4516-9E2E-B07B1F7135A5}" destId="{9D19C83F-FF4B-44C0-B281-5E2CFB1BBCFE}" srcOrd="0" destOrd="0" presId="urn:microsoft.com/office/officeart/2008/layout/LinedList"/>
    <dgm:cxn modelId="{85DEC836-16EB-4F45-A9C5-C5AE308AF7AE}" type="presOf" srcId="{ABE4AE21-9114-4694-8C40-E864A10BB995}" destId="{01C8D47C-2A65-4DB7-8F33-EA17780A269C}" srcOrd="0" destOrd="0" presId="urn:microsoft.com/office/officeart/2008/layout/LinedList"/>
    <dgm:cxn modelId="{254B49E0-3E02-4B01-8CE9-9B36A9E47BCC}" srcId="{ABE4AE21-9114-4694-8C40-E864A10BB995}" destId="{C166FF7E-D5E9-4B0E-8689-3D251CDD8E96}" srcOrd="2" destOrd="0" parTransId="{487C8A2C-3FD6-4A6E-A0FE-00D0E661D7C3}" sibTransId="{880B29F8-7570-4B66-ABE3-005B80058E19}"/>
    <dgm:cxn modelId="{43FD8BF9-628B-4665-9F33-9936FFC59472}" type="presParOf" srcId="{01C8D47C-2A65-4DB7-8F33-EA17780A269C}" destId="{6AAF763C-0925-4E11-8198-95D8A20057D4}" srcOrd="0" destOrd="0" presId="urn:microsoft.com/office/officeart/2008/layout/LinedList"/>
    <dgm:cxn modelId="{5E9D8AD4-A288-4678-8956-C838CC0F02A4}" type="presParOf" srcId="{01C8D47C-2A65-4DB7-8F33-EA17780A269C}" destId="{3B8FB7D5-E33A-4AA7-82EB-6D8DA95B392B}" srcOrd="1" destOrd="0" presId="urn:microsoft.com/office/officeart/2008/layout/LinedList"/>
    <dgm:cxn modelId="{CA3DAEC3-5401-48D4-BF0E-84B5E04BF8C8}" type="presParOf" srcId="{3B8FB7D5-E33A-4AA7-82EB-6D8DA95B392B}" destId="{4354EE4F-A453-4D24-9588-6042FB14E94C}" srcOrd="0" destOrd="0" presId="urn:microsoft.com/office/officeart/2008/layout/LinedList"/>
    <dgm:cxn modelId="{874EC857-F2FC-43E7-92CC-D52BD6B48699}" type="presParOf" srcId="{3B8FB7D5-E33A-4AA7-82EB-6D8DA95B392B}" destId="{DC859C6F-09FD-45ED-88A4-29BCC06EC771}" srcOrd="1" destOrd="0" presId="urn:microsoft.com/office/officeart/2008/layout/LinedList"/>
    <dgm:cxn modelId="{08B7D94E-4C8C-4F71-AC1A-0201A67CB1D4}" type="presParOf" srcId="{01C8D47C-2A65-4DB7-8F33-EA17780A269C}" destId="{C4AD4AE7-05B8-44FC-AE04-54E7BC6E2FB1}" srcOrd="2" destOrd="0" presId="urn:microsoft.com/office/officeart/2008/layout/LinedList"/>
    <dgm:cxn modelId="{7B9A30EF-4E72-4141-B254-CFA2553FBC6B}" type="presParOf" srcId="{01C8D47C-2A65-4DB7-8F33-EA17780A269C}" destId="{CD9F3479-8B3C-418D-90B4-A946F99BF889}" srcOrd="3" destOrd="0" presId="urn:microsoft.com/office/officeart/2008/layout/LinedList"/>
    <dgm:cxn modelId="{B4DC5471-4447-4552-9BD5-194C4898ABBF}" type="presParOf" srcId="{CD9F3479-8B3C-418D-90B4-A946F99BF889}" destId="{9D19C83F-FF4B-44C0-B281-5E2CFB1BBCFE}" srcOrd="0" destOrd="0" presId="urn:microsoft.com/office/officeart/2008/layout/LinedList"/>
    <dgm:cxn modelId="{D1E1B724-D14A-4FD8-94E2-03C1AAAE0F53}" type="presParOf" srcId="{CD9F3479-8B3C-418D-90B4-A946F99BF889}" destId="{7B643B44-77EC-4C6C-A857-D61F01CE1FCF}" srcOrd="1" destOrd="0" presId="urn:microsoft.com/office/officeart/2008/layout/LinedList"/>
    <dgm:cxn modelId="{A8FBDDA1-F9B1-4594-BB40-B636E8774D47}" type="presParOf" srcId="{01C8D47C-2A65-4DB7-8F33-EA17780A269C}" destId="{1F505F46-D0F3-40DD-A0A8-BFD169CF76EB}" srcOrd="4" destOrd="0" presId="urn:microsoft.com/office/officeart/2008/layout/LinedList"/>
    <dgm:cxn modelId="{E0D29380-2EA3-4AB0-A8D2-43479EFB7868}" type="presParOf" srcId="{01C8D47C-2A65-4DB7-8F33-EA17780A269C}" destId="{56E0E637-D63A-4E9D-882A-33EE946A9B4C}" srcOrd="5" destOrd="0" presId="urn:microsoft.com/office/officeart/2008/layout/LinedList"/>
    <dgm:cxn modelId="{AB8F8FF7-B157-4AC4-8A9F-EA876333BDA0}" type="presParOf" srcId="{56E0E637-D63A-4E9D-882A-33EE946A9B4C}" destId="{BE00CFE5-9177-471E-9132-0FEA81C522FB}" srcOrd="0" destOrd="0" presId="urn:microsoft.com/office/officeart/2008/layout/LinedList"/>
    <dgm:cxn modelId="{9C3F8AD3-C3CF-4ACF-A47F-56ED6C5FBD36}" type="presParOf" srcId="{56E0E637-D63A-4E9D-882A-33EE946A9B4C}" destId="{F452C169-DB24-48F2-9A45-FCD53E4DB7B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8D7E6-1701-4673-BF0C-9BF2F89CE789}">
      <dsp:nvSpPr>
        <dsp:cNvPr id="0" name=""/>
        <dsp:cNvSpPr/>
      </dsp:nvSpPr>
      <dsp:spPr>
        <a:xfrm>
          <a:off x="0" y="0"/>
          <a:ext cx="6096000" cy="4064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r>
            <a:rPr lang="en-US" sz="6500" kern="1200" dirty="0" smtClean="0"/>
            <a:t>The Three </a:t>
          </a:r>
          <a:r>
            <a:rPr lang="en-US" sz="6500" kern="1200" dirty="0" err="1" smtClean="0"/>
            <a:t>Es</a:t>
          </a:r>
          <a:r>
            <a:rPr lang="en-US" sz="6500" kern="1200" dirty="0" smtClean="0"/>
            <a:t> </a:t>
          </a:r>
          <a:endParaRPr lang="en-US" sz="6500" kern="1200" dirty="0"/>
        </a:p>
      </dsp:txBody>
      <dsp:txXfrm>
        <a:off x="0" y="0"/>
        <a:ext cx="6096000" cy="2194560"/>
      </dsp:txXfrm>
    </dsp:sp>
    <dsp:sp modelId="{89AAAAE0-F846-48DF-80DB-933C56D8C4D0}">
      <dsp:nvSpPr>
        <dsp:cNvPr id="0" name=""/>
        <dsp:cNvSpPr/>
      </dsp:nvSpPr>
      <dsp:spPr>
        <a:xfrm>
          <a:off x="2976" y="2113280"/>
          <a:ext cx="2030015" cy="18694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pPr>
          <a:r>
            <a:rPr lang="en-US" sz="3100" kern="1200" smtClean="0"/>
            <a:t>Economy </a:t>
          </a:r>
          <a:endParaRPr lang="en-US" sz="3100" kern="1200" dirty="0" smtClean="0"/>
        </a:p>
      </dsp:txBody>
      <dsp:txXfrm>
        <a:off x="2976" y="2113280"/>
        <a:ext cx="2030015" cy="1869440"/>
      </dsp:txXfrm>
    </dsp:sp>
    <dsp:sp modelId="{0FE67582-C7CE-4E84-B6F9-B093CB6817E9}">
      <dsp:nvSpPr>
        <dsp:cNvPr id="0" name=""/>
        <dsp:cNvSpPr/>
      </dsp:nvSpPr>
      <dsp:spPr>
        <a:xfrm>
          <a:off x="2032992" y="2113280"/>
          <a:ext cx="2030015" cy="18694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pPr>
          <a:r>
            <a:rPr lang="en-US" sz="3100" kern="1200" smtClean="0"/>
            <a:t>Efficiency </a:t>
          </a:r>
          <a:endParaRPr lang="en-US" sz="3100" kern="1200" dirty="0" smtClean="0"/>
        </a:p>
      </dsp:txBody>
      <dsp:txXfrm>
        <a:off x="2032992" y="2113280"/>
        <a:ext cx="2030015" cy="1869440"/>
      </dsp:txXfrm>
    </dsp:sp>
    <dsp:sp modelId="{B732DF18-E705-413A-A080-A77D1A6DAAF0}">
      <dsp:nvSpPr>
        <dsp:cNvPr id="0" name=""/>
        <dsp:cNvSpPr/>
      </dsp:nvSpPr>
      <dsp:spPr>
        <a:xfrm>
          <a:off x="4063007" y="2113280"/>
          <a:ext cx="2030015" cy="18694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lvl="0" algn="ctr" defTabSz="1377950">
            <a:lnSpc>
              <a:spcPct val="90000"/>
            </a:lnSpc>
            <a:spcBef>
              <a:spcPct val="0"/>
            </a:spcBef>
            <a:spcAft>
              <a:spcPct val="35000"/>
            </a:spcAft>
          </a:pPr>
          <a:r>
            <a:rPr lang="en-US" sz="3100" kern="1200" dirty="0" smtClean="0"/>
            <a:t>Education</a:t>
          </a:r>
        </a:p>
      </dsp:txBody>
      <dsp:txXfrm>
        <a:off x="4063007" y="2113280"/>
        <a:ext cx="2030015" cy="18694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886AB-98FC-4E3D-93FC-A8845176F160}">
      <dsp:nvSpPr>
        <dsp:cNvPr id="0" name=""/>
        <dsp:cNvSpPr/>
      </dsp:nvSpPr>
      <dsp:spPr>
        <a:xfrm>
          <a:off x="744" y="145603"/>
          <a:ext cx="2902148" cy="1741289"/>
        </a:xfrm>
        <a:prstGeom prst="rect">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Customer Service</a:t>
          </a:r>
          <a:endParaRPr lang="en-US" sz="3200" kern="1200" dirty="0"/>
        </a:p>
      </dsp:txBody>
      <dsp:txXfrm>
        <a:off x="744" y="145603"/>
        <a:ext cx="2902148" cy="1741289"/>
      </dsp:txXfrm>
    </dsp:sp>
    <dsp:sp modelId="{121B398A-2B9E-422B-81A7-4AFE39AC3AF1}">
      <dsp:nvSpPr>
        <dsp:cNvPr id="0" name=""/>
        <dsp:cNvSpPr/>
      </dsp:nvSpPr>
      <dsp:spPr>
        <a:xfrm>
          <a:off x="3193107" y="145603"/>
          <a:ext cx="2902148" cy="1741289"/>
        </a:xfrm>
        <a:prstGeom prst="rect">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smtClean="0"/>
            <a:t>Strengthening Local Partnerships </a:t>
          </a:r>
          <a:endParaRPr lang="en-US" sz="3200" kern="1200" dirty="0" smtClean="0"/>
        </a:p>
      </dsp:txBody>
      <dsp:txXfrm>
        <a:off x="3193107" y="145603"/>
        <a:ext cx="2902148" cy="1741289"/>
      </dsp:txXfrm>
    </dsp:sp>
    <dsp:sp modelId="{A14070DD-1F2B-4007-98E6-3BF79654025B}">
      <dsp:nvSpPr>
        <dsp:cNvPr id="0" name=""/>
        <dsp:cNvSpPr/>
      </dsp:nvSpPr>
      <dsp:spPr>
        <a:xfrm>
          <a:off x="744" y="2177107"/>
          <a:ext cx="2902148" cy="1741289"/>
        </a:xfrm>
        <a:prstGeom prst="rect">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smtClean="0"/>
            <a:t>Aesthetics on Projects</a:t>
          </a:r>
          <a:endParaRPr lang="en-US" sz="3200" kern="1200" dirty="0" smtClean="0"/>
        </a:p>
      </dsp:txBody>
      <dsp:txXfrm>
        <a:off x="744" y="2177107"/>
        <a:ext cx="2902148" cy="1741289"/>
      </dsp:txXfrm>
    </dsp:sp>
    <dsp:sp modelId="{13D6A750-6533-40B0-8D91-FC81C3DA3385}">
      <dsp:nvSpPr>
        <dsp:cNvPr id="0" name=""/>
        <dsp:cNvSpPr/>
      </dsp:nvSpPr>
      <dsp:spPr>
        <a:xfrm>
          <a:off x="3193107" y="2177107"/>
          <a:ext cx="2902148" cy="1741289"/>
        </a:xfrm>
        <a:prstGeom prst="rect">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smtClean="0"/>
            <a:t>Communication</a:t>
          </a:r>
          <a:endParaRPr lang="en-US" sz="3200" kern="1200" dirty="0" smtClean="0"/>
        </a:p>
      </dsp:txBody>
      <dsp:txXfrm>
        <a:off x="3193107" y="2177107"/>
        <a:ext cx="2902148" cy="17412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4E57A-C1E3-471A-917B-B898ADF94A38}">
      <dsp:nvSpPr>
        <dsp:cNvPr id="0" name=""/>
        <dsp:cNvSpPr/>
      </dsp:nvSpPr>
      <dsp:spPr>
        <a:xfrm>
          <a:off x="1842579" y="-37700"/>
          <a:ext cx="4544440" cy="4544440"/>
        </a:xfrm>
        <a:prstGeom prst="circularArrow">
          <a:avLst>
            <a:gd name="adj1" fmla="val 5544"/>
            <a:gd name="adj2" fmla="val 330680"/>
            <a:gd name="adj3" fmla="val 14639528"/>
            <a:gd name="adj4" fmla="val 16879749"/>
            <a:gd name="adj5" fmla="val 5757"/>
          </a:avLst>
        </a:prstGeom>
        <a:solidFill>
          <a:schemeClr val="accent1">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2C2A6628-8787-4A2E-B9C3-19D436D1FD02}">
      <dsp:nvSpPr>
        <dsp:cNvPr id="0" name=""/>
        <dsp:cNvSpPr/>
      </dsp:nvSpPr>
      <dsp:spPr>
        <a:xfrm>
          <a:off x="3469853" y="2579"/>
          <a:ext cx="1289893" cy="644946"/>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DOT Divisions</a:t>
          </a:r>
          <a:endParaRPr lang="en-US" sz="1300" kern="1200" dirty="0"/>
        </a:p>
      </dsp:txBody>
      <dsp:txXfrm>
        <a:off x="3501337" y="34063"/>
        <a:ext cx="1226925" cy="581978"/>
      </dsp:txXfrm>
    </dsp:sp>
    <dsp:sp modelId="{A07C3C4C-A9A9-4F7B-99E6-F2F16D1E7F2A}">
      <dsp:nvSpPr>
        <dsp:cNvPr id="0" name=""/>
        <dsp:cNvSpPr/>
      </dsp:nvSpPr>
      <dsp:spPr>
        <a:xfrm>
          <a:off x="4840175" y="570185"/>
          <a:ext cx="1289893" cy="644946"/>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DOT Raleigh</a:t>
          </a:r>
          <a:endParaRPr lang="en-US" sz="1300" kern="1200" dirty="0"/>
        </a:p>
      </dsp:txBody>
      <dsp:txXfrm>
        <a:off x="4871659" y="601669"/>
        <a:ext cx="1226925" cy="581978"/>
      </dsp:txXfrm>
    </dsp:sp>
    <dsp:sp modelId="{7FB54203-B76C-49AA-BF72-75DC45C4D372}">
      <dsp:nvSpPr>
        <dsp:cNvPr id="0" name=""/>
        <dsp:cNvSpPr/>
      </dsp:nvSpPr>
      <dsp:spPr>
        <a:xfrm>
          <a:off x="5407781" y="1940507"/>
          <a:ext cx="1289893" cy="644946"/>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Communications Office</a:t>
          </a:r>
          <a:endParaRPr lang="en-US" sz="1300" kern="1200" dirty="0"/>
        </a:p>
      </dsp:txBody>
      <dsp:txXfrm>
        <a:off x="5439265" y="1971991"/>
        <a:ext cx="1226925" cy="581978"/>
      </dsp:txXfrm>
    </dsp:sp>
    <dsp:sp modelId="{5D50621D-3E76-473F-895F-BF4C3B71FE18}">
      <dsp:nvSpPr>
        <dsp:cNvPr id="0" name=""/>
        <dsp:cNvSpPr/>
      </dsp:nvSpPr>
      <dsp:spPr>
        <a:xfrm>
          <a:off x="4840175" y="3310829"/>
          <a:ext cx="1289893" cy="644946"/>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Media</a:t>
          </a:r>
          <a:endParaRPr lang="en-US" sz="1300" kern="1200" dirty="0"/>
        </a:p>
      </dsp:txBody>
      <dsp:txXfrm>
        <a:off x="4871659" y="3342313"/>
        <a:ext cx="1226925" cy="581978"/>
      </dsp:txXfrm>
    </dsp:sp>
    <dsp:sp modelId="{788B5C9F-C8FE-4775-874C-6218C215B903}">
      <dsp:nvSpPr>
        <dsp:cNvPr id="0" name=""/>
        <dsp:cNvSpPr/>
      </dsp:nvSpPr>
      <dsp:spPr>
        <a:xfrm>
          <a:off x="3469853" y="3878435"/>
          <a:ext cx="1289893" cy="644946"/>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Highway Patrol</a:t>
          </a:r>
          <a:endParaRPr lang="en-US" sz="1300" kern="1200" dirty="0"/>
        </a:p>
      </dsp:txBody>
      <dsp:txXfrm>
        <a:off x="3501337" y="3909919"/>
        <a:ext cx="1226925" cy="581978"/>
      </dsp:txXfrm>
    </dsp:sp>
    <dsp:sp modelId="{6373C3BC-B677-4F30-8DFE-78CEAFA9B599}">
      <dsp:nvSpPr>
        <dsp:cNvPr id="0" name=""/>
        <dsp:cNvSpPr/>
      </dsp:nvSpPr>
      <dsp:spPr>
        <a:xfrm>
          <a:off x="2099531" y="3310829"/>
          <a:ext cx="1289893" cy="644946"/>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State Emergency </a:t>
          </a:r>
          <a:r>
            <a:rPr lang="en-US" sz="1300" kern="1200" dirty="0" err="1" smtClean="0"/>
            <a:t>Mgt</a:t>
          </a:r>
          <a:endParaRPr lang="en-US" sz="1300" kern="1200" dirty="0"/>
        </a:p>
      </dsp:txBody>
      <dsp:txXfrm>
        <a:off x="2131015" y="3342313"/>
        <a:ext cx="1226925" cy="581978"/>
      </dsp:txXfrm>
    </dsp:sp>
    <dsp:sp modelId="{96969635-3982-4796-932D-F8142AC3B30A}">
      <dsp:nvSpPr>
        <dsp:cNvPr id="0" name=""/>
        <dsp:cNvSpPr/>
      </dsp:nvSpPr>
      <dsp:spPr>
        <a:xfrm>
          <a:off x="1531925" y="1940507"/>
          <a:ext cx="1289893" cy="644946"/>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Schools</a:t>
          </a:r>
          <a:endParaRPr lang="en-US" sz="1300" kern="1200" dirty="0"/>
        </a:p>
      </dsp:txBody>
      <dsp:txXfrm>
        <a:off x="1563409" y="1971991"/>
        <a:ext cx="1226925" cy="581978"/>
      </dsp:txXfrm>
    </dsp:sp>
    <dsp:sp modelId="{0EACF194-70F1-4FF9-9F0A-50EC7226E1BD}">
      <dsp:nvSpPr>
        <dsp:cNvPr id="0" name=""/>
        <dsp:cNvSpPr/>
      </dsp:nvSpPr>
      <dsp:spPr>
        <a:xfrm>
          <a:off x="2099531" y="570185"/>
          <a:ext cx="1289893" cy="644946"/>
        </a:xfrm>
        <a:prstGeom prst="roundRect">
          <a:avLst/>
        </a:prstGeom>
        <a:solidFill>
          <a:schemeClr val="accent6">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Contractors</a:t>
          </a:r>
          <a:endParaRPr lang="en-US" sz="1300" kern="1200" dirty="0"/>
        </a:p>
      </dsp:txBody>
      <dsp:txXfrm>
        <a:off x="2131015" y="601669"/>
        <a:ext cx="1226925" cy="5819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4348F-3E1E-4B54-9B3D-87B19C6F4D12}">
      <dsp:nvSpPr>
        <dsp:cNvPr id="0" name=""/>
        <dsp:cNvSpPr/>
      </dsp:nvSpPr>
      <dsp:spPr>
        <a:xfrm>
          <a:off x="-5116966" y="-783865"/>
          <a:ext cx="6093692" cy="6093692"/>
        </a:xfrm>
        <a:prstGeom prst="blockArc">
          <a:avLst>
            <a:gd name="adj1" fmla="val 18900000"/>
            <a:gd name="adj2" fmla="val 2700000"/>
            <a:gd name="adj3" fmla="val 354"/>
          </a:avLst>
        </a:prstGeom>
        <a:noFill/>
        <a:ln w="25400" cap="flat" cmpd="sng" algn="ctr">
          <a:solidFill>
            <a:schemeClr val="accent3">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A9A0BAA-1552-4162-9A73-72EBF39BF2EE}">
      <dsp:nvSpPr>
        <dsp:cNvPr id="0" name=""/>
        <dsp:cNvSpPr/>
      </dsp:nvSpPr>
      <dsp:spPr>
        <a:xfrm>
          <a:off x="628203" y="452596"/>
          <a:ext cx="7538938" cy="905192"/>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18496" tIns="91440" rIns="91440" bIns="91440" numCol="1" spcCol="1270" anchor="ctr" anchorCtr="0">
          <a:noAutofit/>
        </a:bodyPr>
        <a:lstStyle/>
        <a:p>
          <a:pPr lvl="0" algn="l" defTabSz="1600200">
            <a:lnSpc>
              <a:spcPct val="90000"/>
            </a:lnSpc>
            <a:spcBef>
              <a:spcPct val="0"/>
            </a:spcBef>
            <a:spcAft>
              <a:spcPct val="35000"/>
            </a:spcAft>
          </a:pPr>
          <a:r>
            <a:rPr lang="en-US" sz="3600" kern="1200" dirty="0" smtClean="0"/>
            <a:t>Highway improvement projects</a:t>
          </a:r>
          <a:endParaRPr lang="en-US" sz="3600" kern="1200" dirty="0"/>
        </a:p>
      </dsp:txBody>
      <dsp:txXfrm>
        <a:off x="628203" y="452596"/>
        <a:ext cx="7538938" cy="905192"/>
      </dsp:txXfrm>
    </dsp:sp>
    <dsp:sp modelId="{B4D7833A-8B5E-43A0-B2C6-3630F31E68CA}">
      <dsp:nvSpPr>
        <dsp:cNvPr id="0" name=""/>
        <dsp:cNvSpPr/>
      </dsp:nvSpPr>
      <dsp:spPr>
        <a:xfrm>
          <a:off x="62458" y="339447"/>
          <a:ext cx="1131490" cy="1131490"/>
        </a:xfrm>
        <a:prstGeom prst="ellipse">
          <a:avLst/>
        </a:prstGeom>
        <a:blipFill rotWithShape="0">
          <a:blip xmlns:r="http://schemas.openxmlformats.org/officeDocument/2006/relationships" r:embed="rId1"/>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04CBC3E-0258-4E61-8424-2886E01AF150}">
      <dsp:nvSpPr>
        <dsp:cNvPr id="0" name=""/>
        <dsp:cNvSpPr/>
      </dsp:nvSpPr>
      <dsp:spPr>
        <a:xfrm>
          <a:off x="957240" y="1810384"/>
          <a:ext cx="7209900" cy="905192"/>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18496" tIns="91440" rIns="91440" bIns="91440" numCol="1" spcCol="1270" anchor="ctr" anchorCtr="0">
          <a:noAutofit/>
        </a:bodyPr>
        <a:lstStyle/>
        <a:p>
          <a:pPr lvl="0" algn="l" defTabSz="1600200">
            <a:lnSpc>
              <a:spcPct val="90000"/>
            </a:lnSpc>
            <a:spcBef>
              <a:spcPct val="0"/>
            </a:spcBef>
            <a:spcAft>
              <a:spcPct val="35000"/>
            </a:spcAft>
          </a:pPr>
          <a:r>
            <a:rPr lang="en-US" sz="3600" kern="1200" dirty="0" smtClean="0"/>
            <a:t>Landscape/beautification projects</a:t>
          </a:r>
          <a:endParaRPr lang="en-US" sz="3600" kern="1200" dirty="0"/>
        </a:p>
      </dsp:txBody>
      <dsp:txXfrm>
        <a:off x="957240" y="1810384"/>
        <a:ext cx="7209900" cy="905192"/>
      </dsp:txXfrm>
    </dsp:sp>
    <dsp:sp modelId="{6868226E-B78A-4D63-909A-959391646890}">
      <dsp:nvSpPr>
        <dsp:cNvPr id="0" name=""/>
        <dsp:cNvSpPr/>
      </dsp:nvSpPr>
      <dsp:spPr>
        <a:xfrm>
          <a:off x="391495" y="1697235"/>
          <a:ext cx="1131490" cy="1131490"/>
        </a:xfrm>
        <a:prstGeom prst="ellipse">
          <a:avLst/>
        </a:prstGeom>
        <a:blipFill rotWithShape="0">
          <a:blip xmlns:r="http://schemas.openxmlformats.org/officeDocument/2006/relationships" r:embed="rId2"/>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00C9FF5-F9EA-4925-BBF0-4BBED8A02518}">
      <dsp:nvSpPr>
        <dsp:cNvPr id="0" name=""/>
        <dsp:cNvSpPr/>
      </dsp:nvSpPr>
      <dsp:spPr>
        <a:xfrm>
          <a:off x="628203" y="3168173"/>
          <a:ext cx="7538938" cy="905192"/>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18496" tIns="91440" rIns="91440" bIns="91440" numCol="1" spcCol="1270" anchor="ctr" anchorCtr="0">
          <a:noAutofit/>
        </a:bodyPr>
        <a:lstStyle/>
        <a:p>
          <a:pPr lvl="0" algn="l" defTabSz="1600200">
            <a:lnSpc>
              <a:spcPct val="90000"/>
            </a:lnSpc>
            <a:spcBef>
              <a:spcPct val="0"/>
            </a:spcBef>
            <a:spcAft>
              <a:spcPct val="35000"/>
            </a:spcAft>
          </a:pPr>
          <a:r>
            <a:rPr lang="en-US" sz="3600" kern="1200" dirty="0" smtClean="0"/>
            <a:t>Cleanup/equipment removal</a:t>
          </a:r>
          <a:endParaRPr lang="en-US" sz="3600" kern="1200" dirty="0"/>
        </a:p>
      </dsp:txBody>
      <dsp:txXfrm>
        <a:off x="628203" y="3168173"/>
        <a:ext cx="7538938" cy="905192"/>
      </dsp:txXfrm>
    </dsp:sp>
    <dsp:sp modelId="{0120CD65-4687-4933-9E94-B14BE3174C8B}">
      <dsp:nvSpPr>
        <dsp:cNvPr id="0" name=""/>
        <dsp:cNvSpPr/>
      </dsp:nvSpPr>
      <dsp:spPr>
        <a:xfrm>
          <a:off x="62458" y="3055024"/>
          <a:ext cx="1131490" cy="1131490"/>
        </a:xfrm>
        <a:prstGeom prst="ellipse">
          <a:avLst/>
        </a:prstGeom>
        <a:blipFill rotWithShape="0">
          <a:blip xmlns:r="http://schemas.openxmlformats.org/officeDocument/2006/relationships" r:embed="rId3"/>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49988-0149-4861-BEF1-35320A8998EC}">
      <dsp:nvSpPr>
        <dsp:cNvPr id="0" name=""/>
        <dsp:cNvSpPr/>
      </dsp:nvSpPr>
      <dsp:spPr>
        <a:xfrm>
          <a:off x="0" y="4682"/>
          <a:ext cx="6096000" cy="1575899"/>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174752" rIns="305816" bIns="174752" numCol="1" spcCol="1270" anchor="ctr" anchorCtr="0">
          <a:noAutofit/>
        </a:bodyPr>
        <a:lstStyle/>
        <a:p>
          <a:pPr lvl="0" algn="ctr" defTabSz="1911350">
            <a:lnSpc>
              <a:spcPct val="90000"/>
            </a:lnSpc>
            <a:spcBef>
              <a:spcPct val="0"/>
            </a:spcBef>
            <a:spcAft>
              <a:spcPct val="35000"/>
            </a:spcAft>
          </a:pPr>
          <a:r>
            <a:rPr lang="en-US" sz="4300" kern="1200" dirty="0" smtClean="0"/>
            <a:t>iPads/Construction </a:t>
          </a:r>
          <a:r>
            <a:rPr lang="en-US" sz="4300" kern="1200" dirty="0" err="1" smtClean="0"/>
            <a:t>teamsites</a:t>
          </a:r>
          <a:endParaRPr lang="en-US" sz="4300" kern="1200" dirty="0"/>
        </a:p>
      </dsp:txBody>
      <dsp:txXfrm>
        <a:off x="0" y="4682"/>
        <a:ext cx="6096000" cy="1575899"/>
      </dsp:txXfrm>
    </dsp:sp>
    <dsp:sp modelId="{AD81DCA4-E547-4584-9357-0D83CF69B94C}">
      <dsp:nvSpPr>
        <dsp:cNvPr id="0" name=""/>
        <dsp:cNvSpPr/>
      </dsp:nvSpPr>
      <dsp:spPr>
        <a:xfrm>
          <a:off x="0" y="1580582"/>
          <a:ext cx="6096000" cy="2478735"/>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9362" tIns="229362" rIns="305816" bIns="344043" numCol="1" spcCol="1270" anchor="t" anchorCtr="0">
          <a:noAutofit/>
        </a:bodyPr>
        <a:lstStyle/>
        <a:p>
          <a:pPr marL="285750" lvl="1" indent="-285750" algn="l" defTabSz="1911350">
            <a:lnSpc>
              <a:spcPct val="90000"/>
            </a:lnSpc>
            <a:spcBef>
              <a:spcPct val="0"/>
            </a:spcBef>
            <a:spcAft>
              <a:spcPct val="15000"/>
            </a:spcAft>
            <a:buChar char="••"/>
          </a:pPr>
          <a:r>
            <a:rPr lang="en-US" sz="4300" kern="1200" dirty="0" smtClean="0"/>
            <a:t>Internal use successful</a:t>
          </a:r>
          <a:endParaRPr lang="en-US" sz="4300" kern="1200" dirty="0"/>
        </a:p>
        <a:p>
          <a:pPr marL="285750" lvl="1" indent="-285750" algn="l" defTabSz="1911350">
            <a:lnSpc>
              <a:spcPct val="90000"/>
            </a:lnSpc>
            <a:spcBef>
              <a:spcPct val="0"/>
            </a:spcBef>
            <a:spcAft>
              <a:spcPct val="15000"/>
            </a:spcAft>
            <a:buChar char="••"/>
          </a:pPr>
          <a:r>
            <a:rPr lang="en-US" sz="4300" kern="1200" dirty="0" smtClean="0"/>
            <a:t>Ultimate goal: open up to contractors</a:t>
          </a:r>
          <a:endParaRPr lang="en-US" sz="4300" kern="1200" dirty="0"/>
        </a:p>
      </dsp:txBody>
      <dsp:txXfrm>
        <a:off x="0" y="1580582"/>
        <a:ext cx="6096000" cy="24787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B237D-74E9-4F06-827E-FD73A30066BF}">
      <dsp:nvSpPr>
        <dsp:cNvPr id="0" name=""/>
        <dsp:cNvSpPr/>
      </dsp:nvSpPr>
      <dsp:spPr>
        <a:xfrm>
          <a:off x="0" y="46087"/>
          <a:ext cx="8229600" cy="8874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dirty="0" smtClean="0"/>
            <a:t>Central</a:t>
          </a:r>
          <a:endParaRPr lang="en-US" sz="3700" kern="1200" dirty="0"/>
        </a:p>
      </dsp:txBody>
      <dsp:txXfrm>
        <a:off x="43321" y="89408"/>
        <a:ext cx="8142958" cy="800803"/>
      </dsp:txXfrm>
    </dsp:sp>
    <dsp:sp modelId="{6DDCB095-AE65-478F-BB38-2F14D0E03DE3}">
      <dsp:nvSpPr>
        <dsp:cNvPr id="0" name=""/>
        <dsp:cNvSpPr/>
      </dsp:nvSpPr>
      <dsp:spPr>
        <a:xfrm>
          <a:off x="0" y="933532"/>
          <a:ext cx="8229600" cy="919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dirty="0" smtClean="0"/>
            <a:t>Let 236 projects with total bid value of $1,577,598,868</a:t>
          </a:r>
          <a:endParaRPr lang="en-US" sz="2900" kern="1200" dirty="0"/>
        </a:p>
      </dsp:txBody>
      <dsp:txXfrm>
        <a:off x="0" y="933532"/>
        <a:ext cx="8229600" cy="919080"/>
      </dsp:txXfrm>
    </dsp:sp>
    <dsp:sp modelId="{8B7DFEBD-6F19-4279-8EF7-BDB7DD020D11}">
      <dsp:nvSpPr>
        <dsp:cNvPr id="0" name=""/>
        <dsp:cNvSpPr/>
      </dsp:nvSpPr>
      <dsp:spPr>
        <a:xfrm>
          <a:off x="0" y="1852612"/>
          <a:ext cx="8229600" cy="8874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dirty="0" smtClean="0"/>
            <a:t>Division</a:t>
          </a:r>
          <a:endParaRPr lang="en-US" sz="3700" kern="1200" dirty="0"/>
        </a:p>
      </dsp:txBody>
      <dsp:txXfrm>
        <a:off x="43321" y="1895933"/>
        <a:ext cx="8142958" cy="800803"/>
      </dsp:txXfrm>
    </dsp:sp>
    <dsp:sp modelId="{57089883-8754-43C8-A996-1BF8700E869D}">
      <dsp:nvSpPr>
        <dsp:cNvPr id="0" name=""/>
        <dsp:cNvSpPr/>
      </dsp:nvSpPr>
      <dsp:spPr>
        <a:xfrm>
          <a:off x="0" y="2740057"/>
          <a:ext cx="8229600" cy="919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dirty="0" smtClean="0"/>
            <a:t>Let 450 projects with total bid value of $238,311,392</a:t>
          </a:r>
          <a:endParaRPr lang="en-US" sz="2900" kern="1200" dirty="0"/>
        </a:p>
      </dsp:txBody>
      <dsp:txXfrm>
        <a:off x="0" y="2740057"/>
        <a:ext cx="8229600" cy="9190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CE69E-F8AD-42EC-BD22-BE7654713EF0}">
      <dsp:nvSpPr>
        <dsp:cNvPr id="0" name=""/>
        <dsp:cNvSpPr/>
      </dsp:nvSpPr>
      <dsp:spPr>
        <a:xfrm>
          <a:off x="0" y="651"/>
          <a:ext cx="408560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C53D69-E9CA-43FD-9919-21234D651522}">
      <dsp:nvSpPr>
        <dsp:cNvPr id="0" name=""/>
        <dsp:cNvSpPr/>
      </dsp:nvSpPr>
      <dsp:spPr>
        <a:xfrm>
          <a:off x="0" y="651"/>
          <a:ext cx="4085605" cy="592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rtl="0">
            <a:lnSpc>
              <a:spcPct val="90000"/>
            </a:lnSpc>
            <a:spcBef>
              <a:spcPct val="0"/>
            </a:spcBef>
            <a:spcAft>
              <a:spcPct val="35000"/>
            </a:spcAft>
          </a:pPr>
          <a:r>
            <a:rPr lang="en-US" sz="2700" b="1" u="none" kern="1200" baseline="0" dirty="0" smtClean="0">
              <a:solidFill>
                <a:schemeClr val="accent6">
                  <a:lumMod val="75000"/>
                </a:schemeClr>
              </a:solidFill>
            </a:rPr>
            <a:t>SFY		$(M)</a:t>
          </a:r>
          <a:endParaRPr lang="en-US" sz="2700" b="1" u="none" kern="1200" dirty="0">
            <a:solidFill>
              <a:schemeClr val="accent6">
                <a:lumMod val="75000"/>
              </a:schemeClr>
            </a:solidFill>
          </a:endParaRPr>
        </a:p>
      </dsp:txBody>
      <dsp:txXfrm>
        <a:off x="0" y="651"/>
        <a:ext cx="4085605" cy="592733"/>
      </dsp:txXfrm>
    </dsp:sp>
    <dsp:sp modelId="{3613D6AE-6146-451E-8E97-6C4436FF4D69}">
      <dsp:nvSpPr>
        <dsp:cNvPr id="0" name=""/>
        <dsp:cNvSpPr/>
      </dsp:nvSpPr>
      <dsp:spPr>
        <a:xfrm>
          <a:off x="0" y="593384"/>
          <a:ext cx="408560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472AD4-7EB0-4549-AFB2-AD3BCAE94B30}">
      <dsp:nvSpPr>
        <dsp:cNvPr id="0" name=""/>
        <dsp:cNvSpPr/>
      </dsp:nvSpPr>
      <dsp:spPr>
        <a:xfrm>
          <a:off x="0" y="593384"/>
          <a:ext cx="4085605" cy="592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rtl="0">
            <a:lnSpc>
              <a:spcPct val="90000"/>
            </a:lnSpc>
            <a:spcBef>
              <a:spcPct val="0"/>
            </a:spcBef>
            <a:spcAft>
              <a:spcPct val="35000"/>
            </a:spcAft>
          </a:pPr>
          <a:r>
            <a:rPr lang="en-US" sz="2700" b="1" kern="1200" baseline="0" smtClean="0"/>
            <a:t>2008		277</a:t>
          </a:r>
          <a:endParaRPr lang="en-US" sz="2700" kern="1200"/>
        </a:p>
      </dsp:txBody>
      <dsp:txXfrm>
        <a:off x="0" y="593384"/>
        <a:ext cx="4085605" cy="592733"/>
      </dsp:txXfrm>
    </dsp:sp>
    <dsp:sp modelId="{B843D6A9-D8DF-4064-A96B-F040BD64E829}">
      <dsp:nvSpPr>
        <dsp:cNvPr id="0" name=""/>
        <dsp:cNvSpPr/>
      </dsp:nvSpPr>
      <dsp:spPr>
        <a:xfrm>
          <a:off x="0" y="1186117"/>
          <a:ext cx="408560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95A345-791A-43E8-BA12-890370775B75}">
      <dsp:nvSpPr>
        <dsp:cNvPr id="0" name=""/>
        <dsp:cNvSpPr/>
      </dsp:nvSpPr>
      <dsp:spPr>
        <a:xfrm>
          <a:off x="0" y="1186117"/>
          <a:ext cx="4085605" cy="592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rtl="0">
            <a:lnSpc>
              <a:spcPct val="90000"/>
            </a:lnSpc>
            <a:spcBef>
              <a:spcPct val="0"/>
            </a:spcBef>
            <a:spcAft>
              <a:spcPct val="35000"/>
            </a:spcAft>
          </a:pPr>
          <a:r>
            <a:rPr lang="en-US" sz="2700" b="1" kern="1200" baseline="0" smtClean="0"/>
            <a:t>2009		277</a:t>
          </a:r>
          <a:endParaRPr lang="en-US" sz="2700" kern="1200"/>
        </a:p>
      </dsp:txBody>
      <dsp:txXfrm>
        <a:off x="0" y="1186117"/>
        <a:ext cx="4085605" cy="592733"/>
      </dsp:txXfrm>
    </dsp:sp>
    <dsp:sp modelId="{229A128B-03F5-4FF6-AA9A-512F4BC2CF47}">
      <dsp:nvSpPr>
        <dsp:cNvPr id="0" name=""/>
        <dsp:cNvSpPr/>
      </dsp:nvSpPr>
      <dsp:spPr>
        <a:xfrm>
          <a:off x="0" y="1778850"/>
          <a:ext cx="408560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9242CC-FA53-4BA3-A229-C837BF57F0F9}">
      <dsp:nvSpPr>
        <dsp:cNvPr id="0" name=""/>
        <dsp:cNvSpPr/>
      </dsp:nvSpPr>
      <dsp:spPr>
        <a:xfrm>
          <a:off x="0" y="1778850"/>
          <a:ext cx="4085605" cy="592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rtl="0">
            <a:lnSpc>
              <a:spcPct val="90000"/>
            </a:lnSpc>
            <a:spcBef>
              <a:spcPct val="0"/>
            </a:spcBef>
            <a:spcAft>
              <a:spcPct val="35000"/>
            </a:spcAft>
          </a:pPr>
          <a:r>
            <a:rPr lang="en-US" sz="2700" b="1" kern="1200" baseline="0" smtClean="0"/>
            <a:t>2010		300</a:t>
          </a:r>
          <a:endParaRPr lang="en-US" sz="2700" kern="1200"/>
        </a:p>
      </dsp:txBody>
      <dsp:txXfrm>
        <a:off x="0" y="1778850"/>
        <a:ext cx="4085605" cy="592733"/>
      </dsp:txXfrm>
    </dsp:sp>
    <dsp:sp modelId="{5990BB7B-2EBE-40B3-8D78-E94B0BCD7DBE}">
      <dsp:nvSpPr>
        <dsp:cNvPr id="0" name=""/>
        <dsp:cNvSpPr/>
      </dsp:nvSpPr>
      <dsp:spPr>
        <a:xfrm>
          <a:off x="0" y="2371583"/>
          <a:ext cx="408560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9723E4-F0A7-4525-8EB0-A66B82EF3327}">
      <dsp:nvSpPr>
        <dsp:cNvPr id="0" name=""/>
        <dsp:cNvSpPr/>
      </dsp:nvSpPr>
      <dsp:spPr>
        <a:xfrm>
          <a:off x="0" y="2371583"/>
          <a:ext cx="4085605" cy="592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rtl="0">
            <a:lnSpc>
              <a:spcPct val="90000"/>
            </a:lnSpc>
            <a:spcBef>
              <a:spcPct val="0"/>
            </a:spcBef>
            <a:spcAft>
              <a:spcPct val="35000"/>
            </a:spcAft>
          </a:pPr>
          <a:r>
            <a:rPr lang="en-US" sz="2700" b="1" kern="1200" baseline="0" dirty="0" smtClean="0"/>
            <a:t>2011		267</a:t>
          </a:r>
          <a:endParaRPr lang="en-US" sz="2700" kern="1200" dirty="0"/>
        </a:p>
      </dsp:txBody>
      <dsp:txXfrm>
        <a:off x="0" y="2371583"/>
        <a:ext cx="4085605" cy="592733"/>
      </dsp:txXfrm>
    </dsp:sp>
    <dsp:sp modelId="{914385A8-CFE3-42AA-B129-0F62D15E62E4}">
      <dsp:nvSpPr>
        <dsp:cNvPr id="0" name=""/>
        <dsp:cNvSpPr/>
      </dsp:nvSpPr>
      <dsp:spPr>
        <a:xfrm>
          <a:off x="0" y="2964316"/>
          <a:ext cx="408560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D1881C-83CC-4EC2-801D-2F8FA8CDA02A}">
      <dsp:nvSpPr>
        <dsp:cNvPr id="0" name=""/>
        <dsp:cNvSpPr/>
      </dsp:nvSpPr>
      <dsp:spPr>
        <a:xfrm>
          <a:off x="0" y="2964316"/>
          <a:ext cx="4085605" cy="592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rtl="0">
            <a:lnSpc>
              <a:spcPct val="90000"/>
            </a:lnSpc>
            <a:spcBef>
              <a:spcPct val="0"/>
            </a:spcBef>
            <a:spcAft>
              <a:spcPct val="35000"/>
            </a:spcAft>
          </a:pPr>
          <a:r>
            <a:rPr lang="en-US" sz="2700" b="1" kern="1200" baseline="0" smtClean="0"/>
            <a:t>2012		406</a:t>
          </a:r>
          <a:endParaRPr lang="en-US" sz="2700" kern="1200"/>
        </a:p>
      </dsp:txBody>
      <dsp:txXfrm>
        <a:off x="0" y="2964316"/>
        <a:ext cx="4085605" cy="592733"/>
      </dsp:txXfrm>
    </dsp:sp>
    <dsp:sp modelId="{D622F595-70F0-4CCD-8161-8A6D0F333EFF}">
      <dsp:nvSpPr>
        <dsp:cNvPr id="0" name=""/>
        <dsp:cNvSpPr/>
      </dsp:nvSpPr>
      <dsp:spPr>
        <a:xfrm>
          <a:off x="0" y="3557049"/>
          <a:ext cx="408560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69C4ED-2D94-4B74-818C-AAE42F5F45FB}">
      <dsp:nvSpPr>
        <dsp:cNvPr id="0" name=""/>
        <dsp:cNvSpPr/>
      </dsp:nvSpPr>
      <dsp:spPr>
        <a:xfrm>
          <a:off x="0" y="3557049"/>
          <a:ext cx="4085605" cy="592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rtl="0">
            <a:lnSpc>
              <a:spcPct val="90000"/>
            </a:lnSpc>
            <a:spcBef>
              <a:spcPct val="0"/>
            </a:spcBef>
            <a:spcAft>
              <a:spcPct val="35000"/>
            </a:spcAft>
          </a:pPr>
          <a:r>
            <a:rPr lang="en-US" sz="2700" b="1" kern="1200" baseline="0" smtClean="0"/>
            <a:t>2013		427</a:t>
          </a:r>
          <a:endParaRPr lang="en-US" sz="2700" kern="1200"/>
        </a:p>
      </dsp:txBody>
      <dsp:txXfrm>
        <a:off x="0" y="3557049"/>
        <a:ext cx="4085605" cy="592733"/>
      </dsp:txXfrm>
    </dsp:sp>
    <dsp:sp modelId="{27B9EFAD-A9A0-42FE-8A79-BB77B037F8C0}">
      <dsp:nvSpPr>
        <dsp:cNvPr id="0" name=""/>
        <dsp:cNvSpPr/>
      </dsp:nvSpPr>
      <dsp:spPr>
        <a:xfrm>
          <a:off x="0" y="4149782"/>
          <a:ext cx="408560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506CE2-C749-4F3F-9F57-0D6E5B0A0822}">
      <dsp:nvSpPr>
        <dsp:cNvPr id="0" name=""/>
        <dsp:cNvSpPr/>
      </dsp:nvSpPr>
      <dsp:spPr>
        <a:xfrm>
          <a:off x="0" y="4149782"/>
          <a:ext cx="4085605" cy="592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rtl="0">
            <a:lnSpc>
              <a:spcPct val="90000"/>
            </a:lnSpc>
            <a:spcBef>
              <a:spcPct val="0"/>
            </a:spcBef>
            <a:spcAft>
              <a:spcPct val="35000"/>
            </a:spcAft>
          </a:pPr>
          <a:r>
            <a:rPr lang="en-US" sz="2700" b="1" kern="1200" baseline="0" smtClean="0"/>
            <a:t>2014		433</a:t>
          </a:r>
          <a:endParaRPr lang="en-US" sz="2700" kern="1200"/>
        </a:p>
      </dsp:txBody>
      <dsp:txXfrm>
        <a:off x="0" y="4149782"/>
        <a:ext cx="4085605" cy="592733"/>
      </dsp:txXfrm>
    </dsp:sp>
    <dsp:sp modelId="{A58661ED-BA24-4AFB-ADE0-33DD2F806B05}">
      <dsp:nvSpPr>
        <dsp:cNvPr id="0" name=""/>
        <dsp:cNvSpPr/>
      </dsp:nvSpPr>
      <dsp:spPr>
        <a:xfrm>
          <a:off x="0" y="4742515"/>
          <a:ext cx="408560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94CBD7-939A-4035-9C53-06117FE58671}">
      <dsp:nvSpPr>
        <dsp:cNvPr id="0" name=""/>
        <dsp:cNvSpPr/>
      </dsp:nvSpPr>
      <dsp:spPr>
        <a:xfrm>
          <a:off x="0" y="4742515"/>
          <a:ext cx="4085605" cy="592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rtl="0">
            <a:lnSpc>
              <a:spcPct val="90000"/>
            </a:lnSpc>
            <a:spcBef>
              <a:spcPct val="0"/>
            </a:spcBef>
            <a:spcAft>
              <a:spcPct val="35000"/>
            </a:spcAft>
          </a:pPr>
          <a:r>
            <a:rPr lang="en-US" sz="2700" b="1" kern="1200" baseline="0" smtClean="0"/>
            <a:t>2015		402</a:t>
          </a:r>
          <a:endParaRPr lang="en-US" sz="2700" kern="1200"/>
        </a:p>
      </dsp:txBody>
      <dsp:txXfrm>
        <a:off x="0" y="4742515"/>
        <a:ext cx="4085605" cy="5927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3550"/>
          </a:xfrm>
          <a:prstGeom prst="rect">
            <a:avLst/>
          </a:prstGeom>
        </p:spPr>
        <p:txBody>
          <a:bodyPr vert="horz" lIns="92885" tIns="46442" rIns="92885" bIns="46442"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3550"/>
          </a:xfrm>
          <a:prstGeom prst="rect">
            <a:avLst/>
          </a:prstGeom>
        </p:spPr>
        <p:txBody>
          <a:bodyPr vert="horz" lIns="92885" tIns="46442" rIns="92885" bIns="46442" rtlCol="0"/>
          <a:lstStyle>
            <a:lvl1pPr algn="r">
              <a:defRPr sz="1200"/>
            </a:lvl1pPr>
          </a:lstStyle>
          <a:p>
            <a:fld id="{C70421FC-261B-6045-87A6-C98A66E63BFD}" type="datetimeFigureOut">
              <a:rPr lang="en-US" smtClean="0"/>
              <a:t>4/3/2014</a:t>
            </a:fld>
            <a:endParaRPr lang="en-US"/>
          </a:p>
        </p:txBody>
      </p:sp>
      <p:sp>
        <p:nvSpPr>
          <p:cNvPr id="4" name="Footer Placeholder 3"/>
          <p:cNvSpPr>
            <a:spLocks noGrp="1"/>
          </p:cNvSpPr>
          <p:nvPr>
            <p:ph type="ftr" sz="quarter" idx="2"/>
          </p:nvPr>
        </p:nvSpPr>
        <p:spPr>
          <a:xfrm>
            <a:off x="0" y="8805841"/>
            <a:ext cx="3026833" cy="463550"/>
          </a:xfrm>
          <a:prstGeom prst="rect">
            <a:avLst/>
          </a:prstGeom>
        </p:spPr>
        <p:txBody>
          <a:bodyPr vert="horz" lIns="92885" tIns="46442" rIns="92885" bIns="46442"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05841"/>
            <a:ext cx="3026833" cy="463550"/>
          </a:xfrm>
          <a:prstGeom prst="rect">
            <a:avLst/>
          </a:prstGeom>
        </p:spPr>
        <p:txBody>
          <a:bodyPr vert="horz" lIns="92885" tIns="46442" rIns="92885" bIns="46442" rtlCol="0" anchor="b"/>
          <a:lstStyle>
            <a:lvl1pPr algn="r">
              <a:defRPr sz="1200"/>
            </a:lvl1pPr>
          </a:lstStyle>
          <a:p>
            <a:fld id="{1FF02791-D3EB-D54F-8C53-079EA927D8B2}" type="slidenum">
              <a:rPr lang="en-US" smtClean="0"/>
              <a:t>‹#›</a:t>
            </a:fld>
            <a:endParaRPr lang="en-US"/>
          </a:p>
        </p:txBody>
      </p:sp>
    </p:spTree>
    <p:extLst>
      <p:ext uri="{BB962C8B-B14F-4D97-AF65-F5344CB8AC3E}">
        <p14:creationId xmlns:p14="http://schemas.microsoft.com/office/powerpoint/2010/main" val="26410383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3550"/>
          </a:xfrm>
          <a:prstGeom prst="rect">
            <a:avLst/>
          </a:prstGeom>
        </p:spPr>
        <p:txBody>
          <a:bodyPr vert="horz" lIns="92885" tIns="46442" rIns="92885" bIns="46442" rtlCol="0"/>
          <a:lstStyle>
            <a:lvl1pPr algn="l">
              <a:defRPr sz="1200"/>
            </a:lvl1pPr>
          </a:lstStyle>
          <a:p>
            <a:endParaRPr lang="en-US"/>
          </a:p>
        </p:txBody>
      </p:sp>
      <p:sp>
        <p:nvSpPr>
          <p:cNvPr id="3" name="Date Placeholder 2"/>
          <p:cNvSpPr>
            <a:spLocks noGrp="1"/>
          </p:cNvSpPr>
          <p:nvPr>
            <p:ph type="dt" idx="1"/>
          </p:nvPr>
        </p:nvSpPr>
        <p:spPr>
          <a:xfrm>
            <a:off x="3956550" y="0"/>
            <a:ext cx="3026833" cy="463550"/>
          </a:xfrm>
          <a:prstGeom prst="rect">
            <a:avLst/>
          </a:prstGeom>
        </p:spPr>
        <p:txBody>
          <a:bodyPr vert="horz" lIns="92885" tIns="46442" rIns="92885" bIns="46442" rtlCol="0"/>
          <a:lstStyle>
            <a:lvl1pPr algn="r">
              <a:defRPr sz="1200"/>
            </a:lvl1pPr>
          </a:lstStyle>
          <a:p>
            <a:fld id="{91DC1829-0ED1-DF49-AC76-2FDF38EDFBA6}" type="datetimeFigureOut">
              <a:rPr lang="en-US" smtClean="0"/>
              <a:t>4/3/2014</a:t>
            </a:fld>
            <a:endParaRPr lang="en-US"/>
          </a:p>
        </p:txBody>
      </p:sp>
      <p:sp>
        <p:nvSpPr>
          <p:cNvPr id="4" name="Slide Image Placeholder 3"/>
          <p:cNvSpPr>
            <a:spLocks noGrp="1" noRot="1" noChangeAspect="1"/>
          </p:cNvSpPr>
          <p:nvPr>
            <p:ph type="sldImg" idx="2"/>
          </p:nvPr>
        </p:nvSpPr>
        <p:spPr>
          <a:xfrm>
            <a:off x="1174750" y="695325"/>
            <a:ext cx="4635500" cy="3476625"/>
          </a:xfrm>
          <a:prstGeom prst="rect">
            <a:avLst/>
          </a:prstGeom>
          <a:noFill/>
          <a:ln w="12700">
            <a:solidFill>
              <a:prstClr val="black"/>
            </a:solidFill>
          </a:ln>
        </p:spPr>
        <p:txBody>
          <a:bodyPr vert="horz" lIns="92885" tIns="46442" rIns="92885" bIns="46442"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2885" tIns="46442" rIns="92885" bIns="4644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41"/>
            <a:ext cx="3026833" cy="463550"/>
          </a:xfrm>
          <a:prstGeom prst="rect">
            <a:avLst/>
          </a:prstGeom>
        </p:spPr>
        <p:txBody>
          <a:bodyPr vert="horz" lIns="92885" tIns="46442" rIns="92885" bIns="46442"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05841"/>
            <a:ext cx="3026833" cy="463550"/>
          </a:xfrm>
          <a:prstGeom prst="rect">
            <a:avLst/>
          </a:prstGeom>
        </p:spPr>
        <p:txBody>
          <a:bodyPr vert="horz" lIns="92885" tIns="46442" rIns="92885" bIns="46442" rtlCol="0" anchor="b"/>
          <a:lstStyle>
            <a:lvl1pPr algn="r">
              <a:defRPr sz="1200"/>
            </a:lvl1pPr>
          </a:lstStyle>
          <a:p>
            <a:fld id="{A17B9A60-827A-884C-98D7-FE71B9DC9F6D}" type="slidenum">
              <a:rPr lang="en-US" smtClean="0"/>
              <a:t>‹#›</a:t>
            </a:fld>
            <a:endParaRPr lang="en-US"/>
          </a:p>
        </p:txBody>
      </p:sp>
    </p:spTree>
    <p:extLst>
      <p:ext uri="{BB962C8B-B14F-4D97-AF65-F5344CB8AC3E}">
        <p14:creationId xmlns:p14="http://schemas.microsoft.com/office/powerpoint/2010/main" val="323878379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7B9A60-827A-884C-98D7-FE71B9DC9F6D}" type="slidenum">
              <a:rPr lang="en-US" smtClean="0"/>
              <a:t>1</a:t>
            </a:fld>
            <a:endParaRPr lang="en-US"/>
          </a:p>
        </p:txBody>
      </p:sp>
    </p:spTree>
    <p:extLst>
      <p:ext uri="{BB962C8B-B14F-4D97-AF65-F5344CB8AC3E}">
        <p14:creationId xmlns:p14="http://schemas.microsoft.com/office/powerpoint/2010/main" val="1749601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 list of</a:t>
            </a:r>
            <a:r>
              <a:rPr lang="en-US" baseline="0" dirty="0" smtClean="0"/>
              <a:t> future projects </a:t>
            </a:r>
            <a:r>
              <a:rPr lang="en-US" dirty="0" smtClean="0"/>
              <a:t>greater that $20 Million is </a:t>
            </a:r>
            <a:r>
              <a:rPr lang="en-US" baseline="0" dirty="0" smtClean="0"/>
              <a:t>difficult for you to read, </a:t>
            </a:r>
            <a:r>
              <a:rPr lang="en-US" dirty="0"/>
              <a:t>but this </a:t>
            </a:r>
            <a:r>
              <a:rPr lang="en-US" dirty="0" err="1"/>
              <a:t>powerpoint</a:t>
            </a:r>
            <a:r>
              <a:rPr lang="en-US" dirty="0"/>
              <a:t> will be available on the CAPA website after the conference. </a:t>
            </a:r>
            <a:r>
              <a:rPr lang="en-US" sz="2400" baseline="0" dirty="0" smtClean="0">
                <a:solidFill>
                  <a:schemeClr val="accent6">
                    <a:lumMod val="75000"/>
                  </a:schemeClr>
                </a:solidFill>
              </a:rPr>
              <a:t> </a:t>
            </a:r>
          </a:p>
          <a:p>
            <a:endParaRPr lang="en-US" sz="2400" baseline="0" dirty="0" smtClean="0">
              <a:solidFill>
                <a:schemeClr val="accent6">
                  <a:lumMod val="75000"/>
                </a:schemeClr>
              </a:solidFill>
            </a:endParaRPr>
          </a:p>
          <a:p>
            <a:r>
              <a:rPr lang="en-US" baseline="0" dirty="0" smtClean="0"/>
              <a:t>I would like to highlight a few notable projects:</a:t>
            </a:r>
          </a:p>
          <a:p>
            <a:endParaRPr lang="en-US" baseline="0" dirty="0" smtClean="0"/>
          </a:p>
          <a:p>
            <a:r>
              <a:rPr lang="en-US" b="1" baseline="0" dirty="0" smtClean="0">
                <a:solidFill>
                  <a:srgbClr val="FF0000"/>
                </a:solidFill>
              </a:rPr>
              <a:t>Greensboro Eastern Loop  June 2014  letting,  $114 Million</a:t>
            </a:r>
          </a:p>
          <a:p>
            <a:endParaRPr lang="en-US" b="1" baseline="0" dirty="0" smtClean="0">
              <a:solidFill>
                <a:srgbClr val="FF0000"/>
              </a:solidFill>
            </a:endParaRPr>
          </a:p>
          <a:p>
            <a:r>
              <a:rPr lang="en-US" b="1" baseline="0" dirty="0" smtClean="0">
                <a:solidFill>
                  <a:srgbClr val="FF0000"/>
                </a:solidFill>
              </a:rPr>
              <a:t>Asheboro Bypass  August 2014  letting, 5 sections totaling $295 Million</a:t>
            </a:r>
          </a:p>
          <a:p>
            <a:endParaRPr lang="en-US" b="1" baseline="0" dirty="0" smtClean="0">
              <a:solidFill>
                <a:srgbClr val="FF0000"/>
              </a:solidFill>
            </a:endParaRPr>
          </a:p>
          <a:p>
            <a:r>
              <a:rPr lang="en-US" b="1" baseline="0" dirty="0" smtClean="0">
                <a:solidFill>
                  <a:srgbClr val="FF0000"/>
                </a:solidFill>
              </a:rPr>
              <a:t>Greenville Bypass  June 2015 letting, 4 sections totaling $380 Million</a:t>
            </a:r>
          </a:p>
          <a:p>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17B9A60-827A-884C-98D7-FE71B9DC9F6D}" type="slidenum">
              <a:rPr lang="en-US" smtClean="0"/>
              <a:t>10</a:t>
            </a:fld>
            <a:endParaRPr lang="en-US"/>
          </a:p>
        </p:txBody>
      </p:sp>
    </p:spTree>
    <p:extLst>
      <p:ext uri="{BB962C8B-B14F-4D97-AF65-F5344CB8AC3E}">
        <p14:creationId xmlns:p14="http://schemas.microsoft.com/office/powerpoint/2010/main" val="4168809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Bar</a:t>
            </a:r>
            <a:r>
              <a:rPr lang="en-US" baseline="0" dirty="0" smtClean="0"/>
              <a:t> Chart shows monthly letting totals and tracks different project types by color code. We monitor this and look for ways to reduce peaks and valleys to better balance project lettings.  We know from the industry perspective that a more balanced letting schedule is desired. Obviously major projects will effect the peaks and valleys.</a:t>
            </a:r>
          </a:p>
          <a:p>
            <a:endParaRPr lang="en-US" baseline="0" dirty="0" smtClean="0"/>
          </a:p>
          <a:p>
            <a:r>
              <a:rPr lang="en-US" baseline="0" dirty="0" smtClean="0"/>
              <a:t>Purple – Design-Build projects</a:t>
            </a:r>
          </a:p>
          <a:p>
            <a:r>
              <a:rPr lang="en-US" baseline="0" dirty="0" smtClean="0"/>
              <a:t>Blue – traditional bid-build TIP projects</a:t>
            </a:r>
          </a:p>
          <a:p>
            <a:r>
              <a:rPr lang="en-US" baseline="0" dirty="0" smtClean="0"/>
              <a:t>Green/Red - bridges</a:t>
            </a:r>
          </a:p>
          <a:p>
            <a:r>
              <a:rPr lang="en-US" baseline="0" dirty="0" smtClean="0"/>
              <a:t>Gray – ARRA rail </a:t>
            </a:r>
          </a:p>
          <a:p>
            <a:endParaRPr lang="en-US" dirty="0"/>
          </a:p>
          <a:p>
            <a:r>
              <a:rPr lang="en-US" dirty="0"/>
              <a:t>Large spikes are:</a:t>
            </a:r>
          </a:p>
          <a:p>
            <a:pPr marL="171450" indent="-171450">
              <a:buFont typeface="Arial" panose="020B0604020202020204" pitchFamily="34" charset="0"/>
              <a:buChar char="•"/>
            </a:pPr>
            <a:r>
              <a:rPr lang="en-US" dirty="0"/>
              <a:t>April 2014 spike is 2 projects:  I-85 Cabarrus/Rowan and I-73, Guilford County </a:t>
            </a:r>
          </a:p>
          <a:p>
            <a:pPr marL="171450" indent="-171450">
              <a:buFont typeface="Arial" panose="020B0604020202020204" pitchFamily="34" charset="0"/>
              <a:buChar char="•"/>
            </a:pPr>
            <a:r>
              <a:rPr lang="en-US" dirty="0"/>
              <a:t>Aug 2014 spike is NC 12 long-term improvements at </a:t>
            </a:r>
            <a:r>
              <a:rPr lang="en-US" dirty="0" err="1"/>
              <a:t>Rodanthe</a:t>
            </a:r>
            <a:r>
              <a:rPr lang="en-US" dirty="0"/>
              <a:t> </a:t>
            </a:r>
          </a:p>
          <a:p>
            <a:pPr marL="171450" indent="-171450">
              <a:buFont typeface="Arial" panose="020B0604020202020204" pitchFamily="34" charset="0"/>
              <a:buChar char="•"/>
            </a:pPr>
            <a:r>
              <a:rPr lang="en-US" dirty="0"/>
              <a:t>June 2015 spike:  Greenville Southwest Bypass </a:t>
            </a:r>
          </a:p>
          <a:p>
            <a:pPr marL="171450" indent="-171450">
              <a:buFont typeface="Arial" panose="020B0604020202020204" pitchFamily="34" charset="0"/>
              <a:buChar char="•"/>
            </a:pPr>
            <a:r>
              <a:rPr lang="en-US" dirty="0"/>
              <a:t>Oct 2015 spike:  US 64, Tyrrell Co </a:t>
            </a:r>
          </a:p>
          <a:p>
            <a:endParaRPr lang="en-US" dirty="0"/>
          </a:p>
        </p:txBody>
      </p:sp>
      <p:sp>
        <p:nvSpPr>
          <p:cNvPr id="4" name="Slide Number Placeholder 3"/>
          <p:cNvSpPr>
            <a:spLocks noGrp="1"/>
          </p:cNvSpPr>
          <p:nvPr>
            <p:ph type="sldNum" sz="quarter" idx="10"/>
          </p:nvPr>
        </p:nvSpPr>
        <p:spPr/>
        <p:txBody>
          <a:bodyPr/>
          <a:lstStyle/>
          <a:p>
            <a:fld id="{A17B9A60-827A-884C-98D7-FE71B9DC9F6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717528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requested by CAPA in 2013 we started posting a 12 month tentative letting schedule for resurfacing projects. This is a screen shot of the link to this information, located on the central letting web page, at connect.ncdot.gov. </a:t>
            </a:r>
            <a:endParaRPr lang="en-US" dirty="0"/>
          </a:p>
        </p:txBody>
      </p:sp>
      <p:sp>
        <p:nvSpPr>
          <p:cNvPr id="4" name="Slide Number Placeholder 3"/>
          <p:cNvSpPr>
            <a:spLocks noGrp="1"/>
          </p:cNvSpPr>
          <p:nvPr>
            <p:ph type="sldNum" sz="quarter" idx="10"/>
          </p:nvPr>
        </p:nvSpPr>
        <p:spPr/>
        <p:txBody>
          <a:bodyPr/>
          <a:lstStyle/>
          <a:p>
            <a:fld id="{A17B9A60-827A-884C-98D7-FE71B9DC9F6D}" type="slidenum">
              <a:rPr lang="en-US" smtClean="0"/>
              <a:t>12</a:t>
            </a:fld>
            <a:endParaRPr lang="en-US"/>
          </a:p>
        </p:txBody>
      </p:sp>
    </p:spTree>
    <p:extLst>
      <p:ext uri="{BB962C8B-B14F-4D97-AF65-F5344CB8AC3E}">
        <p14:creationId xmlns:p14="http://schemas.microsoft.com/office/powerpoint/2010/main" val="1377325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a screen shot of the projected</a:t>
            </a:r>
            <a:r>
              <a:rPr lang="en-US" baseline="0" dirty="0" smtClean="0"/>
              <a:t> </a:t>
            </a:r>
            <a:r>
              <a:rPr lang="en-US" dirty="0" smtClean="0"/>
              <a:t>resurfacing letting. We show a list by Division and  County</a:t>
            </a:r>
            <a:r>
              <a:rPr lang="en-US" baseline="0" dirty="0" smtClean="0"/>
              <a:t> with the anticipated letting date and rough dollar amounts. I hope that you find this helpful; please let us know if you have ideas to improve this process or make the information more useful.   The link to the information is provided at the bottom, so you can review this information.  </a:t>
            </a:r>
            <a:endParaRPr lang="en-US" dirty="0"/>
          </a:p>
        </p:txBody>
      </p:sp>
      <p:sp>
        <p:nvSpPr>
          <p:cNvPr id="4" name="Slide Number Placeholder 3"/>
          <p:cNvSpPr>
            <a:spLocks noGrp="1"/>
          </p:cNvSpPr>
          <p:nvPr>
            <p:ph type="sldNum" sz="quarter" idx="10"/>
          </p:nvPr>
        </p:nvSpPr>
        <p:spPr/>
        <p:txBody>
          <a:bodyPr/>
          <a:lstStyle/>
          <a:p>
            <a:fld id="{6155FBB3-6288-2248-A748-FA7A9D4AF0E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69102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a:t>
            </a:r>
            <a:r>
              <a:rPr lang="en-US" baseline="0" dirty="0" smtClean="0"/>
              <a:t> to mention an issue that I know is very important to your industry. Life Cycle Cost Analysis for Pavement Selection is a process the Department has been using for a number of years. It is not a process that we have included in conjunction with alternate bidding. For the last couple of years we have been working to update our current Life Cycle Cost Analysis procedures and define an alternate bidding process related to pavements. We are scheduled to report on this issue to the Joint Legislative Oversight Committee tomorrow. You can be assured we will not make any final decisions regarding this issue without getting your input. We do need to establish clear guidelines that everyone understands. Our ultimate goal is to develop a fair process that promotes competition. </a:t>
            </a:r>
            <a:endParaRPr lang="en-US" dirty="0"/>
          </a:p>
        </p:txBody>
      </p:sp>
      <p:sp>
        <p:nvSpPr>
          <p:cNvPr id="4" name="Slide Number Placeholder 3"/>
          <p:cNvSpPr>
            <a:spLocks noGrp="1"/>
          </p:cNvSpPr>
          <p:nvPr>
            <p:ph type="sldNum" sz="quarter" idx="10"/>
          </p:nvPr>
        </p:nvSpPr>
        <p:spPr/>
        <p:txBody>
          <a:bodyPr/>
          <a:lstStyle/>
          <a:p>
            <a:fld id="{A17B9A60-827A-884C-98D7-FE71B9DC9F6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469043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r>
              <a:rPr lang="en-US" baseline="0" dirty="0" smtClean="0"/>
              <a:t> top 3 focus areas in 2014 for NCDOT </a:t>
            </a:r>
            <a:r>
              <a:rPr lang="en-US" baseline="0" dirty="0" err="1" smtClean="0"/>
              <a:t>Div</a:t>
            </a:r>
            <a:r>
              <a:rPr lang="en-US" baseline="0" dirty="0" smtClean="0"/>
              <a:t> of Highways</a:t>
            </a:r>
            <a:endParaRPr lang="en-US" dirty="0"/>
          </a:p>
        </p:txBody>
      </p:sp>
      <p:sp>
        <p:nvSpPr>
          <p:cNvPr id="4" name="Slide Number Placeholder 3"/>
          <p:cNvSpPr>
            <a:spLocks noGrp="1"/>
          </p:cNvSpPr>
          <p:nvPr>
            <p:ph type="sldNum" sz="quarter" idx="10"/>
          </p:nvPr>
        </p:nvSpPr>
        <p:spPr/>
        <p:txBody>
          <a:bodyPr/>
          <a:lstStyle/>
          <a:p>
            <a:fld id="{A17B9A60-827A-884C-98D7-FE71B9DC9F6D}" type="slidenum">
              <a:rPr lang="en-US" smtClean="0"/>
              <a:t>15</a:t>
            </a:fld>
            <a:endParaRPr lang="en-US"/>
          </a:p>
        </p:txBody>
      </p:sp>
    </p:spTree>
    <p:extLst>
      <p:ext uri="{BB962C8B-B14F-4D97-AF65-F5344CB8AC3E}">
        <p14:creationId xmlns:p14="http://schemas.microsoft.com/office/powerpoint/2010/main" val="2372739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Next 6 slides details about</a:t>
            </a:r>
            <a:r>
              <a:rPr lang="en-US" b="1" baseline="0" dirty="0" smtClean="0"/>
              <a:t> STI </a:t>
            </a:r>
            <a:endParaRPr lang="en-US" b="1" dirty="0"/>
          </a:p>
        </p:txBody>
      </p:sp>
      <p:sp>
        <p:nvSpPr>
          <p:cNvPr id="4" name="Slide Number Placeholder 3"/>
          <p:cNvSpPr>
            <a:spLocks noGrp="1"/>
          </p:cNvSpPr>
          <p:nvPr>
            <p:ph type="sldNum" sz="quarter" idx="10"/>
          </p:nvPr>
        </p:nvSpPr>
        <p:spPr/>
        <p:txBody>
          <a:bodyPr/>
          <a:lstStyle/>
          <a:p>
            <a:fld id="{A17B9A60-827A-884C-98D7-FE71B9DC9F6D}" type="slidenum">
              <a:rPr lang="en-US" smtClean="0"/>
              <a:t>16</a:t>
            </a:fld>
            <a:endParaRPr lang="en-US"/>
          </a:p>
        </p:txBody>
      </p:sp>
    </p:spTree>
    <p:extLst>
      <p:ext uri="{BB962C8B-B14F-4D97-AF65-F5344CB8AC3E}">
        <p14:creationId xmlns:p14="http://schemas.microsoft.com/office/powerpoint/2010/main" val="2963826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1B3117-6446-42DA-9568-A5C06B98A76F}" type="slidenum">
              <a:rPr lang="en-US" smtClean="0"/>
              <a:t>17</a:t>
            </a:fld>
            <a:endParaRPr lang="en-US"/>
          </a:p>
        </p:txBody>
      </p:sp>
    </p:spTree>
    <p:extLst>
      <p:ext uri="{BB962C8B-B14F-4D97-AF65-F5344CB8AC3E}">
        <p14:creationId xmlns:p14="http://schemas.microsoft.com/office/powerpoint/2010/main" val="3499555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1B3117-6446-42DA-9568-A5C06B98A76F}" type="slidenum">
              <a:rPr lang="en-US" smtClean="0"/>
              <a:t>18</a:t>
            </a:fld>
            <a:endParaRPr lang="en-US"/>
          </a:p>
        </p:txBody>
      </p:sp>
    </p:spTree>
    <p:extLst>
      <p:ext uri="{BB962C8B-B14F-4D97-AF65-F5344CB8AC3E}">
        <p14:creationId xmlns:p14="http://schemas.microsoft.com/office/powerpoint/2010/main" val="3379637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02" indent="-170902">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C1B3117-6446-42DA-9568-A5C06B98A76F}" type="slidenum">
              <a:rPr lang="en-US" smtClean="0"/>
              <a:t>19</a:t>
            </a:fld>
            <a:endParaRPr lang="en-US"/>
          </a:p>
        </p:txBody>
      </p:sp>
    </p:spTree>
    <p:extLst>
      <p:ext uri="{BB962C8B-B14F-4D97-AF65-F5344CB8AC3E}">
        <p14:creationId xmlns:p14="http://schemas.microsoft.com/office/powerpoint/2010/main" val="2087509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Governor has asked all of state government to focus on three areas.  Each of these items ties to NCDOT  as well as the contracting industry.</a:t>
            </a:r>
          </a:p>
          <a:p>
            <a:endParaRPr lang="en-US" baseline="0" dirty="0" smtClean="0"/>
          </a:p>
          <a:p>
            <a:r>
              <a:rPr lang="en-US" b="1" baseline="0" dirty="0" smtClean="0"/>
              <a:t>Economy</a:t>
            </a:r>
            <a:r>
              <a:rPr lang="en-US" baseline="0" dirty="0" smtClean="0"/>
              <a:t> – We need to leverage our infrastructure dollars for overall economic development and job creation and this will also result in a strong contract construction program. Recent legislative changes in project selection supports this commitment. I will discuss STI in upcoming slides. </a:t>
            </a:r>
          </a:p>
          <a:p>
            <a:endParaRPr lang="en-US" baseline="0" dirty="0" smtClean="0"/>
          </a:p>
          <a:p>
            <a:r>
              <a:rPr lang="en-US" b="1" baseline="0" dirty="0" smtClean="0"/>
              <a:t>Efficiency</a:t>
            </a:r>
            <a:r>
              <a:rPr lang="en-US" baseline="0" dirty="0" smtClean="0"/>
              <a:t> – We need to continue to look for ways to reduce costs and speed up delivery both internally and externally. This requires us to jointly work to streamline project costs and schedules through good construction practices and implementation of smart innovations. Don’t be afraid to try new things but properly assess the risk through consultation with subject matter experts. </a:t>
            </a:r>
          </a:p>
          <a:p>
            <a:endParaRPr lang="en-US" baseline="0" dirty="0" smtClean="0"/>
          </a:p>
          <a:p>
            <a:r>
              <a:rPr lang="en-US" b="1" baseline="0" dirty="0" smtClean="0"/>
              <a:t>Education – </a:t>
            </a:r>
            <a:r>
              <a:rPr lang="en-US" b="0" baseline="0" dirty="0" smtClean="0"/>
              <a:t>While this emphasis area doesn’t pertain primarily to DOT, we are certainly using it to remind us that continual training of our employees and keeping them aware of new initiatives and overall goals is important for success. Also, DOT continues to be involved in outreach to schools through various programs in the areas of STEM (that’s Science, Technology, Engineering, Math).  Our goal is to encourage strong STEM interest among students, and strong STEM curricula in the schools.  </a:t>
            </a:r>
            <a:endParaRPr lang="en-US" b="1" dirty="0"/>
          </a:p>
        </p:txBody>
      </p:sp>
      <p:sp>
        <p:nvSpPr>
          <p:cNvPr id="4" name="Slide Number Placeholder 3"/>
          <p:cNvSpPr>
            <a:spLocks noGrp="1"/>
          </p:cNvSpPr>
          <p:nvPr>
            <p:ph type="sldNum" sz="quarter" idx="10"/>
          </p:nvPr>
        </p:nvSpPr>
        <p:spPr/>
        <p:txBody>
          <a:bodyPr/>
          <a:lstStyle/>
          <a:p>
            <a:fld id="{A17B9A60-827A-884C-98D7-FE71B9DC9F6D}" type="slidenum">
              <a:rPr lang="en-US" smtClean="0"/>
              <a:t>2</a:t>
            </a:fld>
            <a:endParaRPr lang="en-US"/>
          </a:p>
        </p:txBody>
      </p:sp>
    </p:spTree>
    <p:extLst>
      <p:ext uri="{BB962C8B-B14F-4D97-AF65-F5344CB8AC3E}">
        <p14:creationId xmlns:p14="http://schemas.microsoft.com/office/powerpoint/2010/main" val="2963826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1B3117-6446-42DA-9568-A5C06B98A76F}" type="slidenum">
              <a:rPr lang="en-US" smtClean="0"/>
              <a:t>20</a:t>
            </a:fld>
            <a:endParaRPr lang="en-US"/>
          </a:p>
        </p:txBody>
      </p:sp>
    </p:spTree>
    <p:extLst>
      <p:ext uri="{BB962C8B-B14F-4D97-AF65-F5344CB8AC3E}">
        <p14:creationId xmlns:p14="http://schemas.microsoft.com/office/powerpoint/2010/main" val="174249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1B3117-6446-42DA-9568-A5C06B98A76F}" type="slidenum">
              <a:rPr lang="en-US" smtClean="0"/>
              <a:t>21</a:t>
            </a:fld>
            <a:endParaRPr lang="en-US"/>
          </a:p>
        </p:txBody>
      </p:sp>
    </p:spTree>
    <p:extLst>
      <p:ext uri="{BB962C8B-B14F-4D97-AF65-F5344CB8AC3E}">
        <p14:creationId xmlns:p14="http://schemas.microsoft.com/office/powerpoint/2010/main" val="1471369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7B9A60-827A-884C-98D7-FE71B9DC9F6D}" type="slidenum">
              <a:rPr lang="en-US" smtClean="0"/>
              <a:t>22</a:t>
            </a:fld>
            <a:endParaRPr lang="en-US"/>
          </a:p>
        </p:txBody>
      </p:sp>
    </p:spTree>
    <p:extLst>
      <p:ext uri="{BB962C8B-B14F-4D97-AF65-F5344CB8AC3E}">
        <p14:creationId xmlns:p14="http://schemas.microsoft.com/office/powerpoint/2010/main" val="512062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A17B9A60-827A-884C-98D7-FE71B9DC9F6D}" type="slidenum">
              <a:rPr lang="en-US" smtClean="0"/>
              <a:t>23</a:t>
            </a:fld>
            <a:endParaRPr lang="en-US"/>
          </a:p>
        </p:txBody>
      </p:sp>
    </p:spTree>
    <p:extLst>
      <p:ext uri="{BB962C8B-B14F-4D97-AF65-F5344CB8AC3E}">
        <p14:creationId xmlns:p14="http://schemas.microsoft.com/office/powerpoint/2010/main" val="1667028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A17B9A60-827A-884C-98D7-FE71B9DC9F6D}" type="slidenum">
              <a:rPr lang="en-US" smtClean="0"/>
              <a:t>24</a:t>
            </a:fld>
            <a:endParaRPr lang="en-US"/>
          </a:p>
        </p:txBody>
      </p:sp>
    </p:spTree>
    <p:extLst>
      <p:ext uri="{BB962C8B-B14F-4D97-AF65-F5344CB8AC3E}">
        <p14:creationId xmlns:p14="http://schemas.microsoft.com/office/powerpoint/2010/main" val="1667028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Since</a:t>
            </a:r>
            <a:r>
              <a:rPr lang="en-US" baseline="0" dirty="0" smtClean="0"/>
              <a:t> 70% of our funding  is  currently dependent on the gas tax, we need to take the opportunity to educate everyone we can the impacts reducing the gas tax would have on Transportation.  As shown in this slide to individual cost related to a 1 cent adjustment is very small compared to what it represents to our funding. </a:t>
            </a:r>
          </a:p>
          <a:p>
            <a:endParaRPr lang="en-US" baseline="0" dirty="0" smtClean="0"/>
          </a:p>
          <a:p>
            <a:r>
              <a:rPr lang="en-US" baseline="0" dirty="0" smtClean="0"/>
              <a:t>At the same time we need to realize that the gas tax model will not sustain our needs going forward and alternate revenue sources are needed that are more predictable and not subject to fluctuation from fuel consumption.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17B9A60-827A-884C-98D7-FE71B9DC9F6D}" type="slidenum">
              <a:rPr lang="en-US" smtClean="0"/>
              <a:t>25</a:t>
            </a:fld>
            <a:endParaRPr lang="en-US"/>
          </a:p>
        </p:txBody>
      </p:sp>
    </p:spTree>
    <p:extLst>
      <p:ext uri="{BB962C8B-B14F-4D97-AF65-F5344CB8AC3E}">
        <p14:creationId xmlns:p14="http://schemas.microsoft.com/office/powerpoint/2010/main" val="424274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things to consider in developing a new</a:t>
            </a:r>
            <a:r>
              <a:rPr lang="en-US" baseline="0" dirty="0" smtClean="0"/>
              <a:t> revenue model that is predictable. With the creation of STI we have a dependable project selection process and the next step is to establish alternate revenues. </a:t>
            </a:r>
            <a:endParaRPr lang="en-US" dirty="0"/>
          </a:p>
        </p:txBody>
      </p:sp>
      <p:sp>
        <p:nvSpPr>
          <p:cNvPr id="4" name="Slide Number Placeholder 3"/>
          <p:cNvSpPr>
            <a:spLocks noGrp="1"/>
          </p:cNvSpPr>
          <p:nvPr>
            <p:ph type="sldNum" sz="quarter" idx="10"/>
          </p:nvPr>
        </p:nvSpPr>
        <p:spPr/>
        <p:txBody>
          <a:bodyPr/>
          <a:lstStyle/>
          <a:p>
            <a:fld id="{A17B9A60-827A-884C-98D7-FE71B9DC9F6D}" type="slidenum">
              <a:rPr lang="en-US" smtClean="0"/>
              <a:t>26</a:t>
            </a:fld>
            <a:endParaRPr lang="en-US"/>
          </a:p>
        </p:txBody>
      </p:sp>
    </p:spTree>
    <p:extLst>
      <p:ext uri="{BB962C8B-B14F-4D97-AF65-F5344CB8AC3E}">
        <p14:creationId xmlns:p14="http://schemas.microsoft.com/office/powerpoint/2010/main" val="5388987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can CAPA help with funding</a:t>
            </a:r>
            <a:r>
              <a:rPr lang="en-US" baseline="0" dirty="0" smtClean="0"/>
              <a:t> related issues? </a:t>
            </a:r>
          </a:p>
          <a:p>
            <a:r>
              <a:rPr lang="en-US" baseline="0" dirty="0" smtClean="0"/>
              <a:t>It is important that we all explain the challenges we are facing to build and maintain a reliable transportation system that will support and promote a stronger economy. Please share your concerns with elected officials and stress the importance of State and Federal transportation revenue reform. </a:t>
            </a:r>
            <a:endParaRPr lang="en-US" dirty="0"/>
          </a:p>
        </p:txBody>
      </p:sp>
      <p:sp>
        <p:nvSpPr>
          <p:cNvPr id="4" name="Slide Number Placeholder 3"/>
          <p:cNvSpPr>
            <a:spLocks noGrp="1"/>
          </p:cNvSpPr>
          <p:nvPr>
            <p:ph type="sldNum" sz="quarter" idx="10"/>
          </p:nvPr>
        </p:nvSpPr>
        <p:spPr/>
        <p:txBody>
          <a:bodyPr/>
          <a:lstStyle/>
          <a:p>
            <a:fld id="{A17B9A60-827A-884C-98D7-FE71B9DC9F6D}" type="slidenum">
              <a:rPr lang="en-US" smtClean="0"/>
              <a:t>27</a:t>
            </a:fld>
            <a:endParaRPr lang="en-US"/>
          </a:p>
        </p:txBody>
      </p:sp>
    </p:spTree>
    <p:extLst>
      <p:ext uri="{BB962C8B-B14F-4D97-AF65-F5344CB8AC3E}">
        <p14:creationId xmlns:p14="http://schemas.microsoft.com/office/powerpoint/2010/main" val="538898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Customer</a:t>
            </a:r>
            <a:r>
              <a:rPr lang="en-US" b="1" baseline="0" dirty="0" smtClean="0"/>
              <a:t> Service –</a:t>
            </a:r>
            <a:r>
              <a:rPr lang="en-US" b="0" baseline="0" dirty="0" smtClean="0"/>
              <a:t> In all areas of NCDOT we are working to improve customer service.  Our employees have been directed to be the last wrong # the person calling for assistance makes to DOT.  We need to have the same emphasis dealing with each other as well as contractors. We also expect contractors to work toward this same goal in dealing with DOT and stakeholders that travel through our projects. </a:t>
            </a:r>
          </a:p>
          <a:p>
            <a:endParaRPr lang="en-US" b="0" baseline="0" dirty="0" smtClean="0"/>
          </a:p>
          <a:p>
            <a:r>
              <a:rPr lang="en-US" b="1" baseline="0" dirty="0" smtClean="0"/>
              <a:t>Local Partnerships </a:t>
            </a:r>
            <a:r>
              <a:rPr lang="en-US" b="0" baseline="0" dirty="0" smtClean="0"/>
              <a:t>–</a:t>
            </a:r>
            <a:r>
              <a:rPr lang="en-US" b="1" baseline="0" dirty="0" smtClean="0"/>
              <a:t> </a:t>
            </a:r>
            <a:r>
              <a:rPr lang="en-US" b="0" baseline="0" dirty="0" smtClean="0"/>
              <a:t>The local Division personnel is critical in forming regional partnerships with municipalities, citizen groups, as well as contractors and material suppliers. </a:t>
            </a:r>
          </a:p>
          <a:p>
            <a:r>
              <a:rPr lang="en-US" b="0" baseline="0" dirty="0" smtClean="0"/>
              <a:t>It is very important for contractors working in a geographical region to form a relationship with the local Division staff and solve as many issues as possible at the local level.  The CAPA central working committees is a great way to resolve repeat issues or issues that have statewide significance but this should not be a forum to resolve specific project level issues.  </a:t>
            </a:r>
          </a:p>
          <a:p>
            <a:endParaRPr lang="en-US" b="0" baseline="0" dirty="0" smtClean="0"/>
          </a:p>
          <a:p>
            <a:r>
              <a:rPr lang="en-US" b="1" baseline="0" dirty="0" smtClean="0"/>
              <a:t>Aesthetics</a:t>
            </a:r>
            <a:r>
              <a:rPr lang="en-US" b="0" baseline="0" dirty="0" smtClean="0"/>
              <a:t> – We have an increased focus on using our highway and bridge projects to assist with “branding” NC,  especially in local historic areas or high visibility areas with potential economic benefits. </a:t>
            </a:r>
          </a:p>
          <a:p>
            <a:endParaRPr lang="en-US" b="0" baseline="0" dirty="0" smtClean="0"/>
          </a:p>
          <a:p>
            <a:r>
              <a:rPr lang="en-US" b="1" baseline="0" dirty="0" smtClean="0"/>
              <a:t>Communication </a:t>
            </a:r>
            <a:r>
              <a:rPr lang="en-US" b="0" baseline="0" dirty="0" smtClean="0"/>
              <a:t>–</a:t>
            </a:r>
            <a:r>
              <a:rPr lang="en-US" baseline="0" dirty="0" smtClean="0"/>
              <a:t> Communication is always a focal point to a successful project.  Face to face efforts to solve problems can not be replaced by an email or a text message. Technology is a great tool to help us plan and share information but often becomes a barrier to truly understanding and resolving issues. </a:t>
            </a:r>
            <a:endParaRPr lang="en-US" dirty="0" smtClean="0"/>
          </a:p>
          <a:p>
            <a:endParaRPr lang="en-US" b="1" dirty="0"/>
          </a:p>
        </p:txBody>
      </p:sp>
      <p:sp>
        <p:nvSpPr>
          <p:cNvPr id="4" name="Slide Number Placeholder 3"/>
          <p:cNvSpPr>
            <a:spLocks noGrp="1"/>
          </p:cNvSpPr>
          <p:nvPr>
            <p:ph type="sldNum" sz="quarter" idx="10"/>
          </p:nvPr>
        </p:nvSpPr>
        <p:spPr/>
        <p:txBody>
          <a:bodyPr/>
          <a:lstStyle/>
          <a:p>
            <a:fld id="{A17B9A60-827A-884C-98D7-FE71B9DC9F6D}" type="slidenum">
              <a:rPr lang="en-US" smtClean="0"/>
              <a:t>3</a:t>
            </a:fld>
            <a:endParaRPr lang="en-US"/>
          </a:p>
        </p:txBody>
      </p:sp>
    </p:spTree>
    <p:extLst>
      <p:ext uri="{BB962C8B-B14F-4D97-AF65-F5344CB8AC3E}">
        <p14:creationId xmlns:p14="http://schemas.microsoft.com/office/powerpoint/2010/main" val="2963826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have already mentioned</a:t>
            </a:r>
            <a:r>
              <a:rPr lang="en-US" baseline="0" dirty="0" smtClean="0"/>
              <a:t> for NCDOT to be successful we must form partnerships with many stakeholders. Contractors represent a significant stakeholder. Without your support and input we can not achieve our goals. </a:t>
            </a:r>
            <a:endParaRPr lang="en-US" dirty="0" smtClean="0"/>
          </a:p>
          <a:p>
            <a:r>
              <a:rPr lang="en-US" dirty="0" smtClean="0"/>
              <a:t>We just completed regional asphalt summits in</a:t>
            </a:r>
            <a:r>
              <a:rPr lang="en-US" baseline="0" dirty="0" smtClean="0"/>
              <a:t> all 14 Divisions as one example of several things we are doing to help cultivate this partnership. </a:t>
            </a:r>
            <a:endParaRPr lang="en-US" dirty="0" smtClean="0"/>
          </a:p>
        </p:txBody>
      </p:sp>
      <p:sp>
        <p:nvSpPr>
          <p:cNvPr id="4" name="Slide Number Placeholder 3"/>
          <p:cNvSpPr>
            <a:spLocks noGrp="1"/>
          </p:cNvSpPr>
          <p:nvPr>
            <p:ph type="sldNum" sz="quarter" idx="10"/>
          </p:nvPr>
        </p:nvSpPr>
        <p:spPr/>
        <p:txBody>
          <a:bodyPr/>
          <a:lstStyle/>
          <a:p>
            <a:fld id="{A17B9A60-827A-884C-98D7-FE71B9DC9F6D}" type="slidenum">
              <a:rPr lang="en-US" smtClean="0"/>
              <a:t>4</a:t>
            </a:fld>
            <a:endParaRPr lang="en-US"/>
          </a:p>
        </p:txBody>
      </p:sp>
    </p:spTree>
    <p:extLst>
      <p:ext uri="{BB962C8B-B14F-4D97-AF65-F5344CB8AC3E}">
        <p14:creationId xmlns:p14="http://schemas.microsoft.com/office/powerpoint/2010/main" val="1198497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we</a:t>
            </a:r>
            <a:r>
              <a:rPr lang="en-US" baseline="0" dirty="0" smtClean="0"/>
              <a:t> are here in Pinehurst I would like to mention a regional event that will have a tremendous economic impact for North Carolina. Hosting the Men’s and Women’s US Open will put North Carolina in the National Spot Light for 2 weeks in June. We have multiple enhancement efforts underway and are partnering with contractors to complete 3 critical local construction projects prior to the Open.  </a:t>
            </a:r>
          </a:p>
          <a:p>
            <a:endParaRPr lang="en-US" dirty="0"/>
          </a:p>
          <a:p>
            <a:r>
              <a:rPr lang="en-US" dirty="0"/>
              <a:t>Local transportation projects on NC 211, US 1, and US 15/501</a:t>
            </a:r>
          </a:p>
          <a:p>
            <a:endParaRPr lang="en-US" dirty="0"/>
          </a:p>
        </p:txBody>
      </p:sp>
      <p:sp>
        <p:nvSpPr>
          <p:cNvPr id="4" name="Slide Number Placeholder 3"/>
          <p:cNvSpPr>
            <a:spLocks noGrp="1"/>
          </p:cNvSpPr>
          <p:nvPr>
            <p:ph type="sldNum" sz="quarter" idx="10"/>
          </p:nvPr>
        </p:nvSpPr>
        <p:spPr/>
        <p:txBody>
          <a:bodyPr/>
          <a:lstStyle/>
          <a:p>
            <a:fld id="{A17B9A60-827A-884C-98D7-FE71B9DC9F6D}" type="slidenum">
              <a:rPr lang="en-US" smtClean="0"/>
              <a:t>5</a:t>
            </a:fld>
            <a:endParaRPr lang="en-US"/>
          </a:p>
        </p:txBody>
      </p:sp>
    </p:spTree>
    <p:extLst>
      <p:ext uri="{BB962C8B-B14F-4D97-AF65-F5344CB8AC3E}">
        <p14:creationId xmlns:p14="http://schemas.microsoft.com/office/powerpoint/2010/main" val="1198497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successfully using </a:t>
            </a:r>
            <a:r>
              <a:rPr lang="en-US" baseline="0" dirty="0" err="1" smtClean="0"/>
              <a:t>ipads</a:t>
            </a:r>
            <a:r>
              <a:rPr lang="en-US" baseline="0" dirty="0" smtClean="0"/>
              <a:t> to access documentation and electronic files in 30% of our construction offices. To </a:t>
            </a:r>
            <a:r>
              <a:rPr lang="en-US" baseline="0" dirty="0" err="1" smtClean="0"/>
              <a:t>faciliate</a:t>
            </a:r>
            <a:r>
              <a:rPr lang="en-US" baseline="0" dirty="0" smtClean="0"/>
              <a:t> the us of the field </a:t>
            </a:r>
            <a:r>
              <a:rPr lang="en-US" baseline="0" dirty="0" err="1" smtClean="0"/>
              <a:t>ipads</a:t>
            </a:r>
            <a:r>
              <a:rPr lang="en-US" baseline="0" dirty="0" smtClean="0"/>
              <a:t>, we have developed team sites for construction projects, which enables field personnel to access and share important project information.  Our ultimate goal is to open up the team sites to contractors as well, which means the entire team will be able to share critical information more efficiently. </a:t>
            </a:r>
            <a:endParaRPr lang="en-US" dirty="0"/>
          </a:p>
        </p:txBody>
      </p:sp>
      <p:sp>
        <p:nvSpPr>
          <p:cNvPr id="4" name="Slide Number Placeholder 3"/>
          <p:cNvSpPr>
            <a:spLocks noGrp="1"/>
          </p:cNvSpPr>
          <p:nvPr>
            <p:ph type="sldNum" sz="quarter" idx="10"/>
          </p:nvPr>
        </p:nvSpPr>
        <p:spPr/>
        <p:txBody>
          <a:bodyPr/>
          <a:lstStyle/>
          <a:p>
            <a:fld id="{A17B9A60-827A-884C-98D7-FE71B9DC9F6D}" type="slidenum">
              <a:rPr lang="en-US" smtClean="0"/>
              <a:t>6</a:t>
            </a:fld>
            <a:endParaRPr lang="en-US"/>
          </a:p>
        </p:txBody>
      </p:sp>
    </p:spTree>
    <p:extLst>
      <p:ext uri="{BB962C8B-B14F-4D97-AF65-F5344CB8AC3E}">
        <p14:creationId xmlns:p14="http://schemas.microsoft.com/office/powerpoint/2010/main" val="1493546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Hopefully everyone</a:t>
            </a:r>
            <a:r>
              <a:rPr lang="en-US" baseline="0" dirty="0" smtClean="0"/>
              <a:t> agrees that 2013 was a very good letting year for NCDOT.  We had a good mix of small and large projects and TIP, resurfacing, and bridge preservation and replacement projects. Almost 15% of the program was from Division let projects which continues to provide a great opportunity for smaller businesses. </a:t>
            </a:r>
            <a:endParaRPr lang="en-US" dirty="0" smtClean="0"/>
          </a:p>
          <a:p>
            <a:endParaRPr lang="en-US" dirty="0" smtClean="0"/>
          </a:p>
          <a:p>
            <a:r>
              <a:rPr lang="en-US" baseline="0" dirty="0" smtClean="0"/>
              <a:t>We are proud of our program considering the economy has still not fully recovered and many other states are still struggling to fund critical projects. </a:t>
            </a:r>
            <a:endParaRPr lang="en-US" dirty="0"/>
          </a:p>
        </p:txBody>
      </p:sp>
      <p:sp>
        <p:nvSpPr>
          <p:cNvPr id="4" name="Slide Number Placeholder 3"/>
          <p:cNvSpPr>
            <a:spLocks noGrp="1"/>
          </p:cNvSpPr>
          <p:nvPr>
            <p:ph type="sldNum" sz="quarter" idx="10"/>
          </p:nvPr>
        </p:nvSpPr>
        <p:spPr/>
        <p:txBody>
          <a:bodyPr/>
          <a:lstStyle/>
          <a:p>
            <a:fld id="{A17B9A60-827A-884C-98D7-FE71B9DC9F6D}" type="slidenum">
              <a:rPr lang="en-US" smtClean="0"/>
              <a:t>7</a:t>
            </a:fld>
            <a:endParaRPr lang="en-US"/>
          </a:p>
        </p:txBody>
      </p:sp>
    </p:spTree>
    <p:extLst>
      <p:ext uri="{BB962C8B-B14F-4D97-AF65-F5344CB8AC3E}">
        <p14:creationId xmlns:p14="http://schemas.microsoft.com/office/powerpoint/2010/main" val="2100163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 resurfacing perspective</a:t>
            </a:r>
            <a:r>
              <a:rPr lang="en-US" baseline="0" dirty="0" smtClean="0"/>
              <a:t> our State Funded Contract Resurfacing Program has steadily continued to grow and it is critical that we continue this pattern to make sure our vast pavement system is properly maintained. </a:t>
            </a:r>
            <a:endParaRPr lang="en-US" dirty="0"/>
          </a:p>
        </p:txBody>
      </p:sp>
      <p:sp>
        <p:nvSpPr>
          <p:cNvPr id="4" name="Slide Number Placeholder 3"/>
          <p:cNvSpPr>
            <a:spLocks noGrp="1"/>
          </p:cNvSpPr>
          <p:nvPr>
            <p:ph type="sldNum" sz="quarter" idx="10"/>
          </p:nvPr>
        </p:nvSpPr>
        <p:spPr/>
        <p:txBody>
          <a:bodyPr/>
          <a:lstStyle/>
          <a:p>
            <a:fld id="{A17B9A60-827A-884C-98D7-FE71B9DC9F6D}" type="slidenum">
              <a:rPr lang="en-US" smtClean="0"/>
              <a:t>8</a:t>
            </a:fld>
            <a:endParaRPr lang="en-US"/>
          </a:p>
        </p:txBody>
      </p:sp>
    </p:spTree>
    <p:extLst>
      <p:ext uri="{BB962C8B-B14F-4D97-AF65-F5344CB8AC3E}">
        <p14:creationId xmlns:p14="http://schemas.microsoft.com/office/powerpoint/2010/main" val="4199133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7B9A60-827A-884C-98D7-FE71B9DC9F6D}" type="slidenum">
              <a:rPr lang="en-US" smtClean="0"/>
              <a:t>9</a:t>
            </a:fld>
            <a:endParaRPr lang="en-US"/>
          </a:p>
        </p:txBody>
      </p:sp>
    </p:spTree>
    <p:extLst>
      <p:ext uri="{BB962C8B-B14F-4D97-AF65-F5344CB8AC3E}">
        <p14:creationId xmlns:p14="http://schemas.microsoft.com/office/powerpoint/2010/main" val="2496854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479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8142698" y="6356350"/>
            <a:ext cx="544101" cy="365125"/>
          </a:xfrm>
          <a:prstGeom prst="rect">
            <a:avLst/>
          </a:prstGeom>
        </p:spPr>
        <p:txBody>
          <a:bodyPr/>
          <a:lstStyle>
            <a:lvl1pPr algn="r">
              <a:defRPr sz="1200">
                <a:solidFill>
                  <a:schemeClr val="tx1">
                    <a:lumMod val="75000"/>
                    <a:lumOff val="25000"/>
                  </a:schemeClr>
                </a:solidFill>
                <a:latin typeface="Helvetica"/>
              </a:defRPr>
            </a:lvl1pPr>
          </a:lstStyle>
          <a:p>
            <a:fld id="{2985A7AB-62D5-BB49-9143-B22354004447}" type="slidenum">
              <a:rPr lang="en-US" smtClean="0"/>
              <a:pPr/>
              <a:t>‹#›</a:t>
            </a:fld>
            <a:endParaRPr lang="en-US" dirty="0"/>
          </a:p>
        </p:txBody>
      </p:sp>
      <p:sp>
        <p:nvSpPr>
          <p:cNvPr id="5" name="Title Placeholder 1"/>
          <p:cNvSpPr>
            <a:spLocks noGrp="1"/>
          </p:cNvSpPr>
          <p:nvPr>
            <p:ph type="title"/>
          </p:nvPr>
        </p:nvSpPr>
        <p:spPr>
          <a:xfrm>
            <a:off x="457200" y="806564"/>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2046738"/>
            <a:ext cx="8229600" cy="3705109"/>
          </a:xfrm>
          <a:prstGeom prst="rect">
            <a:avLst/>
          </a:prstGeom>
        </p:spPr>
        <p:txBody>
          <a:bodyPr vert="horz" lIns="91440" tIns="45720" rIns="91440" bIns="45720" rtlCol="0">
            <a:normAutofit/>
          </a:bodyPr>
          <a:lstStyle>
            <a:lvl1pPr>
              <a:defRPr>
                <a:solidFill>
                  <a:schemeClr val="tx1">
                    <a:lumMod val="75000"/>
                    <a:lumOff val="25000"/>
                  </a:schemeClr>
                </a:solidFill>
              </a:defRPr>
            </a:lvl1pPr>
            <a:lvl2pPr marL="285750" indent="-285750">
              <a:buFont typeface="Arial"/>
              <a:buChar char="•"/>
              <a:defRPr>
                <a:solidFill>
                  <a:schemeClr val="tx1">
                    <a:lumMod val="75000"/>
                    <a:lumOff val="25000"/>
                  </a:schemeClr>
                </a:solidFill>
              </a:defRPr>
            </a:lvl2pPr>
            <a:lvl3pPr marL="285750" indent="-285750">
              <a:buFont typeface="Arial"/>
              <a:buChar char="•"/>
              <a:defRPr>
                <a:solidFill>
                  <a:schemeClr val="tx1">
                    <a:lumMod val="75000"/>
                    <a:lumOff val="25000"/>
                  </a:schemeClr>
                </a:solidFill>
              </a:defRPr>
            </a:lvl3pPr>
            <a:lvl4pPr marL="285750" indent="-285750">
              <a:buFont typeface="Arial"/>
              <a:buChar char="•"/>
              <a:defRPr>
                <a:solidFill>
                  <a:schemeClr val="tx1">
                    <a:lumMod val="75000"/>
                    <a:lumOff val="25000"/>
                  </a:schemeClr>
                </a:solidFill>
              </a:defRPr>
            </a:lvl4pPr>
            <a:lvl5pPr marL="285750" indent="-285750">
              <a:buFont typeface="Arial"/>
              <a:buChar char="•"/>
              <a:defRPr>
                <a:solidFill>
                  <a:schemeClr val="tx1">
                    <a:lumMod val="75000"/>
                    <a:lumOff val="25000"/>
                  </a:schemeClr>
                </a:solidFill>
              </a:defRPr>
            </a:lvl5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0613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61919B6-A367-4FC8-AFF9-2C946BCEC558}" type="datetimeFigureOut">
              <a:rPr lang="en-US" smtClean="0"/>
              <a:t>4/3/2014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66B2A76-1DA9-490D-8103-CD2525E51A3A}" type="slidenum">
              <a:rPr lang="en-US" smtClean="0"/>
              <a:t>‹#›</a:t>
            </a:fld>
            <a:endParaRPr lang="en-US"/>
          </a:p>
        </p:txBody>
      </p:sp>
    </p:spTree>
    <p:extLst>
      <p:ext uri="{BB962C8B-B14F-4D97-AF65-F5344CB8AC3E}">
        <p14:creationId xmlns:p14="http://schemas.microsoft.com/office/powerpoint/2010/main" val="221679278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143005"/>
            <a:ext cx="8229600" cy="4983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2168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Internal Slide Mast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555366"/>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8" name="Text Placeholder 2"/>
          <p:cNvSpPr>
            <a:spLocks noGrp="1"/>
          </p:cNvSpPr>
          <p:nvPr>
            <p:ph idx="1"/>
          </p:nvPr>
        </p:nvSpPr>
        <p:spPr>
          <a:xfrm>
            <a:off x="457200" y="1773984"/>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lumMod val="75000"/>
                    <a:lumOff val="25000"/>
                  </a:schemeClr>
                </a:solidFill>
                <a:latin typeface="Helvetica"/>
                <a:cs typeface="Helvetica"/>
              </a:defRPr>
            </a:lvl1pPr>
          </a:lstStyle>
          <a:p>
            <a:fld id="{3837B699-90FB-0343-9092-46385764B0C3}" type="slidenum">
              <a:rPr lang="en-US" smtClean="0"/>
              <a:pPr/>
              <a:t>‹#›</a:t>
            </a:fld>
            <a:endParaRPr lang="en-US" dirty="0"/>
          </a:p>
        </p:txBody>
      </p:sp>
    </p:spTree>
    <p:extLst>
      <p:ext uri="{BB962C8B-B14F-4D97-AF65-F5344CB8AC3E}">
        <p14:creationId xmlns:p14="http://schemas.microsoft.com/office/powerpoint/2010/main" val="21652063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CDOT_PowerPoint_Template_4-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6942179"/>
      </p:ext>
    </p:extLst>
  </p:cSld>
  <p:clrMap bg1="lt1" tx1="dk1" bg2="lt2" tx2="dk2" accent1="accent1" accent2="accent2" accent3="accent3" accent4="accent4" accent5="accent5" accent6="accent6" hlink="hlink" folHlink="folHlink"/>
  <p:sldLayoutIdLst>
    <p:sldLayoutId id="2147483652" r:id="rId1"/>
  </p:sldLayoutIdLst>
  <p:hf hdr="0" ftr="0" dt="0"/>
  <p:txStyles>
    <p:titleStyle>
      <a:lvl1pPr algn="l" defTabSz="457200" rtl="0" eaLnBrk="1" latinLnBrk="0" hangingPunct="1">
        <a:spcBef>
          <a:spcPct val="0"/>
        </a:spcBef>
        <a:buNone/>
        <a:defRPr sz="3600" kern="1200">
          <a:solidFill>
            <a:schemeClr val="tx1">
              <a:lumMod val="75000"/>
              <a:lumOff val="25000"/>
            </a:schemeClr>
          </a:solidFill>
          <a:latin typeface=""/>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324121" y="6356350"/>
            <a:ext cx="544101" cy="365125"/>
          </a:xfrm>
          <a:prstGeom prst="rect">
            <a:avLst/>
          </a:prstGeom>
        </p:spPr>
        <p:txBody>
          <a:bodyPr/>
          <a:lstStyle>
            <a:lvl1pPr algn="r">
              <a:defRPr sz="1200">
                <a:solidFill>
                  <a:schemeClr val="tx1">
                    <a:lumMod val="75000"/>
                    <a:lumOff val="25000"/>
                  </a:schemeClr>
                </a:solidFill>
                <a:latin typeface="Helvetica"/>
              </a:defRPr>
            </a:lvl1pPr>
          </a:lstStyle>
          <a:p>
            <a:fld id="{2985A7AB-62D5-BB49-9143-B22354004447}" type="slidenum">
              <a:rPr lang="en-US" smtClean="0"/>
              <a:pPr/>
              <a:t>‹#›</a:t>
            </a:fld>
            <a:endParaRPr lang="en-US" dirty="0"/>
          </a:p>
        </p:txBody>
      </p:sp>
      <p:pic>
        <p:nvPicPr>
          <p:cNvPr id="2" name="Picture 1" descr="NCDOT_PowerPoint_Template_Inside-02-0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21898704"/>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5" r:id="rId3"/>
    <p:sldLayoutId id="2147483656" r:id="rId4"/>
  </p:sldLayoutIdLst>
  <p:hf hdr="0" ftr="0" dt="0"/>
  <p:txStyles>
    <p:titleStyle>
      <a:lvl1pPr algn="l" defTabSz="457200" rtl="0" eaLnBrk="1" latinLnBrk="0" hangingPunct="1">
        <a:spcBef>
          <a:spcPct val="0"/>
        </a:spcBef>
        <a:buNone/>
        <a:defRPr sz="3600" kern="1200">
          <a:solidFill>
            <a:schemeClr val="tx1">
              <a:lumMod val="75000"/>
              <a:lumOff val="25000"/>
            </a:schemeClr>
          </a:solidFill>
          <a:latin typeface=""/>
          <a:ea typeface="+mj-ea"/>
          <a:cs typeface="+mj-cs"/>
        </a:defRPr>
      </a:lvl1pPr>
    </p:titleStyle>
    <p:bodyStyle>
      <a:lvl1pPr marL="342900" indent="-342900" algn="l" defTabSz="457200" rtl="0" eaLnBrk="1" latinLnBrk="0" hangingPunct="1">
        <a:spcBef>
          <a:spcPct val="20000"/>
        </a:spcBef>
        <a:buFont typeface="Arial"/>
        <a:buChar char="•"/>
        <a:defRPr sz="3200" kern="1200" baseline="0">
          <a:solidFill>
            <a:schemeClr val="tx1">
              <a:lumMod val="75000"/>
              <a:lumOff val="25000"/>
            </a:schemeClr>
          </a:solidFill>
          <a:latin typeface=""/>
          <a:ea typeface="+mn-ea"/>
          <a:cs typeface="+mn-cs"/>
        </a:defRPr>
      </a:lvl1pPr>
      <a:lvl2pPr marL="742950" indent="-285750" algn="l" defTabSz="457200" rtl="0" eaLnBrk="1" latinLnBrk="0" hangingPunct="1">
        <a:spcBef>
          <a:spcPct val="20000"/>
        </a:spcBef>
        <a:buFont typeface="Arial"/>
        <a:buChar char="•"/>
        <a:defRPr sz="2800" kern="1200" baseline="0">
          <a:solidFill>
            <a:schemeClr val="tx1">
              <a:lumMod val="75000"/>
              <a:lumOff val="25000"/>
            </a:schemeClr>
          </a:solidFill>
          <a:latin typeface=""/>
          <a:ea typeface="+mn-ea"/>
          <a:cs typeface="+mn-cs"/>
        </a:defRPr>
      </a:lvl2pPr>
      <a:lvl3pPr marL="1143000" indent="-228600" algn="l" defTabSz="457200" rtl="0" eaLnBrk="1" latinLnBrk="0" hangingPunct="1">
        <a:spcBef>
          <a:spcPct val="20000"/>
        </a:spcBef>
        <a:buFont typeface="Arial"/>
        <a:buChar char="•"/>
        <a:defRPr sz="2400" kern="1200" baseline="0">
          <a:solidFill>
            <a:schemeClr val="tx1">
              <a:lumMod val="75000"/>
              <a:lumOff val="25000"/>
            </a:schemeClr>
          </a:solidFill>
          <a:latin typeface=""/>
          <a:ea typeface="+mn-ea"/>
          <a:cs typeface="+mn-cs"/>
        </a:defRPr>
      </a:lvl3pPr>
      <a:lvl4pPr marL="1600200" indent="-228600" algn="l" defTabSz="457200" rtl="0" eaLnBrk="1" latinLnBrk="0" hangingPunct="1">
        <a:spcBef>
          <a:spcPct val="20000"/>
        </a:spcBef>
        <a:buFont typeface="Arial"/>
        <a:buChar char="•"/>
        <a:defRPr sz="2000" kern="1200" baseline="0">
          <a:solidFill>
            <a:schemeClr val="tx1">
              <a:lumMod val="75000"/>
              <a:lumOff val="25000"/>
            </a:schemeClr>
          </a:solidFill>
          <a:latin typeface=""/>
          <a:ea typeface="+mn-ea"/>
          <a:cs typeface="+mn-cs"/>
        </a:defRPr>
      </a:lvl4pPr>
      <a:lvl5pPr marL="2057400" indent="-228600" algn="l" defTabSz="457200" rtl="0" eaLnBrk="1" latinLnBrk="0" hangingPunct="1">
        <a:spcBef>
          <a:spcPct val="20000"/>
        </a:spcBef>
        <a:buFont typeface="Arial"/>
        <a:buChar char="•"/>
        <a:defRPr sz="2000" kern="1200" baseline="0">
          <a:solidFill>
            <a:schemeClr val="tx1">
              <a:lumMod val="75000"/>
              <a:lumOff val="25000"/>
            </a:schemeClr>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connect.ncdot.gov/letting/12%20Month%20Tentative%20Letting%20Library/ContractResurfacing-12MLL-Feb27-2014.pdf" TargetMode="Externa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554182" y="4166455"/>
            <a:ext cx="8489954" cy="785965"/>
          </a:xfrm>
          <a:prstGeom prst="rect">
            <a:avLst/>
          </a:prstGeom>
        </p:spPr>
        <p:txBody>
          <a:bodyPr vert="horz" lIns="91440" tIns="45720" rIns="91440" bIns="45720" rtlCol="0" anchor="ctr">
            <a:normAutofit fontScale="77500" lnSpcReduction="20000"/>
          </a:bodyPr>
          <a:lstStyle>
            <a:lvl1pPr algn="l" defTabSz="457200" rtl="0" eaLnBrk="1" latinLnBrk="0" hangingPunct="1">
              <a:spcBef>
                <a:spcPct val="0"/>
              </a:spcBef>
              <a:buNone/>
              <a:defRPr sz="3600" kern="1200">
                <a:solidFill>
                  <a:schemeClr val="tx1">
                    <a:lumMod val="75000"/>
                    <a:lumOff val="25000"/>
                  </a:schemeClr>
                </a:solidFill>
                <a:latin typeface=""/>
                <a:ea typeface="+mj-ea"/>
                <a:cs typeface="+mj-cs"/>
              </a:defRPr>
            </a:lvl1pPr>
          </a:lstStyle>
          <a:p>
            <a:pPr algn="ctr"/>
            <a:r>
              <a:rPr lang="en-US" b="1" dirty="0" smtClean="0"/>
              <a:t>2014 CAPA ANNUAL MEETING</a:t>
            </a:r>
            <a:br>
              <a:rPr lang="en-US" b="1" dirty="0" smtClean="0"/>
            </a:br>
            <a:endParaRPr lang="en-US" b="1" dirty="0"/>
          </a:p>
        </p:txBody>
      </p:sp>
      <p:sp>
        <p:nvSpPr>
          <p:cNvPr id="3" name="Rectangle 2"/>
          <p:cNvSpPr/>
          <p:nvPr/>
        </p:nvSpPr>
        <p:spPr>
          <a:xfrm>
            <a:off x="174123" y="5202556"/>
            <a:ext cx="8870013" cy="923330"/>
          </a:xfrm>
          <a:prstGeom prst="rect">
            <a:avLst/>
          </a:prstGeom>
        </p:spPr>
        <p:txBody>
          <a:bodyPr wrap="square">
            <a:spAutoFit/>
          </a:bodyPr>
          <a:lstStyle/>
          <a:p>
            <a:pPr algn="ctr"/>
            <a:r>
              <a:rPr lang="en-US" dirty="0" smtClean="0">
                <a:solidFill>
                  <a:schemeClr val="tx1">
                    <a:lumMod val="65000"/>
                    <a:lumOff val="35000"/>
                  </a:schemeClr>
                </a:solidFill>
                <a:latin typeface=""/>
              </a:rPr>
              <a:t>Mike Holder, P.E. </a:t>
            </a:r>
            <a:endParaRPr lang="en-US" dirty="0">
              <a:solidFill>
                <a:schemeClr val="tx1">
                  <a:lumMod val="65000"/>
                  <a:lumOff val="35000"/>
                </a:schemeClr>
              </a:solidFill>
              <a:latin typeface=""/>
            </a:endParaRPr>
          </a:p>
          <a:p>
            <a:pPr algn="ctr"/>
            <a:r>
              <a:rPr lang="en-US" dirty="0" smtClean="0">
                <a:solidFill>
                  <a:schemeClr val="tx1">
                    <a:lumMod val="65000"/>
                    <a:lumOff val="35000"/>
                  </a:schemeClr>
                </a:solidFill>
                <a:latin typeface=""/>
              </a:rPr>
              <a:t>NCDOT Chief Engineer</a:t>
            </a:r>
            <a:br>
              <a:rPr lang="en-US" dirty="0" smtClean="0">
                <a:solidFill>
                  <a:schemeClr val="tx1">
                    <a:lumMod val="65000"/>
                    <a:lumOff val="35000"/>
                  </a:schemeClr>
                </a:solidFill>
                <a:latin typeface=""/>
              </a:rPr>
            </a:br>
            <a:endParaRPr lang="en-US" dirty="0" smtClean="0">
              <a:solidFill>
                <a:schemeClr val="tx1">
                  <a:lumMod val="65000"/>
                  <a:lumOff val="35000"/>
                </a:schemeClr>
              </a:solidFill>
              <a:latin typeface=""/>
            </a:endParaRPr>
          </a:p>
        </p:txBody>
      </p:sp>
    </p:spTree>
    <p:extLst>
      <p:ext uri="{BB962C8B-B14F-4D97-AF65-F5344CB8AC3E}">
        <p14:creationId xmlns:p14="http://schemas.microsoft.com/office/powerpoint/2010/main" val="22786103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251" y="261257"/>
            <a:ext cx="5345813" cy="6596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5795" y="1445623"/>
            <a:ext cx="2188456" cy="1077218"/>
          </a:xfrm>
          <a:prstGeom prst="rect">
            <a:avLst/>
          </a:prstGeom>
          <a:noFill/>
        </p:spPr>
        <p:txBody>
          <a:bodyPr wrap="square" rtlCol="0">
            <a:spAutoFit/>
          </a:bodyPr>
          <a:lstStyle/>
          <a:p>
            <a:r>
              <a:rPr lang="en-US" sz="3200" dirty="0" smtClean="0"/>
              <a:t>Major Project List</a:t>
            </a:r>
            <a:endParaRPr lang="en-US" sz="3200" dirty="0"/>
          </a:p>
        </p:txBody>
      </p:sp>
    </p:spTree>
    <p:extLst>
      <p:ext uri="{BB962C8B-B14F-4D97-AF65-F5344CB8AC3E}">
        <p14:creationId xmlns:p14="http://schemas.microsoft.com/office/powerpoint/2010/main" val="22238218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79" y="579198"/>
            <a:ext cx="9222379" cy="620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67556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823" y="609601"/>
            <a:ext cx="8072437" cy="3026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823" y="2522483"/>
            <a:ext cx="8072437" cy="433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25517" y="4782208"/>
            <a:ext cx="1902373" cy="630620"/>
          </a:xfrm>
          <a:prstGeom prst="ellipse">
            <a:avLst/>
          </a:prstGeom>
          <a:noFill/>
          <a:ln w="38100" cmpd="sng">
            <a:solidFill>
              <a:srgbClr val="00B050">
                <a:alpha val="5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6449721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721" y="926987"/>
            <a:ext cx="6824869" cy="5164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37857" y="662508"/>
            <a:ext cx="8040414" cy="523220"/>
          </a:xfrm>
          <a:prstGeom prst="rect">
            <a:avLst/>
          </a:prstGeom>
        </p:spPr>
        <p:txBody>
          <a:bodyPr wrap="square">
            <a:spAutoFit/>
          </a:bodyPr>
          <a:lstStyle/>
          <a:p>
            <a:pPr defTabSz="457200"/>
            <a:r>
              <a:rPr lang="en-US" altLang="en-US" sz="2800" dirty="0">
                <a:solidFill>
                  <a:schemeClr val="tx2">
                    <a:lumMod val="60000"/>
                    <a:lumOff val="40000"/>
                  </a:schemeClr>
                </a:solidFill>
                <a:latin typeface=""/>
                <a:ea typeface="+mj-ea"/>
                <a:cs typeface="+mj-cs"/>
              </a:rPr>
              <a:t>Contract Resurfacing Let List</a:t>
            </a:r>
            <a:endParaRPr lang="en-US" sz="2800" dirty="0">
              <a:solidFill>
                <a:schemeClr val="tx2">
                  <a:lumMod val="60000"/>
                  <a:lumOff val="40000"/>
                </a:schemeClr>
              </a:solidFill>
              <a:latin typeface=""/>
              <a:ea typeface="+mj-ea"/>
              <a:cs typeface="+mj-cs"/>
            </a:endParaRPr>
          </a:p>
        </p:txBody>
      </p:sp>
      <p:sp>
        <p:nvSpPr>
          <p:cNvPr id="2" name="Content Placeholder 1"/>
          <p:cNvSpPr>
            <a:spLocks noGrp="1"/>
          </p:cNvSpPr>
          <p:nvPr>
            <p:ph/>
          </p:nvPr>
        </p:nvSpPr>
        <p:spPr>
          <a:xfrm>
            <a:off x="441434" y="6047735"/>
            <a:ext cx="8145517" cy="810265"/>
          </a:xfrm>
        </p:spPr>
        <p:txBody>
          <a:bodyPr>
            <a:normAutofit fontScale="55000" lnSpcReduction="20000"/>
          </a:bodyPr>
          <a:lstStyle/>
          <a:p>
            <a:r>
              <a:rPr lang="en-US" sz="3800" dirty="0">
                <a:solidFill>
                  <a:schemeClr val="tx2">
                    <a:lumMod val="75000"/>
                  </a:schemeClr>
                </a:solidFill>
                <a:hlinkClick r:id="rId4"/>
              </a:rPr>
              <a:t>https://</a:t>
            </a:r>
            <a:r>
              <a:rPr lang="en-US" sz="3800" dirty="0" smtClean="0">
                <a:solidFill>
                  <a:schemeClr val="tx2">
                    <a:lumMod val="75000"/>
                  </a:schemeClr>
                </a:solidFill>
                <a:hlinkClick r:id="rId4"/>
              </a:rPr>
              <a:t>connect.ncdot.gov/letting/12%20Month%20Tentative%20Letting%20Library/ContractResurfacing-12MLL-Feb27-2014.pdf</a:t>
            </a:r>
            <a:endParaRPr lang="en-US" sz="3800" dirty="0" smtClean="0">
              <a:solidFill>
                <a:schemeClr val="tx2">
                  <a:lumMod val="75000"/>
                </a:schemeClr>
              </a:solidFill>
            </a:endParaRPr>
          </a:p>
          <a:p>
            <a:endParaRPr lang="en-US" sz="3800" dirty="0">
              <a:solidFill>
                <a:schemeClr val="tx2">
                  <a:lumMod val="75000"/>
                </a:schemeClr>
              </a:solidFill>
            </a:endParaRPr>
          </a:p>
          <a:p>
            <a:endParaRPr lang="en-US" sz="2000" dirty="0">
              <a:solidFill>
                <a:schemeClr val="tx2">
                  <a:lumMod val="75000"/>
                </a:schemeClr>
              </a:solidFill>
            </a:endParaRPr>
          </a:p>
        </p:txBody>
      </p:sp>
    </p:spTree>
    <p:extLst>
      <p:ext uri="{BB962C8B-B14F-4D97-AF65-F5344CB8AC3E}">
        <p14:creationId xmlns:p14="http://schemas.microsoft.com/office/powerpoint/2010/main" val="14769613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2985A7AB-62D5-BB49-9143-B22354004447}" type="slidenum">
              <a:rPr lang="en-US" smtClean="0">
                <a:solidFill>
                  <a:prstClr val="black">
                    <a:lumMod val="75000"/>
                    <a:lumOff val="25000"/>
                  </a:prstClr>
                </a:solidFill>
              </a:rPr>
              <a:pPr/>
              <a:t>14</a:t>
            </a:fld>
            <a:endParaRPr lang="en-US" dirty="0">
              <a:solidFill>
                <a:prstClr val="black">
                  <a:lumMod val="75000"/>
                  <a:lumOff val="25000"/>
                </a:prstClr>
              </a:solidFill>
            </a:endParaRPr>
          </a:p>
        </p:txBody>
      </p:sp>
      <p:sp>
        <p:nvSpPr>
          <p:cNvPr id="3" name="Title 2"/>
          <p:cNvSpPr>
            <a:spLocks noGrp="1"/>
          </p:cNvSpPr>
          <p:nvPr>
            <p:ph type="title"/>
          </p:nvPr>
        </p:nvSpPr>
        <p:spPr>
          <a:xfrm>
            <a:off x="457199" y="806564"/>
            <a:ext cx="8625841" cy="1143000"/>
          </a:xfrm>
        </p:spPr>
        <p:txBody>
          <a:bodyPr>
            <a:normAutofit/>
          </a:bodyPr>
          <a:lstStyle/>
          <a:p>
            <a:r>
              <a:rPr lang="en-US" sz="2800" dirty="0" smtClean="0"/>
              <a:t>Life Cycle Cost Analysis - Pavement Type Selection </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39621476"/>
              </p:ext>
            </p:extLst>
          </p:nvPr>
        </p:nvGraphicFramePr>
        <p:xfrm>
          <a:off x="457199" y="1949564"/>
          <a:ext cx="8229600" cy="3705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49803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7387"/>
            <a:ext cx="8229600" cy="1143000"/>
          </a:xfrm>
        </p:spPr>
        <p:txBody>
          <a:bodyPr/>
          <a:lstStyle/>
          <a:p>
            <a:pPr algn="ctr"/>
            <a:r>
              <a:rPr lang="en-US" dirty="0" smtClean="0"/>
              <a:t>2014 Focus Areas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31120995"/>
              </p:ext>
            </p:extLst>
          </p:nvPr>
        </p:nvGraphicFramePr>
        <p:xfrm>
          <a:off x="457200" y="183038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466B2A76-1DA9-490D-8103-CD2525E51A3A}" type="slidenum">
              <a:rPr lang="en-US" smtClean="0"/>
              <a:t>15</a:t>
            </a:fld>
            <a:endParaRPr lang="en-US"/>
          </a:p>
        </p:txBody>
      </p:sp>
    </p:spTree>
    <p:extLst>
      <p:ext uri="{BB962C8B-B14F-4D97-AF65-F5344CB8AC3E}">
        <p14:creationId xmlns:p14="http://schemas.microsoft.com/office/powerpoint/2010/main" val="17177732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457200" y="1776179"/>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smtClean="0"/>
          </a:p>
        </p:txBody>
      </p:sp>
      <p:sp>
        <p:nvSpPr>
          <p:cNvPr id="4" name="Slide Number Placeholder 5"/>
          <p:cNvSpPr>
            <a:spLocks noGrp="1"/>
          </p:cNvSpPr>
          <p:nvPr>
            <p:ph type="sldNum" sz="quarter" idx="4"/>
          </p:nvPr>
        </p:nvSpPr>
        <p:spPr>
          <a:xfrm>
            <a:off x="8414749" y="6356350"/>
            <a:ext cx="544101" cy="365125"/>
          </a:xfrm>
          <a:prstGeom prst="rect">
            <a:avLst/>
          </a:prstGeom>
        </p:spPr>
        <p:txBody>
          <a:bodyPr/>
          <a:lstStyle>
            <a:lvl1pPr algn="r">
              <a:defRPr sz="1200">
                <a:solidFill>
                  <a:schemeClr val="tx1">
                    <a:lumMod val="75000"/>
                    <a:lumOff val="25000"/>
                  </a:schemeClr>
                </a:solidFill>
                <a:latin typeface="Helvetica"/>
              </a:defRPr>
            </a:lvl1pPr>
          </a:lstStyle>
          <a:p>
            <a:fld id="{2985A7AB-62D5-BB49-9143-B22354004447}" type="slidenum">
              <a:rPr lang="en-US" smtClean="0"/>
              <a:pPr/>
              <a:t>16</a:t>
            </a:fld>
            <a:endParaRPr lang="en-US" dirty="0"/>
          </a:p>
        </p:txBody>
      </p:sp>
      <p:sp>
        <p:nvSpPr>
          <p:cNvPr id="6" name="TextBox 5"/>
          <p:cNvSpPr txBox="1"/>
          <p:nvPr/>
        </p:nvSpPr>
        <p:spPr>
          <a:xfrm>
            <a:off x="970553" y="2655062"/>
            <a:ext cx="7202894" cy="646331"/>
          </a:xfrm>
          <a:prstGeom prst="rect">
            <a:avLst/>
          </a:prstGeom>
          <a:solidFill>
            <a:schemeClr val="bg1"/>
          </a:solidFill>
          <a:ln w="38100">
            <a:solidFill>
              <a:schemeClr val="accent1"/>
            </a:solidFill>
          </a:ln>
        </p:spPr>
        <p:txBody>
          <a:bodyPr wrap="square" rtlCol="0">
            <a:spAutoFit/>
          </a:bodyPr>
          <a:lstStyle/>
          <a:p>
            <a:r>
              <a:rPr lang="en-US" sz="3600" dirty="0"/>
              <a:t>Strategic Transportation Investments</a:t>
            </a:r>
            <a:endParaRPr lang="en-US" sz="3600" b="1" dirty="0"/>
          </a:p>
        </p:txBody>
      </p:sp>
    </p:spTree>
    <p:extLst>
      <p:ext uri="{BB962C8B-B14F-4D97-AF65-F5344CB8AC3E}">
        <p14:creationId xmlns:p14="http://schemas.microsoft.com/office/powerpoint/2010/main" val="1628799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609600" y="2588431"/>
            <a:ext cx="8229600" cy="1143000"/>
          </a:xfrm>
        </p:spPr>
        <p:txBody>
          <a:bodyPr>
            <a:normAutofit/>
          </a:bodyPr>
          <a:lstStyle/>
          <a:p>
            <a:pPr algn="l"/>
            <a:r>
              <a:rPr lang="en-US" b="1" dirty="0" smtClean="0"/>
              <a:t>problem</a:t>
            </a:r>
            <a:endParaRPr lang="en-US" b="1" dirty="0"/>
          </a:p>
        </p:txBody>
      </p:sp>
      <p:pic>
        <p:nvPicPr>
          <p:cNvPr id="6146" name="99a8085c-95c8-43cc-b6f9-b3683867e40d" descr="07F707C5-E30D-40E8-BF07-080D5960EF76@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29508"/>
            <a:ext cx="3581400" cy="338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6172200" y="2743200"/>
            <a:ext cx="2667000" cy="1015663"/>
          </a:xfrm>
          <a:prstGeom prst="rect">
            <a:avLst/>
          </a:prstGeom>
          <a:noFill/>
        </p:spPr>
        <p:txBody>
          <a:bodyPr wrap="square" rtlCol="0">
            <a:spAutoFit/>
          </a:bodyPr>
          <a:lstStyle/>
          <a:p>
            <a:r>
              <a:rPr lang="en-US" sz="2400" b="1" dirty="0" smtClean="0">
                <a:solidFill>
                  <a:schemeClr val="accent6"/>
                </a:solidFill>
              </a:rPr>
              <a:t>Infrastructure gap. </a:t>
            </a:r>
          </a:p>
          <a:p>
            <a:r>
              <a:rPr lang="en-US" dirty="0" smtClean="0">
                <a:solidFill>
                  <a:schemeClr val="accent6"/>
                </a:solidFill>
              </a:rPr>
              <a:t>Decline in businesses and jobs.</a:t>
            </a:r>
            <a:endParaRPr lang="en-US" dirty="0">
              <a:solidFill>
                <a:schemeClr val="accent6"/>
              </a:solidFill>
            </a:endParaRPr>
          </a:p>
        </p:txBody>
      </p:sp>
      <p:sp>
        <p:nvSpPr>
          <p:cNvPr id="31" name="TextBox 30"/>
          <p:cNvSpPr txBox="1"/>
          <p:nvPr/>
        </p:nvSpPr>
        <p:spPr>
          <a:xfrm>
            <a:off x="2007577" y="761999"/>
            <a:ext cx="4747846" cy="1384995"/>
          </a:xfrm>
          <a:prstGeom prst="rect">
            <a:avLst/>
          </a:prstGeom>
          <a:noFill/>
        </p:spPr>
        <p:txBody>
          <a:bodyPr wrap="square" rtlCol="0">
            <a:spAutoFit/>
          </a:bodyPr>
          <a:lstStyle/>
          <a:p>
            <a:pPr algn="r"/>
            <a:r>
              <a:rPr lang="en-US" sz="2400" b="1" dirty="0" smtClean="0"/>
              <a:t>Increased population</a:t>
            </a:r>
          </a:p>
          <a:p>
            <a:pPr algn="r"/>
            <a:r>
              <a:rPr lang="en-US" sz="2400" b="1" dirty="0" smtClean="0">
                <a:solidFill>
                  <a:schemeClr val="tx1">
                    <a:lumMod val="50000"/>
                    <a:lumOff val="50000"/>
                  </a:schemeClr>
                </a:solidFill>
              </a:rPr>
              <a:t>= Infrastructure need</a:t>
            </a:r>
            <a:endParaRPr lang="en-US" sz="2400" dirty="0" smtClean="0">
              <a:solidFill>
                <a:schemeClr val="tx1">
                  <a:lumMod val="50000"/>
                  <a:lumOff val="50000"/>
                </a:schemeClr>
              </a:solidFill>
            </a:endParaRPr>
          </a:p>
          <a:p>
            <a:pPr algn="r"/>
            <a:endParaRPr lang="en-US" dirty="0" smtClean="0">
              <a:solidFill>
                <a:schemeClr val="bg1">
                  <a:lumMod val="85000"/>
                </a:schemeClr>
              </a:solidFill>
            </a:endParaRPr>
          </a:p>
          <a:p>
            <a:pPr algn="r"/>
            <a:endParaRPr lang="en-US" dirty="0">
              <a:solidFill>
                <a:schemeClr val="bg1">
                  <a:lumMod val="85000"/>
                </a:schemeClr>
              </a:solidFill>
            </a:endParaRPr>
          </a:p>
        </p:txBody>
      </p:sp>
      <p:sp>
        <p:nvSpPr>
          <p:cNvPr id="39" name="TextBox 38"/>
          <p:cNvSpPr txBox="1"/>
          <p:nvPr/>
        </p:nvSpPr>
        <p:spPr>
          <a:xfrm>
            <a:off x="3276600" y="5014211"/>
            <a:ext cx="3405553" cy="1200329"/>
          </a:xfrm>
          <a:prstGeom prst="rect">
            <a:avLst/>
          </a:prstGeom>
          <a:noFill/>
        </p:spPr>
        <p:txBody>
          <a:bodyPr wrap="square" rtlCol="0">
            <a:spAutoFit/>
          </a:bodyPr>
          <a:lstStyle/>
          <a:p>
            <a:pPr algn="r"/>
            <a:r>
              <a:rPr lang="en-US" sz="2400" b="1" dirty="0" smtClean="0"/>
              <a:t>Decreased </a:t>
            </a:r>
          </a:p>
          <a:p>
            <a:pPr algn="r"/>
            <a:r>
              <a:rPr lang="en-US" sz="2400" b="1" dirty="0" smtClean="0"/>
              <a:t>Revenue projections</a:t>
            </a:r>
            <a:br>
              <a:rPr lang="en-US" sz="2400" b="1" dirty="0" smtClean="0"/>
            </a:br>
            <a:r>
              <a:rPr lang="en-US" sz="2400" b="1" dirty="0" smtClean="0">
                <a:solidFill>
                  <a:schemeClr val="bg1">
                    <a:lumMod val="50000"/>
                  </a:schemeClr>
                </a:solidFill>
              </a:rPr>
              <a:t>MFT, DMV, Highway</a:t>
            </a:r>
            <a:endParaRPr lang="en-US" dirty="0">
              <a:solidFill>
                <a:schemeClr val="bg1">
                  <a:lumMod val="50000"/>
                </a:schemeClr>
              </a:solidFill>
            </a:endParaRPr>
          </a:p>
        </p:txBody>
      </p:sp>
      <p:sp>
        <p:nvSpPr>
          <p:cNvPr id="9" name="Title 1"/>
          <p:cNvSpPr txBox="1">
            <a:spLocks/>
          </p:cNvSpPr>
          <p:nvPr/>
        </p:nvSpPr>
        <p:spPr>
          <a:xfrm>
            <a:off x="638908" y="1371600"/>
            <a:ext cx="279009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b="1" dirty="0">
              <a:solidFill>
                <a:schemeClr val="bg1"/>
              </a:solidFill>
            </a:endParaRPr>
          </a:p>
        </p:txBody>
      </p:sp>
      <p:sp>
        <p:nvSpPr>
          <p:cNvPr id="10" name="Title 1"/>
          <p:cNvSpPr txBox="1">
            <a:spLocks/>
          </p:cNvSpPr>
          <p:nvPr/>
        </p:nvSpPr>
        <p:spPr>
          <a:xfrm>
            <a:off x="6717322" y="5014211"/>
            <a:ext cx="177018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t>- $1.7b</a:t>
            </a:r>
            <a:endParaRPr lang="en-US" sz="2800" b="1" dirty="0"/>
          </a:p>
        </p:txBody>
      </p:sp>
      <p:sp>
        <p:nvSpPr>
          <p:cNvPr id="11" name="Title 1"/>
          <p:cNvSpPr txBox="1">
            <a:spLocks/>
          </p:cNvSpPr>
          <p:nvPr/>
        </p:nvSpPr>
        <p:spPr>
          <a:xfrm>
            <a:off x="6717322" y="541766"/>
            <a:ext cx="1770185" cy="82983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t>+ 1.3m</a:t>
            </a:r>
            <a:endParaRPr lang="en-US" sz="2800" b="1" dirty="0"/>
          </a:p>
        </p:txBody>
      </p:sp>
      <p:sp>
        <p:nvSpPr>
          <p:cNvPr id="12" name="TextBox 11"/>
          <p:cNvSpPr txBox="1"/>
          <p:nvPr/>
        </p:nvSpPr>
        <p:spPr>
          <a:xfrm>
            <a:off x="638908" y="6220545"/>
            <a:ext cx="3405553" cy="369332"/>
          </a:xfrm>
          <a:prstGeom prst="rect">
            <a:avLst/>
          </a:prstGeom>
          <a:noFill/>
        </p:spPr>
        <p:txBody>
          <a:bodyPr wrap="square" rtlCol="0">
            <a:spAutoFit/>
          </a:bodyPr>
          <a:lstStyle/>
          <a:p>
            <a:r>
              <a:rPr lang="en-US" dirty="0" smtClean="0">
                <a:solidFill>
                  <a:schemeClr val="bg1">
                    <a:lumMod val="50000"/>
                  </a:schemeClr>
                </a:solidFill>
              </a:rPr>
              <a:t>2013-2023</a:t>
            </a:r>
            <a:endParaRPr lang="en-US" dirty="0">
              <a:solidFill>
                <a:schemeClr val="bg1">
                  <a:lumMod val="50000"/>
                </a:schemeClr>
              </a:solidFill>
            </a:endParaRPr>
          </a:p>
        </p:txBody>
      </p:sp>
    </p:spTree>
    <p:extLst>
      <p:ext uri="{BB962C8B-B14F-4D97-AF65-F5344CB8AC3E}">
        <p14:creationId xmlns:p14="http://schemas.microsoft.com/office/powerpoint/2010/main" val="37419662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rot="21332933">
            <a:off x="743328" y="877984"/>
            <a:ext cx="5474678" cy="3810001"/>
            <a:chOff x="316522" y="304799"/>
            <a:chExt cx="5474678" cy="3810001"/>
          </a:xfrm>
        </p:grpSpPr>
        <p:sp>
          <p:nvSpPr>
            <p:cNvPr id="6" name="Hexagon 5"/>
            <p:cNvSpPr/>
            <p:nvPr/>
          </p:nvSpPr>
          <p:spPr>
            <a:xfrm>
              <a:off x="316522" y="304799"/>
              <a:ext cx="1981200" cy="1752600"/>
            </a:xfrm>
            <a:prstGeom prst="hexagon">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p:cNvSpPr/>
            <p:nvPr/>
          </p:nvSpPr>
          <p:spPr>
            <a:xfrm>
              <a:off x="2057400" y="1333500"/>
              <a:ext cx="1981200" cy="1752600"/>
            </a:xfrm>
            <a:prstGeom prst="hexagon">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p:cNvSpPr/>
            <p:nvPr/>
          </p:nvSpPr>
          <p:spPr>
            <a:xfrm>
              <a:off x="3810000" y="2362200"/>
              <a:ext cx="1981200" cy="1752600"/>
            </a:xfrm>
            <a:prstGeom prst="hexagon">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1"/>
          <p:cNvSpPr txBox="1">
            <a:spLocks/>
          </p:cNvSpPr>
          <p:nvPr/>
        </p:nvSpPr>
        <p:spPr>
          <a:xfrm>
            <a:off x="415643" y="4633308"/>
            <a:ext cx="8229600" cy="11430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schemeClr val="accent6"/>
                </a:solidFill>
              </a:rPr>
              <a:t>strategically invest resources to ensure </a:t>
            </a:r>
          </a:p>
          <a:p>
            <a:pPr algn="l"/>
            <a:r>
              <a:rPr lang="en-US" b="1" dirty="0" smtClean="0">
                <a:solidFill>
                  <a:schemeClr val="accent6"/>
                </a:solidFill>
              </a:rPr>
              <a:t>state, regional, and local priorities are met</a:t>
            </a:r>
          </a:p>
        </p:txBody>
      </p:sp>
      <p:sp>
        <p:nvSpPr>
          <p:cNvPr id="10" name="TextBox 9"/>
          <p:cNvSpPr txBox="1"/>
          <p:nvPr/>
        </p:nvSpPr>
        <p:spPr>
          <a:xfrm>
            <a:off x="1125958" y="1124876"/>
            <a:ext cx="1066800" cy="1015663"/>
          </a:xfrm>
          <a:prstGeom prst="rect">
            <a:avLst/>
          </a:prstGeom>
          <a:noFill/>
        </p:spPr>
        <p:txBody>
          <a:bodyPr wrap="square" rtlCol="0">
            <a:spAutoFit/>
          </a:bodyPr>
          <a:lstStyle/>
          <a:p>
            <a:pPr algn="ctr"/>
            <a:r>
              <a:rPr lang="en-US" sz="2800" b="1" dirty="0"/>
              <a:t>s</a:t>
            </a:r>
            <a:r>
              <a:rPr lang="en-US" sz="2800" b="1" dirty="0" smtClean="0"/>
              <a:t>tate</a:t>
            </a:r>
          </a:p>
          <a:p>
            <a:pPr algn="ctr"/>
            <a:r>
              <a:rPr lang="en-US" sz="3200" b="1" dirty="0" smtClean="0">
                <a:solidFill>
                  <a:schemeClr val="tx2">
                    <a:lumMod val="60000"/>
                    <a:lumOff val="40000"/>
                  </a:schemeClr>
                </a:solidFill>
                <a:latin typeface="Century Gothic" pitchFamily="34" charset="0"/>
              </a:rPr>
              <a:t>40%</a:t>
            </a:r>
            <a:endParaRPr lang="en-US" sz="3200" b="1" dirty="0">
              <a:solidFill>
                <a:schemeClr val="tx2">
                  <a:lumMod val="60000"/>
                  <a:lumOff val="40000"/>
                </a:schemeClr>
              </a:solidFill>
              <a:latin typeface="Century Gothic" pitchFamily="34" charset="0"/>
            </a:endParaRPr>
          </a:p>
        </p:txBody>
      </p:sp>
      <p:sp>
        <p:nvSpPr>
          <p:cNvPr id="11" name="TextBox 10"/>
          <p:cNvSpPr txBox="1"/>
          <p:nvPr/>
        </p:nvSpPr>
        <p:spPr>
          <a:xfrm>
            <a:off x="2714979" y="2076153"/>
            <a:ext cx="1531372" cy="1292662"/>
          </a:xfrm>
          <a:prstGeom prst="rect">
            <a:avLst/>
          </a:prstGeom>
          <a:noFill/>
        </p:spPr>
        <p:txBody>
          <a:bodyPr wrap="square" rtlCol="0">
            <a:spAutoFit/>
          </a:bodyPr>
          <a:lstStyle/>
          <a:p>
            <a:pPr algn="ctr"/>
            <a:r>
              <a:rPr lang="en-US" sz="2800" b="1" dirty="0" smtClean="0"/>
              <a:t>region</a:t>
            </a:r>
          </a:p>
          <a:p>
            <a:pPr algn="ctr"/>
            <a:r>
              <a:rPr lang="en-US" sz="3200" b="1" dirty="0">
                <a:solidFill>
                  <a:schemeClr val="tx2">
                    <a:lumMod val="60000"/>
                    <a:lumOff val="40000"/>
                  </a:schemeClr>
                </a:solidFill>
                <a:latin typeface="Century Gothic" pitchFamily="34" charset="0"/>
              </a:rPr>
              <a:t>3</a:t>
            </a:r>
            <a:r>
              <a:rPr lang="en-US" sz="3200" b="1" dirty="0" smtClean="0">
                <a:solidFill>
                  <a:schemeClr val="tx2">
                    <a:lumMod val="60000"/>
                    <a:lumOff val="40000"/>
                  </a:schemeClr>
                </a:solidFill>
                <a:latin typeface="Century Gothic" pitchFamily="34" charset="0"/>
              </a:rPr>
              <a:t>0%</a:t>
            </a:r>
          </a:p>
          <a:p>
            <a:pPr algn="ctr"/>
            <a:endParaRPr lang="en-US" dirty="0">
              <a:latin typeface="Century Gothic" pitchFamily="34" charset="0"/>
            </a:endParaRPr>
          </a:p>
        </p:txBody>
      </p:sp>
      <p:sp>
        <p:nvSpPr>
          <p:cNvPr id="12" name="TextBox 11"/>
          <p:cNvSpPr txBox="1"/>
          <p:nvPr/>
        </p:nvSpPr>
        <p:spPr>
          <a:xfrm>
            <a:off x="4519195" y="3026690"/>
            <a:ext cx="1565557" cy="1292662"/>
          </a:xfrm>
          <a:prstGeom prst="rect">
            <a:avLst/>
          </a:prstGeom>
          <a:noFill/>
        </p:spPr>
        <p:txBody>
          <a:bodyPr wrap="square" rtlCol="0">
            <a:spAutoFit/>
          </a:bodyPr>
          <a:lstStyle/>
          <a:p>
            <a:pPr algn="ctr"/>
            <a:r>
              <a:rPr lang="en-US" sz="2800" b="1" dirty="0"/>
              <a:t>d</a:t>
            </a:r>
            <a:r>
              <a:rPr lang="en-US" sz="2800" b="1" dirty="0" smtClean="0"/>
              <a:t>ivision</a:t>
            </a:r>
          </a:p>
          <a:p>
            <a:pPr algn="ctr"/>
            <a:r>
              <a:rPr lang="en-US" sz="3200" b="1" dirty="0" smtClean="0">
                <a:solidFill>
                  <a:schemeClr val="tx2">
                    <a:lumMod val="60000"/>
                    <a:lumOff val="40000"/>
                  </a:schemeClr>
                </a:solidFill>
                <a:latin typeface="Century Gothic" pitchFamily="34" charset="0"/>
              </a:rPr>
              <a:t>30%</a:t>
            </a:r>
          </a:p>
          <a:p>
            <a:pPr algn="ctr"/>
            <a:endParaRPr lang="en-US" dirty="0">
              <a:latin typeface="Century Gothic" pitchFamily="34" charset="0"/>
            </a:endParaRPr>
          </a:p>
        </p:txBody>
      </p:sp>
    </p:spTree>
    <p:extLst>
      <p:ext uri="{BB962C8B-B14F-4D97-AF65-F5344CB8AC3E}">
        <p14:creationId xmlns:p14="http://schemas.microsoft.com/office/powerpoint/2010/main" val="32530098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agon 4"/>
          <p:cNvSpPr/>
          <p:nvPr/>
        </p:nvSpPr>
        <p:spPr>
          <a:xfrm rot="21332933">
            <a:off x="672403" y="788931"/>
            <a:ext cx="1981200" cy="1752600"/>
          </a:xfrm>
          <a:prstGeom prst="hexagon">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13692" y="1403621"/>
            <a:ext cx="1066800" cy="523220"/>
          </a:xfrm>
          <a:prstGeom prst="rect">
            <a:avLst/>
          </a:prstGeom>
          <a:noFill/>
        </p:spPr>
        <p:txBody>
          <a:bodyPr wrap="square" rtlCol="0">
            <a:spAutoFit/>
          </a:bodyPr>
          <a:lstStyle/>
          <a:p>
            <a:pPr algn="ctr"/>
            <a:r>
              <a:rPr lang="en-US" sz="2800" b="1" dirty="0" smtClean="0"/>
              <a:t>state</a:t>
            </a:r>
            <a:endParaRPr lang="en-US" sz="2800" b="1" dirty="0"/>
          </a:p>
        </p:txBody>
      </p:sp>
      <p:sp>
        <p:nvSpPr>
          <p:cNvPr id="10" name="Title 1"/>
          <p:cNvSpPr txBox="1">
            <a:spLocks/>
          </p:cNvSpPr>
          <p:nvPr/>
        </p:nvSpPr>
        <p:spPr>
          <a:xfrm>
            <a:off x="427892" y="3238956"/>
            <a:ext cx="3505200" cy="1524000"/>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schemeClr val="accent6"/>
                </a:solidFill>
              </a:rPr>
              <a:t>40% of revenue or </a:t>
            </a:r>
          </a:p>
          <a:p>
            <a:pPr algn="l"/>
            <a:endParaRPr lang="en-US" b="1" dirty="0">
              <a:solidFill>
                <a:schemeClr val="accent6"/>
              </a:solidFill>
            </a:endParaRPr>
          </a:p>
          <a:p>
            <a:pPr algn="l"/>
            <a:r>
              <a:rPr lang="en-US" b="1" dirty="0" smtClean="0">
                <a:solidFill>
                  <a:schemeClr val="accent6"/>
                </a:solidFill>
              </a:rPr>
              <a:t>$6 billion statewide </a:t>
            </a:r>
            <a:r>
              <a:rPr lang="en-US" b="1" i="1" dirty="0" smtClean="0">
                <a:solidFill>
                  <a:schemeClr val="accent6"/>
                </a:solidFill>
              </a:rPr>
              <a:t>(over 10 years)</a:t>
            </a:r>
          </a:p>
        </p:txBody>
      </p:sp>
      <p:sp>
        <p:nvSpPr>
          <p:cNvPr id="12" name="TextBox 11"/>
          <p:cNvSpPr txBox="1"/>
          <p:nvPr/>
        </p:nvSpPr>
        <p:spPr>
          <a:xfrm>
            <a:off x="3657600" y="1035149"/>
            <a:ext cx="5334000" cy="4893647"/>
          </a:xfrm>
          <a:prstGeom prst="rect">
            <a:avLst/>
          </a:prstGeom>
          <a:noFill/>
        </p:spPr>
        <p:txBody>
          <a:bodyPr wrap="square" rtlCol="0">
            <a:spAutoFit/>
          </a:bodyPr>
          <a:lstStyle/>
          <a:p>
            <a:pPr marL="342900" indent="-342900">
              <a:buFont typeface="Arial" pitchFamily="34" charset="0"/>
              <a:buChar char="•"/>
            </a:pPr>
            <a:r>
              <a:rPr lang="en-US" sz="2400" b="1" dirty="0" smtClean="0"/>
              <a:t>Address statewide and regionally significant congestion/bottlenecks </a:t>
            </a:r>
          </a:p>
          <a:p>
            <a:pPr marL="800100" lvl="1" indent="-342900">
              <a:buFont typeface="Calibri" pitchFamily="34" charset="0"/>
              <a:buChar char="‒"/>
            </a:pPr>
            <a:r>
              <a:rPr lang="en-US" sz="2400" dirty="0" smtClean="0"/>
              <a:t>Statewide and regional tier ONLY</a:t>
            </a:r>
          </a:p>
          <a:p>
            <a:pPr marL="800100" lvl="1" indent="-342900">
              <a:buFont typeface="Calibri" pitchFamily="34" charset="0"/>
              <a:buChar char="‒"/>
            </a:pPr>
            <a:r>
              <a:rPr lang="en-US" sz="2400" dirty="0" smtClean="0"/>
              <a:t>All modes compete </a:t>
            </a:r>
            <a:br>
              <a:rPr lang="en-US" sz="2400" dirty="0" smtClean="0"/>
            </a:br>
            <a:r>
              <a:rPr lang="en-US" sz="2400" dirty="0" smtClean="0"/>
              <a:t>(hwy and non-hwy projects)</a:t>
            </a:r>
          </a:p>
          <a:p>
            <a:pPr marL="342900" indent="-342900">
              <a:buFont typeface="Arial" pitchFamily="34" charset="0"/>
              <a:buChar char="•"/>
            </a:pPr>
            <a:endParaRPr lang="en-US" sz="2400" b="1" dirty="0" smtClean="0"/>
          </a:p>
          <a:p>
            <a:pPr marL="342900" indent="-342900">
              <a:buFont typeface="Arial" pitchFamily="34" charset="0"/>
              <a:buChar char="•"/>
            </a:pPr>
            <a:r>
              <a:rPr lang="en-US" sz="2400" b="1" dirty="0" smtClean="0"/>
              <a:t>100% data driven</a:t>
            </a:r>
            <a:endParaRPr lang="en-US" sz="2400" b="1" dirty="0"/>
          </a:p>
          <a:p>
            <a:pPr marL="800100" lvl="1" indent="-342900">
              <a:buFont typeface="Calibri" pitchFamily="34" charset="0"/>
              <a:buChar char="‒"/>
            </a:pPr>
            <a:r>
              <a:rPr lang="en-US" sz="2400" dirty="0" smtClean="0"/>
              <a:t>Benefit-cost </a:t>
            </a:r>
            <a:br>
              <a:rPr lang="en-US" sz="2400" dirty="0" smtClean="0"/>
            </a:br>
            <a:r>
              <a:rPr lang="en-US" sz="2400" i="1" dirty="0" smtClean="0"/>
              <a:t>(reduced travel time /project costs)</a:t>
            </a:r>
          </a:p>
          <a:p>
            <a:pPr marL="800100" lvl="1" indent="-342900">
              <a:buFont typeface="Calibri" pitchFamily="34" charset="0"/>
              <a:buChar char="‒"/>
            </a:pPr>
            <a:r>
              <a:rPr lang="en-US" sz="2400" dirty="0" smtClean="0"/>
              <a:t>Existing congestion</a:t>
            </a:r>
          </a:p>
          <a:p>
            <a:pPr marL="800100" lvl="1" indent="-342900">
              <a:buFont typeface="Calibri" pitchFamily="34" charset="0"/>
              <a:buChar char="‒"/>
            </a:pPr>
            <a:r>
              <a:rPr lang="en-US" sz="2400" dirty="0" smtClean="0"/>
              <a:t>Economic competitiveness</a:t>
            </a:r>
          </a:p>
          <a:p>
            <a:pPr marL="800100" lvl="1" indent="-342900">
              <a:buFont typeface="Calibri" pitchFamily="34" charset="0"/>
              <a:buChar char="‒"/>
            </a:pPr>
            <a:r>
              <a:rPr lang="en-US" sz="2400" dirty="0" smtClean="0"/>
              <a:t>Freight</a:t>
            </a:r>
          </a:p>
          <a:p>
            <a:pPr marL="800100" lvl="1" indent="-342900">
              <a:buFont typeface="Calibri" pitchFamily="34" charset="0"/>
              <a:buChar char="‒"/>
            </a:pPr>
            <a:r>
              <a:rPr lang="en-US" sz="2400" dirty="0" smtClean="0"/>
              <a:t>Multi-modal</a:t>
            </a:r>
            <a:endParaRPr lang="en-US" sz="2400" dirty="0"/>
          </a:p>
        </p:txBody>
      </p:sp>
    </p:spTree>
    <p:extLst>
      <p:ext uri="{BB962C8B-B14F-4D97-AF65-F5344CB8AC3E}">
        <p14:creationId xmlns:p14="http://schemas.microsoft.com/office/powerpoint/2010/main" val="16238369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03" y="619275"/>
            <a:ext cx="8229600" cy="1143000"/>
          </a:xfrm>
          <a:prstGeom prst="rect">
            <a:avLst/>
          </a:prstGeom>
        </p:spPr>
        <p:txBody>
          <a:bodyPr vert="horz" lIns="91440" tIns="45720" rIns="91440" bIns="45720" rtlCol="0" anchor="ctr">
            <a:normAutofit/>
          </a:bodyPr>
          <a:lstStyle/>
          <a:p>
            <a:pPr algn="ctr"/>
            <a:r>
              <a:rPr lang="en-US" dirty="0" smtClean="0"/>
              <a:t>Governor and NCDOT Focus Areas</a:t>
            </a:r>
            <a:endParaRPr lang="en-US" dirty="0"/>
          </a:p>
        </p:txBody>
      </p:sp>
      <p:sp>
        <p:nvSpPr>
          <p:cNvPr id="5" name="Text Placeholder 2"/>
          <p:cNvSpPr txBox="1">
            <a:spLocks/>
          </p:cNvSpPr>
          <p:nvPr/>
        </p:nvSpPr>
        <p:spPr>
          <a:xfrm>
            <a:off x="457200" y="1958727"/>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p:txBody>
      </p:sp>
      <p:sp>
        <p:nvSpPr>
          <p:cNvPr id="4" name="Slide Number Placeholder 5"/>
          <p:cNvSpPr>
            <a:spLocks noGrp="1"/>
          </p:cNvSpPr>
          <p:nvPr>
            <p:ph type="sldNum" sz="quarter" idx="4"/>
          </p:nvPr>
        </p:nvSpPr>
        <p:spPr>
          <a:xfrm>
            <a:off x="8414749" y="6356350"/>
            <a:ext cx="544101" cy="365125"/>
          </a:xfrm>
          <a:prstGeom prst="rect">
            <a:avLst/>
          </a:prstGeom>
        </p:spPr>
        <p:txBody>
          <a:bodyPr/>
          <a:lstStyle>
            <a:lvl1pPr algn="r">
              <a:defRPr sz="1200">
                <a:solidFill>
                  <a:schemeClr val="tx1">
                    <a:lumMod val="75000"/>
                    <a:lumOff val="25000"/>
                  </a:schemeClr>
                </a:solidFill>
                <a:latin typeface="Helvetica"/>
              </a:defRPr>
            </a:lvl1pPr>
          </a:lstStyle>
          <a:p>
            <a:fld id="{2985A7AB-62D5-BB49-9143-B22354004447}" type="slidenum">
              <a:rPr lang="en-US" smtClean="0"/>
              <a:pPr/>
              <a:t>2</a:t>
            </a:fld>
            <a:endParaRPr lang="en-US" dirty="0"/>
          </a:p>
        </p:txBody>
      </p:sp>
      <p:graphicFrame>
        <p:nvGraphicFramePr>
          <p:cNvPr id="3" name="Diagram 2"/>
          <p:cNvGraphicFramePr/>
          <p:nvPr>
            <p:extLst>
              <p:ext uri="{D42A27DB-BD31-4B8C-83A1-F6EECF244321}">
                <p14:modId xmlns:p14="http://schemas.microsoft.com/office/powerpoint/2010/main" val="3982649078"/>
              </p:ext>
            </p:extLst>
          </p:nvPr>
        </p:nvGraphicFramePr>
        <p:xfrm>
          <a:off x="1524000" y="210207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0089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57600" y="934841"/>
            <a:ext cx="4876800" cy="5632311"/>
          </a:xfrm>
          <a:prstGeom prst="rect">
            <a:avLst/>
          </a:prstGeom>
          <a:noFill/>
        </p:spPr>
        <p:txBody>
          <a:bodyPr wrap="square" rtlCol="0">
            <a:spAutoFit/>
          </a:bodyPr>
          <a:lstStyle/>
          <a:p>
            <a:pPr marL="342900" indent="-342900">
              <a:buFont typeface="Arial" pitchFamily="34" charset="0"/>
              <a:buChar char="•"/>
            </a:pPr>
            <a:r>
              <a:rPr lang="en-US" sz="2400" b="1" dirty="0" smtClean="0"/>
              <a:t>Address projects with regionally significant impact</a:t>
            </a:r>
          </a:p>
          <a:p>
            <a:pPr marL="800100" lvl="1" indent="-342900">
              <a:buFont typeface="Calibri" pitchFamily="34" charset="0"/>
              <a:buChar char="‒"/>
            </a:pPr>
            <a:r>
              <a:rPr lang="en-US" sz="2400" dirty="0" smtClean="0"/>
              <a:t>Statewide and regional tiers</a:t>
            </a:r>
          </a:p>
          <a:p>
            <a:pPr marL="800100" lvl="1" indent="-342900">
              <a:buFont typeface="Calibri" pitchFamily="34" charset="0"/>
              <a:buChar char="‒"/>
            </a:pPr>
            <a:r>
              <a:rPr lang="en-US" sz="2400" dirty="0" smtClean="0"/>
              <a:t>Paired divisions: (1&amp;4), (2&amp;3), (5&amp;6), (7&amp;9), (8&amp;10), (11&amp;12), (13&amp;14)</a:t>
            </a:r>
          </a:p>
          <a:p>
            <a:pPr marL="800100" lvl="1" indent="-342900">
              <a:buFont typeface="Calibri" pitchFamily="34" charset="0"/>
              <a:buChar char="‒"/>
            </a:pPr>
            <a:r>
              <a:rPr lang="en-US" sz="2400" dirty="0" smtClean="0"/>
              <a:t>All modes compete </a:t>
            </a:r>
          </a:p>
          <a:p>
            <a:pPr marL="800100" lvl="1" indent="-342900">
              <a:buFont typeface="Calibri" pitchFamily="34" charset="0"/>
              <a:buChar char="‒"/>
            </a:pPr>
            <a:endParaRPr lang="en-US" sz="2400" dirty="0"/>
          </a:p>
          <a:p>
            <a:pPr marL="342900" indent="-342900">
              <a:buFont typeface="Arial" pitchFamily="34" charset="0"/>
              <a:buChar char="•"/>
            </a:pPr>
            <a:r>
              <a:rPr lang="en-US" sz="2400" b="1" dirty="0" smtClean="0"/>
              <a:t>70% data; 30% local ranking</a:t>
            </a:r>
          </a:p>
          <a:p>
            <a:pPr marL="800100" lvl="1" indent="-342900">
              <a:buFont typeface="Calibri" pitchFamily="34" charset="0"/>
              <a:buChar char="‒"/>
            </a:pPr>
            <a:r>
              <a:rPr lang="en-US" sz="2400" dirty="0" smtClean="0"/>
              <a:t>Benefit-cost</a:t>
            </a:r>
          </a:p>
          <a:p>
            <a:pPr marL="800100" lvl="1" indent="-342900">
              <a:buFont typeface="Calibri" pitchFamily="34" charset="0"/>
              <a:buChar char="‒"/>
            </a:pPr>
            <a:r>
              <a:rPr lang="en-US" sz="2400" dirty="0" smtClean="0"/>
              <a:t>Connectivity (jobs, healthcare, education, recreation </a:t>
            </a:r>
            <a:r>
              <a:rPr lang="en-US" sz="2400" dirty="0" err="1" smtClean="0"/>
              <a:t>ctrs</a:t>
            </a:r>
            <a:r>
              <a:rPr lang="en-US" sz="2400" dirty="0" smtClean="0"/>
              <a:t>.)</a:t>
            </a:r>
          </a:p>
          <a:p>
            <a:pPr marL="800100" lvl="1" indent="-342900">
              <a:buFont typeface="Calibri" pitchFamily="34" charset="0"/>
              <a:buChar char="‒"/>
            </a:pPr>
            <a:r>
              <a:rPr lang="en-US" sz="2400" dirty="0" smtClean="0"/>
              <a:t>Congestion</a:t>
            </a:r>
          </a:p>
          <a:p>
            <a:pPr marL="800100" lvl="1" indent="-342900">
              <a:buFont typeface="Calibri" pitchFamily="34" charset="0"/>
              <a:buChar char="‒"/>
            </a:pPr>
            <a:r>
              <a:rPr lang="en-US" sz="2400" dirty="0" smtClean="0"/>
              <a:t>Safety</a:t>
            </a:r>
          </a:p>
          <a:p>
            <a:pPr marL="342900" indent="-342900">
              <a:buFont typeface="Arial" pitchFamily="34" charset="0"/>
              <a:buChar char="•"/>
            </a:pPr>
            <a:endParaRPr lang="en-US" sz="2400" dirty="0"/>
          </a:p>
        </p:txBody>
      </p:sp>
      <p:sp>
        <p:nvSpPr>
          <p:cNvPr id="5" name="Hexagon 4"/>
          <p:cNvSpPr/>
          <p:nvPr/>
        </p:nvSpPr>
        <p:spPr>
          <a:xfrm rot="21332933">
            <a:off x="647700" y="788931"/>
            <a:ext cx="1981200" cy="1752600"/>
          </a:xfrm>
          <a:prstGeom prst="hexagon">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62000" y="1403621"/>
            <a:ext cx="1752600" cy="523220"/>
          </a:xfrm>
          <a:prstGeom prst="rect">
            <a:avLst/>
          </a:prstGeom>
          <a:noFill/>
        </p:spPr>
        <p:txBody>
          <a:bodyPr wrap="square" rtlCol="0">
            <a:spAutoFit/>
          </a:bodyPr>
          <a:lstStyle/>
          <a:p>
            <a:pPr algn="ctr"/>
            <a:r>
              <a:rPr lang="en-US" sz="2800" b="1" dirty="0" smtClean="0">
                <a:latin typeface="Calibri" pitchFamily="34" charset="0"/>
                <a:cs typeface="Calibri" pitchFamily="34" charset="0"/>
              </a:rPr>
              <a:t>region</a:t>
            </a:r>
            <a:endParaRPr lang="en-US" sz="2800" b="1" dirty="0">
              <a:latin typeface="Calibri" pitchFamily="34" charset="0"/>
              <a:cs typeface="Calibri" pitchFamily="34" charset="0"/>
            </a:endParaRPr>
          </a:p>
        </p:txBody>
      </p:sp>
      <p:sp>
        <p:nvSpPr>
          <p:cNvPr id="13" name="Title 1"/>
          <p:cNvSpPr txBox="1">
            <a:spLocks/>
          </p:cNvSpPr>
          <p:nvPr/>
        </p:nvSpPr>
        <p:spPr>
          <a:xfrm>
            <a:off x="427892" y="2999026"/>
            <a:ext cx="2924908" cy="2334973"/>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chemeClr val="accent6"/>
                </a:solidFill>
              </a:rPr>
              <a:t>3</a:t>
            </a:r>
            <a:r>
              <a:rPr lang="en-US" b="1" dirty="0" smtClean="0">
                <a:solidFill>
                  <a:schemeClr val="accent6"/>
                </a:solidFill>
              </a:rPr>
              <a:t>0% of revenue or </a:t>
            </a:r>
          </a:p>
          <a:p>
            <a:pPr algn="l"/>
            <a:endParaRPr lang="en-US" b="1" dirty="0" smtClean="0">
              <a:solidFill>
                <a:schemeClr val="accent6"/>
              </a:solidFill>
            </a:endParaRPr>
          </a:p>
          <a:p>
            <a:pPr algn="l"/>
            <a:r>
              <a:rPr lang="en-US" b="1" dirty="0" smtClean="0">
                <a:solidFill>
                  <a:schemeClr val="accent6"/>
                </a:solidFill>
              </a:rPr>
              <a:t>$4.5 billion over all regions </a:t>
            </a:r>
          </a:p>
          <a:p>
            <a:pPr algn="l"/>
            <a:r>
              <a:rPr lang="en-US" b="1" i="1" dirty="0" smtClean="0">
                <a:solidFill>
                  <a:schemeClr val="accent6"/>
                </a:solidFill>
              </a:rPr>
              <a:t>(over 10 years)</a:t>
            </a:r>
          </a:p>
        </p:txBody>
      </p:sp>
    </p:spTree>
    <p:extLst>
      <p:ext uri="{BB962C8B-B14F-4D97-AF65-F5344CB8AC3E}">
        <p14:creationId xmlns:p14="http://schemas.microsoft.com/office/powerpoint/2010/main" val="39561506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57600" y="1142011"/>
            <a:ext cx="4800600" cy="4154984"/>
          </a:xfrm>
          <a:prstGeom prst="rect">
            <a:avLst/>
          </a:prstGeom>
          <a:noFill/>
        </p:spPr>
        <p:txBody>
          <a:bodyPr wrap="square" rtlCol="0">
            <a:spAutoFit/>
          </a:bodyPr>
          <a:lstStyle/>
          <a:p>
            <a:pPr marL="342900" indent="-342900">
              <a:buFont typeface="Arial" pitchFamily="34" charset="0"/>
              <a:buChar char="•"/>
            </a:pPr>
            <a:r>
              <a:rPr lang="en-US" sz="2400" b="1" dirty="0" smtClean="0"/>
              <a:t>Address localized congestion &amp; safety concerns</a:t>
            </a:r>
          </a:p>
          <a:p>
            <a:pPr marL="800100" lvl="1" indent="-342900">
              <a:buFont typeface="Calibri" pitchFamily="34" charset="0"/>
              <a:buChar char="̶"/>
            </a:pPr>
            <a:r>
              <a:rPr lang="en-US" sz="2400" dirty="0" smtClean="0"/>
              <a:t>All tiers</a:t>
            </a:r>
          </a:p>
          <a:p>
            <a:pPr marL="800100" lvl="1" indent="-342900">
              <a:buFont typeface="Calibri" pitchFamily="34" charset="0"/>
              <a:buChar char="̶"/>
            </a:pPr>
            <a:r>
              <a:rPr lang="en-US" sz="2400" dirty="0" smtClean="0"/>
              <a:t>All modes compete </a:t>
            </a:r>
          </a:p>
          <a:p>
            <a:pPr marL="800100" lvl="1" indent="-342900">
              <a:buFont typeface="Calibri" pitchFamily="34" charset="0"/>
              <a:buChar char="̶"/>
            </a:pPr>
            <a:endParaRPr lang="en-US" sz="2400" b="1" dirty="0"/>
          </a:p>
          <a:p>
            <a:pPr marL="342900" indent="-342900">
              <a:buFont typeface="Arial" pitchFamily="34" charset="0"/>
              <a:buChar char="•"/>
            </a:pPr>
            <a:r>
              <a:rPr lang="en-US" sz="2400" b="1" dirty="0" smtClean="0"/>
              <a:t>50% data; 50% local ranking</a:t>
            </a:r>
          </a:p>
          <a:p>
            <a:pPr marL="800100" lvl="1" indent="-342900">
              <a:buFont typeface="Calibri" pitchFamily="34" charset="0"/>
              <a:buChar char="‒"/>
            </a:pPr>
            <a:r>
              <a:rPr lang="en-US" sz="2400" dirty="0" smtClean="0"/>
              <a:t>Benefit-cost</a:t>
            </a:r>
          </a:p>
          <a:p>
            <a:pPr marL="800100" lvl="1" indent="-342900">
              <a:buFont typeface="Calibri" pitchFamily="34" charset="0"/>
              <a:buChar char="‒"/>
            </a:pPr>
            <a:r>
              <a:rPr lang="en-US" sz="2400" dirty="0" smtClean="0"/>
              <a:t>Connectivity</a:t>
            </a:r>
          </a:p>
          <a:p>
            <a:pPr marL="800100" lvl="1" indent="-342900">
              <a:buFont typeface="Calibri" pitchFamily="34" charset="0"/>
              <a:buChar char="‒"/>
            </a:pPr>
            <a:r>
              <a:rPr lang="en-US" sz="2400" dirty="0" smtClean="0"/>
              <a:t>Shoulder width</a:t>
            </a:r>
          </a:p>
          <a:p>
            <a:pPr marL="800100" lvl="1" indent="-342900">
              <a:buFont typeface="Calibri" pitchFamily="34" charset="0"/>
              <a:buChar char="‒"/>
            </a:pPr>
            <a:r>
              <a:rPr lang="en-US" sz="2400" dirty="0" smtClean="0"/>
              <a:t>Safety</a:t>
            </a:r>
          </a:p>
          <a:p>
            <a:pPr marL="342900" indent="-342900">
              <a:buFont typeface="Arial" pitchFamily="34" charset="0"/>
              <a:buChar char="•"/>
            </a:pPr>
            <a:endParaRPr lang="en-US" sz="2400" dirty="0"/>
          </a:p>
        </p:txBody>
      </p:sp>
      <p:sp>
        <p:nvSpPr>
          <p:cNvPr id="5" name="Hexagon 4"/>
          <p:cNvSpPr/>
          <p:nvPr/>
        </p:nvSpPr>
        <p:spPr>
          <a:xfrm rot="21332933">
            <a:off x="647699" y="984520"/>
            <a:ext cx="1981200" cy="1752600"/>
          </a:xfrm>
          <a:prstGeom prst="hexagon">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61999" y="1437760"/>
            <a:ext cx="1752600" cy="523220"/>
          </a:xfrm>
          <a:prstGeom prst="rect">
            <a:avLst/>
          </a:prstGeom>
          <a:noFill/>
        </p:spPr>
        <p:txBody>
          <a:bodyPr wrap="square" rtlCol="0">
            <a:spAutoFit/>
          </a:bodyPr>
          <a:lstStyle/>
          <a:p>
            <a:pPr algn="ctr"/>
            <a:r>
              <a:rPr lang="en-US" sz="2800" b="1" dirty="0" smtClean="0">
                <a:latin typeface="Calibri" pitchFamily="34" charset="0"/>
                <a:cs typeface="Calibri" pitchFamily="34" charset="0"/>
              </a:rPr>
              <a:t>division</a:t>
            </a:r>
            <a:endParaRPr lang="en-US" sz="2800" b="1" dirty="0">
              <a:latin typeface="Calibri" pitchFamily="34" charset="0"/>
              <a:cs typeface="Calibri" pitchFamily="34" charset="0"/>
            </a:endParaRPr>
          </a:p>
        </p:txBody>
      </p:sp>
      <p:sp>
        <p:nvSpPr>
          <p:cNvPr id="11" name="Title 1"/>
          <p:cNvSpPr txBox="1">
            <a:spLocks/>
          </p:cNvSpPr>
          <p:nvPr/>
        </p:nvSpPr>
        <p:spPr>
          <a:xfrm>
            <a:off x="358980" y="3219503"/>
            <a:ext cx="3429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chemeClr val="accent6"/>
                </a:solidFill>
              </a:rPr>
              <a:t>Equal share over 14 divisions.</a:t>
            </a:r>
          </a:p>
        </p:txBody>
      </p:sp>
    </p:spTree>
    <p:extLst>
      <p:ext uri="{BB962C8B-B14F-4D97-AF65-F5344CB8AC3E}">
        <p14:creationId xmlns:p14="http://schemas.microsoft.com/office/powerpoint/2010/main" val="17730024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3" y="734332"/>
            <a:ext cx="9165771" cy="1228269"/>
          </a:xfrm>
        </p:spPr>
        <p:txBody>
          <a:bodyPr/>
          <a:lstStyle/>
          <a:p>
            <a:r>
              <a:rPr lang="en-US" dirty="0" smtClean="0"/>
              <a:t> </a:t>
            </a:r>
            <a:r>
              <a:rPr lang="en-US" sz="3200" dirty="0" smtClean="0"/>
              <a:t>Tools to Help Continue a Strong Letting Program</a:t>
            </a:r>
            <a:endParaRPr lang="en-US" sz="3200" dirty="0"/>
          </a:p>
        </p:txBody>
      </p:sp>
      <p:sp>
        <p:nvSpPr>
          <p:cNvPr id="4" name="Slide Number Placeholder 3"/>
          <p:cNvSpPr>
            <a:spLocks noGrp="1"/>
          </p:cNvSpPr>
          <p:nvPr>
            <p:ph type="sldNum" sz="quarter" idx="12"/>
          </p:nvPr>
        </p:nvSpPr>
        <p:spPr/>
        <p:txBody>
          <a:bodyPr/>
          <a:lstStyle/>
          <a:p>
            <a:fld id="{466B2A76-1DA9-490D-8103-CD2525E51A3A}" type="slidenum">
              <a:rPr lang="en-US" smtClean="0"/>
              <a:t>22</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165248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50053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229" y="838464"/>
            <a:ext cx="8229600" cy="1143000"/>
          </a:xfrm>
        </p:spPr>
        <p:txBody>
          <a:bodyPr/>
          <a:lstStyle/>
          <a:p>
            <a:r>
              <a:rPr lang="en-US" dirty="0" smtClean="0"/>
              <a:t>Challenges </a:t>
            </a:r>
            <a:endParaRPr lang="en-US" dirty="0"/>
          </a:p>
        </p:txBody>
      </p:sp>
      <p:sp>
        <p:nvSpPr>
          <p:cNvPr id="4" name="Slide Number Placeholder 3"/>
          <p:cNvSpPr>
            <a:spLocks noGrp="1"/>
          </p:cNvSpPr>
          <p:nvPr>
            <p:ph type="sldNum" sz="quarter" idx="12"/>
          </p:nvPr>
        </p:nvSpPr>
        <p:spPr/>
        <p:txBody>
          <a:bodyPr/>
          <a:lstStyle/>
          <a:p>
            <a:fld id="{466B2A76-1DA9-490D-8103-CD2525E51A3A}" type="slidenum">
              <a:rPr lang="en-US" smtClean="0"/>
              <a:t>23</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46492374"/>
              </p:ext>
            </p:extLst>
          </p:nvPr>
        </p:nvGraphicFramePr>
        <p:xfrm>
          <a:off x="457200" y="1721387"/>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63850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466B2A76-1DA9-490D-8103-CD2525E51A3A}" type="slidenum">
              <a:rPr lang="en-US" smtClean="0"/>
              <a:t>24</a:t>
            </a:fld>
            <a:endParaRPr lang="en-US"/>
          </a:p>
        </p:txBody>
      </p:sp>
      <p:sp>
        <p:nvSpPr>
          <p:cNvPr id="2" name="Title 1"/>
          <p:cNvSpPr>
            <a:spLocks noGrp="1"/>
          </p:cNvSpPr>
          <p:nvPr>
            <p:ph type="title"/>
          </p:nvPr>
        </p:nvSpPr>
        <p:spPr/>
        <p:txBody>
          <a:bodyPr/>
          <a:lstStyle/>
          <a:p>
            <a:r>
              <a:rPr lang="en-US" dirty="0" smtClean="0"/>
              <a:t>Challenges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50726998"/>
              </p:ext>
            </p:extLst>
          </p:nvPr>
        </p:nvGraphicFramePr>
        <p:xfrm>
          <a:off x="457200" y="2046288"/>
          <a:ext cx="8229600" cy="3705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21891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4074"/>
            <a:ext cx="8229600" cy="1143000"/>
          </a:xfrm>
        </p:spPr>
        <p:txBody>
          <a:bodyPr/>
          <a:lstStyle/>
          <a:p>
            <a:r>
              <a:rPr lang="en-US" dirty="0" smtClean="0"/>
              <a:t>FUNDING TRIVIA</a:t>
            </a:r>
            <a:endParaRPr lang="en-US" dirty="0"/>
          </a:p>
        </p:txBody>
      </p:sp>
      <p:sp>
        <p:nvSpPr>
          <p:cNvPr id="3" name="Content Placeholder 2"/>
          <p:cNvSpPr>
            <a:spLocks noGrp="1"/>
          </p:cNvSpPr>
          <p:nvPr>
            <p:ph idx="1"/>
          </p:nvPr>
        </p:nvSpPr>
        <p:spPr>
          <a:xfrm>
            <a:off x="457200" y="1275309"/>
            <a:ext cx="8411022" cy="4525963"/>
          </a:xfrm>
        </p:spPr>
        <p:txBody>
          <a:bodyPr/>
          <a:lstStyle/>
          <a:p>
            <a:pPr marL="0" indent="0">
              <a:buNone/>
            </a:pPr>
            <a:endParaRPr lang="en-US" sz="3000" dirty="0" smtClean="0"/>
          </a:p>
          <a:p>
            <a:pPr marL="0" indent="0">
              <a:buNone/>
            </a:pPr>
            <a:endParaRPr lang="en-US" sz="3000"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466B2A76-1DA9-490D-8103-CD2525E51A3A}" type="slidenum">
              <a:rPr lang="en-US" smtClean="0"/>
              <a:t>25</a:t>
            </a:fld>
            <a:endParaRPr lang="en-US"/>
          </a:p>
        </p:txBody>
      </p:sp>
      <p:sp>
        <p:nvSpPr>
          <p:cNvPr id="6" name="TextBox 5"/>
          <p:cNvSpPr txBox="1"/>
          <p:nvPr/>
        </p:nvSpPr>
        <p:spPr>
          <a:xfrm>
            <a:off x="385945" y="1813589"/>
            <a:ext cx="5684356" cy="646331"/>
          </a:xfrm>
          <a:prstGeom prst="rect">
            <a:avLst/>
          </a:prstGeom>
          <a:noFill/>
          <a:ln w="31750">
            <a:solidFill>
              <a:srgbClr val="0070C0"/>
            </a:solidFill>
          </a:ln>
        </p:spPr>
        <p:txBody>
          <a:bodyPr wrap="square" rtlCol="0">
            <a:spAutoFit/>
          </a:bodyPr>
          <a:lstStyle/>
          <a:p>
            <a:r>
              <a:rPr lang="en-US" dirty="0" smtClean="0"/>
              <a:t>Each 1 cent of motor fuel tax represents what </a:t>
            </a:r>
            <a:r>
              <a:rPr lang="en-US" dirty="0"/>
              <a:t>cost per year to a driver</a:t>
            </a:r>
            <a:r>
              <a:rPr lang="en-US" dirty="0" smtClean="0"/>
              <a:t>?</a:t>
            </a:r>
            <a:endParaRPr lang="en-US" dirty="0"/>
          </a:p>
        </p:txBody>
      </p:sp>
      <p:sp>
        <p:nvSpPr>
          <p:cNvPr id="7" name="TextBox 6"/>
          <p:cNvSpPr txBox="1"/>
          <p:nvPr/>
        </p:nvSpPr>
        <p:spPr>
          <a:xfrm>
            <a:off x="385944" y="3515957"/>
            <a:ext cx="5684357" cy="646331"/>
          </a:xfrm>
          <a:prstGeom prst="rect">
            <a:avLst/>
          </a:prstGeom>
          <a:noFill/>
          <a:ln w="31750">
            <a:solidFill>
              <a:schemeClr val="accent1"/>
            </a:solidFill>
          </a:ln>
        </p:spPr>
        <p:txBody>
          <a:bodyPr wrap="square" rtlCol="0">
            <a:spAutoFit/>
          </a:bodyPr>
          <a:lstStyle>
            <a:defPPr>
              <a:defRPr lang="en-US"/>
            </a:defPPr>
          </a:lstStyle>
          <a:p>
            <a:r>
              <a:rPr lang="en-US" dirty="0"/>
              <a:t>Each 1 cent of motor fuel tax represents what funding per year for NCDOT projects</a:t>
            </a:r>
            <a:r>
              <a:rPr lang="en-US" dirty="0" smtClean="0"/>
              <a:t>?</a:t>
            </a:r>
            <a:endParaRPr lang="en-US" dirty="0"/>
          </a:p>
        </p:txBody>
      </p:sp>
      <p:sp>
        <p:nvSpPr>
          <p:cNvPr id="8" name="TextBox 7"/>
          <p:cNvSpPr txBox="1"/>
          <p:nvPr/>
        </p:nvSpPr>
        <p:spPr>
          <a:xfrm>
            <a:off x="385945" y="5074054"/>
            <a:ext cx="5684358" cy="646331"/>
          </a:xfrm>
          <a:prstGeom prst="rect">
            <a:avLst/>
          </a:prstGeom>
          <a:noFill/>
          <a:ln w="31750">
            <a:solidFill>
              <a:schemeClr val="accent1"/>
            </a:solidFill>
          </a:ln>
        </p:spPr>
        <p:txBody>
          <a:bodyPr wrap="square" rtlCol="0">
            <a:spAutoFit/>
          </a:bodyPr>
          <a:lstStyle/>
          <a:p>
            <a:r>
              <a:rPr lang="en-US" dirty="0"/>
              <a:t>1% change in overall consumption of fuel represents what funding change to NCDOT projects</a:t>
            </a:r>
            <a:r>
              <a:rPr lang="en-US" dirty="0" smtClean="0"/>
              <a:t>?</a:t>
            </a:r>
            <a:endParaRPr lang="en-US" dirty="0"/>
          </a:p>
        </p:txBody>
      </p:sp>
      <p:sp>
        <p:nvSpPr>
          <p:cNvPr id="13" name="Oval 12"/>
          <p:cNvSpPr/>
          <p:nvPr/>
        </p:nvSpPr>
        <p:spPr>
          <a:xfrm>
            <a:off x="6092336" y="1530826"/>
            <a:ext cx="1983037" cy="12118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t>$7.50 / Year</a:t>
            </a:r>
          </a:p>
        </p:txBody>
      </p:sp>
      <p:sp>
        <p:nvSpPr>
          <p:cNvPr id="14" name="Oval 13"/>
          <p:cNvSpPr/>
          <p:nvPr/>
        </p:nvSpPr>
        <p:spPr>
          <a:xfrm>
            <a:off x="6092337" y="3233194"/>
            <a:ext cx="1983035" cy="12118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t>$50 </a:t>
            </a:r>
            <a:r>
              <a:rPr lang="en-US" dirty="0" smtClean="0"/>
              <a:t>M </a:t>
            </a:r>
            <a:r>
              <a:rPr lang="en-US" dirty="0"/>
              <a:t>/ Year</a:t>
            </a:r>
          </a:p>
        </p:txBody>
      </p:sp>
      <p:sp>
        <p:nvSpPr>
          <p:cNvPr id="15" name="Oval 14"/>
          <p:cNvSpPr/>
          <p:nvPr/>
        </p:nvSpPr>
        <p:spPr>
          <a:xfrm>
            <a:off x="6092337" y="4791291"/>
            <a:ext cx="1983036" cy="12118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t>$20 </a:t>
            </a:r>
            <a:r>
              <a:rPr lang="en-US" dirty="0" smtClean="0"/>
              <a:t>M </a:t>
            </a:r>
            <a:r>
              <a:rPr lang="en-US" dirty="0"/>
              <a:t>/ </a:t>
            </a:r>
            <a:r>
              <a:rPr lang="en-US" dirty="0" smtClean="0"/>
              <a:t>Year</a:t>
            </a:r>
            <a:endParaRPr lang="en-US" dirty="0"/>
          </a:p>
        </p:txBody>
      </p:sp>
    </p:spTree>
    <p:extLst>
      <p:ext uri="{BB962C8B-B14F-4D97-AF65-F5344CB8AC3E}">
        <p14:creationId xmlns:p14="http://schemas.microsoft.com/office/powerpoint/2010/main" val="20029569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2985A7AB-62D5-BB49-9143-B22354004447}" type="slidenum">
              <a:rPr lang="en-US" smtClean="0"/>
              <a:pPr/>
              <a:t>26</a:t>
            </a:fld>
            <a:endParaRPr lang="en-US" dirty="0"/>
          </a:p>
        </p:txBody>
      </p:sp>
      <p:sp>
        <p:nvSpPr>
          <p:cNvPr id="3" name="Title 2"/>
          <p:cNvSpPr>
            <a:spLocks noGrp="1"/>
          </p:cNvSpPr>
          <p:nvPr>
            <p:ph type="title"/>
          </p:nvPr>
        </p:nvSpPr>
        <p:spPr>
          <a:xfrm>
            <a:off x="420624" y="640454"/>
            <a:ext cx="8229600" cy="1143000"/>
          </a:xfrm>
        </p:spPr>
        <p:txBody>
          <a:bodyPr/>
          <a:lstStyle/>
          <a:p>
            <a:r>
              <a:rPr lang="en-US" dirty="0" smtClean="0"/>
              <a:t>Alternate Revenue Considerations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58056538"/>
              </p:ext>
            </p:extLst>
          </p:nvPr>
        </p:nvGraphicFramePr>
        <p:xfrm>
          <a:off x="457200" y="2046738"/>
          <a:ext cx="8229600" cy="3705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55395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2985A7AB-62D5-BB49-9143-B22354004447}" type="slidenum">
              <a:rPr lang="en-US" smtClean="0"/>
              <a:pPr/>
              <a:t>27</a:t>
            </a:fld>
            <a:endParaRPr lang="en-US" dirty="0"/>
          </a:p>
        </p:txBody>
      </p:sp>
      <p:sp>
        <p:nvSpPr>
          <p:cNvPr id="3" name="Title 2"/>
          <p:cNvSpPr>
            <a:spLocks noGrp="1"/>
          </p:cNvSpPr>
          <p:nvPr>
            <p:ph type="title"/>
          </p:nvPr>
        </p:nvSpPr>
        <p:spPr/>
        <p:txBody>
          <a:bodyPr/>
          <a:lstStyle/>
          <a:p>
            <a:r>
              <a:rPr lang="en-US" dirty="0" smtClean="0"/>
              <a:t>How Can CAPA Help?</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61587112"/>
              </p:ext>
            </p:extLst>
          </p:nvPr>
        </p:nvGraphicFramePr>
        <p:xfrm>
          <a:off x="457200" y="2046738"/>
          <a:ext cx="8229600" cy="3705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7879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06564"/>
            <a:ext cx="8229600" cy="1143000"/>
          </a:xfrm>
          <a:prstGeom prst="rect">
            <a:avLst/>
          </a:prstGeom>
        </p:spPr>
        <p:txBody>
          <a:bodyPr vert="horz" lIns="91440" tIns="45720" rIns="91440" bIns="45720" rtlCol="0" anchor="ctr">
            <a:normAutofit/>
          </a:bodyPr>
          <a:lstStyle/>
          <a:p>
            <a:pPr algn="ctr"/>
            <a:r>
              <a:rPr lang="en-US" dirty="0" smtClean="0"/>
              <a:t>Other Important Initiatives </a:t>
            </a:r>
            <a:endParaRPr lang="en-US" dirty="0"/>
          </a:p>
        </p:txBody>
      </p:sp>
      <p:sp>
        <p:nvSpPr>
          <p:cNvPr id="4" name="Slide Number Placeholder 5"/>
          <p:cNvSpPr>
            <a:spLocks noGrp="1"/>
          </p:cNvSpPr>
          <p:nvPr>
            <p:ph type="sldNum" sz="quarter" idx="4"/>
          </p:nvPr>
        </p:nvSpPr>
        <p:spPr>
          <a:xfrm>
            <a:off x="8414749" y="6356350"/>
            <a:ext cx="544101" cy="365125"/>
          </a:xfrm>
          <a:prstGeom prst="rect">
            <a:avLst/>
          </a:prstGeom>
        </p:spPr>
        <p:txBody>
          <a:bodyPr/>
          <a:lstStyle>
            <a:lvl1pPr algn="r">
              <a:defRPr sz="1200">
                <a:solidFill>
                  <a:schemeClr val="tx1">
                    <a:lumMod val="75000"/>
                    <a:lumOff val="25000"/>
                  </a:schemeClr>
                </a:solidFill>
                <a:latin typeface="Helvetica"/>
              </a:defRPr>
            </a:lvl1pPr>
          </a:lstStyle>
          <a:p>
            <a:fld id="{2985A7AB-62D5-BB49-9143-B22354004447}" type="slidenum">
              <a:rPr lang="en-US" smtClean="0"/>
              <a:pPr/>
              <a:t>3</a:t>
            </a:fld>
            <a:endParaRPr lang="en-US" dirty="0"/>
          </a:p>
        </p:txBody>
      </p:sp>
      <p:graphicFrame>
        <p:nvGraphicFramePr>
          <p:cNvPr id="3" name="Diagram 2"/>
          <p:cNvGraphicFramePr/>
          <p:nvPr>
            <p:extLst>
              <p:ext uri="{D42A27DB-BD31-4B8C-83A1-F6EECF244321}">
                <p14:modId xmlns:p14="http://schemas.microsoft.com/office/powerpoint/2010/main" val="3644907577"/>
              </p:ext>
            </p:extLst>
          </p:nvPr>
        </p:nvGraphicFramePr>
        <p:xfrm>
          <a:off x="1358747" y="2046995"/>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57183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Partnerships for </a:t>
            </a:r>
            <a:r>
              <a:rPr lang="en-US" dirty="0" smtClean="0"/>
              <a:t>Success:</a:t>
            </a:r>
            <a:r>
              <a:rPr lang="en-US" dirty="0"/>
              <a:t/>
            </a:r>
            <a:br>
              <a:rPr lang="en-US" dirty="0"/>
            </a:b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90042324"/>
              </p:ext>
            </p:extLst>
          </p:nvPr>
        </p:nvGraphicFramePr>
        <p:xfrm>
          <a:off x="457200" y="177323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fld id="{3837B699-90FB-0343-9092-46385764B0C3}" type="slidenum">
              <a:rPr lang="en-US" smtClean="0"/>
              <a:pPr/>
              <a:t>4</a:t>
            </a:fld>
            <a:endParaRPr lang="en-US" dirty="0"/>
          </a:p>
        </p:txBody>
      </p:sp>
    </p:spTree>
    <p:extLst>
      <p:ext uri="{BB962C8B-B14F-4D97-AF65-F5344CB8AC3E}">
        <p14:creationId xmlns:p14="http://schemas.microsoft.com/office/powerpoint/2010/main" val="23857599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973"/>
            <a:ext cx="8229600" cy="1143000"/>
          </a:xfrm>
        </p:spPr>
        <p:txBody>
          <a:bodyPr>
            <a:normAutofit fontScale="90000"/>
          </a:bodyPr>
          <a:lstStyle/>
          <a:p>
            <a:r>
              <a:rPr lang="en-US" dirty="0"/>
              <a:t>Partnerships for </a:t>
            </a:r>
            <a:r>
              <a:rPr lang="en-US" dirty="0" smtClean="0"/>
              <a:t>Success:</a:t>
            </a:r>
            <a:r>
              <a:rPr lang="en-US" dirty="0"/>
              <a:t/>
            </a:r>
            <a:br>
              <a:rPr lang="en-US" dirty="0"/>
            </a:br>
            <a:r>
              <a:rPr lang="en-US" dirty="0" smtClean="0"/>
              <a:t>Upcoming US Open</a:t>
            </a:r>
            <a:endParaRPr lang="en-US" dirty="0"/>
          </a:p>
        </p:txBody>
      </p:sp>
      <p:sp>
        <p:nvSpPr>
          <p:cNvPr id="4" name="Slide Number Placeholder 3"/>
          <p:cNvSpPr>
            <a:spLocks noGrp="1"/>
          </p:cNvSpPr>
          <p:nvPr>
            <p:ph type="sldNum" sz="quarter" idx="4"/>
          </p:nvPr>
        </p:nvSpPr>
        <p:spPr/>
        <p:txBody>
          <a:bodyPr/>
          <a:lstStyle/>
          <a:p>
            <a:fld id="{3837B699-90FB-0343-9092-46385764B0C3}" type="slidenum">
              <a:rPr lang="en-US" smtClean="0"/>
              <a:pPr/>
              <a:t>5</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82611660"/>
              </p:ext>
            </p:extLst>
          </p:nvPr>
        </p:nvGraphicFramePr>
        <p:xfrm>
          <a:off x="457200" y="177323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44502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Technology in our Partnership</a:t>
            </a:r>
            <a:endParaRPr lang="en-US" dirty="0"/>
          </a:p>
        </p:txBody>
      </p:sp>
      <p:sp>
        <p:nvSpPr>
          <p:cNvPr id="4" name="Slide Number Placeholder 3"/>
          <p:cNvSpPr>
            <a:spLocks noGrp="1"/>
          </p:cNvSpPr>
          <p:nvPr>
            <p:ph type="sldNum" sz="quarter" idx="4"/>
          </p:nvPr>
        </p:nvSpPr>
        <p:spPr/>
        <p:txBody>
          <a:bodyPr/>
          <a:lstStyle/>
          <a:p>
            <a:fld id="{3837B699-90FB-0343-9092-46385764B0C3}" type="slidenum">
              <a:rPr lang="en-US" smtClean="0"/>
              <a:pPr/>
              <a:t>6</a:t>
            </a:fld>
            <a:endParaRPr lang="en-US" dirty="0"/>
          </a:p>
        </p:txBody>
      </p:sp>
      <p:graphicFrame>
        <p:nvGraphicFramePr>
          <p:cNvPr id="7" name="Diagram 6"/>
          <p:cNvGraphicFramePr/>
          <p:nvPr>
            <p:extLst>
              <p:ext uri="{D42A27DB-BD31-4B8C-83A1-F6EECF244321}">
                <p14:modId xmlns:p14="http://schemas.microsoft.com/office/powerpoint/2010/main" val="980080257"/>
              </p:ext>
            </p:extLst>
          </p:nvPr>
        </p:nvGraphicFramePr>
        <p:xfrm>
          <a:off x="1601118" y="194784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91574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2985A7AB-62D5-BB49-9143-B22354004447}" type="slidenum">
              <a:rPr lang="en-US" smtClean="0"/>
              <a:pPr/>
              <a:t>7</a:t>
            </a:fld>
            <a:endParaRPr lang="en-US" dirty="0"/>
          </a:p>
        </p:txBody>
      </p:sp>
      <p:sp>
        <p:nvSpPr>
          <p:cNvPr id="3" name="Title 2"/>
          <p:cNvSpPr>
            <a:spLocks noGrp="1"/>
          </p:cNvSpPr>
          <p:nvPr>
            <p:ph type="title"/>
          </p:nvPr>
        </p:nvSpPr>
        <p:spPr>
          <a:xfrm>
            <a:off x="457200" y="685378"/>
            <a:ext cx="8229600" cy="1143000"/>
          </a:xfrm>
        </p:spPr>
        <p:txBody>
          <a:bodyPr/>
          <a:lstStyle/>
          <a:p>
            <a:r>
              <a:rPr lang="en-US" dirty="0" smtClean="0"/>
              <a:t>2013 Accomplishments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83290320"/>
              </p:ext>
            </p:extLst>
          </p:nvPr>
        </p:nvGraphicFramePr>
        <p:xfrm>
          <a:off x="457200" y="2046288"/>
          <a:ext cx="8229600" cy="3705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10428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0438"/>
            <a:ext cx="8229600" cy="1143000"/>
          </a:xfrm>
        </p:spPr>
        <p:txBody>
          <a:bodyPr>
            <a:normAutofit/>
          </a:bodyPr>
          <a:lstStyle/>
          <a:p>
            <a:pPr>
              <a:spcBef>
                <a:spcPct val="50000"/>
              </a:spcBef>
            </a:pPr>
            <a:r>
              <a:rPr lang="en-US" altLang="en-US" sz="3200" dirty="0"/>
              <a:t>Historical Funding </a:t>
            </a:r>
            <a:r>
              <a:rPr lang="en-US" altLang="en-US" sz="3200" dirty="0" smtClean="0"/>
              <a:t/>
            </a:r>
            <a:br>
              <a:rPr lang="en-US" altLang="en-US" sz="3200" dirty="0" smtClean="0"/>
            </a:br>
            <a:r>
              <a:rPr lang="en-US" altLang="en-US" sz="3200" dirty="0" smtClean="0"/>
              <a:t>for </a:t>
            </a:r>
            <a:r>
              <a:rPr lang="en-US" altLang="en-US" sz="3200" dirty="0"/>
              <a:t>C/R Program</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46176602"/>
              </p:ext>
            </p:extLst>
          </p:nvPr>
        </p:nvGraphicFramePr>
        <p:xfrm>
          <a:off x="4131803" y="1158240"/>
          <a:ext cx="4085605" cy="5335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fld id="{3837B699-90FB-0343-9092-46385764B0C3}" type="slidenum">
              <a:rPr lang="en-US" smtClean="0">
                <a:solidFill>
                  <a:prstClr val="black">
                    <a:lumMod val="75000"/>
                    <a:lumOff val="25000"/>
                  </a:prstClr>
                </a:solidFill>
              </a:rPr>
              <a:pPr/>
              <a:t>8</a:t>
            </a:fld>
            <a:endParaRPr lang="en-US" dirty="0">
              <a:solidFill>
                <a:prstClr val="black">
                  <a:lumMod val="75000"/>
                  <a:lumOff val="25000"/>
                </a:prstClr>
              </a:solidFill>
            </a:endParaRPr>
          </a:p>
        </p:txBody>
      </p:sp>
    </p:spTree>
    <p:extLst>
      <p:ext uri="{BB962C8B-B14F-4D97-AF65-F5344CB8AC3E}">
        <p14:creationId xmlns:p14="http://schemas.microsoft.com/office/powerpoint/2010/main" val="1501726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2985A7AB-62D5-BB49-9143-B22354004447}" type="slidenum">
              <a:rPr lang="en-US" smtClean="0"/>
              <a:pPr/>
              <a:t>9</a:t>
            </a:fld>
            <a:endParaRPr lang="en-US" dirty="0"/>
          </a:p>
        </p:txBody>
      </p:sp>
      <p:sp>
        <p:nvSpPr>
          <p:cNvPr id="3" name="Title 2"/>
          <p:cNvSpPr>
            <a:spLocks noGrp="1"/>
          </p:cNvSpPr>
          <p:nvPr>
            <p:ph type="title"/>
          </p:nvPr>
        </p:nvSpPr>
        <p:spPr/>
        <p:txBody>
          <a:bodyPr>
            <a:normAutofit/>
          </a:bodyPr>
          <a:lstStyle/>
          <a:p>
            <a:pPr algn="ctr"/>
            <a:r>
              <a:rPr lang="en-US" dirty="0" smtClean="0"/>
              <a:t>2014 and Beyond Letting Projects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62965159"/>
              </p:ext>
            </p:extLst>
          </p:nvPr>
        </p:nvGraphicFramePr>
        <p:xfrm>
          <a:off x="457200" y="2046288"/>
          <a:ext cx="8229600" cy="3705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1682069"/>
      </p:ext>
    </p:extLst>
  </p:cSld>
  <p:clrMapOvr>
    <a:masterClrMapping/>
  </p:clrMapOvr>
  <p:timing>
    <p:tnLst>
      <p:par>
        <p:cTn id="1" dur="indefinite" restart="never" nodeType="tmRoot"/>
      </p:par>
    </p:tnLst>
  </p:timing>
</p:sld>
</file>

<file path=ppt/theme/theme1.xml><?xml version="1.0" encoding="utf-8"?>
<a:theme xmlns:a="http://schemas.openxmlformats.org/drawingml/2006/main" name="NCDOT_PowerPoint_Template_TWO Thin red lines top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mageCreateDate xmlns="BB67B8F7-63B1-4DD1-BD7F-43855AE83E4D" xsi:nil="true"/>
    <_dlc_DocId xmlns="725b9b1f-91c5-4804-815f-3b5f0ffb0426">INSIDE-161-8</_dlc_DocId>
    <_dlc_DocIdUrl xmlns="725b9b1f-91c5-4804-815f-3b5f0ffb0426">
      <Url>https://inside.ncdot.gov/Business/_layouts/DocIdRedir.aspx?ID=INSIDE-161-8</Url>
      <Description>INSIDE-161-8</Description>
    </_dlc_DocIdUrl>
    <Category xmlns="bb67b8f7-63b1-4dd1-bd7f-43855ae83e4d">Templates</Category>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EE7069B8A6D6C641B3CB665A60392103" ma:contentTypeVersion="1" ma:contentTypeDescription="Upload an image." ma:contentTypeScope="" ma:versionID="fb8fde30daf9706e01965a05b78d4496">
  <xsd:schema xmlns:xsd="http://www.w3.org/2001/XMLSchema" xmlns:xs="http://www.w3.org/2001/XMLSchema" xmlns:p="http://schemas.microsoft.com/office/2006/metadata/properties" xmlns:ns1="http://schemas.microsoft.com/sharepoint/v3" xmlns:ns2="BB67B8F7-63B1-4DD1-BD7F-43855AE83E4D" xmlns:ns3="725b9b1f-91c5-4804-815f-3b5f0ffb0426" xmlns:ns4="bb67b8f7-63b1-4dd1-bd7f-43855ae83e4d" targetNamespace="http://schemas.microsoft.com/office/2006/metadata/properties" ma:root="true" ma:fieldsID="3054c60355a434af04c88775111de2f2" ns1:_="" ns2:_="" ns3:_="" ns4:_="">
    <xsd:import namespace="http://schemas.microsoft.com/sharepoint/v3"/>
    <xsd:import namespace="BB67B8F7-63B1-4DD1-BD7F-43855AE83E4D"/>
    <xsd:import namespace="725b9b1f-91c5-4804-815f-3b5f0ffb0426"/>
    <xsd:import namespace="bb67b8f7-63b1-4dd1-bd7f-43855ae83e4d"/>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_dlc_DocId" minOccurs="0"/>
                <xsd:element ref="ns3:_dlc_DocIdUrl" minOccurs="0"/>
                <xsd:element ref="ns3:_dlc_DocIdPersistId" minOccurs="0"/>
                <xsd:element ref="ns4:Category"/>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BB67B8F7-63B1-4DD1-BD7F-43855AE83E4D"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4"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25b9b1f-91c5-4804-815f-3b5f0ffb0426" elementFormDefault="qualified">
    <xsd:import namespace="http://schemas.microsoft.com/office/2006/documentManagement/types"/>
    <xsd:import namespace="http://schemas.microsoft.com/office/infopath/2007/PartnerControls"/>
    <xsd:element name="_dlc_DocId" ma:index="25" nillable="true" ma:displayName="Document ID Value" ma:description="The value of the document ID assigned to this item." ma:internalName="_dlc_DocId" ma:readOnly="true">
      <xsd:simpleType>
        <xsd:restriction base="dms:Text"/>
      </xsd:simpleType>
    </xsd:element>
    <xsd:element name="_dlc_DocIdUrl" ma:index="2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b67b8f7-63b1-4dd1-bd7f-43855ae83e4d" elementFormDefault="qualified">
    <xsd:import namespace="http://schemas.microsoft.com/office/2006/documentManagement/types"/>
    <xsd:import namespace="http://schemas.microsoft.com/office/infopath/2007/PartnerControls"/>
    <xsd:element name="Category" ma:index="28" ma:displayName="Category" ma:format="Dropdown" ma:internalName="Category">
      <xsd:simpleType>
        <xsd:restriction base="dms:Choice">
          <xsd:enumeration value="Templates"/>
          <xsd:enumeration value="Content Templat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00A9AD-6DF8-46DA-9DE8-ED4262E13A54}">
  <ds:schemaRefs>
    <ds:schemaRef ds:uri="http://schemas.microsoft.com/sharepoint/v3/contenttype/forms"/>
  </ds:schemaRefs>
</ds:datastoreItem>
</file>

<file path=customXml/itemProps2.xml><?xml version="1.0" encoding="utf-8"?>
<ds:datastoreItem xmlns:ds="http://schemas.openxmlformats.org/officeDocument/2006/customXml" ds:itemID="{D7E95C67-553A-4477-8E46-006EF89D4D5E}">
  <ds:schemaRefs>
    <ds:schemaRef ds:uri="http://schemas.openxmlformats.org/package/2006/metadata/core-properties"/>
    <ds:schemaRef ds:uri="725b9b1f-91c5-4804-815f-3b5f0ffb0426"/>
    <ds:schemaRef ds:uri="http://purl.org/dc/elements/1.1/"/>
    <ds:schemaRef ds:uri="http://schemas.microsoft.com/office/2006/documentManagement/types"/>
    <ds:schemaRef ds:uri="bb67b8f7-63b1-4dd1-bd7f-43855ae83e4d"/>
    <ds:schemaRef ds:uri="http://schemas.microsoft.com/office/infopath/2007/PartnerControls"/>
    <ds:schemaRef ds:uri="http://schemas.microsoft.com/sharepoint/v3"/>
    <ds:schemaRef ds:uri="http://www.w3.org/XML/1998/namespace"/>
    <ds:schemaRef ds:uri="http://purl.org/dc/terms/"/>
    <ds:schemaRef ds:uri="BB67B8F7-63B1-4DD1-BD7F-43855AE83E4D"/>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129E8CE5-2BF3-4EEB-AA52-6C7CF885FD34}">
  <ds:schemaRefs>
    <ds:schemaRef ds:uri="http://schemas.microsoft.com/sharepoint/events"/>
  </ds:schemaRefs>
</ds:datastoreItem>
</file>

<file path=customXml/itemProps4.xml><?xml version="1.0" encoding="utf-8"?>
<ds:datastoreItem xmlns:ds="http://schemas.openxmlformats.org/officeDocument/2006/customXml" ds:itemID="{105CD184-984F-4370-967A-E36F55805A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B67B8F7-63B1-4DD1-BD7F-43855AE83E4D"/>
    <ds:schemaRef ds:uri="725b9b1f-91c5-4804-815f-3b5f0ffb0426"/>
    <ds:schemaRef ds:uri="bb67b8f7-63b1-4dd1-bd7f-43855ae83e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NCDOT_PowerPoint_Template_TWO Thin red lines top page</Template>
  <TotalTime>1796</TotalTime>
  <Words>2205</Words>
  <Application>Microsoft Office PowerPoint</Application>
  <PresentationFormat>On-screen Show (4:3)</PresentationFormat>
  <Paragraphs>255</Paragraphs>
  <Slides>27</Slides>
  <Notes>27</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NCDOT_PowerPoint_Template_TWO Thin red lines top page</vt:lpstr>
      <vt:lpstr>Office Theme</vt:lpstr>
      <vt:lpstr>PowerPoint Presentation</vt:lpstr>
      <vt:lpstr>Governor and NCDOT Focus Areas</vt:lpstr>
      <vt:lpstr>Other Important Initiatives </vt:lpstr>
      <vt:lpstr>Partnerships for Success: </vt:lpstr>
      <vt:lpstr>Partnerships for Success: Upcoming US Open</vt:lpstr>
      <vt:lpstr>Technology in our Partnership</vt:lpstr>
      <vt:lpstr>2013 Accomplishments </vt:lpstr>
      <vt:lpstr>Historical Funding  for C/R Program</vt:lpstr>
      <vt:lpstr>2014 and Beyond Letting Projects</vt:lpstr>
      <vt:lpstr>PowerPoint Presentation</vt:lpstr>
      <vt:lpstr>PowerPoint Presentation</vt:lpstr>
      <vt:lpstr>PowerPoint Presentation</vt:lpstr>
      <vt:lpstr>PowerPoint Presentation</vt:lpstr>
      <vt:lpstr>Life Cycle Cost Analysis - Pavement Type Selection </vt:lpstr>
      <vt:lpstr>2014 Focus Areas </vt:lpstr>
      <vt:lpstr>PowerPoint Presentation</vt:lpstr>
      <vt:lpstr>problem</vt:lpstr>
      <vt:lpstr>PowerPoint Presentation</vt:lpstr>
      <vt:lpstr>PowerPoint Presentation</vt:lpstr>
      <vt:lpstr>PowerPoint Presentation</vt:lpstr>
      <vt:lpstr>PowerPoint Presentation</vt:lpstr>
      <vt:lpstr> Tools to Help Continue a Strong Letting Program</vt:lpstr>
      <vt:lpstr>Challenges </vt:lpstr>
      <vt:lpstr>Challenges</vt:lpstr>
      <vt:lpstr>FUNDING TRIVIA</vt:lpstr>
      <vt:lpstr>Alternate Revenue Considerations</vt:lpstr>
      <vt:lpstr>How Can CAPA Help?</vt:lpstr>
    </vt:vector>
  </TitlesOfParts>
  <Company>N.C. Dept. of Transportation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Long, Michelle G</dc:creator>
  <cp:keywords>PowerPoint, template, option 3</cp:keywords>
  <cp:lastModifiedBy>Ellis Powell</cp:lastModifiedBy>
  <cp:revision>95</cp:revision>
  <cp:lastPrinted>2014-03-31T15:06:19Z</cp:lastPrinted>
  <dcterms:created xsi:type="dcterms:W3CDTF">2014-01-27T22:44:41Z</dcterms:created>
  <dcterms:modified xsi:type="dcterms:W3CDTF">2014-04-03T11:25:30Z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0x0101009148F5A04DDD49CBA7127AADA5FB792B00AADE34325A8B49CDA8BB4DB53328F21400EE7069B8A6D6C641B3CB665A60392103</vt:lpwstr>
  </property>
  <property fmtid="{D5CDD505-2E9C-101B-9397-08002B2CF9AE}" pid="3" name="_dlc_DocIdItemGuid">
    <vt:lpwstr>d6b972ba-9007-4f85-8084-ae30e563cf90</vt:lpwstr>
  </property>
  <property fmtid="{D5CDD505-2E9C-101B-9397-08002B2CF9AE}" pid="4" name="Order">
    <vt:r8>800</vt:r8>
  </property>
</Properties>
</file>