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7" r:id="rId4"/>
    <p:sldMasterId id="2147483795" r:id="rId5"/>
  </p:sldMasterIdLst>
  <p:notesMasterIdLst>
    <p:notesMasterId r:id="rId17"/>
  </p:notesMasterIdLst>
  <p:handoutMasterIdLst>
    <p:handoutMasterId r:id="rId18"/>
  </p:handoutMasterIdLst>
  <p:sldIdLst>
    <p:sldId id="268" r:id="rId6"/>
    <p:sldId id="322" r:id="rId7"/>
    <p:sldId id="324" r:id="rId8"/>
    <p:sldId id="270" r:id="rId9"/>
    <p:sldId id="314" r:id="rId10"/>
    <p:sldId id="274" r:id="rId11"/>
    <p:sldId id="272" r:id="rId12"/>
    <p:sldId id="303" r:id="rId13"/>
    <p:sldId id="325" r:id="rId14"/>
    <p:sldId id="317" r:id="rId15"/>
    <p:sldId id="262" r:id="rId16"/>
  </p:sldIdLst>
  <p:sldSz cx="12192000" cy="6858000"/>
  <p:notesSz cx="7010400" cy="9296400"/>
  <p:embeddedFontLst>
    <p:embeddedFont>
      <p:font typeface="Calibri" panose="020F0502020204030204" pitchFamily="3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Source Sans Pro" panose="020B0503030403020204" pitchFamily="34" charset="0"/>
      <p:regular r:id="rId27"/>
      <p:bold r:id="rId28"/>
      <p:italic r:id="rId29"/>
      <p:boldItalic r:id="rId30"/>
    </p:embeddedFont>
    <p:embeddedFont>
      <p:font typeface="Source Sans Pro SemiBold" panose="020B0603030403020204" pitchFamily="34" charset="0"/>
      <p:bold r:id="rId31"/>
      <p:boldItalic r:id="rId32"/>
    </p:embeddedFont>
    <p:embeddedFont>
      <p:font typeface="Source Sans Pro SemiBold" panose="020B0603030403020204" pitchFamily="34" charset="0"/>
      <p:bold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F75"/>
    <a:srgbClr val="008E51"/>
    <a:srgbClr val="007A46"/>
    <a:srgbClr val="F38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B6085B-C475-4375-88F8-29FF2A8085FA}" v="429" dt="2023-11-08T15:58:37.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537" autoAdjust="0"/>
  </p:normalViewPr>
  <p:slideViewPr>
    <p:cSldViewPr snapToGrid="0">
      <p:cViewPr varScale="1">
        <p:scale>
          <a:sx n="82" d="100"/>
          <a:sy n="82" d="100"/>
        </p:scale>
        <p:origin x="108" y="582"/>
      </p:cViewPr>
      <p:guideLst>
        <p:guide orient="horz" pos="2160"/>
        <p:guide pos="3840"/>
        <p:guide orient="horz" pos="144"/>
      </p:guideLst>
    </p:cSldViewPr>
  </p:slideViewPr>
  <p:notesTextViewPr>
    <p:cViewPr>
      <p:scale>
        <a:sx n="1" d="1"/>
        <a:sy n="1" d="1"/>
      </p:scale>
      <p:origin x="0" y="0"/>
    </p:cViewPr>
  </p:notesTextViewPr>
  <p:notesViewPr>
    <p:cSldViewPr snapToGrid="0">
      <p:cViewPr varScale="1">
        <p:scale>
          <a:sx n="95" d="100"/>
          <a:sy n="95" d="100"/>
        </p:scale>
        <p:origin x="4320" y="20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font" Target="fonts/font14.fntdata"/><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ade, Lexie" userId="ed6e6aab-f748-4f4b-8159-4a2b4a39607a" providerId="ADAL" clId="{61B6085B-C475-4375-88F8-29FF2A8085FA}"/>
    <pc:docChg chg="undo custSel addSld delSld modSld sldOrd">
      <pc:chgData name="Meade, Lexie" userId="ed6e6aab-f748-4f4b-8159-4a2b4a39607a" providerId="ADAL" clId="{61B6085B-C475-4375-88F8-29FF2A8085FA}" dt="2023-11-08T15:58:37.710" v="2395" actId="20577"/>
      <pc:docMkLst>
        <pc:docMk/>
      </pc:docMkLst>
      <pc:sldChg chg="modSp add del mod">
        <pc:chgData name="Meade, Lexie" userId="ed6e6aab-f748-4f4b-8159-4a2b4a39607a" providerId="ADAL" clId="{61B6085B-C475-4375-88F8-29FF2A8085FA}" dt="2023-11-08T15:19:20.954" v="349" actId="27636"/>
        <pc:sldMkLst>
          <pc:docMk/>
          <pc:sldMk cId="3319983558" sldId="262"/>
        </pc:sldMkLst>
        <pc:spChg chg="mod">
          <ac:chgData name="Meade, Lexie" userId="ed6e6aab-f748-4f4b-8159-4a2b4a39607a" providerId="ADAL" clId="{61B6085B-C475-4375-88F8-29FF2A8085FA}" dt="2023-11-08T15:19:20.954" v="349" actId="27636"/>
          <ac:spMkLst>
            <pc:docMk/>
            <pc:sldMk cId="3319983558" sldId="262"/>
            <ac:spMk id="4" creationId="{A29C7815-2CCB-7A66-6FFF-8E6FAC93FA1A}"/>
          </ac:spMkLst>
        </pc:spChg>
      </pc:sldChg>
      <pc:sldChg chg="modSp del mod">
        <pc:chgData name="Meade, Lexie" userId="ed6e6aab-f748-4f4b-8159-4a2b4a39607a" providerId="ADAL" clId="{61B6085B-C475-4375-88F8-29FF2A8085FA}" dt="2023-11-08T15:09:58.930" v="215" actId="2696"/>
        <pc:sldMkLst>
          <pc:docMk/>
          <pc:sldMk cId="3739727929" sldId="263"/>
        </pc:sldMkLst>
        <pc:spChg chg="mod">
          <ac:chgData name="Meade, Lexie" userId="ed6e6aab-f748-4f4b-8159-4a2b4a39607a" providerId="ADAL" clId="{61B6085B-C475-4375-88F8-29FF2A8085FA}" dt="2023-11-08T15:07:33.086" v="7" actId="27636"/>
          <ac:spMkLst>
            <pc:docMk/>
            <pc:sldMk cId="3739727929" sldId="263"/>
            <ac:spMk id="2" creationId="{6A4D57AB-4598-42B4-997A-713902A32351}"/>
          </ac:spMkLst>
        </pc:spChg>
      </pc:sldChg>
      <pc:sldChg chg="del ord">
        <pc:chgData name="Meade, Lexie" userId="ed6e6aab-f748-4f4b-8159-4a2b4a39607a" providerId="ADAL" clId="{61B6085B-C475-4375-88F8-29FF2A8085FA}" dt="2023-11-08T15:11:12.455" v="228" actId="2696"/>
        <pc:sldMkLst>
          <pc:docMk/>
          <pc:sldMk cId="2715006758" sldId="264"/>
        </pc:sldMkLst>
      </pc:sldChg>
      <pc:sldChg chg="del">
        <pc:chgData name="Meade, Lexie" userId="ed6e6aab-f748-4f4b-8159-4a2b4a39607a" providerId="ADAL" clId="{61B6085B-C475-4375-88F8-29FF2A8085FA}" dt="2023-11-08T15:11:14.980" v="229" actId="2696"/>
        <pc:sldMkLst>
          <pc:docMk/>
          <pc:sldMk cId="1506528921" sldId="265"/>
        </pc:sldMkLst>
      </pc:sldChg>
      <pc:sldChg chg="del">
        <pc:chgData name="Meade, Lexie" userId="ed6e6aab-f748-4f4b-8159-4a2b4a39607a" providerId="ADAL" clId="{61B6085B-C475-4375-88F8-29FF2A8085FA}" dt="2023-11-08T15:11:17.178" v="230" actId="2696"/>
        <pc:sldMkLst>
          <pc:docMk/>
          <pc:sldMk cId="4114100446" sldId="266"/>
        </pc:sldMkLst>
      </pc:sldChg>
      <pc:sldChg chg="del">
        <pc:chgData name="Meade, Lexie" userId="ed6e6aab-f748-4f4b-8159-4a2b4a39607a" providerId="ADAL" clId="{61B6085B-C475-4375-88F8-29FF2A8085FA}" dt="2023-11-08T15:07:21.268" v="0" actId="2696"/>
        <pc:sldMkLst>
          <pc:docMk/>
          <pc:sldMk cId="4201696751" sldId="267"/>
        </pc:sldMkLst>
      </pc:sldChg>
      <pc:sldChg chg="del">
        <pc:chgData name="Meade, Lexie" userId="ed6e6aab-f748-4f4b-8159-4a2b4a39607a" providerId="ADAL" clId="{61B6085B-C475-4375-88F8-29FF2A8085FA}" dt="2023-11-08T15:11:20.063" v="231" actId="2696"/>
        <pc:sldMkLst>
          <pc:docMk/>
          <pc:sldMk cId="3889892377" sldId="269"/>
        </pc:sldMkLst>
      </pc:sldChg>
      <pc:sldChg chg="add ord">
        <pc:chgData name="Meade, Lexie" userId="ed6e6aab-f748-4f4b-8159-4a2b4a39607a" providerId="ADAL" clId="{61B6085B-C475-4375-88F8-29FF2A8085FA}" dt="2023-11-08T15:17:21.271" v="291"/>
        <pc:sldMkLst>
          <pc:docMk/>
          <pc:sldMk cId="1671816501" sldId="270"/>
        </pc:sldMkLst>
      </pc:sldChg>
      <pc:sldChg chg="new del">
        <pc:chgData name="Meade, Lexie" userId="ed6e6aab-f748-4f4b-8159-4a2b4a39607a" providerId="ADAL" clId="{61B6085B-C475-4375-88F8-29FF2A8085FA}" dt="2023-11-08T15:07:37.920" v="8" actId="47"/>
        <pc:sldMkLst>
          <pc:docMk/>
          <pc:sldMk cId="2768393427" sldId="270"/>
        </pc:sldMkLst>
      </pc:sldChg>
      <pc:sldChg chg="add">
        <pc:chgData name="Meade, Lexie" userId="ed6e6aab-f748-4f4b-8159-4a2b4a39607a" providerId="ADAL" clId="{61B6085B-C475-4375-88F8-29FF2A8085FA}" dt="2023-11-08T15:10:32.872" v="221"/>
        <pc:sldMkLst>
          <pc:docMk/>
          <pc:sldMk cId="3868314108" sldId="272"/>
        </pc:sldMkLst>
      </pc:sldChg>
      <pc:sldChg chg="add">
        <pc:chgData name="Meade, Lexie" userId="ed6e6aab-f748-4f4b-8159-4a2b4a39607a" providerId="ADAL" clId="{61B6085B-C475-4375-88F8-29FF2A8085FA}" dt="2023-11-08T15:10:25.368" v="220"/>
        <pc:sldMkLst>
          <pc:docMk/>
          <pc:sldMk cId="2134101790" sldId="274"/>
        </pc:sldMkLst>
      </pc:sldChg>
      <pc:sldChg chg="modSp add mod">
        <pc:chgData name="Meade, Lexie" userId="ed6e6aab-f748-4f4b-8159-4a2b4a39607a" providerId="ADAL" clId="{61B6085B-C475-4375-88F8-29FF2A8085FA}" dt="2023-11-08T15:15:56.315" v="287" actId="115"/>
        <pc:sldMkLst>
          <pc:docMk/>
          <pc:sldMk cId="3568277975" sldId="303"/>
        </pc:sldMkLst>
        <pc:spChg chg="mod">
          <ac:chgData name="Meade, Lexie" userId="ed6e6aab-f748-4f4b-8159-4a2b4a39607a" providerId="ADAL" clId="{61B6085B-C475-4375-88F8-29FF2A8085FA}" dt="2023-11-08T15:15:56.315" v="287" actId="115"/>
          <ac:spMkLst>
            <pc:docMk/>
            <pc:sldMk cId="3568277975" sldId="303"/>
            <ac:spMk id="8" creationId="{958EF543-5177-0175-4DBB-BB752537BEB4}"/>
          </ac:spMkLst>
        </pc:spChg>
      </pc:sldChg>
      <pc:sldChg chg="modSp add mod ord">
        <pc:chgData name="Meade, Lexie" userId="ed6e6aab-f748-4f4b-8159-4a2b4a39607a" providerId="ADAL" clId="{61B6085B-C475-4375-88F8-29FF2A8085FA}" dt="2023-11-08T15:55:19.338" v="2334" actId="14100"/>
        <pc:sldMkLst>
          <pc:docMk/>
          <pc:sldMk cId="789443667" sldId="314"/>
        </pc:sldMkLst>
        <pc:spChg chg="mod">
          <ac:chgData name="Meade, Lexie" userId="ed6e6aab-f748-4f4b-8159-4a2b4a39607a" providerId="ADAL" clId="{61B6085B-C475-4375-88F8-29FF2A8085FA}" dt="2023-11-08T15:55:19.338" v="2334" actId="14100"/>
          <ac:spMkLst>
            <pc:docMk/>
            <pc:sldMk cId="789443667" sldId="314"/>
            <ac:spMk id="3" creationId="{3AC2D134-DC13-4B40-9F94-7CEBDE1047D4}"/>
          </ac:spMkLst>
        </pc:spChg>
      </pc:sldChg>
      <pc:sldChg chg="modSp add">
        <pc:chgData name="Meade, Lexie" userId="ed6e6aab-f748-4f4b-8159-4a2b4a39607a" providerId="ADAL" clId="{61B6085B-C475-4375-88F8-29FF2A8085FA}" dt="2023-11-08T15:58:37.710" v="2395" actId="20577"/>
        <pc:sldMkLst>
          <pc:docMk/>
          <pc:sldMk cId="547790946" sldId="317"/>
        </pc:sldMkLst>
        <pc:graphicFrameChg chg="mod">
          <ac:chgData name="Meade, Lexie" userId="ed6e6aab-f748-4f4b-8159-4a2b4a39607a" providerId="ADAL" clId="{61B6085B-C475-4375-88F8-29FF2A8085FA}" dt="2023-11-08T15:58:37.710" v="2395" actId="20577"/>
          <ac:graphicFrameMkLst>
            <pc:docMk/>
            <pc:sldMk cId="547790946" sldId="317"/>
            <ac:graphicFrameMk id="8" creationId="{8C2AF163-BA4C-BD13-DADE-BE354C133FF5}"/>
          </ac:graphicFrameMkLst>
        </pc:graphicFrameChg>
      </pc:sldChg>
      <pc:sldChg chg="modSp add del mod">
        <pc:chgData name="Meade, Lexie" userId="ed6e6aab-f748-4f4b-8159-4a2b4a39607a" providerId="ADAL" clId="{61B6085B-C475-4375-88F8-29FF2A8085FA}" dt="2023-11-08T15:57:50.875" v="2366" actId="20577"/>
        <pc:sldMkLst>
          <pc:docMk/>
          <pc:sldMk cId="2873950487" sldId="322"/>
        </pc:sldMkLst>
        <pc:spChg chg="mod">
          <ac:chgData name="Meade, Lexie" userId="ed6e6aab-f748-4f4b-8159-4a2b4a39607a" providerId="ADAL" clId="{61B6085B-C475-4375-88F8-29FF2A8085FA}" dt="2023-11-08T15:09:34.522" v="209" actId="1076"/>
          <ac:spMkLst>
            <pc:docMk/>
            <pc:sldMk cId="2873950487" sldId="322"/>
            <ac:spMk id="2" creationId="{88DF68E8-AF0B-B3C8-03F1-66A9794B3483}"/>
          </ac:spMkLst>
        </pc:spChg>
        <pc:spChg chg="mod">
          <ac:chgData name="Meade, Lexie" userId="ed6e6aab-f748-4f4b-8159-4a2b4a39607a" providerId="ADAL" clId="{61B6085B-C475-4375-88F8-29FF2A8085FA}" dt="2023-11-08T15:57:50.875" v="2366" actId="20577"/>
          <ac:spMkLst>
            <pc:docMk/>
            <pc:sldMk cId="2873950487" sldId="322"/>
            <ac:spMk id="14" creationId="{A6517939-38EA-09F3-A76D-EB55E60F864D}"/>
          </ac:spMkLst>
        </pc:spChg>
        <pc:spChg chg="mod">
          <ac:chgData name="Meade, Lexie" userId="ed6e6aab-f748-4f4b-8159-4a2b4a39607a" providerId="ADAL" clId="{61B6085B-C475-4375-88F8-29FF2A8085FA}" dt="2023-11-08T15:09:29.335" v="208" actId="1076"/>
          <ac:spMkLst>
            <pc:docMk/>
            <pc:sldMk cId="2873950487" sldId="322"/>
            <ac:spMk id="18" creationId="{1A9BF9CF-B3CD-B83F-9ACE-66E853B3E89E}"/>
          </ac:spMkLst>
        </pc:spChg>
      </pc:sldChg>
      <pc:sldChg chg="new del">
        <pc:chgData name="Meade, Lexie" userId="ed6e6aab-f748-4f4b-8159-4a2b4a39607a" providerId="ADAL" clId="{61B6085B-C475-4375-88F8-29FF2A8085FA}" dt="2023-11-08T15:11:09.826" v="227" actId="2696"/>
        <pc:sldMkLst>
          <pc:docMk/>
          <pc:sldMk cId="2742297749" sldId="323"/>
        </pc:sldMkLst>
      </pc:sldChg>
      <pc:sldChg chg="add ord">
        <pc:chgData name="Meade, Lexie" userId="ed6e6aab-f748-4f4b-8159-4a2b4a39607a" providerId="ADAL" clId="{61B6085B-C475-4375-88F8-29FF2A8085FA}" dt="2023-11-08T15:17:23.931" v="293"/>
        <pc:sldMkLst>
          <pc:docMk/>
          <pc:sldMk cId="3096213466" sldId="324"/>
        </pc:sldMkLst>
      </pc:sldChg>
      <pc:sldChg chg="add del">
        <pc:chgData name="Meade, Lexie" userId="ed6e6aab-f748-4f4b-8159-4a2b4a39607a" providerId="ADAL" clId="{61B6085B-C475-4375-88F8-29FF2A8085FA}" dt="2023-11-08T15:11:06.278" v="226" actId="2696"/>
        <pc:sldMkLst>
          <pc:docMk/>
          <pc:sldMk cId="2961995462" sldId="325"/>
        </pc:sldMkLst>
      </pc:sldChg>
      <pc:sldChg chg="addSp delSp modSp new mod modClrScheme chgLayout">
        <pc:chgData name="Meade, Lexie" userId="ed6e6aab-f748-4f4b-8159-4a2b4a39607a" providerId="ADAL" clId="{61B6085B-C475-4375-88F8-29FF2A8085FA}" dt="2023-11-08T15:54:19.081" v="2333" actId="20577"/>
        <pc:sldMkLst>
          <pc:docMk/>
          <pc:sldMk cId="3106817775" sldId="325"/>
        </pc:sldMkLst>
        <pc:spChg chg="mod">
          <ac:chgData name="Meade, Lexie" userId="ed6e6aab-f748-4f4b-8159-4a2b4a39607a" providerId="ADAL" clId="{61B6085B-C475-4375-88F8-29FF2A8085FA}" dt="2023-11-08T15:46:05.501" v="1914" actId="26606"/>
          <ac:spMkLst>
            <pc:docMk/>
            <pc:sldMk cId="3106817775" sldId="325"/>
            <ac:spMk id="2" creationId="{EE9AC3C7-2586-CF0E-9DCA-1B5459E6BF6F}"/>
          </ac:spMkLst>
        </pc:spChg>
        <pc:spChg chg="add del mod">
          <ac:chgData name="Meade, Lexie" userId="ed6e6aab-f748-4f4b-8159-4a2b4a39607a" providerId="ADAL" clId="{61B6085B-C475-4375-88F8-29FF2A8085FA}" dt="2023-11-08T15:50:32.222" v="2175" actId="478"/>
          <ac:spMkLst>
            <pc:docMk/>
            <pc:sldMk cId="3106817775" sldId="325"/>
            <ac:spMk id="3" creationId="{031658DA-4A09-4D4D-7BEF-725CA60AF744}"/>
          </ac:spMkLst>
        </pc:spChg>
        <pc:spChg chg="mod">
          <ac:chgData name="Meade, Lexie" userId="ed6e6aab-f748-4f4b-8159-4a2b4a39607a" providerId="ADAL" clId="{61B6085B-C475-4375-88F8-29FF2A8085FA}" dt="2023-11-08T15:46:05.501" v="1914" actId="26606"/>
          <ac:spMkLst>
            <pc:docMk/>
            <pc:sldMk cId="3106817775" sldId="325"/>
            <ac:spMk id="4" creationId="{B1E8957F-DE6E-DDF2-6CAF-C11FE19FEAFD}"/>
          </ac:spMkLst>
        </pc:spChg>
        <pc:spChg chg="add del mod">
          <ac:chgData name="Meade, Lexie" userId="ed6e6aab-f748-4f4b-8159-4a2b4a39607a" providerId="ADAL" clId="{61B6085B-C475-4375-88F8-29FF2A8085FA}" dt="2023-11-08T15:50:25.761" v="2174" actId="478"/>
          <ac:spMkLst>
            <pc:docMk/>
            <pc:sldMk cId="3106817775" sldId="325"/>
            <ac:spMk id="8" creationId="{03B544F6-4D2F-E1B3-6E90-5322D661FB45}"/>
          </ac:spMkLst>
        </pc:spChg>
        <pc:spChg chg="add del mod">
          <ac:chgData name="Meade, Lexie" userId="ed6e6aab-f748-4f4b-8159-4a2b4a39607a" providerId="ADAL" clId="{61B6085B-C475-4375-88F8-29FF2A8085FA}" dt="2023-11-08T15:46:05.501" v="1914" actId="26606"/>
          <ac:spMkLst>
            <pc:docMk/>
            <pc:sldMk cId="3106817775" sldId="325"/>
            <ac:spMk id="10" creationId="{12EE58DB-9F3D-2800-9984-6701D5D92A52}"/>
          </ac:spMkLst>
        </pc:spChg>
        <pc:spChg chg="add del mod">
          <ac:chgData name="Meade, Lexie" userId="ed6e6aab-f748-4f4b-8159-4a2b4a39607a" providerId="ADAL" clId="{61B6085B-C475-4375-88F8-29FF2A8085FA}" dt="2023-11-08T15:50:35.253" v="2177" actId="478"/>
          <ac:spMkLst>
            <pc:docMk/>
            <pc:sldMk cId="3106817775" sldId="325"/>
            <ac:spMk id="11" creationId="{07DE012C-0EF0-1206-925F-437DC2DDFC30}"/>
          </ac:spMkLst>
        </pc:spChg>
        <pc:graphicFrameChg chg="add mod modGraphic">
          <ac:chgData name="Meade, Lexie" userId="ed6e6aab-f748-4f4b-8159-4a2b4a39607a" providerId="ADAL" clId="{61B6085B-C475-4375-88F8-29FF2A8085FA}" dt="2023-11-08T15:54:19.081" v="2333" actId="20577"/>
          <ac:graphicFrameMkLst>
            <pc:docMk/>
            <pc:sldMk cId="3106817775" sldId="325"/>
            <ac:graphicFrameMk id="5" creationId="{760307E6-B6A1-198F-1D90-C572EA6A51AE}"/>
          </ac:graphicFrameMkLst>
        </pc:graphicFrameChg>
        <pc:graphicFrameChg chg="add del mod">
          <ac:chgData name="Meade, Lexie" userId="ed6e6aab-f748-4f4b-8159-4a2b4a39607a" providerId="ADAL" clId="{61B6085B-C475-4375-88F8-29FF2A8085FA}" dt="2023-11-08T15:46:05.501" v="1914" actId="26606"/>
          <ac:graphicFrameMkLst>
            <pc:docMk/>
            <pc:sldMk cId="3106817775" sldId="325"/>
            <ac:graphicFrameMk id="6" creationId="{8134F10B-A8F8-986A-C277-6C77591CA265}"/>
          </ac:graphicFrameMkLst>
        </pc:graphicFrameChg>
      </pc:sldChg>
      <pc:sldChg chg="modSp new del mod">
        <pc:chgData name="Meade, Lexie" userId="ed6e6aab-f748-4f4b-8159-4a2b4a39607a" providerId="ADAL" clId="{61B6085B-C475-4375-88F8-29FF2A8085FA}" dt="2023-11-08T15:15:05.314" v="286" actId="2696"/>
        <pc:sldMkLst>
          <pc:docMk/>
          <pc:sldMk cId="3944029266" sldId="325"/>
        </pc:sldMkLst>
        <pc:spChg chg="mod">
          <ac:chgData name="Meade, Lexie" userId="ed6e6aab-f748-4f4b-8159-4a2b4a39607a" providerId="ADAL" clId="{61B6085B-C475-4375-88F8-29FF2A8085FA}" dt="2023-11-08T15:12:31.864" v="262" actId="20577"/>
          <ac:spMkLst>
            <pc:docMk/>
            <pc:sldMk cId="3944029266" sldId="325"/>
            <ac:spMk id="2" creationId="{E4F0B340-773D-2F14-90CE-711D00EB36F6}"/>
          </ac:spMkLst>
        </pc:spChg>
        <pc:spChg chg="mod">
          <ac:chgData name="Meade, Lexie" userId="ed6e6aab-f748-4f4b-8159-4a2b4a39607a" providerId="ADAL" clId="{61B6085B-C475-4375-88F8-29FF2A8085FA}" dt="2023-11-08T15:13:41.944" v="281" actId="27636"/>
          <ac:spMkLst>
            <pc:docMk/>
            <pc:sldMk cId="3944029266" sldId="325"/>
            <ac:spMk id="3" creationId="{EE8C8A08-7F99-B2A0-0F99-C6E4019F24AA}"/>
          </ac:spMkLst>
        </pc:spChg>
      </pc:sldChg>
      <pc:sldChg chg="modSp new del mod">
        <pc:chgData name="Meade, Lexie" userId="ed6e6aab-f748-4f4b-8159-4a2b4a39607a" providerId="ADAL" clId="{61B6085B-C475-4375-88F8-29FF2A8085FA}" dt="2023-11-08T15:15:01.177" v="285" actId="2696"/>
        <pc:sldMkLst>
          <pc:docMk/>
          <pc:sldMk cId="885867518" sldId="326"/>
        </pc:sldMkLst>
        <pc:spChg chg="mod">
          <ac:chgData name="Meade, Lexie" userId="ed6e6aab-f748-4f4b-8159-4a2b4a39607a" providerId="ADAL" clId="{61B6085B-C475-4375-88F8-29FF2A8085FA}" dt="2023-11-08T15:12:54.397" v="264"/>
          <ac:spMkLst>
            <pc:docMk/>
            <pc:sldMk cId="885867518" sldId="326"/>
            <ac:spMk id="2" creationId="{95F8057C-6D32-4147-6092-FA3AB4270413}"/>
          </ac:spMkLst>
        </pc:spChg>
        <pc:spChg chg="mod">
          <ac:chgData name="Meade, Lexie" userId="ed6e6aab-f748-4f4b-8159-4a2b4a39607a" providerId="ADAL" clId="{61B6085B-C475-4375-88F8-29FF2A8085FA}" dt="2023-11-08T15:13:24.385" v="279" actId="27636"/>
          <ac:spMkLst>
            <pc:docMk/>
            <pc:sldMk cId="885867518" sldId="326"/>
            <ac:spMk id="3" creationId="{A989D900-F9A7-91B5-F04A-5430B98B8027}"/>
          </ac:spMkLst>
        </pc:spChg>
      </pc:sldChg>
      <pc:sldChg chg="modSp new del mod">
        <pc:chgData name="Meade, Lexie" userId="ed6e6aab-f748-4f4b-8159-4a2b4a39607a" providerId="ADAL" clId="{61B6085B-C475-4375-88F8-29FF2A8085FA}" dt="2023-11-08T15:40:43.233" v="1120" actId="2696"/>
        <pc:sldMkLst>
          <pc:docMk/>
          <pc:sldMk cId="1521569920" sldId="326"/>
        </pc:sldMkLst>
        <pc:spChg chg="mod">
          <ac:chgData name="Meade, Lexie" userId="ed6e6aab-f748-4f4b-8159-4a2b4a39607a" providerId="ADAL" clId="{61B6085B-C475-4375-88F8-29FF2A8085FA}" dt="2023-11-08T15:19:06.806" v="335" actId="20577"/>
          <ac:spMkLst>
            <pc:docMk/>
            <pc:sldMk cId="1521569920" sldId="326"/>
            <ac:spMk id="2" creationId="{51C1B8F8-48BA-A39B-A2D9-62A473C5AB94}"/>
          </ac:spMkLst>
        </pc:spChg>
      </pc:sldChg>
      <pc:sldChg chg="new del">
        <pc:chgData name="Meade, Lexie" userId="ed6e6aab-f748-4f4b-8159-4a2b4a39607a" providerId="ADAL" clId="{61B6085B-C475-4375-88F8-29FF2A8085FA}" dt="2023-11-08T15:22:06.053" v="352" actId="2696"/>
        <pc:sldMkLst>
          <pc:docMk/>
          <pc:sldMk cId="2826724419" sldId="327"/>
        </pc:sldMkLst>
      </pc:sldChg>
      <pc:sldChg chg="new del">
        <pc:chgData name="Meade, Lexie" userId="ed6e6aab-f748-4f4b-8159-4a2b4a39607a" providerId="ADAL" clId="{61B6085B-C475-4375-88F8-29FF2A8085FA}" dt="2023-11-08T15:14:47.770" v="284" actId="2696"/>
        <pc:sldMkLst>
          <pc:docMk/>
          <pc:sldMk cId="3237274805" sldId="327"/>
        </pc:sldMkLst>
      </pc:sldChg>
      <pc:sldMasterChg chg="delSldLayout">
        <pc:chgData name="Meade, Lexie" userId="ed6e6aab-f748-4f4b-8159-4a2b4a39607a" providerId="ADAL" clId="{61B6085B-C475-4375-88F8-29FF2A8085FA}" dt="2023-11-08T15:11:06.278" v="226" actId="2696"/>
        <pc:sldMasterMkLst>
          <pc:docMk/>
          <pc:sldMasterMk cId="142617934" sldId="2147483767"/>
        </pc:sldMasterMkLst>
        <pc:sldLayoutChg chg="del">
          <pc:chgData name="Meade, Lexie" userId="ed6e6aab-f748-4f4b-8159-4a2b4a39607a" providerId="ADAL" clId="{61B6085B-C475-4375-88F8-29FF2A8085FA}" dt="2023-11-08T15:11:06.278" v="226" actId="2696"/>
          <pc:sldLayoutMkLst>
            <pc:docMk/>
            <pc:sldMasterMk cId="142617934" sldId="2147483767"/>
            <pc:sldLayoutMk cId="3220173207" sldId="2147483798"/>
          </pc:sldLayoutMkLst>
        </pc:sldLayoutChg>
      </pc:sldMaster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7.xml.rels><?xml version="1.0" encoding="UTF-8" standalone="yes"?>
<Relationships xmlns="http://schemas.openxmlformats.org/package/2006/relationships"><Relationship Id="rId1" Type="http://schemas.openxmlformats.org/officeDocument/2006/relationships/hyperlink" Target="mailto:CyberOhio@Governor.ohio.gov"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7.xml.rels><?xml version="1.0" encoding="UTF-8" standalone="yes"?>
<Relationships xmlns="http://schemas.openxmlformats.org/package/2006/relationships"><Relationship Id="rId1" Type="http://schemas.openxmlformats.org/officeDocument/2006/relationships/hyperlink" Target="mailto:CyberOhio@Governor.ohio.gov"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F327C-4405-428E-9250-3937F12FFF8C}" type="doc">
      <dgm:prSet loTypeId="urn:microsoft.com/office/officeart/2016/7/layout/RepeatingBendingProcessNew" loCatId="process" qsTypeId="urn:microsoft.com/office/officeart/2005/8/quickstyle/simple2" qsCatId="simple" csTypeId="urn:microsoft.com/office/officeart/2005/8/colors/accent3_2" csCatId="accent3" phldr="1"/>
      <dgm:spPr/>
      <dgm:t>
        <a:bodyPr/>
        <a:lstStyle/>
        <a:p>
          <a:endParaRPr lang="en-US"/>
        </a:p>
      </dgm:t>
    </dgm:pt>
    <dgm:pt modelId="{F0469D65-DD4A-465B-B175-5C9BF89B1CD9}">
      <dgm:prSet/>
      <dgm:spPr>
        <a:solidFill>
          <a:srgbClr val="0E3F75"/>
        </a:solidFill>
      </dgm:spPr>
      <dgm:t>
        <a:bodyPr/>
        <a:lstStyle/>
        <a:p>
          <a:r>
            <a:rPr lang="en-US" dirty="0"/>
            <a:t>CyberOhio was initially created by Attorney General Mike DeWine as a Small Business Cybersecurity Advisory Board in 2017</a:t>
          </a:r>
        </a:p>
      </dgm:t>
    </dgm:pt>
    <dgm:pt modelId="{3FC316EF-F812-422F-93C6-95AE7B2EC1F4}" type="parTrans" cxnId="{658B413D-2D31-4292-910D-44DAB2FC706D}">
      <dgm:prSet/>
      <dgm:spPr/>
      <dgm:t>
        <a:bodyPr/>
        <a:lstStyle/>
        <a:p>
          <a:endParaRPr lang="en-US"/>
        </a:p>
      </dgm:t>
    </dgm:pt>
    <dgm:pt modelId="{B3EB30C3-63BD-447D-B1A6-F4901DE2B0B2}" type="sibTrans" cxnId="{658B413D-2D31-4292-910D-44DAB2FC706D}">
      <dgm:prSet/>
      <dgm:spPr/>
      <dgm:t>
        <a:bodyPr/>
        <a:lstStyle/>
        <a:p>
          <a:endParaRPr lang="en-US"/>
        </a:p>
      </dgm:t>
    </dgm:pt>
    <dgm:pt modelId="{366386D2-E8DF-43E8-A50C-84F815EBB55E}">
      <dgm:prSet/>
      <dgm:spPr>
        <a:solidFill>
          <a:srgbClr val="0E3F75"/>
        </a:solidFill>
      </dgm:spPr>
      <dgm:t>
        <a:bodyPr/>
        <a:lstStyle/>
        <a:p>
          <a:r>
            <a:rPr lang="en-US" dirty="0"/>
            <a:t>CyberOhio became an initiative of </a:t>
          </a:r>
          <a:r>
            <a:rPr lang="en-US" dirty="0" err="1"/>
            <a:t>InnovateOhio</a:t>
          </a:r>
          <a:r>
            <a:rPr lang="en-US" dirty="0"/>
            <a:t> at the beginning of the DeWine-Husted Administration and continued its work as an advisory board. </a:t>
          </a:r>
        </a:p>
      </dgm:t>
    </dgm:pt>
    <dgm:pt modelId="{CBE350C4-1A47-40D9-8AFD-238D38F520DA}" type="parTrans" cxnId="{684AB236-A93D-47A3-99C8-A12A4276B43D}">
      <dgm:prSet/>
      <dgm:spPr/>
      <dgm:t>
        <a:bodyPr/>
        <a:lstStyle/>
        <a:p>
          <a:endParaRPr lang="en-US"/>
        </a:p>
      </dgm:t>
    </dgm:pt>
    <dgm:pt modelId="{18487200-500F-413A-A233-1B29D40A7141}" type="sibTrans" cxnId="{684AB236-A93D-47A3-99C8-A12A4276B43D}">
      <dgm:prSet/>
      <dgm:spPr/>
      <dgm:t>
        <a:bodyPr/>
        <a:lstStyle/>
        <a:p>
          <a:endParaRPr lang="en-US"/>
        </a:p>
      </dgm:t>
    </dgm:pt>
    <dgm:pt modelId="{EEEEFD64-B665-442D-8AA2-E3421A8671E8}">
      <dgm:prSet/>
      <dgm:spPr>
        <a:solidFill>
          <a:srgbClr val="0E3F75"/>
        </a:solidFill>
      </dgm:spPr>
      <dgm:t>
        <a:bodyPr/>
        <a:lstStyle/>
        <a:p>
          <a:r>
            <a:rPr lang="en-US" dirty="0"/>
            <a:t>In 2022, Executive Order 2022-07D created the Cybersecurity Strategic Advisor (CSA) and tasked them with four core missions: protecting the base, assisting locals, bolstering the workforce, and securing critical infrastructure. </a:t>
          </a:r>
        </a:p>
      </dgm:t>
    </dgm:pt>
    <dgm:pt modelId="{31A630F1-CBEF-4E97-8068-BDCB8D030FE8}" type="parTrans" cxnId="{B48888DB-11BD-4473-80EB-FAC1E53D3A6F}">
      <dgm:prSet/>
      <dgm:spPr/>
      <dgm:t>
        <a:bodyPr/>
        <a:lstStyle/>
        <a:p>
          <a:endParaRPr lang="en-US"/>
        </a:p>
      </dgm:t>
    </dgm:pt>
    <dgm:pt modelId="{379D98BF-C7BB-47CE-A44C-83542F801DD7}" type="sibTrans" cxnId="{B48888DB-11BD-4473-80EB-FAC1E53D3A6F}">
      <dgm:prSet/>
      <dgm:spPr/>
      <dgm:t>
        <a:bodyPr/>
        <a:lstStyle/>
        <a:p>
          <a:endParaRPr lang="en-US"/>
        </a:p>
      </dgm:t>
    </dgm:pt>
    <dgm:pt modelId="{FB07DE6F-64FC-49C4-8492-8E27C60C12AA}">
      <dgm:prSet/>
      <dgm:spPr>
        <a:solidFill>
          <a:srgbClr val="0E3F75"/>
        </a:solidFill>
      </dgm:spPr>
      <dgm:t>
        <a:bodyPr/>
        <a:lstStyle/>
        <a:p>
          <a:r>
            <a:rPr lang="en-US"/>
            <a:t>CyberOhio evolved into a broader initiative of the Governor's Office to aid the CSA in the execution of the duties laid out in the EO. </a:t>
          </a:r>
        </a:p>
      </dgm:t>
    </dgm:pt>
    <dgm:pt modelId="{F1ED8073-C65B-4976-B39D-257B244E07E1}" type="parTrans" cxnId="{1BE7ED11-CDC2-42B2-A020-DBEEA9C4D47D}">
      <dgm:prSet/>
      <dgm:spPr/>
      <dgm:t>
        <a:bodyPr/>
        <a:lstStyle/>
        <a:p>
          <a:endParaRPr lang="en-US"/>
        </a:p>
      </dgm:t>
    </dgm:pt>
    <dgm:pt modelId="{A713AE6D-7FB8-4B33-A306-02BAC8ED649F}" type="sibTrans" cxnId="{1BE7ED11-CDC2-42B2-A020-DBEEA9C4D47D}">
      <dgm:prSet/>
      <dgm:spPr/>
      <dgm:t>
        <a:bodyPr/>
        <a:lstStyle/>
        <a:p>
          <a:endParaRPr lang="en-US"/>
        </a:p>
      </dgm:t>
    </dgm:pt>
    <dgm:pt modelId="{04756463-E1A6-40D4-B585-23AB65F40228}">
      <dgm:prSet/>
      <dgm:spPr>
        <a:solidFill>
          <a:srgbClr val="0E3F75"/>
        </a:solidFill>
      </dgm:spPr>
      <dgm:t>
        <a:bodyPr/>
        <a:lstStyle/>
        <a:p>
          <a:r>
            <a:rPr lang="en-US"/>
            <a:t>CyberOhio and the CSA coordinate all cybersecurity activities within the State of Ohio. </a:t>
          </a:r>
        </a:p>
      </dgm:t>
    </dgm:pt>
    <dgm:pt modelId="{695250CC-4B08-48E6-88C5-947B7FBC1C5E}" type="parTrans" cxnId="{D488079A-EA6D-4746-8A5B-4EB3C88F5096}">
      <dgm:prSet/>
      <dgm:spPr/>
      <dgm:t>
        <a:bodyPr/>
        <a:lstStyle/>
        <a:p>
          <a:endParaRPr lang="en-US"/>
        </a:p>
      </dgm:t>
    </dgm:pt>
    <dgm:pt modelId="{B5283E99-D052-4644-BFC2-F2CDAD7DBB32}" type="sibTrans" cxnId="{D488079A-EA6D-4746-8A5B-4EB3C88F5096}">
      <dgm:prSet/>
      <dgm:spPr/>
      <dgm:t>
        <a:bodyPr/>
        <a:lstStyle/>
        <a:p>
          <a:endParaRPr lang="en-US"/>
        </a:p>
      </dgm:t>
    </dgm:pt>
    <dgm:pt modelId="{20C44B42-A8D1-432F-B238-11D17C80F883}">
      <dgm:prSet/>
      <dgm:spPr>
        <a:solidFill>
          <a:srgbClr val="0E3F75"/>
        </a:solidFill>
      </dgm:spPr>
      <dgm:t>
        <a:bodyPr/>
        <a:lstStyle/>
        <a:p>
          <a:r>
            <a:rPr lang="en-US" dirty="0"/>
            <a:t>CyberOhio and the CSA were created because the DeWine-Husted administration prioritizes cybersecurity. </a:t>
          </a:r>
        </a:p>
      </dgm:t>
    </dgm:pt>
    <dgm:pt modelId="{936369F0-8336-48CF-B067-FC54329C787E}" type="parTrans" cxnId="{A5BCE66E-A412-4A93-9C75-65592DEBA8E8}">
      <dgm:prSet/>
      <dgm:spPr/>
      <dgm:t>
        <a:bodyPr/>
        <a:lstStyle/>
        <a:p>
          <a:endParaRPr lang="en-US"/>
        </a:p>
      </dgm:t>
    </dgm:pt>
    <dgm:pt modelId="{7A98A3BC-2831-4ACD-884A-6129083309C3}" type="sibTrans" cxnId="{A5BCE66E-A412-4A93-9C75-65592DEBA8E8}">
      <dgm:prSet/>
      <dgm:spPr/>
      <dgm:t>
        <a:bodyPr/>
        <a:lstStyle/>
        <a:p>
          <a:endParaRPr lang="en-US"/>
        </a:p>
      </dgm:t>
    </dgm:pt>
    <dgm:pt modelId="{D5CEF9EC-0900-45F2-A90B-73926AEB0AE6}" type="pres">
      <dgm:prSet presAssocID="{388F327C-4405-428E-9250-3937F12FFF8C}" presName="Name0" presStyleCnt="0">
        <dgm:presLayoutVars>
          <dgm:dir/>
          <dgm:resizeHandles val="exact"/>
        </dgm:presLayoutVars>
      </dgm:prSet>
      <dgm:spPr/>
    </dgm:pt>
    <dgm:pt modelId="{C48AE497-465F-4D1C-B139-80055F51C0F9}" type="pres">
      <dgm:prSet presAssocID="{F0469D65-DD4A-465B-B175-5C9BF89B1CD9}" presName="node" presStyleLbl="node1" presStyleIdx="0" presStyleCnt="6">
        <dgm:presLayoutVars>
          <dgm:bulletEnabled val="1"/>
        </dgm:presLayoutVars>
      </dgm:prSet>
      <dgm:spPr/>
    </dgm:pt>
    <dgm:pt modelId="{49E0E146-EC94-4B1C-B982-5856DCE62ED8}" type="pres">
      <dgm:prSet presAssocID="{B3EB30C3-63BD-447D-B1A6-F4901DE2B0B2}" presName="sibTrans" presStyleLbl="sibTrans1D1" presStyleIdx="0" presStyleCnt="5"/>
      <dgm:spPr/>
    </dgm:pt>
    <dgm:pt modelId="{CBAB596D-BD57-4E1C-A7F4-4C4DED7B731C}" type="pres">
      <dgm:prSet presAssocID="{B3EB30C3-63BD-447D-B1A6-F4901DE2B0B2}" presName="connectorText" presStyleLbl="sibTrans1D1" presStyleIdx="0" presStyleCnt="5"/>
      <dgm:spPr/>
    </dgm:pt>
    <dgm:pt modelId="{DE880693-4F63-451F-BBD3-00AB749B9D1F}" type="pres">
      <dgm:prSet presAssocID="{366386D2-E8DF-43E8-A50C-84F815EBB55E}" presName="node" presStyleLbl="node1" presStyleIdx="1" presStyleCnt="6">
        <dgm:presLayoutVars>
          <dgm:bulletEnabled val="1"/>
        </dgm:presLayoutVars>
      </dgm:prSet>
      <dgm:spPr/>
    </dgm:pt>
    <dgm:pt modelId="{53804678-8067-4EF2-8164-3EB84AE7EC33}" type="pres">
      <dgm:prSet presAssocID="{18487200-500F-413A-A233-1B29D40A7141}" presName="sibTrans" presStyleLbl="sibTrans1D1" presStyleIdx="1" presStyleCnt="5"/>
      <dgm:spPr/>
    </dgm:pt>
    <dgm:pt modelId="{D7D564BE-3D1E-4227-ADE0-5542B058B20D}" type="pres">
      <dgm:prSet presAssocID="{18487200-500F-413A-A233-1B29D40A7141}" presName="connectorText" presStyleLbl="sibTrans1D1" presStyleIdx="1" presStyleCnt="5"/>
      <dgm:spPr/>
    </dgm:pt>
    <dgm:pt modelId="{BAE930BF-3D1A-47B7-A92A-B08EE4940E4B}" type="pres">
      <dgm:prSet presAssocID="{EEEEFD64-B665-442D-8AA2-E3421A8671E8}" presName="node" presStyleLbl="node1" presStyleIdx="2" presStyleCnt="6">
        <dgm:presLayoutVars>
          <dgm:bulletEnabled val="1"/>
        </dgm:presLayoutVars>
      </dgm:prSet>
      <dgm:spPr/>
    </dgm:pt>
    <dgm:pt modelId="{0481530F-4966-461C-AFED-606FF0CF7E3F}" type="pres">
      <dgm:prSet presAssocID="{379D98BF-C7BB-47CE-A44C-83542F801DD7}" presName="sibTrans" presStyleLbl="sibTrans1D1" presStyleIdx="2" presStyleCnt="5"/>
      <dgm:spPr/>
    </dgm:pt>
    <dgm:pt modelId="{FCD0986E-434B-4D86-8158-26DC0666056B}" type="pres">
      <dgm:prSet presAssocID="{379D98BF-C7BB-47CE-A44C-83542F801DD7}" presName="connectorText" presStyleLbl="sibTrans1D1" presStyleIdx="2" presStyleCnt="5"/>
      <dgm:spPr/>
    </dgm:pt>
    <dgm:pt modelId="{79E78C9B-3849-49A9-AA27-B3280C741E04}" type="pres">
      <dgm:prSet presAssocID="{FB07DE6F-64FC-49C4-8492-8E27C60C12AA}" presName="node" presStyleLbl="node1" presStyleIdx="3" presStyleCnt="6">
        <dgm:presLayoutVars>
          <dgm:bulletEnabled val="1"/>
        </dgm:presLayoutVars>
      </dgm:prSet>
      <dgm:spPr/>
    </dgm:pt>
    <dgm:pt modelId="{B9AAA7C2-CAB1-465A-91DD-867A687E4509}" type="pres">
      <dgm:prSet presAssocID="{A713AE6D-7FB8-4B33-A306-02BAC8ED649F}" presName="sibTrans" presStyleLbl="sibTrans1D1" presStyleIdx="3" presStyleCnt="5"/>
      <dgm:spPr/>
    </dgm:pt>
    <dgm:pt modelId="{F69B1611-731A-4D6F-83CD-2F6BC05B3B18}" type="pres">
      <dgm:prSet presAssocID="{A713AE6D-7FB8-4B33-A306-02BAC8ED649F}" presName="connectorText" presStyleLbl="sibTrans1D1" presStyleIdx="3" presStyleCnt="5"/>
      <dgm:spPr/>
    </dgm:pt>
    <dgm:pt modelId="{18F2483A-D43F-4AF9-8C77-97EC9FFF5BBD}" type="pres">
      <dgm:prSet presAssocID="{04756463-E1A6-40D4-B585-23AB65F40228}" presName="node" presStyleLbl="node1" presStyleIdx="4" presStyleCnt="6">
        <dgm:presLayoutVars>
          <dgm:bulletEnabled val="1"/>
        </dgm:presLayoutVars>
      </dgm:prSet>
      <dgm:spPr/>
    </dgm:pt>
    <dgm:pt modelId="{5A4BBD55-C859-4A8E-ADCE-3DB2F33B0C90}" type="pres">
      <dgm:prSet presAssocID="{B5283E99-D052-4644-BFC2-F2CDAD7DBB32}" presName="sibTrans" presStyleLbl="sibTrans1D1" presStyleIdx="4" presStyleCnt="5"/>
      <dgm:spPr/>
    </dgm:pt>
    <dgm:pt modelId="{0FA2B8BB-B32C-4341-A9FA-620945CB10A1}" type="pres">
      <dgm:prSet presAssocID="{B5283E99-D052-4644-BFC2-F2CDAD7DBB32}" presName="connectorText" presStyleLbl="sibTrans1D1" presStyleIdx="4" presStyleCnt="5"/>
      <dgm:spPr/>
    </dgm:pt>
    <dgm:pt modelId="{D5921158-1C3C-4107-964A-4E19A2FFD1CF}" type="pres">
      <dgm:prSet presAssocID="{20C44B42-A8D1-432F-B238-11D17C80F883}" presName="node" presStyleLbl="node1" presStyleIdx="5" presStyleCnt="6">
        <dgm:presLayoutVars>
          <dgm:bulletEnabled val="1"/>
        </dgm:presLayoutVars>
      </dgm:prSet>
      <dgm:spPr/>
    </dgm:pt>
  </dgm:ptLst>
  <dgm:cxnLst>
    <dgm:cxn modelId="{E53FF807-5022-432F-9EEF-747B246A3342}" type="presOf" srcId="{04756463-E1A6-40D4-B585-23AB65F40228}" destId="{18F2483A-D43F-4AF9-8C77-97EC9FFF5BBD}" srcOrd="0" destOrd="0" presId="urn:microsoft.com/office/officeart/2016/7/layout/RepeatingBendingProcessNew"/>
    <dgm:cxn modelId="{C5835D09-811E-4EDC-AF91-16CF0E168F89}" type="presOf" srcId="{FB07DE6F-64FC-49C4-8492-8E27C60C12AA}" destId="{79E78C9B-3849-49A9-AA27-B3280C741E04}" srcOrd="0" destOrd="0" presId="urn:microsoft.com/office/officeart/2016/7/layout/RepeatingBendingProcessNew"/>
    <dgm:cxn modelId="{4FBBD209-F206-4BAB-B535-940BCB61FC31}" type="presOf" srcId="{A713AE6D-7FB8-4B33-A306-02BAC8ED649F}" destId="{F69B1611-731A-4D6F-83CD-2F6BC05B3B18}" srcOrd="1" destOrd="0" presId="urn:microsoft.com/office/officeart/2016/7/layout/RepeatingBendingProcessNew"/>
    <dgm:cxn modelId="{1BE7ED11-CDC2-42B2-A020-DBEEA9C4D47D}" srcId="{388F327C-4405-428E-9250-3937F12FFF8C}" destId="{FB07DE6F-64FC-49C4-8492-8E27C60C12AA}" srcOrd="3" destOrd="0" parTransId="{F1ED8073-C65B-4976-B39D-257B244E07E1}" sibTransId="{A713AE6D-7FB8-4B33-A306-02BAC8ED649F}"/>
    <dgm:cxn modelId="{6AFA161B-9DC8-4F34-8C73-1955E9221394}" type="presOf" srcId="{F0469D65-DD4A-465B-B175-5C9BF89B1CD9}" destId="{C48AE497-465F-4D1C-B139-80055F51C0F9}" srcOrd="0" destOrd="0" presId="urn:microsoft.com/office/officeart/2016/7/layout/RepeatingBendingProcessNew"/>
    <dgm:cxn modelId="{94425E26-ED97-4AA7-908C-3A5C6478506C}" type="presOf" srcId="{A713AE6D-7FB8-4B33-A306-02BAC8ED649F}" destId="{B9AAA7C2-CAB1-465A-91DD-867A687E4509}" srcOrd="0" destOrd="0" presId="urn:microsoft.com/office/officeart/2016/7/layout/RepeatingBendingProcessNew"/>
    <dgm:cxn modelId="{9944FF33-E7FA-4CA5-95D6-FD121CCC48A5}" type="presOf" srcId="{B5283E99-D052-4644-BFC2-F2CDAD7DBB32}" destId="{0FA2B8BB-B32C-4341-A9FA-620945CB10A1}" srcOrd="1" destOrd="0" presId="urn:microsoft.com/office/officeart/2016/7/layout/RepeatingBendingProcessNew"/>
    <dgm:cxn modelId="{684AB236-A93D-47A3-99C8-A12A4276B43D}" srcId="{388F327C-4405-428E-9250-3937F12FFF8C}" destId="{366386D2-E8DF-43E8-A50C-84F815EBB55E}" srcOrd="1" destOrd="0" parTransId="{CBE350C4-1A47-40D9-8AFD-238D38F520DA}" sibTransId="{18487200-500F-413A-A233-1B29D40A7141}"/>
    <dgm:cxn modelId="{829A3437-968B-494E-993C-B651BAD339D4}" type="presOf" srcId="{18487200-500F-413A-A233-1B29D40A7141}" destId="{D7D564BE-3D1E-4227-ADE0-5542B058B20D}" srcOrd="1" destOrd="0" presId="urn:microsoft.com/office/officeart/2016/7/layout/RepeatingBendingProcessNew"/>
    <dgm:cxn modelId="{658B413D-2D31-4292-910D-44DAB2FC706D}" srcId="{388F327C-4405-428E-9250-3937F12FFF8C}" destId="{F0469D65-DD4A-465B-B175-5C9BF89B1CD9}" srcOrd="0" destOrd="0" parTransId="{3FC316EF-F812-422F-93C6-95AE7B2EC1F4}" sibTransId="{B3EB30C3-63BD-447D-B1A6-F4901DE2B0B2}"/>
    <dgm:cxn modelId="{39AC453E-67A5-410E-BEF8-D58283F2AD5C}" type="presOf" srcId="{366386D2-E8DF-43E8-A50C-84F815EBB55E}" destId="{DE880693-4F63-451F-BBD3-00AB749B9D1F}" srcOrd="0" destOrd="0" presId="urn:microsoft.com/office/officeart/2016/7/layout/RepeatingBendingProcessNew"/>
    <dgm:cxn modelId="{60375969-4CF7-4B60-9D72-40D7092C6367}" type="presOf" srcId="{379D98BF-C7BB-47CE-A44C-83542F801DD7}" destId="{FCD0986E-434B-4D86-8158-26DC0666056B}" srcOrd="1" destOrd="0" presId="urn:microsoft.com/office/officeart/2016/7/layout/RepeatingBendingProcessNew"/>
    <dgm:cxn modelId="{A5BCE66E-A412-4A93-9C75-65592DEBA8E8}" srcId="{388F327C-4405-428E-9250-3937F12FFF8C}" destId="{20C44B42-A8D1-432F-B238-11D17C80F883}" srcOrd="5" destOrd="0" parTransId="{936369F0-8336-48CF-B067-FC54329C787E}" sibTransId="{7A98A3BC-2831-4ACD-884A-6129083309C3}"/>
    <dgm:cxn modelId="{612E5C53-444B-470F-A3DC-014D4C0A6A03}" type="presOf" srcId="{EEEEFD64-B665-442D-8AA2-E3421A8671E8}" destId="{BAE930BF-3D1A-47B7-A92A-B08EE4940E4B}" srcOrd="0" destOrd="0" presId="urn:microsoft.com/office/officeart/2016/7/layout/RepeatingBendingProcessNew"/>
    <dgm:cxn modelId="{0456D67E-C508-41B9-A194-4CAE7E6A075F}" type="presOf" srcId="{B3EB30C3-63BD-447D-B1A6-F4901DE2B0B2}" destId="{CBAB596D-BD57-4E1C-A7F4-4C4DED7B731C}" srcOrd="1" destOrd="0" presId="urn:microsoft.com/office/officeart/2016/7/layout/RepeatingBendingProcessNew"/>
    <dgm:cxn modelId="{D488079A-EA6D-4746-8A5B-4EB3C88F5096}" srcId="{388F327C-4405-428E-9250-3937F12FFF8C}" destId="{04756463-E1A6-40D4-B585-23AB65F40228}" srcOrd="4" destOrd="0" parTransId="{695250CC-4B08-48E6-88C5-947B7FBC1C5E}" sibTransId="{B5283E99-D052-4644-BFC2-F2CDAD7DBB32}"/>
    <dgm:cxn modelId="{7F40D69C-9377-4616-9E01-87823C0E10C9}" type="presOf" srcId="{20C44B42-A8D1-432F-B238-11D17C80F883}" destId="{D5921158-1C3C-4107-964A-4E19A2FFD1CF}" srcOrd="0" destOrd="0" presId="urn:microsoft.com/office/officeart/2016/7/layout/RepeatingBendingProcessNew"/>
    <dgm:cxn modelId="{B48888DB-11BD-4473-80EB-FAC1E53D3A6F}" srcId="{388F327C-4405-428E-9250-3937F12FFF8C}" destId="{EEEEFD64-B665-442D-8AA2-E3421A8671E8}" srcOrd="2" destOrd="0" parTransId="{31A630F1-CBEF-4E97-8068-BDCB8D030FE8}" sibTransId="{379D98BF-C7BB-47CE-A44C-83542F801DD7}"/>
    <dgm:cxn modelId="{99A5EEE4-4A07-4C3A-B8DD-79520ADC9835}" type="presOf" srcId="{B5283E99-D052-4644-BFC2-F2CDAD7DBB32}" destId="{5A4BBD55-C859-4A8E-ADCE-3DB2F33B0C90}" srcOrd="0" destOrd="0" presId="urn:microsoft.com/office/officeart/2016/7/layout/RepeatingBendingProcessNew"/>
    <dgm:cxn modelId="{2C95A8E9-4DE3-4304-9147-A7D4F8A1D483}" type="presOf" srcId="{388F327C-4405-428E-9250-3937F12FFF8C}" destId="{D5CEF9EC-0900-45F2-A90B-73926AEB0AE6}" srcOrd="0" destOrd="0" presId="urn:microsoft.com/office/officeart/2016/7/layout/RepeatingBendingProcessNew"/>
    <dgm:cxn modelId="{31D20AF1-F4B2-4D3B-81B0-F0120D09FD36}" type="presOf" srcId="{379D98BF-C7BB-47CE-A44C-83542F801DD7}" destId="{0481530F-4966-461C-AFED-606FF0CF7E3F}" srcOrd="0" destOrd="0" presId="urn:microsoft.com/office/officeart/2016/7/layout/RepeatingBendingProcessNew"/>
    <dgm:cxn modelId="{B904E5FD-7A87-47DC-B9F2-234D8F69A0D6}" type="presOf" srcId="{B3EB30C3-63BD-447D-B1A6-F4901DE2B0B2}" destId="{49E0E146-EC94-4B1C-B982-5856DCE62ED8}" srcOrd="0" destOrd="0" presId="urn:microsoft.com/office/officeart/2016/7/layout/RepeatingBendingProcessNew"/>
    <dgm:cxn modelId="{E71FD0FE-DF82-4E01-B4EF-46C48F1B84D4}" type="presOf" srcId="{18487200-500F-413A-A233-1B29D40A7141}" destId="{53804678-8067-4EF2-8164-3EB84AE7EC33}" srcOrd="0" destOrd="0" presId="urn:microsoft.com/office/officeart/2016/7/layout/RepeatingBendingProcessNew"/>
    <dgm:cxn modelId="{B66FA533-989A-4888-82EF-05809A6C8849}" type="presParOf" srcId="{D5CEF9EC-0900-45F2-A90B-73926AEB0AE6}" destId="{C48AE497-465F-4D1C-B139-80055F51C0F9}" srcOrd="0" destOrd="0" presId="urn:microsoft.com/office/officeart/2016/7/layout/RepeatingBendingProcessNew"/>
    <dgm:cxn modelId="{1514E326-E27E-46EA-93E4-F130C60EABCE}" type="presParOf" srcId="{D5CEF9EC-0900-45F2-A90B-73926AEB0AE6}" destId="{49E0E146-EC94-4B1C-B982-5856DCE62ED8}" srcOrd="1" destOrd="0" presId="urn:microsoft.com/office/officeart/2016/7/layout/RepeatingBendingProcessNew"/>
    <dgm:cxn modelId="{9602F142-2DF4-4BBA-9B14-88ECCFD5A46E}" type="presParOf" srcId="{49E0E146-EC94-4B1C-B982-5856DCE62ED8}" destId="{CBAB596D-BD57-4E1C-A7F4-4C4DED7B731C}" srcOrd="0" destOrd="0" presId="urn:microsoft.com/office/officeart/2016/7/layout/RepeatingBendingProcessNew"/>
    <dgm:cxn modelId="{611645BD-4140-4820-954F-F93F37652412}" type="presParOf" srcId="{D5CEF9EC-0900-45F2-A90B-73926AEB0AE6}" destId="{DE880693-4F63-451F-BBD3-00AB749B9D1F}" srcOrd="2" destOrd="0" presId="urn:microsoft.com/office/officeart/2016/7/layout/RepeatingBendingProcessNew"/>
    <dgm:cxn modelId="{8AB30CFE-CEF3-4E58-A285-6AE27B1A0AE2}" type="presParOf" srcId="{D5CEF9EC-0900-45F2-A90B-73926AEB0AE6}" destId="{53804678-8067-4EF2-8164-3EB84AE7EC33}" srcOrd="3" destOrd="0" presId="urn:microsoft.com/office/officeart/2016/7/layout/RepeatingBendingProcessNew"/>
    <dgm:cxn modelId="{923EC1DA-F2E2-4B90-B573-FFC9822CB796}" type="presParOf" srcId="{53804678-8067-4EF2-8164-3EB84AE7EC33}" destId="{D7D564BE-3D1E-4227-ADE0-5542B058B20D}" srcOrd="0" destOrd="0" presId="urn:microsoft.com/office/officeart/2016/7/layout/RepeatingBendingProcessNew"/>
    <dgm:cxn modelId="{970CBE2F-D892-4A2C-B950-79766F0043EC}" type="presParOf" srcId="{D5CEF9EC-0900-45F2-A90B-73926AEB0AE6}" destId="{BAE930BF-3D1A-47B7-A92A-B08EE4940E4B}" srcOrd="4" destOrd="0" presId="urn:microsoft.com/office/officeart/2016/7/layout/RepeatingBendingProcessNew"/>
    <dgm:cxn modelId="{4C5ED346-2618-4A78-AB5D-6C8831F78493}" type="presParOf" srcId="{D5CEF9EC-0900-45F2-A90B-73926AEB0AE6}" destId="{0481530F-4966-461C-AFED-606FF0CF7E3F}" srcOrd="5" destOrd="0" presId="urn:microsoft.com/office/officeart/2016/7/layout/RepeatingBendingProcessNew"/>
    <dgm:cxn modelId="{32D04855-D726-498D-862A-3807C18E8125}" type="presParOf" srcId="{0481530F-4966-461C-AFED-606FF0CF7E3F}" destId="{FCD0986E-434B-4D86-8158-26DC0666056B}" srcOrd="0" destOrd="0" presId="urn:microsoft.com/office/officeart/2016/7/layout/RepeatingBendingProcessNew"/>
    <dgm:cxn modelId="{BA4C6762-0D39-408C-86D4-083F144C6E92}" type="presParOf" srcId="{D5CEF9EC-0900-45F2-A90B-73926AEB0AE6}" destId="{79E78C9B-3849-49A9-AA27-B3280C741E04}" srcOrd="6" destOrd="0" presId="urn:microsoft.com/office/officeart/2016/7/layout/RepeatingBendingProcessNew"/>
    <dgm:cxn modelId="{D1BEFFB5-8C53-4C63-A508-A48B81C1BB89}" type="presParOf" srcId="{D5CEF9EC-0900-45F2-A90B-73926AEB0AE6}" destId="{B9AAA7C2-CAB1-465A-91DD-867A687E4509}" srcOrd="7" destOrd="0" presId="urn:microsoft.com/office/officeart/2016/7/layout/RepeatingBendingProcessNew"/>
    <dgm:cxn modelId="{4DC8DF5B-A7A2-4B04-A27D-5E92C1263AE3}" type="presParOf" srcId="{B9AAA7C2-CAB1-465A-91DD-867A687E4509}" destId="{F69B1611-731A-4D6F-83CD-2F6BC05B3B18}" srcOrd="0" destOrd="0" presId="urn:microsoft.com/office/officeart/2016/7/layout/RepeatingBendingProcessNew"/>
    <dgm:cxn modelId="{4D919043-DC4A-4CCE-80D1-DD38B4E3A5E6}" type="presParOf" srcId="{D5CEF9EC-0900-45F2-A90B-73926AEB0AE6}" destId="{18F2483A-D43F-4AF9-8C77-97EC9FFF5BBD}" srcOrd="8" destOrd="0" presId="urn:microsoft.com/office/officeart/2016/7/layout/RepeatingBendingProcessNew"/>
    <dgm:cxn modelId="{758794BF-599C-41A8-9DF2-B836619F02F4}" type="presParOf" srcId="{D5CEF9EC-0900-45F2-A90B-73926AEB0AE6}" destId="{5A4BBD55-C859-4A8E-ADCE-3DB2F33B0C90}" srcOrd="9" destOrd="0" presId="urn:microsoft.com/office/officeart/2016/7/layout/RepeatingBendingProcessNew"/>
    <dgm:cxn modelId="{27602958-D06C-4876-BF3B-828365D33AB6}" type="presParOf" srcId="{5A4BBD55-C859-4A8E-ADCE-3DB2F33B0C90}" destId="{0FA2B8BB-B32C-4341-A9FA-620945CB10A1}" srcOrd="0" destOrd="0" presId="urn:microsoft.com/office/officeart/2016/7/layout/RepeatingBendingProcessNew"/>
    <dgm:cxn modelId="{8ACA5BE9-0E6D-49B0-9AB5-C681D8195CF9}" type="presParOf" srcId="{D5CEF9EC-0900-45F2-A90B-73926AEB0AE6}" destId="{D5921158-1C3C-4107-964A-4E19A2FFD1CF}"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A87BA4-5D8C-4EEF-B26A-9F00B531471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3DB7D1F-35E9-4B1D-91F1-2D5514BB0E02}">
      <dgm:prSet/>
      <dgm:spPr/>
      <dgm:t>
        <a:bodyPr/>
        <a:lstStyle/>
        <a:p>
          <a:r>
            <a:rPr lang="en-US" dirty="0"/>
            <a:t>Cybersecurity is an issue of public trust, national security, and fiscal responsibility. It is imperative that we protect citizens  and prevent critical service disruption. </a:t>
          </a:r>
        </a:p>
      </dgm:t>
    </dgm:pt>
    <dgm:pt modelId="{0B9B57CE-6268-484E-955B-47D7ED46F310}" type="parTrans" cxnId="{2631CA44-A7A5-44F6-B39A-15DB81DD56B8}">
      <dgm:prSet/>
      <dgm:spPr/>
      <dgm:t>
        <a:bodyPr/>
        <a:lstStyle/>
        <a:p>
          <a:endParaRPr lang="en-US"/>
        </a:p>
      </dgm:t>
    </dgm:pt>
    <dgm:pt modelId="{D269E1A4-E412-483E-9FA9-5A21234CBB8D}" type="sibTrans" cxnId="{2631CA44-A7A5-44F6-B39A-15DB81DD56B8}">
      <dgm:prSet/>
      <dgm:spPr/>
      <dgm:t>
        <a:bodyPr/>
        <a:lstStyle/>
        <a:p>
          <a:endParaRPr lang="en-US"/>
        </a:p>
      </dgm:t>
    </dgm:pt>
    <dgm:pt modelId="{B58412ED-728E-4360-A56F-043AF81AB118}">
      <dgm:prSet/>
      <dgm:spPr/>
      <dgm:t>
        <a:bodyPr/>
        <a:lstStyle/>
        <a:p>
          <a:pPr>
            <a:buFont typeface="Symbol" panose="05050102010706020507" pitchFamily="18" charset="2"/>
            <a:buChar char=""/>
          </a:pPr>
          <a:r>
            <a:rPr lang="en-US" dirty="0"/>
            <a:t>The average time to recover from ransomware attacks rose in nearly every sector last year.  In 2021, the average recovery time for all sectors was just over a week. Last year saw an increase in the average recovery time from 7.8 days in 2021 to 14.9 days in 2022 or a 91% increase. The energy and technology sectors saw a 54% uptick. </a:t>
          </a:r>
        </a:p>
      </dgm:t>
    </dgm:pt>
    <dgm:pt modelId="{E64F3512-B20A-4E4C-93A6-6FEE59D1AC4D}" type="parTrans" cxnId="{6D127963-0968-4AEF-9E6B-DD02D34BAF5D}">
      <dgm:prSet/>
      <dgm:spPr/>
      <dgm:t>
        <a:bodyPr/>
        <a:lstStyle/>
        <a:p>
          <a:endParaRPr lang="en-US"/>
        </a:p>
      </dgm:t>
    </dgm:pt>
    <dgm:pt modelId="{80DE23B8-2ACD-423E-AD37-1A7900DF7179}" type="sibTrans" cxnId="{6D127963-0968-4AEF-9E6B-DD02D34BAF5D}">
      <dgm:prSet/>
      <dgm:spPr/>
      <dgm:t>
        <a:bodyPr/>
        <a:lstStyle/>
        <a:p>
          <a:endParaRPr lang="en-US"/>
        </a:p>
      </dgm:t>
    </dgm:pt>
    <dgm:pt modelId="{2EFB2C63-3C71-42BE-9599-2446CB3A23B3}">
      <dgm:prSet/>
      <dgm:spPr/>
      <dgm:t>
        <a:bodyPr/>
        <a:lstStyle/>
        <a:p>
          <a:r>
            <a:rPr lang="en-US" dirty="0"/>
            <a:t>Ransomware is one of the biggest threats today.  Black Kite’s 2023 Ransomware Landscape Report reports that ransomware victims nearly doubled between April 2022 and 1.6 times higher than the peak month in 2022. </a:t>
          </a:r>
        </a:p>
      </dgm:t>
    </dgm:pt>
    <dgm:pt modelId="{0A78A116-8CB2-4F23-9790-1EAFF936457F}" type="parTrans" cxnId="{146B1832-030C-44D8-B6BD-1E88940B15F3}">
      <dgm:prSet/>
      <dgm:spPr/>
      <dgm:t>
        <a:bodyPr/>
        <a:lstStyle/>
        <a:p>
          <a:endParaRPr lang="en-US"/>
        </a:p>
      </dgm:t>
    </dgm:pt>
    <dgm:pt modelId="{876D404B-0CD0-41E6-88D0-5C697BA7B340}" type="sibTrans" cxnId="{146B1832-030C-44D8-B6BD-1E88940B15F3}">
      <dgm:prSet/>
      <dgm:spPr/>
      <dgm:t>
        <a:bodyPr/>
        <a:lstStyle/>
        <a:p>
          <a:endParaRPr lang="en-US"/>
        </a:p>
      </dgm:t>
    </dgm:pt>
    <dgm:pt modelId="{63EB77C4-D877-4781-B783-0D5014277272}">
      <dgm:prSet/>
      <dgm:spPr/>
      <dgm:t>
        <a:bodyPr/>
        <a:lstStyle/>
        <a:p>
          <a:r>
            <a:rPr lang="en-US" dirty="0"/>
            <a:t>Cyber-attacks are frequent. Global cyber-attacks rose by 7% in Q1 2023. Weekly cyber-attacks have increased worldwide by 7% in Q1 2023 compared to the same period last year. Overall, global cyberattacks increased by 38% in 2022 compared to 2021. </a:t>
          </a:r>
        </a:p>
      </dgm:t>
    </dgm:pt>
    <dgm:pt modelId="{31AD0E08-A642-4C94-950A-8C842EB4E369}" type="parTrans" cxnId="{6E6DFBC0-206A-4930-9DAA-30D429E7477E}">
      <dgm:prSet/>
      <dgm:spPr/>
      <dgm:t>
        <a:bodyPr/>
        <a:lstStyle/>
        <a:p>
          <a:endParaRPr lang="en-US"/>
        </a:p>
      </dgm:t>
    </dgm:pt>
    <dgm:pt modelId="{54B4D5C5-AB96-4260-AE73-BE331EE5FED8}" type="sibTrans" cxnId="{6E6DFBC0-206A-4930-9DAA-30D429E7477E}">
      <dgm:prSet/>
      <dgm:spPr/>
      <dgm:t>
        <a:bodyPr/>
        <a:lstStyle/>
        <a:p>
          <a:endParaRPr lang="en-US"/>
        </a:p>
      </dgm:t>
    </dgm:pt>
    <dgm:pt modelId="{A8384C3E-D6EB-4629-83DC-F2A14F894FE1}">
      <dgm:prSet/>
      <dgm:spPr/>
      <dgm:t>
        <a:bodyPr/>
        <a:lstStyle/>
        <a:p>
          <a:r>
            <a:rPr lang="en-US" dirty="0"/>
            <a:t>Attacks are becoming more complex. 59% of the public sector saw increased volume and complexity of attacks, with 21% of public sector organizations taking an average of a month to recover. Source: Microsoft Digital Crimes Report. </a:t>
          </a:r>
        </a:p>
      </dgm:t>
    </dgm:pt>
    <dgm:pt modelId="{47A9C4AC-2052-4D37-9B2B-794304A0C9E8}" type="parTrans" cxnId="{DBDCC4C9-AE99-496E-86DF-BAACBDADEF41}">
      <dgm:prSet/>
      <dgm:spPr/>
      <dgm:t>
        <a:bodyPr/>
        <a:lstStyle/>
        <a:p>
          <a:endParaRPr lang="en-US"/>
        </a:p>
      </dgm:t>
    </dgm:pt>
    <dgm:pt modelId="{05CE7DB3-D9E7-4360-B157-F3964C4DDE06}" type="sibTrans" cxnId="{DBDCC4C9-AE99-496E-86DF-BAACBDADEF41}">
      <dgm:prSet/>
      <dgm:spPr/>
      <dgm:t>
        <a:bodyPr/>
        <a:lstStyle/>
        <a:p>
          <a:endParaRPr lang="en-US"/>
        </a:p>
      </dgm:t>
    </dgm:pt>
    <dgm:pt modelId="{542EA125-2EC7-4F23-B43E-A06DADD46F73}">
      <dgm:prSet/>
      <dgm:spPr/>
      <dgm:t>
        <a:bodyPr/>
        <a:lstStyle/>
        <a:p>
          <a:r>
            <a:rPr lang="en-US" dirty="0"/>
            <a:t>In 2023, the global annual cost of cybercrime is predicted to top $8 trillion. In 2021, U.S. financial institutions lost nearly $1.2 billion in costs due to ransomware attacks alone, representing an about 200% increase over the previous year. </a:t>
          </a:r>
        </a:p>
      </dgm:t>
    </dgm:pt>
    <dgm:pt modelId="{30A065EF-2DF5-4224-9EB6-7B7C8555923B}" type="parTrans" cxnId="{48FC7099-C4B4-49B4-B9D3-A91E10E10371}">
      <dgm:prSet/>
      <dgm:spPr/>
      <dgm:t>
        <a:bodyPr/>
        <a:lstStyle/>
        <a:p>
          <a:endParaRPr lang="en-US"/>
        </a:p>
      </dgm:t>
    </dgm:pt>
    <dgm:pt modelId="{3C817549-0FA8-4D55-A8B8-8EBF3F0E82CC}" type="sibTrans" cxnId="{48FC7099-C4B4-49B4-B9D3-A91E10E10371}">
      <dgm:prSet/>
      <dgm:spPr/>
      <dgm:t>
        <a:bodyPr/>
        <a:lstStyle/>
        <a:p>
          <a:endParaRPr lang="en-US"/>
        </a:p>
      </dgm:t>
    </dgm:pt>
    <dgm:pt modelId="{AA1B9BB9-F15F-4DEA-B4D8-1581ADD0A41B}" type="pres">
      <dgm:prSet presAssocID="{82A87BA4-5D8C-4EEF-B26A-9F00B531471D}" presName="vert0" presStyleCnt="0">
        <dgm:presLayoutVars>
          <dgm:dir/>
          <dgm:animOne val="branch"/>
          <dgm:animLvl val="lvl"/>
        </dgm:presLayoutVars>
      </dgm:prSet>
      <dgm:spPr/>
    </dgm:pt>
    <dgm:pt modelId="{5125DFA4-62C3-4047-A20B-1E15219CADAD}" type="pres">
      <dgm:prSet presAssocID="{23DB7D1F-35E9-4B1D-91F1-2D5514BB0E02}" presName="thickLine" presStyleLbl="alignNode1" presStyleIdx="0" presStyleCnt="6"/>
      <dgm:spPr/>
    </dgm:pt>
    <dgm:pt modelId="{5AF27E48-548D-4F22-A20F-7D5D2D099E39}" type="pres">
      <dgm:prSet presAssocID="{23DB7D1F-35E9-4B1D-91F1-2D5514BB0E02}" presName="horz1" presStyleCnt="0"/>
      <dgm:spPr/>
    </dgm:pt>
    <dgm:pt modelId="{CFCB2ECA-CC47-4043-8D47-5B9640F58787}" type="pres">
      <dgm:prSet presAssocID="{23DB7D1F-35E9-4B1D-91F1-2D5514BB0E02}" presName="tx1" presStyleLbl="revTx" presStyleIdx="0" presStyleCnt="6"/>
      <dgm:spPr/>
    </dgm:pt>
    <dgm:pt modelId="{F53FF39C-0FF7-4E6E-879F-AED9C3B05063}" type="pres">
      <dgm:prSet presAssocID="{23DB7D1F-35E9-4B1D-91F1-2D5514BB0E02}" presName="vert1" presStyleCnt="0"/>
      <dgm:spPr/>
    </dgm:pt>
    <dgm:pt modelId="{9F6BDC29-13A2-44EC-AA44-24F5397232C2}" type="pres">
      <dgm:prSet presAssocID="{B58412ED-728E-4360-A56F-043AF81AB118}" presName="thickLine" presStyleLbl="alignNode1" presStyleIdx="1" presStyleCnt="6"/>
      <dgm:spPr/>
    </dgm:pt>
    <dgm:pt modelId="{3B3FCF8E-29F2-413F-8761-29D2FB5E647C}" type="pres">
      <dgm:prSet presAssocID="{B58412ED-728E-4360-A56F-043AF81AB118}" presName="horz1" presStyleCnt="0"/>
      <dgm:spPr/>
    </dgm:pt>
    <dgm:pt modelId="{4B95D6D3-5540-40BB-AA9A-F4F339F2FFA5}" type="pres">
      <dgm:prSet presAssocID="{B58412ED-728E-4360-A56F-043AF81AB118}" presName="tx1" presStyleLbl="revTx" presStyleIdx="1" presStyleCnt="6"/>
      <dgm:spPr/>
    </dgm:pt>
    <dgm:pt modelId="{1246F93C-CCA7-4430-BF6D-3B58DA92C459}" type="pres">
      <dgm:prSet presAssocID="{B58412ED-728E-4360-A56F-043AF81AB118}" presName="vert1" presStyleCnt="0"/>
      <dgm:spPr/>
    </dgm:pt>
    <dgm:pt modelId="{3858E051-3249-4C34-8D4C-13C9830972DA}" type="pres">
      <dgm:prSet presAssocID="{2EFB2C63-3C71-42BE-9599-2446CB3A23B3}" presName="thickLine" presStyleLbl="alignNode1" presStyleIdx="2" presStyleCnt="6"/>
      <dgm:spPr/>
    </dgm:pt>
    <dgm:pt modelId="{4272A3A5-9464-4122-B63D-03C1BDE20E43}" type="pres">
      <dgm:prSet presAssocID="{2EFB2C63-3C71-42BE-9599-2446CB3A23B3}" presName="horz1" presStyleCnt="0"/>
      <dgm:spPr/>
    </dgm:pt>
    <dgm:pt modelId="{C79BFC8A-99FA-437F-838A-F8FDBD8255B1}" type="pres">
      <dgm:prSet presAssocID="{2EFB2C63-3C71-42BE-9599-2446CB3A23B3}" presName="tx1" presStyleLbl="revTx" presStyleIdx="2" presStyleCnt="6"/>
      <dgm:spPr/>
    </dgm:pt>
    <dgm:pt modelId="{64877BF0-0FF7-4A1E-A602-EB252B95FD11}" type="pres">
      <dgm:prSet presAssocID="{2EFB2C63-3C71-42BE-9599-2446CB3A23B3}" presName="vert1" presStyleCnt="0"/>
      <dgm:spPr/>
    </dgm:pt>
    <dgm:pt modelId="{0FE5C6F9-A8DF-4E27-901F-3935854BD779}" type="pres">
      <dgm:prSet presAssocID="{63EB77C4-D877-4781-B783-0D5014277272}" presName="thickLine" presStyleLbl="alignNode1" presStyleIdx="3" presStyleCnt="6"/>
      <dgm:spPr/>
    </dgm:pt>
    <dgm:pt modelId="{7E83C985-683B-42F7-88D4-EED412ED6D9F}" type="pres">
      <dgm:prSet presAssocID="{63EB77C4-D877-4781-B783-0D5014277272}" presName="horz1" presStyleCnt="0"/>
      <dgm:spPr/>
    </dgm:pt>
    <dgm:pt modelId="{0477A3D6-EC64-4265-8B76-3953EF1D437C}" type="pres">
      <dgm:prSet presAssocID="{63EB77C4-D877-4781-B783-0D5014277272}" presName="tx1" presStyleLbl="revTx" presStyleIdx="3" presStyleCnt="6"/>
      <dgm:spPr/>
    </dgm:pt>
    <dgm:pt modelId="{BB15DAFC-09DD-48C5-81CD-A4706900D33E}" type="pres">
      <dgm:prSet presAssocID="{63EB77C4-D877-4781-B783-0D5014277272}" presName="vert1" presStyleCnt="0"/>
      <dgm:spPr/>
    </dgm:pt>
    <dgm:pt modelId="{A5D58CAB-EE56-4710-B8BD-D5C73A2107C7}" type="pres">
      <dgm:prSet presAssocID="{A8384C3E-D6EB-4629-83DC-F2A14F894FE1}" presName="thickLine" presStyleLbl="alignNode1" presStyleIdx="4" presStyleCnt="6"/>
      <dgm:spPr/>
    </dgm:pt>
    <dgm:pt modelId="{AB36C6F8-2275-4542-848C-6B971A318F69}" type="pres">
      <dgm:prSet presAssocID="{A8384C3E-D6EB-4629-83DC-F2A14F894FE1}" presName="horz1" presStyleCnt="0"/>
      <dgm:spPr/>
    </dgm:pt>
    <dgm:pt modelId="{E4AFDF13-9311-42D3-9C46-BD817AB884E9}" type="pres">
      <dgm:prSet presAssocID="{A8384C3E-D6EB-4629-83DC-F2A14F894FE1}" presName="tx1" presStyleLbl="revTx" presStyleIdx="4" presStyleCnt="6"/>
      <dgm:spPr/>
    </dgm:pt>
    <dgm:pt modelId="{629C2793-EA2C-49D4-BD11-39C45D3D287E}" type="pres">
      <dgm:prSet presAssocID="{A8384C3E-D6EB-4629-83DC-F2A14F894FE1}" presName="vert1" presStyleCnt="0"/>
      <dgm:spPr/>
    </dgm:pt>
    <dgm:pt modelId="{AD71D3BB-687B-4E1D-86D6-BE35209F1827}" type="pres">
      <dgm:prSet presAssocID="{542EA125-2EC7-4F23-B43E-A06DADD46F73}" presName="thickLine" presStyleLbl="alignNode1" presStyleIdx="5" presStyleCnt="6"/>
      <dgm:spPr/>
    </dgm:pt>
    <dgm:pt modelId="{3C01651C-935B-47F9-A092-8AC4EFDC85AD}" type="pres">
      <dgm:prSet presAssocID="{542EA125-2EC7-4F23-B43E-A06DADD46F73}" presName="horz1" presStyleCnt="0"/>
      <dgm:spPr/>
    </dgm:pt>
    <dgm:pt modelId="{4D0CDA3C-31CA-44F0-AE48-AC71774659C6}" type="pres">
      <dgm:prSet presAssocID="{542EA125-2EC7-4F23-B43E-A06DADD46F73}" presName="tx1" presStyleLbl="revTx" presStyleIdx="5" presStyleCnt="6"/>
      <dgm:spPr/>
    </dgm:pt>
    <dgm:pt modelId="{0E57F5A1-7D56-454F-97DA-F8FA0E9CDF10}" type="pres">
      <dgm:prSet presAssocID="{542EA125-2EC7-4F23-B43E-A06DADD46F73}" presName="vert1" presStyleCnt="0"/>
      <dgm:spPr/>
    </dgm:pt>
  </dgm:ptLst>
  <dgm:cxnLst>
    <dgm:cxn modelId="{0D737303-DD35-4C3A-AF72-892083F56FFC}" type="presOf" srcId="{B58412ED-728E-4360-A56F-043AF81AB118}" destId="{4B95D6D3-5540-40BB-AA9A-F4F339F2FFA5}" srcOrd="0" destOrd="0" presId="urn:microsoft.com/office/officeart/2008/layout/LinedList"/>
    <dgm:cxn modelId="{10F94C06-CF2A-4203-9DCC-A729EAF24BB0}" type="presOf" srcId="{2EFB2C63-3C71-42BE-9599-2446CB3A23B3}" destId="{C79BFC8A-99FA-437F-838A-F8FDBD8255B1}" srcOrd="0" destOrd="0" presId="urn:microsoft.com/office/officeart/2008/layout/LinedList"/>
    <dgm:cxn modelId="{146B1832-030C-44D8-B6BD-1E88940B15F3}" srcId="{82A87BA4-5D8C-4EEF-B26A-9F00B531471D}" destId="{2EFB2C63-3C71-42BE-9599-2446CB3A23B3}" srcOrd="2" destOrd="0" parTransId="{0A78A116-8CB2-4F23-9790-1EAFF936457F}" sibTransId="{876D404B-0CD0-41E6-88D0-5C697BA7B340}"/>
    <dgm:cxn modelId="{6D127963-0968-4AEF-9E6B-DD02D34BAF5D}" srcId="{82A87BA4-5D8C-4EEF-B26A-9F00B531471D}" destId="{B58412ED-728E-4360-A56F-043AF81AB118}" srcOrd="1" destOrd="0" parTransId="{E64F3512-B20A-4E4C-93A6-6FEE59D1AC4D}" sibTransId="{80DE23B8-2ACD-423E-AD37-1A7900DF7179}"/>
    <dgm:cxn modelId="{2631CA44-A7A5-44F6-B39A-15DB81DD56B8}" srcId="{82A87BA4-5D8C-4EEF-B26A-9F00B531471D}" destId="{23DB7D1F-35E9-4B1D-91F1-2D5514BB0E02}" srcOrd="0" destOrd="0" parTransId="{0B9B57CE-6268-484E-955B-47D7ED46F310}" sibTransId="{D269E1A4-E412-483E-9FA9-5A21234CBB8D}"/>
    <dgm:cxn modelId="{8B7BE346-AB49-4216-BB02-7DB816B78974}" type="presOf" srcId="{23DB7D1F-35E9-4B1D-91F1-2D5514BB0E02}" destId="{CFCB2ECA-CC47-4043-8D47-5B9640F58787}" srcOrd="0" destOrd="0" presId="urn:microsoft.com/office/officeart/2008/layout/LinedList"/>
    <dgm:cxn modelId="{4A46566D-B9F1-4336-9FF8-8B894D9D71B7}" type="presOf" srcId="{A8384C3E-D6EB-4629-83DC-F2A14F894FE1}" destId="{E4AFDF13-9311-42D3-9C46-BD817AB884E9}" srcOrd="0" destOrd="0" presId="urn:microsoft.com/office/officeart/2008/layout/LinedList"/>
    <dgm:cxn modelId="{48FC7099-C4B4-49B4-B9D3-A91E10E10371}" srcId="{82A87BA4-5D8C-4EEF-B26A-9F00B531471D}" destId="{542EA125-2EC7-4F23-B43E-A06DADD46F73}" srcOrd="5" destOrd="0" parTransId="{30A065EF-2DF5-4224-9EB6-7B7C8555923B}" sibTransId="{3C817549-0FA8-4D55-A8B8-8EBF3F0E82CC}"/>
    <dgm:cxn modelId="{34AF209C-CDB4-49E5-BCB2-23A7E02C6497}" type="presOf" srcId="{63EB77C4-D877-4781-B783-0D5014277272}" destId="{0477A3D6-EC64-4265-8B76-3953EF1D437C}" srcOrd="0" destOrd="0" presId="urn:microsoft.com/office/officeart/2008/layout/LinedList"/>
    <dgm:cxn modelId="{6E6DFBC0-206A-4930-9DAA-30D429E7477E}" srcId="{82A87BA4-5D8C-4EEF-B26A-9F00B531471D}" destId="{63EB77C4-D877-4781-B783-0D5014277272}" srcOrd="3" destOrd="0" parTransId="{31AD0E08-A642-4C94-950A-8C842EB4E369}" sibTransId="{54B4D5C5-AB96-4260-AE73-BE331EE5FED8}"/>
    <dgm:cxn modelId="{DBDCC4C9-AE99-496E-86DF-BAACBDADEF41}" srcId="{82A87BA4-5D8C-4EEF-B26A-9F00B531471D}" destId="{A8384C3E-D6EB-4629-83DC-F2A14F894FE1}" srcOrd="4" destOrd="0" parTransId="{47A9C4AC-2052-4D37-9B2B-794304A0C9E8}" sibTransId="{05CE7DB3-D9E7-4360-B157-F3964C4DDE06}"/>
    <dgm:cxn modelId="{566C38EB-EF77-4DDE-8F0E-DA134E5587F6}" type="presOf" srcId="{82A87BA4-5D8C-4EEF-B26A-9F00B531471D}" destId="{AA1B9BB9-F15F-4DEA-B4D8-1581ADD0A41B}" srcOrd="0" destOrd="0" presId="urn:microsoft.com/office/officeart/2008/layout/LinedList"/>
    <dgm:cxn modelId="{4D3E23FF-1AEA-417D-9848-915E8DEE8CF5}" type="presOf" srcId="{542EA125-2EC7-4F23-B43E-A06DADD46F73}" destId="{4D0CDA3C-31CA-44F0-AE48-AC71774659C6}" srcOrd="0" destOrd="0" presId="urn:microsoft.com/office/officeart/2008/layout/LinedList"/>
    <dgm:cxn modelId="{59DC44BD-01D9-45DA-9F9E-66A56BAB4809}" type="presParOf" srcId="{AA1B9BB9-F15F-4DEA-B4D8-1581ADD0A41B}" destId="{5125DFA4-62C3-4047-A20B-1E15219CADAD}" srcOrd="0" destOrd="0" presId="urn:microsoft.com/office/officeart/2008/layout/LinedList"/>
    <dgm:cxn modelId="{EB7825F9-A008-471A-92CF-EB9D6413E61B}" type="presParOf" srcId="{AA1B9BB9-F15F-4DEA-B4D8-1581ADD0A41B}" destId="{5AF27E48-548D-4F22-A20F-7D5D2D099E39}" srcOrd="1" destOrd="0" presId="urn:microsoft.com/office/officeart/2008/layout/LinedList"/>
    <dgm:cxn modelId="{8DDF32EE-1E22-4DFA-8E94-374411EF97EA}" type="presParOf" srcId="{5AF27E48-548D-4F22-A20F-7D5D2D099E39}" destId="{CFCB2ECA-CC47-4043-8D47-5B9640F58787}" srcOrd="0" destOrd="0" presId="urn:microsoft.com/office/officeart/2008/layout/LinedList"/>
    <dgm:cxn modelId="{81FB4147-5F07-4DF5-94EB-1EFA0294B458}" type="presParOf" srcId="{5AF27E48-548D-4F22-A20F-7D5D2D099E39}" destId="{F53FF39C-0FF7-4E6E-879F-AED9C3B05063}" srcOrd="1" destOrd="0" presId="urn:microsoft.com/office/officeart/2008/layout/LinedList"/>
    <dgm:cxn modelId="{6F01A183-267B-444F-A365-862796C818C0}" type="presParOf" srcId="{AA1B9BB9-F15F-4DEA-B4D8-1581ADD0A41B}" destId="{9F6BDC29-13A2-44EC-AA44-24F5397232C2}" srcOrd="2" destOrd="0" presId="urn:microsoft.com/office/officeart/2008/layout/LinedList"/>
    <dgm:cxn modelId="{AD1538AA-3C5E-4311-89B1-DC6BBF41F6EA}" type="presParOf" srcId="{AA1B9BB9-F15F-4DEA-B4D8-1581ADD0A41B}" destId="{3B3FCF8E-29F2-413F-8761-29D2FB5E647C}" srcOrd="3" destOrd="0" presId="urn:microsoft.com/office/officeart/2008/layout/LinedList"/>
    <dgm:cxn modelId="{D7B4F83C-6B53-45F4-B1A6-8838726674C4}" type="presParOf" srcId="{3B3FCF8E-29F2-413F-8761-29D2FB5E647C}" destId="{4B95D6D3-5540-40BB-AA9A-F4F339F2FFA5}" srcOrd="0" destOrd="0" presId="urn:microsoft.com/office/officeart/2008/layout/LinedList"/>
    <dgm:cxn modelId="{6D482F07-D2F4-4C0F-91D7-EFE72EB2D60B}" type="presParOf" srcId="{3B3FCF8E-29F2-413F-8761-29D2FB5E647C}" destId="{1246F93C-CCA7-4430-BF6D-3B58DA92C459}" srcOrd="1" destOrd="0" presId="urn:microsoft.com/office/officeart/2008/layout/LinedList"/>
    <dgm:cxn modelId="{23763312-77EE-42AE-9E77-E0FC3F8D0F29}" type="presParOf" srcId="{AA1B9BB9-F15F-4DEA-B4D8-1581ADD0A41B}" destId="{3858E051-3249-4C34-8D4C-13C9830972DA}" srcOrd="4" destOrd="0" presId="urn:microsoft.com/office/officeart/2008/layout/LinedList"/>
    <dgm:cxn modelId="{BD36A125-DD03-4254-B995-B78D395982FB}" type="presParOf" srcId="{AA1B9BB9-F15F-4DEA-B4D8-1581ADD0A41B}" destId="{4272A3A5-9464-4122-B63D-03C1BDE20E43}" srcOrd="5" destOrd="0" presId="urn:microsoft.com/office/officeart/2008/layout/LinedList"/>
    <dgm:cxn modelId="{15A01137-D3EB-4FD7-AAEA-6A446BF070D0}" type="presParOf" srcId="{4272A3A5-9464-4122-B63D-03C1BDE20E43}" destId="{C79BFC8A-99FA-437F-838A-F8FDBD8255B1}" srcOrd="0" destOrd="0" presId="urn:microsoft.com/office/officeart/2008/layout/LinedList"/>
    <dgm:cxn modelId="{6499DACF-A6CD-4B1A-9774-6C8A54125C5C}" type="presParOf" srcId="{4272A3A5-9464-4122-B63D-03C1BDE20E43}" destId="{64877BF0-0FF7-4A1E-A602-EB252B95FD11}" srcOrd="1" destOrd="0" presId="urn:microsoft.com/office/officeart/2008/layout/LinedList"/>
    <dgm:cxn modelId="{C4B77C55-580A-4E9A-8DB6-1AB4794600C8}" type="presParOf" srcId="{AA1B9BB9-F15F-4DEA-B4D8-1581ADD0A41B}" destId="{0FE5C6F9-A8DF-4E27-901F-3935854BD779}" srcOrd="6" destOrd="0" presId="urn:microsoft.com/office/officeart/2008/layout/LinedList"/>
    <dgm:cxn modelId="{5C9A7AF5-2243-43A1-B67E-68DD4444781C}" type="presParOf" srcId="{AA1B9BB9-F15F-4DEA-B4D8-1581ADD0A41B}" destId="{7E83C985-683B-42F7-88D4-EED412ED6D9F}" srcOrd="7" destOrd="0" presId="urn:microsoft.com/office/officeart/2008/layout/LinedList"/>
    <dgm:cxn modelId="{2D378680-5560-4BD9-A7CA-BD880CE58491}" type="presParOf" srcId="{7E83C985-683B-42F7-88D4-EED412ED6D9F}" destId="{0477A3D6-EC64-4265-8B76-3953EF1D437C}" srcOrd="0" destOrd="0" presId="urn:microsoft.com/office/officeart/2008/layout/LinedList"/>
    <dgm:cxn modelId="{0F026004-34AF-4521-B3AF-71595EBEF642}" type="presParOf" srcId="{7E83C985-683B-42F7-88D4-EED412ED6D9F}" destId="{BB15DAFC-09DD-48C5-81CD-A4706900D33E}" srcOrd="1" destOrd="0" presId="urn:microsoft.com/office/officeart/2008/layout/LinedList"/>
    <dgm:cxn modelId="{40DBDD40-5994-4531-90DE-F4C03FAC7AFA}" type="presParOf" srcId="{AA1B9BB9-F15F-4DEA-B4D8-1581ADD0A41B}" destId="{A5D58CAB-EE56-4710-B8BD-D5C73A2107C7}" srcOrd="8" destOrd="0" presId="urn:microsoft.com/office/officeart/2008/layout/LinedList"/>
    <dgm:cxn modelId="{E08829E3-F7F8-4C52-86B8-6530E654CE04}" type="presParOf" srcId="{AA1B9BB9-F15F-4DEA-B4D8-1581ADD0A41B}" destId="{AB36C6F8-2275-4542-848C-6B971A318F69}" srcOrd="9" destOrd="0" presId="urn:microsoft.com/office/officeart/2008/layout/LinedList"/>
    <dgm:cxn modelId="{94EE4214-0910-4D0F-90F7-31AC6D4E4980}" type="presParOf" srcId="{AB36C6F8-2275-4542-848C-6B971A318F69}" destId="{E4AFDF13-9311-42D3-9C46-BD817AB884E9}" srcOrd="0" destOrd="0" presId="urn:microsoft.com/office/officeart/2008/layout/LinedList"/>
    <dgm:cxn modelId="{04B4039B-E321-4E84-A7C9-C80F9C006809}" type="presParOf" srcId="{AB36C6F8-2275-4542-848C-6B971A318F69}" destId="{629C2793-EA2C-49D4-BD11-39C45D3D287E}" srcOrd="1" destOrd="0" presId="urn:microsoft.com/office/officeart/2008/layout/LinedList"/>
    <dgm:cxn modelId="{44E5938E-B928-449F-81F2-2CE9C72D3005}" type="presParOf" srcId="{AA1B9BB9-F15F-4DEA-B4D8-1581ADD0A41B}" destId="{AD71D3BB-687B-4E1D-86D6-BE35209F1827}" srcOrd="10" destOrd="0" presId="urn:microsoft.com/office/officeart/2008/layout/LinedList"/>
    <dgm:cxn modelId="{C8757FC1-021D-46BF-B457-69A4BE382F3E}" type="presParOf" srcId="{AA1B9BB9-F15F-4DEA-B4D8-1581ADD0A41B}" destId="{3C01651C-935B-47F9-A092-8AC4EFDC85AD}" srcOrd="11" destOrd="0" presId="urn:microsoft.com/office/officeart/2008/layout/LinedList"/>
    <dgm:cxn modelId="{AFAA36FB-485C-4C4C-817B-343FFB4E7CBA}" type="presParOf" srcId="{3C01651C-935B-47F9-A092-8AC4EFDC85AD}" destId="{4D0CDA3C-31CA-44F0-AE48-AC71774659C6}" srcOrd="0" destOrd="0" presId="urn:microsoft.com/office/officeart/2008/layout/LinedList"/>
    <dgm:cxn modelId="{E12F3B80-A258-459A-BBCF-060DD5473AD9}" type="presParOf" srcId="{3C01651C-935B-47F9-A092-8AC4EFDC85AD}" destId="{0E57F5A1-7D56-454F-97DA-F8FA0E9CDF1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EE04D8-8779-4A21-AC69-B066B91CA816}" type="doc">
      <dgm:prSet loTypeId="urn:microsoft.com/office/officeart/2018/2/layout/IconVerticalSolidList" loCatId="icon" qsTypeId="urn:microsoft.com/office/officeart/2005/8/quickstyle/simple1" qsCatId="simple" csTypeId="urn:microsoft.com/office/officeart/2005/8/colors/accent5_5" csCatId="accent5" phldr="1"/>
      <dgm:spPr/>
      <dgm:t>
        <a:bodyPr/>
        <a:lstStyle/>
        <a:p>
          <a:endParaRPr lang="en-US"/>
        </a:p>
      </dgm:t>
    </dgm:pt>
    <dgm:pt modelId="{4ED14BB4-AC31-47DA-9D6D-00A13A6C076F}">
      <dgm:prSet/>
      <dgm:spPr/>
      <dgm:t>
        <a:bodyPr/>
        <a:lstStyle/>
        <a:p>
          <a:pPr>
            <a:lnSpc>
              <a:spcPct val="100000"/>
            </a:lnSpc>
          </a:pPr>
          <a:r>
            <a:rPr lang="en-US" dirty="0"/>
            <a:t>Improve cyber intelligence sharing across local, state and federal organizations </a:t>
          </a:r>
        </a:p>
      </dgm:t>
    </dgm:pt>
    <dgm:pt modelId="{78AE5B13-806F-4695-8686-0DDAD1A7CB93}" type="parTrans" cxnId="{309B5413-C95A-4037-8849-DC415485CB04}">
      <dgm:prSet/>
      <dgm:spPr/>
      <dgm:t>
        <a:bodyPr/>
        <a:lstStyle/>
        <a:p>
          <a:endParaRPr lang="en-US"/>
        </a:p>
      </dgm:t>
    </dgm:pt>
    <dgm:pt modelId="{A7F9A20E-D36D-478C-80E5-85818BA62A39}" type="sibTrans" cxnId="{309B5413-C95A-4037-8849-DC415485CB04}">
      <dgm:prSet/>
      <dgm:spPr/>
      <dgm:t>
        <a:bodyPr/>
        <a:lstStyle/>
        <a:p>
          <a:endParaRPr lang="en-US"/>
        </a:p>
      </dgm:t>
    </dgm:pt>
    <dgm:pt modelId="{74CE132D-375E-4723-952C-26DE507CF0E1}">
      <dgm:prSet/>
      <dgm:spPr/>
      <dgm:t>
        <a:bodyPr/>
        <a:lstStyle/>
        <a:p>
          <a:pPr>
            <a:lnSpc>
              <a:spcPct val="100000"/>
            </a:lnSpc>
          </a:pPr>
          <a:r>
            <a:rPr lang="en-US" dirty="0"/>
            <a:t>Expand Ohio Persistent Cyber Improvement (OPCI) – 3 levels of training, cyber assessments and table-top exercises for local governments</a:t>
          </a:r>
        </a:p>
      </dgm:t>
    </dgm:pt>
    <dgm:pt modelId="{24FBA6C4-DC4F-4761-A6B6-F58BF03F4DDF}" type="parTrans" cxnId="{324E0CDC-A1A8-4A14-BBF3-F4E3424C59D0}">
      <dgm:prSet/>
      <dgm:spPr/>
      <dgm:t>
        <a:bodyPr/>
        <a:lstStyle/>
        <a:p>
          <a:endParaRPr lang="en-US"/>
        </a:p>
      </dgm:t>
    </dgm:pt>
    <dgm:pt modelId="{961EE745-D756-42AF-837A-87C8ED2C4505}" type="sibTrans" cxnId="{324E0CDC-A1A8-4A14-BBF3-F4E3424C59D0}">
      <dgm:prSet/>
      <dgm:spPr/>
      <dgm:t>
        <a:bodyPr/>
        <a:lstStyle/>
        <a:p>
          <a:endParaRPr lang="en-US"/>
        </a:p>
      </dgm:t>
    </dgm:pt>
    <dgm:pt modelId="{C2FB4B3E-B1F4-43F5-B6CE-6CCD6DBBD5DF}">
      <dgm:prSet/>
      <dgm:spPr/>
      <dgm:t>
        <a:bodyPr/>
        <a:lstStyle/>
        <a:p>
          <a:pPr>
            <a:lnSpc>
              <a:spcPct val="100000"/>
            </a:lnSpc>
          </a:pPr>
          <a:r>
            <a:rPr lang="en-US" dirty="0"/>
            <a:t>Whole-of-State cyber capabilities and resiliency </a:t>
          </a:r>
        </a:p>
      </dgm:t>
    </dgm:pt>
    <dgm:pt modelId="{4672E9F1-4868-453F-A56E-7A6E60592236}" type="parTrans" cxnId="{B0803A40-44E2-44DD-AA2B-C1593B8F3A19}">
      <dgm:prSet/>
      <dgm:spPr/>
      <dgm:t>
        <a:bodyPr/>
        <a:lstStyle/>
        <a:p>
          <a:endParaRPr lang="en-US"/>
        </a:p>
      </dgm:t>
    </dgm:pt>
    <dgm:pt modelId="{3A9604CA-44B7-493B-8E5A-4D69389AB3AB}" type="sibTrans" cxnId="{B0803A40-44E2-44DD-AA2B-C1593B8F3A19}">
      <dgm:prSet/>
      <dgm:spPr/>
      <dgm:t>
        <a:bodyPr/>
        <a:lstStyle/>
        <a:p>
          <a:endParaRPr lang="en-US"/>
        </a:p>
      </dgm:t>
    </dgm:pt>
    <dgm:pt modelId="{7306DE5A-21A2-48A5-A1F4-906DD66AAB71}">
      <dgm:prSet/>
      <dgm:spPr/>
      <dgm:t>
        <a:bodyPr/>
        <a:lstStyle/>
        <a:p>
          <a:pPr>
            <a:lnSpc>
              <a:spcPct val="100000"/>
            </a:lnSpc>
          </a:pPr>
          <a:r>
            <a:rPr lang="en-US"/>
            <a:t>Improve cybersecurity across state agencies</a:t>
          </a:r>
        </a:p>
      </dgm:t>
    </dgm:pt>
    <dgm:pt modelId="{190AB4BF-57AA-40AF-BB48-887E621291E8}" type="parTrans" cxnId="{D166FAD1-8372-417F-AD38-2E5AE244BAA2}">
      <dgm:prSet/>
      <dgm:spPr/>
      <dgm:t>
        <a:bodyPr/>
        <a:lstStyle/>
        <a:p>
          <a:endParaRPr lang="en-US"/>
        </a:p>
      </dgm:t>
    </dgm:pt>
    <dgm:pt modelId="{595C6012-8FC6-424E-8439-39157549C411}" type="sibTrans" cxnId="{D166FAD1-8372-417F-AD38-2E5AE244BAA2}">
      <dgm:prSet/>
      <dgm:spPr/>
      <dgm:t>
        <a:bodyPr/>
        <a:lstStyle/>
        <a:p>
          <a:endParaRPr lang="en-US"/>
        </a:p>
      </dgm:t>
    </dgm:pt>
    <dgm:pt modelId="{B0495D1C-20A5-401B-B97D-1E6CEFDEF847}">
      <dgm:prSet/>
      <dgm:spPr/>
      <dgm:t>
        <a:bodyPr/>
        <a:lstStyle/>
        <a:p>
          <a:pPr>
            <a:lnSpc>
              <a:spcPct val="100000"/>
            </a:lnSpc>
          </a:pPr>
          <a:r>
            <a:rPr lang="en-US"/>
            <a:t>Update and test the Ohio Cyber Incident Response Emergency Operations Plan with state and local governments</a:t>
          </a:r>
        </a:p>
      </dgm:t>
    </dgm:pt>
    <dgm:pt modelId="{5BD99DBA-83A2-469C-979A-965718302057}" type="parTrans" cxnId="{208337D2-3FD9-43B1-BD84-775C81C6C064}">
      <dgm:prSet/>
      <dgm:spPr/>
      <dgm:t>
        <a:bodyPr/>
        <a:lstStyle/>
        <a:p>
          <a:endParaRPr lang="en-US"/>
        </a:p>
      </dgm:t>
    </dgm:pt>
    <dgm:pt modelId="{5BBCCA64-761D-4D23-A99A-C1056E9B57FC}" type="sibTrans" cxnId="{208337D2-3FD9-43B1-BD84-775C81C6C064}">
      <dgm:prSet/>
      <dgm:spPr/>
      <dgm:t>
        <a:bodyPr/>
        <a:lstStyle/>
        <a:p>
          <a:endParaRPr lang="en-US"/>
        </a:p>
      </dgm:t>
    </dgm:pt>
    <dgm:pt modelId="{33C2F70B-8E2D-4182-87C5-AE7BFFA5848F}" type="pres">
      <dgm:prSet presAssocID="{21EE04D8-8779-4A21-AC69-B066B91CA816}" presName="root" presStyleCnt="0">
        <dgm:presLayoutVars>
          <dgm:dir/>
          <dgm:resizeHandles val="exact"/>
        </dgm:presLayoutVars>
      </dgm:prSet>
      <dgm:spPr/>
    </dgm:pt>
    <dgm:pt modelId="{464E3BF1-6C11-48D1-81B9-BB13F9A688EC}" type="pres">
      <dgm:prSet presAssocID="{4ED14BB4-AC31-47DA-9D6D-00A13A6C076F}" presName="compNode" presStyleCnt="0"/>
      <dgm:spPr/>
    </dgm:pt>
    <dgm:pt modelId="{3FAA5C32-3C43-44D8-9B57-CCDA263E50EE}" type="pres">
      <dgm:prSet presAssocID="{4ED14BB4-AC31-47DA-9D6D-00A13A6C076F}" presName="bgRect" presStyleLbl="bgShp" presStyleIdx="0" presStyleCnt="5"/>
      <dgm:spPr/>
    </dgm:pt>
    <dgm:pt modelId="{EB5B4096-FEAC-4562-B7E5-FDA5D9E48284}" type="pres">
      <dgm:prSet presAssocID="{4ED14BB4-AC31-47DA-9D6D-00A13A6C076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322781CC-8A7C-462F-B97A-2B86A9580BDA}" type="pres">
      <dgm:prSet presAssocID="{4ED14BB4-AC31-47DA-9D6D-00A13A6C076F}" presName="spaceRect" presStyleCnt="0"/>
      <dgm:spPr/>
    </dgm:pt>
    <dgm:pt modelId="{D64D059A-039A-44C6-B14A-257E07CE7E88}" type="pres">
      <dgm:prSet presAssocID="{4ED14BB4-AC31-47DA-9D6D-00A13A6C076F}" presName="parTx" presStyleLbl="revTx" presStyleIdx="0" presStyleCnt="5">
        <dgm:presLayoutVars>
          <dgm:chMax val="0"/>
          <dgm:chPref val="0"/>
        </dgm:presLayoutVars>
      </dgm:prSet>
      <dgm:spPr/>
    </dgm:pt>
    <dgm:pt modelId="{45EE334E-723F-4B54-83DD-69D735299199}" type="pres">
      <dgm:prSet presAssocID="{A7F9A20E-D36D-478C-80E5-85818BA62A39}" presName="sibTrans" presStyleCnt="0"/>
      <dgm:spPr/>
    </dgm:pt>
    <dgm:pt modelId="{5DE47392-1230-4C96-90BD-B60A25734C41}" type="pres">
      <dgm:prSet presAssocID="{74CE132D-375E-4723-952C-26DE507CF0E1}" presName="compNode" presStyleCnt="0"/>
      <dgm:spPr/>
    </dgm:pt>
    <dgm:pt modelId="{311B2A76-CB67-490D-AAE3-E77705500670}" type="pres">
      <dgm:prSet presAssocID="{74CE132D-375E-4723-952C-26DE507CF0E1}" presName="bgRect" presStyleLbl="bgShp" presStyleIdx="1" presStyleCnt="5"/>
      <dgm:spPr/>
    </dgm:pt>
    <dgm:pt modelId="{8BFDD597-A68C-4630-830C-3670D1BFCC87}" type="pres">
      <dgm:prSet presAssocID="{74CE132D-375E-4723-952C-26DE507CF0E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cessor"/>
        </a:ext>
      </dgm:extLst>
    </dgm:pt>
    <dgm:pt modelId="{551BD246-CA0E-48EF-8604-61783C9CE6AF}" type="pres">
      <dgm:prSet presAssocID="{74CE132D-375E-4723-952C-26DE507CF0E1}" presName="spaceRect" presStyleCnt="0"/>
      <dgm:spPr/>
    </dgm:pt>
    <dgm:pt modelId="{7CCDB325-F6E8-4199-83F7-2BD8E9B8092B}" type="pres">
      <dgm:prSet presAssocID="{74CE132D-375E-4723-952C-26DE507CF0E1}" presName="parTx" presStyleLbl="revTx" presStyleIdx="1" presStyleCnt="5">
        <dgm:presLayoutVars>
          <dgm:chMax val="0"/>
          <dgm:chPref val="0"/>
        </dgm:presLayoutVars>
      </dgm:prSet>
      <dgm:spPr/>
    </dgm:pt>
    <dgm:pt modelId="{FD7D7CB3-2D94-450F-881A-361FBC5DD351}" type="pres">
      <dgm:prSet presAssocID="{961EE745-D756-42AF-837A-87C8ED2C4505}" presName="sibTrans" presStyleCnt="0"/>
      <dgm:spPr/>
    </dgm:pt>
    <dgm:pt modelId="{BAD32173-E53E-44E3-A6E9-054684AA0B14}" type="pres">
      <dgm:prSet presAssocID="{C2FB4B3E-B1F4-43F5-B6CE-6CCD6DBBD5DF}" presName="compNode" presStyleCnt="0"/>
      <dgm:spPr/>
    </dgm:pt>
    <dgm:pt modelId="{8870E9EA-F042-4C5B-9C23-AF7E16EED024}" type="pres">
      <dgm:prSet presAssocID="{C2FB4B3E-B1F4-43F5-B6CE-6CCD6DBBD5DF}" presName="bgRect" presStyleLbl="bgShp" presStyleIdx="2" presStyleCnt="5"/>
      <dgm:spPr/>
    </dgm:pt>
    <dgm:pt modelId="{105BBC17-BC2B-4F73-94E5-18204BCC25F1}" type="pres">
      <dgm:prSet presAssocID="{C2FB4B3E-B1F4-43F5-B6CE-6CCD6DBBD5D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ears"/>
        </a:ext>
      </dgm:extLst>
    </dgm:pt>
    <dgm:pt modelId="{CCE03DB2-217E-4CE2-98A9-D377AC77248F}" type="pres">
      <dgm:prSet presAssocID="{C2FB4B3E-B1F4-43F5-B6CE-6CCD6DBBD5DF}" presName="spaceRect" presStyleCnt="0"/>
      <dgm:spPr/>
    </dgm:pt>
    <dgm:pt modelId="{A106BC4F-6A1B-45D1-BE7A-93C334C94147}" type="pres">
      <dgm:prSet presAssocID="{C2FB4B3E-B1F4-43F5-B6CE-6CCD6DBBD5DF}" presName="parTx" presStyleLbl="revTx" presStyleIdx="2" presStyleCnt="5">
        <dgm:presLayoutVars>
          <dgm:chMax val="0"/>
          <dgm:chPref val="0"/>
        </dgm:presLayoutVars>
      </dgm:prSet>
      <dgm:spPr/>
    </dgm:pt>
    <dgm:pt modelId="{E067661E-49B7-4F0B-BAB8-DC47385C5DEC}" type="pres">
      <dgm:prSet presAssocID="{3A9604CA-44B7-493B-8E5A-4D69389AB3AB}" presName="sibTrans" presStyleCnt="0"/>
      <dgm:spPr/>
    </dgm:pt>
    <dgm:pt modelId="{1611178C-A813-44E9-B23E-218FAC3D6EBF}" type="pres">
      <dgm:prSet presAssocID="{7306DE5A-21A2-48A5-A1F4-906DD66AAB71}" presName="compNode" presStyleCnt="0"/>
      <dgm:spPr/>
    </dgm:pt>
    <dgm:pt modelId="{F347ACA2-A706-4FBA-BDE4-C32B0A9F6135}" type="pres">
      <dgm:prSet presAssocID="{7306DE5A-21A2-48A5-A1F4-906DD66AAB71}" presName="bgRect" presStyleLbl="bgShp" presStyleIdx="3" presStyleCnt="5"/>
      <dgm:spPr/>
    </dgm:pt>
    <dgm:pt modelId="{7755453E-CCFF-4633-B715-DF1838A3F595}" type="pres">
      <dgm:prSet presAssocID="{7306DE5A-21A2-48A5-A1F4-906DD66AAB7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ock"/>
        </a:ext>
      </dgm:extLst>
    </dgm:pt>
    <dgm:pt modelId="{1E020A6C-FF50-476F-8B06-ACAB84300F8B}" type="pres">
      <dgm:prSet presAssocID="{7306DE5A-21A2-48A5-A1F4-906DD66AAB71}" presName="spaceRect" presStyleCnt="0"/>
      <dgm:spPr/>
    </dgm:pt>
    <dgm:pt modelId="{83E2E1D5-717F-40C4-BC44-5FAF29D24CCD}" type="pres">
      <dgm:prSet presAssocID="{7306DE5A-21A2-48A5-A1F4-906DD66AAB71}" presName="parTx" presStyleLbl="revTx" presStyleIdx="3" presStyleCnt="5">
        <dgm:presLayoutVars>
          <dgm:chMax val="0"/>
          <dgm:chPref val="0"/>
        </dgm:presLayoutVars>
      </dgm:prSet>
      <dgm:spPr/>
    </dgm:pt>
    <dgm:pt modelId="{018F5CD2-95AB-4F9F-8FF1-02FCB1857914}" type="pres">
      <dgm:prSet presAssocID="{595C6012-8FC6-424E-8439-39157549C411}" presName="sibTrans" presStyleCnt="0"/>
      <dgm:spPr/>
    </dgm:pt>
    <dgm:pt modelId="{EB9E819A-9E2B-4E8F-8A24-E55CB25F5455}" type="pres">
      <dgm:prSet presAssocID="{B0495D1C-20A5-401B-B97D-1E6CEFDEF847}" presName="compNode" presStyleCnt="0"/>
      <dgm:spPr/>
    </dgm:pt>
    <dgm:pt modelId="{9C42E597-CB48-436A-AEA9-B235BF775EF1}" type="pres">
      <dgm:prSet presAssocID="{B0495D1C-20A5-401B-B97D-1E6CEFDEF847}" presName="bgRect" presStyleLbl="bgShp" presStyleIdx="4" presStyleCnt="5"/>
      <dgm:spPr/>
    </dgm:pt>
    <dgm:pt modelId="{6F3AD6EA-4654-4AD1-B9AB-51CABC8402F2}" type="pres">
      <dgm:prSet presAssocID="{B0495D1C-20A5-401B-B97D-1E6CEFDEF84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mark"/>
        </a:ext>
      </dgm:extLst>
    </dgm:pt>
    <dgm:pt modelId="{3C6A0DB2-A7A3-4D3A-BC38-68D08216FD8F}" type="pres">
      <dgm:prSet presAssocID="{B0495D1C-20A5-401B-B97D-1E6CEFDEF847}" presName="spaceRect" presStyleCnt="0"/>
      <dgm:spPr/>
    </dgm:pt>
    <dgm:pt modelId="{B79C0DF2-6D53-4CD3-A96A-220855A95B1F}" type="pres">
      <dgm:prSet presAssocID="{B0495D1C-20A5-401B-B97D-1E6CEFDEF847}" presName="parTx" presStyleLbl="revTx" presStyleIdx="4" presStyleCnt="5">
        <dgm:presLayoutVars>
          <dgm:chMax val="0"/>
          <dgm:chPref val="0"/>
        </dgm:presLayoutVars>
      </dgm:prSet>
      <dgm:spPr/>
    </dgm:pt>
  </dgm:ptLst>
  <dgm:cxnLst>
    <dgm:cxn modelId="{309B5413-C95A-4037-8849-DC415485CB04}" srcId="{21EE04D8-8779-4A21-AC69-B066B91CA816}" destId="{4ED14BB4-AC31-47DA-9D6D-00A13A6C076F}" srcOrd="0" destOrd="0" parTransId="{78AE5B13-806F-4695-8686-0DDAD1A7CB93}" sibTransId="{A7F9A20E-D36D-478C-80E5-85818BA62A39}"/>
    <dgm:cxn modelId="{14275223-F7B6-419E-A960-F7789B7C510D}" type="presOf" srcId="{C2FB4B3E-B1F4-43F5-B6CE-6CCD6DBBD5DF}" destId="{A106BC4F-6A1B-45D1-BE7A-93C334C94147}" srcOrd="0" destOrd="0" presId="urn:microsoft.com/office/officeart/2018/2/layout/IconVerticalSolidList"/>
    <dgm:cxn modelId="{B1347924-A285-4692-A0C8-289F90402C9D}" type="presOf" srcId="{7306DE5A-21A2-48A5-A1F4-906DD66AAB71}" destId="{83E2E1D5-717F-40C4-BC44-5FAF29D24CCD}" srcOrd="0" destOrd="0" presId="urn:microsoft.com/office/officeart/2018/2/layout/IconVerticalSolidList"/>
    <dgm:cxn modelId="{B3C97E3D-2C86-486E-A027-63F694C8BDF4}" type="presOf" srcId="{21EE04D8-8779-4A21-AC69-B066B91CA816}" destId="{33C2F70B-8E2D-4182-87C5-AE7BFFA5848F}" srcOrd="0" destOrd="0" presId="urn:microsoft.com/office/officeart/2018/2/layout/IconVerticalSolidList"/>
    <dgm:cxn modelId="{B0803A40-44E2-44DD-AA2B-C1593B8F3A19}" srcId="{21EE04D8-8779-4A21-AC69-B066B91CA816}" destId="{C2FB4B3E-B1F4-43F5-B6CE-6CCD6DBBD5DF}" srcOrd="2" destOrd="0" parTransId="{4672E9F1-4868-453F-A56E-7A6E60592236}" sibTransId="{3A9604CA-44B7-493B-8E5A-4D69389AB3AB}"/>
    <dgm:cxn modelId="{C9062D5D-07A4-4ACB-B0E3-AF6A196EDB8C}" type="presOf" srcId="{4ED14BB4-AC31-47DA-9D6D-00A13A6C076F}" destId="{D64D059A-039A-44C6-B14A-257E07CE7E88}" srcOrd="0" destOrd="0" presId="urn:microsoft.com/office/officeart/2018/2/layout/IconVerticalSolidList"/>
    <dgm:cxn modelId="{46538A6A-43F8-498A-ADF6-68CF0C348334}" type="presOf" srcId="{74CE132D-375E-4723-952C-26DE507CF0E1}" destId="{7CCDB325-F6E8-4199-83F7-2BD8E9B8092B}" srcOrd="0" destOrd="0" presId="urn:microsoft.com/office/officeart/2018/2/layout/IconVerticalSolidList"/>
    <dgm:cxn modelId="{8D02109F-F48A-46D6-B863-3D3935FB3526}" type="presOf" srcId="{B0495D1C-20A5-401B-B97D-1E6CEFDEF847}" destId="{B79C0DF2-6D53-4CD3-A96A-220855A95B1F}" srcOrd="0" destOrd="0" presId="urn:microsoft.com/office/officeart/2018/2/layout/IconVerticalSolidList"/>
    <dgm:cxn modelId="{D166FAD1-8372-417F-AD38-2E5AE244BAA2}" srcId="{21EE04D8-8779-4A21-AC69-B066B91CA816}" destId="{7306DE5A-21A2-48A5-A1F4-906DD66AAB71}" srcOrd="3" destOrd="0" parTransId="{190AB4BF-57AA-40AF-BB48-887E621291E8}" sibTransId="{595C6012-8FC6-424E-8439-39157549C411}"/>
    <dgm:cxn modelId="{208337D2-3FD9-43B1-BD84-775C81C6C064}" srcId="{21EE04D8-8779-4A21-AC69-B066B91CA816}" destId="{B0495D1C-20A5-401B-B97D-1E6CEFDEF847}" srcOrd="4" destOrd="0" parTransId="{5BD99DBA-83A2-469C-979A-965718302057}" sibTransId="{5BBCCA64-761D-4D23-A99A-C1056E9B57FC}"/>
    <dgm:cxn modelId="{324E0CDC-A1A8-4A14-BBF3-F4E3424C59D0}" srcId="{21EE04D8-8779-4A21-AC69-B066B91CA816}" destId="{74CE132D-375E-4723-952C-26DE507CF0E1}" srcOrd="1" destOrd="0" parTransId="{24FBA6C4-DC4F-4761-A6B6-F58BF03F4DDF}" sibTransId="{961EE745-D756-42AF-837A-87C8ED2C4505}"/>
    <dgm:cxn modelId="{6EEB66FD-8EF2-4A22-919D-62CF2BD9E337}" type="presParOf" srcId="{33C2F70B-8E2D-4182-87C5-AE7BFFA5848F}" destId="{464E3BF1-6C11-48D1-81B9-BB13F9A688EC}" srcOrd="0" destOrd="0" presId="urn:microsoft.com/office/officeart/2018/2/layout/IconVerticalSolidList"/>
    <dgm:cxn modelId="{D8AC1A3F-A7E7-4EF0-A1FB-12BD1125FF4C}" type="presParOf" srcId="{464E3BF1-6C11-48D1-81B9-BB13F9A688EC}" destId="{3FAA5C32-3C43-44D8-9B57-CCDA263E50EE}" srcOrd="0" destOrd="0" presId="urn:microsoft.com/office/officeart/2018/2/layout/IconVerticalSolidList"/>
    <dgm:cxn modelId="{0D8BA57A-39ED-4BC0-B5E8-7FEAE3BD4541}" type="presParOf" srcId="{464E3BF1-6C11-48D1-81B9-BB13F9A688EC}" destId="{EB5B4096-FEAC-4562-B7E5-FDA5D9E48284}" srcOrd="1" destOrd="0" presId="urn:microsoft.com/office/officeart/2018/2/layout/IconVerticalSolidList"/>
    <dgm:cxn modelId="{9A8B56AC-DD6E-4064-B115-47877703C7BD}" type="presParOf" srcId="{464E3BF1-6C11-48D1-81B9-BB13F9A688EC}" destId="{322781CC-8A7C-462F-B97A-2B86A9580BDA}" srcOrd="2" destOrd="0" presId="urn:microsoft.com/office/officeart/2018/2/layout/IconVerticalSolidList"/>
    <dgm:cxn modelId="{FD431638-B7C5-4180-AF1F-DBC77A4F8AAB}" type="presParOf" srcId="{464E3BF1-6C11-48D1-81B9-BB13F9A688EC}" destId="{D64D059A-039A-44C6-B14A-257E07CE7E88}" srcOrd="3" destOrd="0" presId="urn:microsoft.com/office/officeart/2018/2/layout/IconVerticalSolidList"/>
    <dgm:cxn modelId="{645FB8C0-86C4-4A88-9F4D-3712E62707DE}" type="presParOf" srcId="{33C2F70B-8E2D-4182-87C5-AE7BFFA5848F}" destId="{45EE334E-723F-4B54-83DD-69D735299199}" srcOrd="1" destOrd="0" presId="urn:microsoft.com/office/officeart/2018/2/layout/IconVerticalSolidList"/>
    <dgm:cxn modelId="{2CBAF0E6-A5BD-4F9D-AF35-2CC4A9CFB716}" type="presParOf" srcId="{33C2F70B-8E2D-4182-87C5-AE7BFFA5848F}" destId="{5DE47392-1230-4C96-90BD-B60A25734C41}" srcOrd="2" destOrd="0" presId="urn:microsoft.com/office/officeart/2018/2/layout/IconVerticalSolidList"/>
    <dgm:cxn modelId="{2ACC2ED6-EC07-4C12-92E1-515C3062151E}" type="presParOf" srcId="{5DE47392-1230-4C96-90BD-B60A25734C41}" destId="{311B2A76-CB67-490D-AAE3-E77705500670}" srcOrd="0" destOrd="0" presId="urn:microsoft.com/office/officeart/2018/2/layout/IconVerticalSolidList"/>
    <dgm:cxn modelId="{EC94F20D-374D-438F-9519-3A79A156808F}" type="presParOf" srcId="{5DE47392-1230-4C96-90BD-B60A25734C41}" destId="{8BFDD597-A68C-4630-830C-3670D1BFCC87}" srcOrd="1" destOrd="0" presId="urn:microsoft.com/office/officeart/2018/2/layout/IconVerticalSolidList"/>
    <dgm:cxn modelId="{F3D2B6B0-6FA3-4674-AEA6-636EE846C3FB}" type="presParOf" srcId="{5DE47392-1230-4C96-90BD-B60A25734C41}" destId="{551BD246-CA0E-48EF-8604-61783C9CE6AF}" srcOrd="2" destOrd="0" presId="urn:microsoft.com/office/officeart/2018/2/layout/IconVerticalSolidList"/>
    <dgm:cxn modelId="{172907A8-FFF7-4CD4-B87A-A9E3E0C3B7A8}" type="presParOf" srcId="{5DE47392-1230-4C96-90BD-B60A25734C41}" destId="{7CCDB325-F6E8-4199-83F7-2BD8E9B8092B}" srcOrd="3" destOrd="0" presId="urn:microsoft.com/office/officeart/2018/2/layout/IconVerticalSolidList"/>
    <dgm:cxn modelId="{BFDDC3B2-7717-45DD-81D7-DD0BA5AFA469}" type="presParOf" srcId="{33C2F70B-8E2D-4182-87C5-AE7BFFA5848F}" destId="{FD7D7CB3-2D94-450F-881A-361FBC5DD351}" srcOrd="3" destOrd="0" presId="urn:microsoft.com/office/officeart/2018/2/layout/IconVerticalSolidList"/>
    <dgm:cxn modelId="{603ABE5D-8121-44E3-9BAC-8A7C8F6A1BEF}" type="presParOf" srcId="{33C2F70B-8E2D-4182-87C5-AE7BFFA5848F}" destId="{BAD32173-E53E-44E3-A6E9-054684AA0B14}" srcOrd="4" destOrd="0" presId="urn:microsoft.com/office/officeart/2018/2/layout/IconVerticalSolidList"/>
    <dgm:cxn modelId="{5E958B9D-2A55-4AA1-A541-4E955272A57B}" type="presParOf" srcId="{BAD32173-E53E-44E3-A6E9-054684AA0B14}" destId="{8870E9EA-F042-4C5B-9C23-AF7E16EED024}" srcOrd="0" destOrd="0" presId="urn:microsoft.com/office/officeart/2018/2/layout/IconVerticalSolidList"/>
    <dgm:cxn modelId="{DAF65AD5-B5AB-4B4A-981A-DD961E40C5A9}" type="presParOf" srcId="{BAD32173-E53E-44E3-A6E9-054684AA0B14}" destId="{105BBC17-BC2B-4F73-94E5-18204BCC25F1}" srcOrd="1" destOrd="0" presId="urn:microsoft.com/office/officeart/2018/2/layout/IconVerticalSolidList"/>
    <dgm:cxn modelId="{F85CBC85-461E-455A-9B84-957E4E9FEFB3}" type="presParOf" srcId="{BAD32173-E53E-44E3-A6E9-054684AA0B14}" destId="{CCE03DB2-217E-4CE2-98A9-D377AC77248F}" srcOrd="2" destOrd="0" presId="urn:microsoft.com/office/officeart/2018/2/layout/IconVerticalSolidList"/>
    <dgm:cxn modelId="{3B9E9255-1FF2-43F2-896F-663ACDC4EB1D}" type="presParOf" srcId="{BAD32173-E53E-44E3-A6E9-054684AA0B14}" destId="{A106BC4F-6A1B-45D1-BE7A-93C334C94147}" srcOrd="3" destOrd="0" presId="urn:microsoft.com/office/officeart/2018/2/layout/IconVerticalSolidList"/>
    <dgm:cxn modelId="{4BCAB74C-801A-4A13-9310-73B6A090A413}" type="presParOf" srcId="{33C2F70B-8E2D-4182-87C5-AE7BFFA5848F}" destId="{E067661E-49B7-4F0B-BAB8-DC47385C5DEC}" srcOrd="5" destOrd="0" presId="urn:microsoft.com/office/officeart/2018/2/layout/IconVerticalSolidList"/>
    <dgm:cxn modelId="{D373D1C9-37E0-40F0-801B-BAD2C6B34CF5}" type="presParOf" srcId="{33C2F70B-8E2D-4182-87C5-AE7BFFA5848F}" destId="{1611178C-A813-44E9-B23E-218FAC3D6EBF}" srcOrd="6" destOrd="0" presId="urn:microsoft.com/office/officeart/2018/2/layout/IconVerticalSolidList"/>
    <dgm:cxn modelId="{A208BE62-1905-45A2-B58F-83EF69399D93}" type="presParOf" srcId="{1611178C-A813-44E9-B23E-218FAC3D6EBF}" destId="{F347ACA2-A706-4FBA-BDE4-C32B0A9F6135}" srcOrd="0" destOrd="0" presId="urn:microsoft.com/office/officeart/2018/2/layout/IconVerticalSolidList"/>
    <dgm:cxn modelId="{16F9BA05-98C8-4A7D-9876-83FEFDEC83F1}" type="presParOf" srcId="{1611178C-A813-44E9-B23E-218FAC3D6EBF}" destId="{7755453E-CCFF-4633-B715-DF1838A3F595}" srcOrd="1" destOrd="0" presId="urn:microsoft.com/office/officeart/2018/2/layout/IconVerticalSolidList"/>
    <dgm:cxn modelId="{ADB4DE6A-29E8-498E-A96F-E684ABDCE59F}" type="presParOf" srcId="{1611178C-A813-44E9-B23E-218FAC3D6EBF}" destId="{1E020A6C-FF50-476F-8B06-ACAB84300F8B}" srcOrd="2" destOrd="0" presId="urn:microsoft.com/office/officeart/2018/2/layout/IconVerticalSolidList"/>
    <dgm:cxn modelId="{10E78ABB-4EFA-4098-890A-645AD6324B7C}" type="presParOf" srcId="{1611178C-A813-44E9-B23E-218FAC3D6EBF}" destId="{83E2E1D5-717F-40C4-BC44-5FAF29D24CCD}" srcOrd="3" destOrd="0" presId="urn:microsoft.com/office/officeart/2018/2/layout/IconVerticalSolidList"/>
    <dgm:cxn modelId="{CE79686F-DE4B-4C3E-A4CE-9820502E0702}" type="presParOf" srcId="{33C2F70B-8E2D-4182-87C5-AE7BFFA5848F}" destId="{018F5CD2-95AB-4F9F-8FF1-02FCB1857914}" srcOrd="7" destOrd="0" presId="urn:microsoft.com/office/officeart/2018/2/layout/IconVerticalSolidList"/>
    <dgm:cxn modelId="{F7A8B39B-AFB7-445B-9245-8ED16EF08850}" type="presParOf" srcId="{33C2F70B-8E2D-4182-87C5-AE7BFFA5848F}" destId="{EB9E819A-9E2B-4E8F-8A24-E55CB25F5455}" srcOrd="8" destOrd="0" presId="urn:microsoft.com/office/officeart/2018/2/layout/IconVerticalSolidList"/>
    <dgm:cxn modelId="{883C208A-8D54-43AB-A9DB-AB1BC215627F}" type="presParOf" srcId="{EB9E819A-9E2B-4E8F-8A24-E55CB25F5455}" destId="{9C42E597-CB48-436A-AEA9-B235BF775EF1}" srcOrd="0" destOrd="0" presId="urn:microsoft.com/office/officeart/2018/2/layout/IconVerticalSolidList"/>
    <dgm:cxn modelId="{3919BA03-D85E-494F-9F43-F25D10AC9286}" type="presParOf" srcId="{EB9E819A-9E2B-4E8F-8A24-E55CB25F5455}" destId="{6F3AD6EA-4654-4AD1-B9AB-51CABC8402F2}" srcOrd="1" destOrd="0" presId="urn:microsoft.com/office/officeart/2018/2/layout/IconVerticalSolidList"/>
    <dgm:cxn modelId="{A22D050B-15A8-477A-8CB2-21A5CD021198}" type="presParOf" srcId="{EB9E819A-9E2B-4E8F-8A24-E55CB25F5455}" destId="{3C6A0DB2-A7A3-4D3A-BC38-68D08216FD8F}" srcOrd="2" destOrd="0" presId="urn:microsoft.com/office/officeart/2018/2/layout/IconVerticalSolidList"/>
    <dgm:cxn modelId="{7AE70716-DEAA-4AE7-9AE0-22B2723A4D4F}" type="presParOf" srcId="{EB9E819A-9E2B-4E8F-8A24-E55CB25F5455}" destId="{B79C0DF2-6D53-4CD3-A96A-220855A95B1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AB89AE-11F2-4E69-B5E7-CC91C8AF6A1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345414FF-7E18-41A8-9B3C-00EFCED6085A}">
      <dgm:prSet phldrT="[Text]" custT="1"/>
      <dgm:spPr/>
      <dgm:t>
        <a:bodyPr/>
        <a:lstStyle/>
        <a:p>
          <a:r>
            <a:rPr lang="en-US" sz="1200"/>
            <a:t>Phase 1</a:t>
          </a:r>
        </a:p>
        <a:p>
          <a:r>
            <a:rPr lang="en-US" sz="1200"/>
            <a:t>Local Government  IT professionals will receive a cybersecurity assessment with assistance from the Cyber Reserve.  </a:t>
          </a:r>
        </a:p>
        <a:p>
          <a:r>
            <a:rPr lang="en-US" sz="700"/>
            <a:t>	</a:t>
          </a:r>
        </a:p>
      </dgm:t>
    </dgm:pt>
    <dgm:pt modelId="{0A4945FF-E852-470E-8FC5-AAFB53269F0D}" type="parTrans" cxnId="{BA1D6D9F-393B-400E-B086-A4D52EFF343C}">
      <dgm:prSet/>
      <dgm:spPr/>
      <dgm:t>
        <a:bodyPr/>
        <a:lstStyle/>
        <a:p>
          <a:endParaRPr lang="en-US"/>
        </a:p>
      </dgm:t>
    </dgm:pt>
    <dgm:pt modelId="{59E882B0-57EC-43FF-80D9-9FAF43EF1B7B}" type="sibTrans" cxnId="{BA1D6D9F-393B-400E-B086-A4D52EFF343C}">
      <dgm:prSet/>
      <dgm:spPr/>
      <dgm:t>
        <a:bodyPr/>
        <a:lstStyle/>
        <a:p>
          <a:endParaRPr lang="en-US"/>
        </a:p>
      </dgm:t>
    </dgm:pt>
    <dgm:pt modelId="{64867F1D-B108-4721-B85A-E14A7C029245}">
      <dgm:prSet phldrT="[Text]" custT="1"/>
      <dgm:spPr/>
      <dgm:t>
        <a:bodyPr/>
        <a:lstStyle/>
        <a:p>
          <a:r>
            <a:rPr lang="en-US" sz="1300"/>
            <a:t>Phase 2 </a:t>
          </a:r>
        </a:p>
        <a:p>
          <a:r>
            <a:rPr lang="en-US" sz="1200"/>
            <a:t>Local government staff will receive training from the Ohio Cyber Range Institute aimed at filling gaps observed in the assessment.</a:t>
          </a:r>
        </a:p>
      </dgm:t>
    </dgm:pt>
    <dgm:pt modelId="{87D1643B-7B63-44A2-B35F-39DC9B175204}" type="parTrans" cxnId="{447EC4B9-DEC2-4CE0-9191-8B1CDDA04773}">
      <dgm:prSet/>
      <dgm:spPr/>
      <dgm:t>
        <a:bodyPr/>
        <a:lstStyle/>
        <a:p>
          <a:endParaRPr lang="en-US"/>
        </a:p>
      </dgm:t>
    </dgm:pt>
    <dgm:pt modelId="{0B20EA35-AE7E-4DE2-ACF1-676ABDA44468}" type="sibTrans" cxnId="{447EC4B9-DEC2-4CE0-9191-8B1CDDA04773}">
      <dgm:prSet/>
      <dgm:spPr/>
      <dgm:t>
        <a:bodyPr/>
        <a:lstStyle/>
        <a:p>
          <a:endParaRPr lang="en-US"/>
        </a:p>
      </dgm:t>
    </dgm:pt>
    <dgm:pt modelId="{5C1DAA3A-44BD-431A-B829-9019C897EE30}">
      <dgm:prSet phldrT="[Text]" custT="1"/>
      <dgm:spPr/>
      <dgm:t>
        <a:bodyPr/>
        <a:lstStyle/>
        <a:p>
          <a:r>
            <a:rPr lang="en-US" sz="1300"/>
            <a:t>Phase 3</a:t>
          </a:r>
        </a:p>
        <a:p>
          <a:r>
            <a:rPr lang="en-US" sz="1200"/>
            <a:t>The local government entity will participate in a tabletop exercise. </a:t>
          </a:r>
        </a:p>
      </dgm:t>
    </dgm:pt>
    <dgm:pt modelId="{DCEF47B2-15AD-41AD-BCCF-972C579A3CFF}" type="parTrans" cxnId="{9C52F17C-93D5-4C96-9ED8-A79D64DBF4E5}">
      <dgm:prSet/>
      <dgm:spPr/>
      <dgm:t>
        <a:bodyPr/>
        <a:lstStyle/>
        <a:p>
          <a:endParaRPr lang="en-US"/>
        </a:p>
      </dgm:t>
    </dgm:pt>
    <dgm:pt modelId="{0227E11B-E421-4DF1-8F34-734B2910B227}" type="sibTrans" cxnId="{9C52F17C-93D5-4C96-9ED8-A79D64DBF4E5}">
      <dgm:prSet/>
      <dgm:spPr/>
      <dgm:t>
        <a:bodyPr/>
        <a:lstStyle/>
        <a:p>
          <a:endParaRPr lang="en-US"/>
        </a:p>
      </dgm:t>
    </dgm:pt>
    <dgm:pt modelId="{92EBB9CC-B8DF-474F-8D3A-20350C44ED38}" type="pres">
      <dgm:prSet presAssocID="{4BAB89AE-11F2-4E69-B5E7-CC91C8AF6A16}" presName="rootnode" presStyleCnt="0">
        <dgm:presLayoutVars>
          <dgm:chMax/>
          <dgm:chPref/>
          <dgm:dir/>
          <dgm:animLvl val="lvl"/>
        </dgm:presLayoutVars>
      </dgm:prSet>
      <dgm:spPr/>
    </dgm:pt>
    <dgm:pt modelId="{DFF5AD9A-895D-4E3C-B7B8-517A84A14388}" type="pres">
      <dgm:prSet presAssocID="{345414FF-7E18-41A8-9B3C-00EFCED6085A}" presName="composite" presStyleCnt="0"/>
      <dgm:spPr/>
    </dgm:pt>
    <dgm:pt modelId="{1501A1AD-F331-45B0-B08C-A11C95D180C7}" type="pres">
      <dgm:prSet presAssocID="{345414FF-7E18-41A8-9B3C-00EFCED6085A}" presName="LShape" presStyleLbl="alignNode1" presStyleIdx="0" presStyleCnt="5"/>
      <dgm:spPr/>
    </dgm:pt>
    <dgm:pt modelId="{9088E0E8-7DD8-4C0E-B045-A8544E26005E}" type="pres">
      <dgm:prSet presAssocID="{345414FF-7E18-41A8-9B3C-00EFCED6085A}" presName="ParentText" presStyleLbl="revTx" presStyleIdx="0" presStyleCnt="3">
        <dgm:presLayoutVars>
          <dgm:chMax val="0"/>
          <dgm:chPref val="0"/>
          <dgm:bulletEnabled val="1"/>
        </dgm:presLayoutVars>
      </dgm:prSet>
      <dgm:spPr/>
    </dgm:pt>
    <dgm:pt modelId="{8820FCF2-9DFF-4336-97B5-8857C4362C14}" type="pres">
      <dgm:prSet presAssocID="{345414FF-7E18-41A8-9B3C-00EFCED6085A}" presName="Triangle" presStyleLbl="alignNode1" presStyleIdx="1" presStyleCnt="5"/>
      <dgm:spPr/>
    </dgm:pt>
    <dgm:pt modelId="{B922BA9B-C3E0-4FBD-BF4A-594691A1EC23}" type="pres">
      <dgm:prSet presAssocID="{59E882B0-57EC-43FF-80D9-9FAF43EF1B7B}" presName="sibTrans" presStyleCnt="0"/>
      <dgm:spPr/>
    </dgm:pt>
    <dgm:pt modelId="{1A8323FA-B395-439C-8BA1-B2E6A15BBFEA}" type="pres">
      <dgm:prSet presAssocID="{59E882B0-57EC-43FF-80D9-9FAF43EF1B7B}" presName="space" presStyleCnt="0"/>
      <dgm:spPr/>
    </dgm:pt>
    <dgm:pt modelId="{818D2095-F2BA-41D1-9255-FFBDCA76F820}" type="pres">
      <dgm:prSet presAssocID="{64867F1D-B108-4721-B85A-E14A7C029245}" presName="composite" presStyleCnt="0"/>
      <dgm:spPr/>
    </dgm:pt>
    <dgm:pt modelId="{FA9CFBC4-267F-43C2-89B7-C5C39C047873}" type="pres">
      <dgm:prSet presAssocID="{64867F1D-B108-4721-B85A-E14A7C029245}" presName="LShape" presStyleLbl="alignNode1" presStyleIdx="2" presStyleCnt="5"/>
      <dgm:spPr/>
    </dgm:pt>
    <dgm:pt modelId="{7B0E2E05-008E-4F00-8AAD-3F6072625ECD}" type="pres">
      <dgm:prSet presAssocID="{64867F1D-B108-4721-B85A-E14A7C029245}" presName="ParentText" presStyleLbl="revTx" presStyleIdx="1" presStyleCnt="3">
        <dgm:presLayoutVars>
          <dgm:chMax val="0"/>
          <dgm:chPref val="0"/>
          <dgm:bulletEnabled val="1"/>
        </dgm:presLayoutVars>
      </dgm:prSet>
      <dgm:spPr/>
    </dgm:pt>
    <dgm:pt modelId="{8CE29C18-3C1D-4A7C-B76F-5CA4E7A7D10C}" type="pres">
      <dgm:prSet presAssocID="{64867F1D-B108-4721-B85A-E14A7C029245}" presName="Triangle" presStyleLbl="alignNode1" presStyleIdx="3" presStyleCnt="5"/>
      <dgm:spPr/>
    </dgm:pt>
    <dgm:pt modelId="{112134A9-D12D-4CED-996C-812B507955C0}" type="pres">
      <dgm:prSet presAssocID="{0B20EA35-AE7E-4DE2-ACF1-676ABDA44468}" presName="sibTrans" presStyleCnt="0"/>
      <dgm:spPr/>
    </dgm:pt>
    <dgm:pt modelId="{4B0CEA3F-192A-4FBD-9CD6-6EFA5792880A}" type="pres">
      <dgm:prSet presAssocID="{0B20EA35-AE7E-4DE2-ACF1-676ABDA44468}" presName="space" presStyleCnt="0"/>
      <dgm:spPr/>
    </dgm:pt>
    <dgm:pt modelId="{197E5624-EB33-4A05-8F3B-3A2350EC5F4F}" type="pres">
      <dgm:prSet presAssocID="{5C1DAA3A-44BD-431A-B829-9019C897EE30}" presName="composite" presStyleCnt="0"/>
      <dgm:spPr/>
    </dgm:pt>
    <dgm:pt modelId="{DF11AD2C-E21C-4C51-8BF3-C911BF59DA08}" type="pres">
      <dgm:prSet presAssocID="{5C1DAA3A-44BD-431A-B829-9019C897EE30}" presName="LShape" presStyleLbl="alignNode1" presStyleIdx="4" presStyleCnt="5"/>
      <dgm:spPr/>
    </dgm:pt>
    <dgm:pt modelId="{20911917-D9BD-47D0-A9AD-F480EE9A08EE}" type="pres">
      <dgm:prSet presAssocID="{5C1DAA3A-44BD-431A-B829-9019C897EE30}" presName="ParentText" presStyleLbl="revTx" presStyleIdx="2" presStyleCnt="3">
        <dgm:presLayoutVars>
          <dgm:chMax val="0"/>
          <dgm:chPref val="0"/>
          <dgm:bulletEnabled val="1"/>
        </dgm:presLayoutVars>
      </dgm:prSet>
      <dgm:spPr/>
    </dgm:pt>
  </dgm:ptLst>
  <dgm:cxnLst>
    <dgm:cxn modelId="{B1CE790B-7B41-453D-9DAD-7203656F5A7B}" type="presOf" srcId="{64867F1D-B108-4721-B85A-E14A7C029245}" destId="{7B0E2E05-008E-4F00-8AAD-3F6072625ECD}" srcOrd="0" destOrd="0" presId="urn:microsoft.com/office/officeart/2009/3/layout/StepUpProcess"/>
    <dgm:cxn modelId="{B466600D-5EC8-4E43-B7A5-C8C817DD1B39}" type="presOf" srcId="{345414FF-7E18-41A8-9B3C-00EFCED6085A}" destId="{9088E0E8-7DD8-4C0E-B045-A8544E26005E}" srcOrd="0" destOrd="0" presId="urn:microsoft.com/office/officeart/2009/3/layout/StepUpProcess"/>
    <dgm:cxn modelId="{9C52F17C-93D5-4C96-9ED8-A79D64DBF4E5}" srcId="{4BAB89AE-11F2-4E69-B5E7-CC91C8AF6A16}" destId="{5C1DAA3A-44BD-431A-B829-9019C897EE30}" srcOrd="2" destOrd="0" parTransId="{DCEF47B2-15AD-41AD-BCCF-972C579A3CFF}" sibTransId="{0227E11B-E421-4DF1-8F34-734B2910B227}"/>
    <dgm:cxn modelId="{BA1D6D9F-393B-400E-B086-A4D52EFF343C}" srcId="{4BAB89AE-11F2-4E69-B5E7-CC91C8AF6A16}" destId="{345414FF-7E18-41A8-9B3C-00EFCED6085A}" srcOrd="0" destOrd="0" parTransId="{0A4945FF-E852-470E-8FC5-AAFB53269F0D}" sibTransId="{59E882B0-57EC-43FF-80D9-9FAF43EF1B7B}"/>
    <dgm:cxn modelId="{447EC4B9-DEC2-4CE0-9191-8B1CDDA04773}" srcId="{4BAB89AE-11F2-4E69-B5E7-CC91C8AF6A16}" destId="{64867F1D-B108-4721-B85A-E14A7C029245}" srcOrd="1" destOrd="0" parTransId="{87D1643B-7B63-44A2-B35F-39DC9B175204}" sibTransId="{0B20EA35-AE7E-4DE2-ACF1-676ABDA44468}"/>
    <dgm:cxn modelId="{6E9CDDC0-F1A6-4987-911E-FF9EE2C172B9}" type="presOf" srcId="{5C1DAA3A-44BD-431A-B829-9019C897EE30}" destId="{20911917-D9BD-47D0-A9AD-F480EE9A08EE}" srcOrd="0" destOrd="0" presId="urn:microsoft.com/office/officeart/2009/3/layout/StepUpProcess"/>
    <dgm:cxn modelId="{BF48DBF0-D9AC-4BA4-8F43-300FFBC11F71}" type="presOf" srcId="{4BAB89AE-11F2-4E69-B5E7-CC91C8AF6A16}" destId="{92EBB9CC-B8DF-474F-8D3A-20350C44ED38}" srcOrd="0" destOrd="0" presId="urn:microsoft.com/office/officeart/2009/3/layout/StepUpProcess"/>
    <dgm:cxn modelId="{D4ECA649-3885-427E-BCE5-BDB572B5BC59}" type="presParOf" srcId="{92EBB9CC-B8DF-474F-8D3A-20350C44ED38}" destId="{DFF5AD9A-895D-4E3C-B7B8-517A84A14388}" srcOrd="0" destOrd="0" presId="urn:microsoft.com/office/officeart/2009/3/layout/StepUpProcess"/>
    <dgm:cxn modelId="{CCBDE431-8112-4E1A-8C08-F0D0D96E13EC}" type="presParOf" srcId="{DFF5AD9A-895D-4E3C-B7B8-517A84A14388}" destId="{1501A1AD-F331-45B0-B08C-A11C95D180C7}" srcOrd="0" destOrd="0" presId="urn:microsoft.com/office/officeart/2009/3/layout/StepUpProcess"/>
    <dgm:cxn modelId="{E76E2078-6259-47B8-8869-D2ED4DBD964A}" type="presParOf" srcId="{DFF5AD9A-895D-4E3C-B7B8-517A84A14388}" destId="{9088E0E8-7DD8-4C0E-B045-A8544E26005E}" srcOrd="1" destOrd="0" presId="urn:microsoft.com/office/officeart/2009/3/layout/StepUpProcess"/>
    <dgm:cxn modelId="{4B12EC4B-94D7-40F4-96CC-C6D5881F62D0}" type="presParOf" srcId="{DFF5AD9A-895D-4E3C-B7B8-517A84A14388}" destId="{8820FCF2-9DFF-4336-97B5-8857C4362C14}" srcOrd="2" destOrd="0" presId="urn:microsoft.com/office/officeart/2009/3/layout/StepUpProcess"/>
    <dgm:cxn modelId="{EBC513E3-229B-4B4B-B63C-848033AF5732}" type="presParOf" srcId="{92EBB9CC-B8DF-474F-8D3A-20350C44ED38}" destId="{B922BA9B-C3E0-4FBD-BF4A-594691A1EC23}" srcOrd="1" destOrd="0" presId="urn:microsoft.com/office/officeart/2009/3/layout/StepUpProcess"/>
    <dgm:cxn modelId="{A865D4BD-731F-459D-A69D-411253FB6539}" type="presParOf" srcId="{B922BA9B-C3E0-4FBD-BF4A-594691A1EC23}" destId="{1A8323FA-B395-439C-8BA1-B2E6A15BBFEA}" srcOrd="0" destOrd="0" presId="urn:microsoft.com/office/officeart/2009/3/layout/StepUpProcess"/>
    <dgm:cxn modelId="{35DE14F9-CC17-4C85-9AF0-8B45ACBCBDC1}" type="presParOf" srcId="{92EBB9CC-B8DF-474F-8D3A-20350C44ED38}" destId="{818D2095-F2BA-41D1-9255-FFBDCA76F820}" srcOrd="2" destOrd="0" presId="urn:microsoft.com/office/officeart/2009/3/layout/StepUpProcess"/>
    <dgm:cxn modelId="{C540B6C1-8C8C-4B32-A928-7F7CA839B7CA}" type="presParOf" srcId="{818D2095-F2BA-41D1-9255-FFBDCA76F820}" destId="{FA9CFBC4-267F-43C2-89B7-C5C39C047873}" srcOrd="0" destOrd="0" presId="urn:microsoft.com/office/officeart/2009/3/layout/StepUpProcess"/>
    <dgm:cxn modelId="{EB6B83D3-DCD2-4FFF-B71B-DBF11AC8C3A5}" type="presParOf" srcId="{818D2095-F2BA-41D1-9255-FFBDCA76F820}" destId="{7B0E2E05-008E-4F00-8AAD-3F6072625ECD}" srcOrd="1" destOrd="0" presId="urn:microsoft.com/office/officeart/2009/3/layout/StepUpProcess"/>
    <dgm:cxn modelId="{CFA6A154-0551-4869-BB1F-878446503261}" type="presParOf" srcId="{818D2095-F2BA-41D1-9255-FFBDCA76F820}" destId="{8CE29C18-3C1D-4A7C-B76F-5CA4E7A7D10C}" srcOrd="2" destOrd="0" presId="urn:microsoft.com/office/officeart/2009/3/layout/StepUpProcess"/>
    <dgm:cxn modelId="{A08958B8-C8CB-4CDA-BA68-92FB02897615}" type="presParOf" srcId="{92EBB9CC-B8DF-474F-8D3A-20350C44ED38}" destId="{112134A9-D12D-4CED-996C-812B507955C0}" srcOrd="3" destOrd="0" presId="urn:microsoft.com/office/officeart/2009/3/layout/StepUpProcess"/>
    <dgm:cxn modelId="{CB3B772D-E6A2-41A9-BF07-DC881D91DEBF}" type="presParOf" srcId="{112134A9-D12D-4CED-996C-812B507955C0}" destId="{4B0CEA3F-192A-4FBD-9CD6-6EFA5792880A}" srcOrd="0" destOrd="0" presId="urn:microsoft.com/office/officeart/2009/3/layout/StepUpProcess"/>
    <dgm:cxn modelId="{1EE23CAD-03C5-4263-AB96-FE0D006C4ABC}" type="presParOf" srcId="{92EBB9CC-B8DF-474F-8D3A-20350C44ED38}" destId="{197E5624-EB33-4A05-8F3B-3A2350EC5F4F}" srcOrd="4" destOrd="0" presId="urn:microsoft.com/office/officeart/2009/3/layout/StepUpProcess"/>
    <dgm:cxn modelId="{78FEC22B-E760-4881-8390-55A4BE1FBF97}" type="presParOf" srcId="{197E5624-EB33-4A05-8F3B-3A2350EC5F4F}" destId="{DF11AD2C-E21C-4C51-8BF3-C911BF59DA08}" srcOrd="0" destOrd="0" presId="urn:microsoft.com/office/officeart/2009/3/layout/StepUpProcess"/>
    <dgm:cxn modelId="{FDFF3572-DB89-41D1-9EDF-C34CA1763D63}" type="presParOf" srcId="{197E5624-EB33-4A05-8F3B-3A2350EC5F4F}" destId="{20911917-D9BD-47D0-A9AD-F480EE9A08E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E5E677-87B2-4567-B27A-74D873025C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B7B1573-C42E-48FF-A769-833CA238EEB3}">
      <dgm:prSet phldrT="[Text]"/>
      <dgm:spPr/>
      <dgm:t>
        <a:bodyPr/>
        <a:lstStyle/>
        <a:p>
          <a:pPr>
            <a:buNone/>
          </a:pPr>
          <a:r>
            <a:rPr lang="en-US"/>
            <a:t>Local government cybersecurity grants (Helps Defend and Recover)</a:t>
          </a:r>
        </a:p>
      </dgm:t>
    </dgm:pt>
    <dgm:pt modelId="{57867792-F1EC-46A9-8FA7-2B77D08C7AFB}" type="parTrans" cxnId="{DDCFC82E-4969-481E-A9ED-A8B98EE353CA}">
      <dgm:prSet/>
      <dgm:spPr/>
      <dgm:t>
        <a:bodyPr/>
        <a:lstStyle/>
        <a:p>
          <a:endParaRPr lang="en-US"/>
        </a:p>
      </dgm:t>
    </dgm:pt>
    <dgm:pt modelId="{F5D09CDD-323C-4F88-BB85-314A18F0549F}" type="sibTrans" cxnId="{DDCFC82E-4969-481E-A9ED-A8B98EE353CA}">
      <dgm:prSet/>
      <dgm:spPr/>
      <dgm:t>
        <a:bodyPr/>
        <a:lstStyle/>
        <a:p>
          <a:endParaRPr lang="en-US"/>
        </a:p>
      </dgm:t>
    </dgm:pt>
    <dgm:pt modelId="{0C1E69A2-FDE0-40BF-8B35-947D9935FC48}">
      <dgm:prSet phldrT="[Text]"/>
      <dgm:spPr/>
      <dgm:t>
        <a:bodyPr/>
        <a:lstStyle/>
        <a:p>
          <a:r>
            <a:rPr lang="en-US"/>
            <a:t>Local government Dot Gov Domain Transition (Protects Websites and Prevents Fraud)</a:t>
          </a:r>
        </a:p>
      </dgm:t>
    </dgm:pt>
    <dgm:pt modelId="{CBFA5A44-737A-4EFA-B285-D03084E59720}" type="parTrans" cxnId="{300DA41A-78BB-408B-ABCE-6E4849A668F0}">
      <dgm:prSet/>
      <dgm:spPr/>
      <dgm:t>
        <a:bodyPr/>
        <a:lstStyle/>
        <a:p>
          <a:endParaRPr lang="en-US"/>
        </a:p>
      </dgm:t>
    </dgm:pt>
    <dgm:pt modelId="{56EE55EE-3239-4EAD-B956-EC160255DD1D}" type="sibTrans" cxnId="{300DA41A-78BB-408B-ABCE-6E4849A668F0}">
      <dgm:prSet/>
      <dgm:spPr/>
      <dgm:t>
        <a:bodyPr/>
        <a:lstStyle/>
        <a:p>
          <a:endParaRPr lang="en-US"/>
        </a:p>
      </dgm:t>
    </dgm:pt>
    <dgm:pt modelId="{20102A4F-FEBB-4E51-8EE1-DBE54591964D}">
      <dgm:prSet phldrT="[Text]"/>
      <dgm:spPr/>
      <dgm:t>
        <a:bodyPr/>
        <a:lstStyle/>
        <a:p>
          <a:r>
            <a:rPr lang="en-US"/>
            <a:t>Cyber Fusion Center (Cyber Intelligence and Incident Response for Local Governments)</a:t>
          </a:r>
        </a:p>
      </dgm:t>
    </dgm:pt>
    <dgm:pt modelId="{06F05531-F52A-4E41-9DC3-7601A0AF0423}" type="parTrans" cxnId="{B7E716B1-A932-46D9-83B2-535FCF8457D0}">
      <dgm:prSet/>
      <dgm:spPr/>
      <dgm:t>
        <a:bodyPr/>
        <a:lstStyle/>
        <a:p>
          <a:endParaRPr lang="en-US"/>
        </a:p>
      </dgm:t>
    </dgm:pt>
    <dgm:pt modelId="{B94D6172-B89A-4D0C-9A9E-6C16C24A32AC}" type="sibTrans" cxnId="{B7E716B1-A932-46D9-83B2-535FCF8457D0}">
      <dgm:prSet/>
      <dgm:spPr/>
      <dgm:t>
        <a:bodyPr/>
        <a:lstStyle/>
        <a:p>
          <a:endParaRPr lang="en-US"/>
        </a:p>
      </dgm:t>
    </dgm:pt>
    <dgm:pt modelId="{1C096478-599C-4881-8245-49865CA3B05D}" type="pres">
      <dgm:prSet presAssocID="{C0E5E677-87B2-4567-B27A-74D873025C9F}" presName="linear" presStyleCnt="0">
        <dgm:presLayoutVars>
          <dgm:animLvl val="lvl"/>
          <dgm:resizeHandles val="exact"/>
        </dgm:presLayoutVars>
      </dgm:prSet>
      <dgm:spPr/>
    </dgm:pt>
    <dgm:pt modelId="{5C4C895D-0D46-4776-A038-16040FAE0EF0}" type="pres">
      <dgm:prSet presAssocID="{7B7B1573-C42E-48FF-A769-833CA238EEB3}" presName="parentText" presStyleLbl="node1" presStyleIdx="0" presStyleCnt="3">
        <dgm:presLayoutVars>
          <dgm:chMax val="0"/>
          <dgm:bulletEnabled val="1"/>
        </dgm:presLayoutVars>
      </dgm:prSet>
      <dgm:spPr/>
    </dgm:pt>
    <dgm:pt modelId="{938B4D59-D079-4B1D-99F8-11918A631C56}" type="pres">
      <dgm:prSet presAssocID="{F5D09CDD-323C-4F88-BB85-314A18F0549F}" presName="spacer" presStyleCnt="0"/>
      <dgm:spPr/>
    </dgm:pt>
    <dgm:pt modelId="{8F259363-E832-45D2-9D5C-9FD1F40FA1FC}" type="pres">
      <dgm:prSet presAssocID="{0C1E69A2-FDE0-40BF-8B35-947D9935FC48}" presName="parentText" presStyleLbl="node1" presStyleIdx="1" presStyleCnt="3">
        <dgm:presLayoutVars>
          <dgm:chMax val="0"/>
          <dgm:bulletEnabled val="1"/>
        </dgm:presLayoutVars>
      </dgm:prSet>
      <dgm:spPr/>
    </dgm:pt>
    <dgm:pt modelId="{E5B4B8EF-DC64-40EB-A006-1924689F32BB}" type="pres">
      <dgm:prSet presAssocID="{56EE55EE-3239-4EAD-B956-EC160255DD1D}" presName="spacer" presStyleCnt="0"/>
      <dgm:spPr/>
    </dgm:pt>
    <dgm:pt modelId="{8F0B06DE-F86B-4942-9B67-5588E2D91CA1}" type="pres">
      <dgm:prSet presAssocID="{20102A4F-FEBB-4E51-8EE1-DBE54591964D}" presName="parentText" presStyleLbl="node1" presStyleIdx="2" presStyleCnt="3">
        <dgm:presLayoutVars>
          <dgm:chMax val="0"/>
          <dgm:bulletEnabled val="1"/>
        </dgm:presLayoutVars>
      </dgm:prSet>
      <dgm:spPr/>
    </dgm:pt>
  </dgm:ptLst>
  <dgm:cxnLst>
    <dgm:cxn modelId="{300DA41A-78BB-408B-ABCE-6E4849A668F0}" srcId="{C0E5E677-87B2-4567-B27A-74D873025C9F}" destId="{0C1E69A2-FDE0-40BF-8B35-947D9935FC48}" srcOrd="1" destOrd="0" parTransId="{CBFA5A44-737A-4EFA-B285-D03084E59720}" sibTransId="{56EE55EE-3239-4EAD-B956-EC160255DD1D}"/>
    <dgm:cxn modelId="{DDCFC82E-4969-481E-A9ED-A8B98EE353CA}" srcId="{C0E5E677-87B2-4567-B27A-74D873025C9F}" destId="{7B7B1573-C42E-48FF-A769-833CA238EEB3}" srcOrd="0" destOrd="0" parTransId="{57867792-F1EC-46A9-8FA7-2B77D08C7AFB}" sibTransId="{F5D09CDD-323C-4F88-BB85-314A18F0549F}"/>
    <dgm:cxn modelId="{711BAD6B-B92B-4F04-AD2C-8AA39ACA6E24}" type="presOf" srcId="{7B7B1573-C42E-48FF-A769-833CA238EEB3}" destId="{5C4C895D-0D46-4776-A038-16040FAE0EF0}" srcOrd="0" destOrd="0" presId="urn:microsoft.com/office/officeart/2005/8/layout/vList2"/>
    <dgm:cxn modelId="{BFE8C292-A8C1-45EA-976F-B02AF852E000}" type="presOf" srcId="{C0E5E677-87B2-4567-B27A-74D873025C9F}" destId="{1C096478-599C-4881-8245-49865CA3B05D}" srcOrd="0" destOrd="0" presId="urn:microsoft.com/office/officeart/2005/8/layout/vList2"/>
    <dgm:cxn modelId="{B7E716B1-A932-46D9-83B2-535FCF8457D0}" srcId="{C0E5E677-87B2-4567-B27A-74D873025C9F}" destId="{20102A4F-FEBB-4E51-8EE1-DBE54591964D}" srcOrd="2" destOrd="0" parTransId="{06F05531-F52A-4E41-9DC3-7601A0AF0423}" sibTransId="{B94D6172-B89A-4D0C-9A9E-6C16C24A32AC}"/>
    <dgm:cxn modelId="{F4AD4AB1-1128-44E8-AE67-614A25640C19}" type="presOf" srcId="{20102A4F-FEBB-4E51-8EE1-DBE54591964D}" destId="{8F0B06DE-F86B-4942-9B67-5588E2D91CA1}" srcOrd="0" destOrd="0" presId="urn:microsoft.com/office/officeart/2005/8/layout/vList2"/>
    <dgm:cxn modelId="{F0C6BBED-E9DF-487C-BA4A-62F69E8EBA08}" type="presOf" srcId="{0C1E69A2-FDE0-40BF-8B35-947D9935FC48}" destId="{8F259363-E832-45D2-9D5C-9FD1F40FA1FC}" srcOrd="0" destOrd="0" presId="urn:microsoft.com/office/officeart/2005/8/layout/vList2"/>
    <dgm:cxn modelId="{D3F5EE1A-8621-4A3E-A912-11AA1B3ACF8D}" type="presParOf" srcId="{1C096478-599C-4881-8245-49865CA3B05D}" destId="{5C4C895D-0D46-4776-A038-16040FAE0EF0}" srcOrd="0" destOrd="0" presId="urn:microsoft.com/office/officeart/2005/8/layout/vList2"/>
    <dgm:cxn modelId="{FB9E05ED-17A0-4754-9534-27CEE2AEF03F}" type="presParOf" srcId="{1C096478-599C-4881-8245-49865CA3B05D}" destId="{938B4D59-D079-4B1D-99F8-11918A631C56}" srcOrd="1" destOrd="0" presId="urn:microsoft.com/office/officeart/2005/8/layout/vList2"/>
    <dgm:cxn modelId="{1290CCC7-E4ED-4D6E-91C9-8F8AE2FE60D1}" type="presParOf" srcId="{1C096478-599C-4881-8245-49865CA3B05D}" destId="{8F259363-E832-45D2-9D5C-9FD1F40FA1FC}" srcOrd="2" destOrd="0" presId="urn:microsoft.com/office/officeart/2005/8/layout/vList2"/>
    <dgm:cxn modelId="{25B6B3BF-2994-425F-A555-751572492F03}" type="presParOf" srcId="{1C096478-599C-4881-8245-49865CA3B05D}" destId="{E5B4B8EF-DC64-40EB-A006-1924689F32BB}" srcOrd="3" destOrd="0" presId="urn:microsoft.com/office/officeart/2005/8/layout/vList2"/>
    <dgm:cxn modelId="{9D8E9279-B7FB-406F-8C0D-110EF60CB1B3}" type="presParOf" srcId="{1C096478-599C-4881-8245-49865CA3B05D}" destId="{8F0B06DE-F86B-4942-9B67-5588E2D91CA1}"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EDEE03-FD18-4453-A75D-5475DEA259E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1F23853-37DB-4C4D-9E1A-B7FD8E5A9535}">
      <dgm:prSet phldrT="[Text]"/>
      <dgm:spPr/>
      <dgm:t>
        <a:bodyPr/>
        <a:lstStyle/>
        <a:p>
          <a:r>
            <a:rPr lang="en-US" dirty="0"/>
            <a:t>Complete a Cybersecurity Assessment</a:t>
          </a:r>
        </a:p>
      </dgm:t>
    </dgm:pt>
    <dgm:pt modelId="{6D8DBB1F-DDAC-4186-BD76-7AF9E7C3BFAC}" type="parTrans" cxnId="{A5BF512C-6B78-454E-B547-63130FCA6D28}">
      <dgm:prSet/>
      <dgm:spPr/>
      <dgm:t>
        <a:bodyPr/>
        <a:lstStyle/>
        <a:p>
          <a:endParaRPr lang="en-US"/>
        </a:p>
      </dgm:t>
    </dgm:pt>
    <dgm:pt modelId="{BF128BDE-3BF2-4AAA-9405-1F67CD66B6BF}" type="sibTrans" cxnId="{A5BF512C-6B78-454E-B547-63130FCA6D28}">
      <dgm:prSet/>
      <dgm:spPr/>
      <dgm:t>
        <a:bodyPr/>
        <a:lstStyle/>
        <a:p>
          <a:endParaRPr lang="en-US"/>
        </a:p>
      </dgm:t>
    </dgm:pt>
    <dgm:pt modelId="{A662F0F0-A5D7-4114-9D00-A0B74DB85003}">
      <dgm:prSet phldrT="[Text]"/>
      <dgm:spPr/>
      <dgm:t>
        <a:bodyPr/>
        <a:lstStyle/>
        <a:p>
          <a:r>
            <a:rPr lang="en-US" dirty="0"/>
            <a:t>Close gaps with training and resources</a:t>
          </a:r>
        </a:p>
      </dgm:t>
    </dgm:pt>
    <dgm:pt modelId="{F545A767-B0B2-444A-BB15-154437246FDD}" type="parTrans" cxnId="{802AB862-4219-482C-84D7-38076BE97418}">
      <dgm:prSet/>
      <dgm:spPr/>
      <dgm:t>
        <a:bodyPr/>
        <a:lstStyle/>
        <a:p>
          <a:endParaRPr lang="en-US"/>
        </a:p>
      </dgm:t>
    </dgm:pt>
    <dgm:pt modelId="{33E92B80-3E0F-475D-8ACB-2C9EA8ABD47A}" type="sibTrans" cxnId="{802AB862-4219-482C-84D7-38076BE97418}">
      <dgm:prSet/>
      <dgm:spPr/>
      <dgm:t>
        <a:bodyPr/>
        <a:lstStyle/>
        <a:p>
          <a:endParaRPr lang="en-US"/>
        </a:p>
      </dgm:t>
    </dgm:pt>
    <dgm:pt modelId="{828DEAA3-2F6F-4B9D-AD0E-F57C59FD2A2C}">
      <dgm:prSet phldrT="[Text]"/>
      <dgm:spPr/>
      <dgm:t>
        <a:bodyPr/>
        <a:lstStyle/>
        <a:p>
          <a:r>
            <a:rPr lang="en-US" dirty="0"/>
            <a:t>Create a response plan for a cyber-attack</a:t>
          </a:r>
        </a:p>
      </dgm:t>
    </dgm:pt>
    <dgm:pt modelId="{869E1402-19A3-42A5-8323-6D842F0BCBBF}" type="parTrans" cxnId="{A9E74D9E-4EAF-430A-BF0B-BDEAB4B73F63}">
      <dgm:prSet/>
      <dgm:spPr/>
      <dgm:t>
        <a:bodyPr/>
        <a:lstStyle/>
        <a:p>
          <a:endParaRPr lang="en-US"/>
        </a:p>
      </dgm:t>
    </dgm:pt>
    <dgm:pt modelId="{8F898A7D-7241-410C-A266-1AFC1FBD82A0}" type="sibTrans" cxnId="{A9E74D9E-4EAF-430A-BF0B-BDEAB4B73F63}">
      <dgm:prSet/>
      <dgm:spPr/>
      <dgm:t>
        <a:bodyPr/>
        <a:lstStyle/>
        <a:p>
          <a:endParaRPr lang="en-US"/>
        </a:p>
      </dgm:t>
    </dgm:pt>
    <dgm:pt modelId="{13684253-6ADD-4204-B49E-E70D1450F2C5}">
      <dgm:prSet phldrT="[Text]"/>
      <dgm:spPr/>
      <dgm:t>
        <a:bodyPr/>
        <a:lstStyle/>
        <a:p>
          <a:pPr>
            <a:buFont typeface="Arial" panose="020B0604020202020204" pitchFamily="34" charset="0"/>
            <a:buChar char="•"/>
          </a:pPr>
          <a:r>
            <a:rPr lang="en-US" dirty="0"/>
            <a:t>What processes do you need to have in place to function? </a:t>
          </a:r>
        </a:p>
      </dgm:t>
    </dgm:pt>
    <dgm:pt modelId="{6BD2D787-0B87-4CAA-9D40-C72D13A07A2E}" type="parTrans" cxnId="{DC272F40-CA69-4461-84A5-64824A6B952B}">
      <dgm:prSet/>
      <dgm:spPr/>
      <dgm:t>
        <a:bodyPr/>
        <a:lstStyle/>
        <a:p>
          <a:endParaRPr lang="en-US"/>
        </a:p>
      </dgm:t>
    </dgm:pt>
    <dgm:pt modelId="{716EF6FA-DD16-4517-A33D-779454A7554E}" type="sibTrans" cxnId="{DC272F40-CA69-4461-84A5-64824A6B952B}">
      <dgm:prSet/>
      <dgm:spPr/>
      <dgm:t>
        <a:bodyPr/>
        <a:lstStyle/>
        <a:p>
          <a:endParaRPr lang="en-US"/>
        </a:p>
      </dgm:t>
    </dgm:pt>
    <dgm:pt modelId="{E4491BCD-C861-4F89-9C01-36CA25D9CC36}">
      <dgm:prSet phldrT="[Text]"/>
      <dgm:spPr/>
      <dgm:t>
        <a:bodyPr/>
        <a:lstStyle/>
        <a:p>
          <a:r>
            <a:rPr lang="en-US" dirty="0"/>
            <a:t>Test your plan with a tabletop exercise</a:t>
          </a:r>
        </a:p>
      </dgm:t>
    </dgm:pt>
    <dgm:pt modelId="{03F31362-92B5-4A66-A0B5-0D0FA1AA0FFC}" type="parTrans" cxnId="{23F584FB-696A-4772-A2C7-B688B37D6F72}">
      <dgm:prSet/>
      <dgm:spPr/>
      <dgm:t>
        <a:bodyPr/>
        <a:lstStyle/>
        <a:p>
          <a:endParaRPr lang="en-US"/>
        </a:p>
      </dgm:t>
    </dgm:pt>
    <dgm:pt modelId="{2AF90BBE-713F-4DBF-9B3E-D9A0AF99C29B}" type="sibTrans" cxnId="{23F584FB-696A-4772-A2C7-B688B37D6F72}">
      <dgm:prSet/>
      <dgm:spPr/>
      <dgm:t>
        <a:bodyPr/>
        <a:lstStyle/>
        <a:p>
          <a:endParaRPr lang="en-US"/>
        </a:p>
      </dgm:t>
    </dgm:pt>
    <dgm:pt modelId="{1EB62FA1-C887-427D-B82B-FBC1E2491583}">
      <dgm:prSet phldrT="[Text]"/>
      <dgm:spPr/>
      <dgm:t>
        <a:bodyPr/>
        <a:lstStyle/>
        <a:p>
          <a:r>
            <a:rPr lang="en-US" dirty="0"/>
            <a:t>Identify further areas for improvement</a:t>
          </a:r>
        </a:p>
      </dgm:t>
    </dgm:pt>
    <dgm:pt modelId="{DEB2D110-BD39-4535-B8A5-B943D2B050D8}" type="parTrans" cxnId="{1D5BD860-177E-49E5-819C-45A4CBE00585}">
      <dgm:prSet/>
      <dgm:spPr/>
      <dgm:t>
        <a:bodyPr/>
        <a:lstStyle/>
        <a:p>
          <a:endParaRPr lang="en-US"/>
        </a:p>
      </dgm:t>
    </dgm:pt>
    <dgm:pt modelId="{AC86AE25-590B-477D-A505-0B6A5B1B4AA7}" type="sibTrans" cxnId="{1D5BD860-177E-49E5-819C-45A4CBE00585}">
      <dgm:prSet/>
      <dgm:spPr/>
      <dgm:t>
        <a:bodyPr/>
        <a:lstStyle/>
        <a:p>
          <a:endParaRPr lang="en-US"/>
        </a:p>
      </dgm:t>
    </dgm:pt>
    <dgm:pt modelId="{FD46B3C4-6F27-4EB1-804D-605DF78D61E8}">
      <dgm:prSet phldrT="[Text]"/>
      <dgm:spPr/>
      <dgm:t>
        <a:bodyPr/>
        <a:lstStyle/>
        <a:p>
          <a:pPr>
            <a:buFont typeface="Arial" panose="020B0604020202020204" pitchFamily="34" charset="0"/>
            <a:buChar char="•"/>
          </a:pPr>
          <a:r>
            <a:rPr lang="en-US" dirty="0"/>
            <a:t>Coordinate with your county to get an assessment done through the O-PCI program. </a:t>
          </a:r>
        </a:p>
      </dgm:t>
    </dgm:pt>
    <dgm:pt modelId="{1D801ACB-E422-4CB7-BCB5-B1F211675179}" type="parTrans" cxnId="{32EA15C4-6C02-4BFD-9141-CEC944824633}">
      <dgm:prSet/>
      <dgm:spPr/>
      <dgm:t>
        <a:bodyPr/>
        <a:lstStyle/>
        <a:p>
          <a:endParaRPr lang="en-US"/>
        </a:p>
      </dgm:t>
    </dgm:pt>
    <dgm:pt modelId="{E44F81EA-36CD-4A67-9397-2317C35C195C}" type="sibTrans" cxnId="{32EA15C4-6C02-4BFD-9141-CEC944824633}">
      <dgm:prSet/>
      <dgm:spPr/>
      <dgm:t>
        <a:bodyPr/>
        <a:lstStyle/>
        <a:p>
          <a:endParaRPr lang="en-US"/>
        </a:p>
      </dgm:t>
    </dgm:pt>
    <dgm:pt modelId="{5D4CF1EB-02EB-4668-869F-F98DB66059D2}">
      <dgm:prSet/>
      <dgm:spPr/>
      <dgm:t>
        <a:bodyPr/>
        <a:lstStyle/>
        <a:p>
          <a:r>
            <a:rPr lang="en-US" dirty="0"/>
            <a:t>Apply for grant dollars through the Local Government Cybersecurity Grant program to fill any gaps found. </a:t>
          </a:r>
        </a:p>
      </dgm:t>
    </dgm:pt>
    <dgm:pt modelId="{BD8D92E6-7DC4-45C6-BAC4-3A66A6062B0A}" type="parTrans" cxnId="{E6C5ED52-D159-4E4B-989E-E102CAB397B6}">
      <dgm:prSet/>
      <dgm:spPr/>
      <dgm:t>
        <a:bodyPr/>
        <a:lstStyle/>
        <a:p>
          <a:endParaRPr lang="en-US"/>
        </a:p>
      </dgm:t>
    </dgm:pt>
    <dgm:pt modelId="{C069DD14-84DF-42CE-88F2-DEDAA2174D09}" type="sibTrans" cxnId="{E6C5ED52-D159-4E4B-989E-E102CAB397B6}">
      <dgm:prSet/>
      <dgm:spPr/>
      <dgm:t>
        <a:bodyPr/>
        <a:lstStyle/>
        <a:p>
          <a:endParaRPr lang="en-US"/>
        </a:p>
      </dgm:t>
    </dgm:pt>
    <dgm:pt modelId="{BAC61163-2320-437E-9518-2EABCF4132EF}">
      <dgm:prSet/>
      <dgm:spPr/>
      <dgm:t>
        <a:bodyPr/>
        <a:lstStyle/>
        <a:p>
          <a:r>
            <a:rPr lang="en-US" dirty="0"/>
            <a:t>Reference the State Cyber Emergency Response plan. </a:t>
          </a:r>
        </a:p>
      </dgm:t>
    </dgm:pt>
    <dgm:pt modelId="{AAFAD46A-F8AE-43D3-8D99-3B75B77EB089}" type="parTrans" cxnId="{DE5B0DD3-550D-4CFE-A13F-E525EAE62FFA}">
      <dgm:prSet/>
      <dgm:spPr/>
      <dgm:t>
        <a:bodyPr/>
        <a:lstStyle/>
        <a:p>
          <a:endParaRPr lang="en-US"/>
        </a:p>
      </dgm:t>
    </dgm:pt>
    <dgm:pt modelId="{3A5C3869-8AE0-49D4-9317-03B1BACFFD9F}" type="sibTrans" cxnId="{DE5B0DD3-550D-4CFE-A13F-E525EAE62FFA}">
      <dgm:prSet/>
      <dgm:spPr/>
      <dgm:t>
        <a:bodyPr/>
        <a:lstStyle/>
        <a:p>
          <a:endParaRPr lang="en-US"/>
        </a:p>
      </dgm:t>
    </dgm:pt>
    <dgm:pt modelId="{90B46893-AC4E-4DAB-8DDA-F36ACD321E31}">
      <dgm:prSet/>
      <dgm:spPr/>
      <dgm:t>
        <a:bodyPr/>
        <a:lstStyle/>
        <a:p>
          <a:r>
            <a:rPr lang="en-US" dirty="0"/>
            <a:t>Coordinate with your county EMA to create a plan specific to you</a:t>
          </a:r>
        </a:p>
      </dgm:t>
    </dgm:pt>
    <dgm:pt modelId="{17CFD1E7-1AE9-4868-84A3-DBCE70AA1B6F}" type="parTrans" cxnId="{50B87FB0-DC70-4E82-8F76-77325A6C5344}">
      <dgm:prSet/>
      <dgm:spPr/>
      <dgm:t>
        <a:bodyPr/>
        <a:lstStyle/>
        <a:p>
          <a:endParaRPr lang="en-US"/>
        </a:p>
      </dgm:t>
    </dgm:pt>
    <dgm:pt modelId="{10AEBE7F-723F-4B59-9C80-BFE52490ACC7}" type="sibTrans" cxnId="{50B87FB0-DC70-4E82-8F76-77325A6C5344}">
      <dgm:prSet/>
      <dgm:spPr/>
      <dgm:t>
        <a:bodyPr/>
        <a:lstStyle/>
        <a:p>
          <a:endParaRPr lang="en-US"/>
        </a:p>
      </dgm:t>
    </dgm:pt>
    <dgm:pt modelId="{2470D6A1-830E-4A15-9810-78B19642D6E9}">
      <dgm:prSet phldrT="[Text]"/>
      <dgm:spPr/>
      <dgm:t>
        <a:bodyPr/>
        <a:lstStyle/>
        <a:p>
          <a:r>
            <a:rPr lang="en-US" dirty="0"/>
            <a:t>Participate in a tabletop exercise with your county through O-PCI or CISA. </a:t>
          </a:r>
        </a:p>
      </dgm:t>
    </dgm:pt>
    <dgm:pt modelId="{E8EDD313-782C-4355-AC96-259AA8F93322}" type="parTrans" cxnId="{BED5815C-E808-4A76-9ED3-1D1CB8877780}">
      <dgm:prSet/>
      <dgm:spPr/>
      <dgm:t>
        <a:bodyPr/>
        <a:lstStyle/>
        <a:p>
          <a:endParaRPr lang="en-US"/>
        </a:p>
      </dgm:t>
    </dgm:pt>
    <dgm:pt modelId="{7D1B6D5A-AD2F-4BC4-8607-46B4A2D1AA3A}" type="sibTrans" cxnId="{BED5815C-E808-4A76-9ED3-1D1CB8877780}">
      <dgm:prSet/>
      <dgm:spPr/>
      <dgm:t>
        <a:bodyPr/>
        <a:lstStyle/>
        <a:p>
          <a:endParaRPr lang="en-US"/>
        </a:p>
      </dgm:t>
    </dgm:pt>
    <dgm:pt modelId="{B789E4AE-45F4-46EB-94D7-7401B42216A0}">
      <dgm:prSet phldrT="[Text]"/>
      <dgm:spPr/>
      <dgm:t>
        <a:bodyPr/>
        <a:lstStyle/>
        <a:p>
          <a:r>
            <a:rPr lang="en-US" dirty="0"/>
            <a:t> Repeat!</a:t>
          </a:r>
        </a:p>
      </dgm:t>
    </dgm:pt>
    <dgm:pt modelId="{C680FA30-B0B2-4CEF-B087-78DF81101F44}" type="parTrans" cxnId="{10C99B84-D70E-4994-9E26-68FDF359287C}">
      <dgm:prSet/>
      <dgm:spPr/>
      <dgm:t>
        <a:bodyPr/>
        <a:lstStyle/>
        <a:p>
          <a:endParaRPr lang="en-US"/>
        </a:p>
      </dgm:t>
    </dgm:pt>
    <dgm:pt modelId="{0AE47599-BD4E-45BD-B80C-C955A09722B0}" type="sibTrans" cxnId="{10C99B84-D70E-4994-9E26-68FDF359287C}">
      <dgm:prSet/>
      <dgm:spPr/>
      <dgm:t>
        <a:bodyPr/>
        <a:lstStyle/>
        <a:p>
          <a:endParaRPr lang="en-US"/>
        </a:p>
      </dgm:t>
    </dgm:pt>
    <dgm:pt modelId="{7BE40949-266F-4C03-9E33-33F31237B4A8}">
      <dgm:prSet/>
      <dgm:spPr/>
      <dgm:t>
        <a:bodyPr/>
        <a:lstStyle/>
        <a:p>
          <a:r>
            <a:rPr lang="en-US" dirty="0"/>
            <a:t>Understanding what your vulnerabilities are is crucial to charting a way forward. </a:t>
          </a:r>
        </a:p>
      </dgm:t>
    </dgm:pt>
    <dgm:pt modelId="{29382D17-12C5-4C2D-8676-086516989181}" type="parTrans" cxnId="{A0A6DCB4-753C-47CA-B831-E0D601EAA3DE}">
      <dgm:prSet/>
      <dgm:spPr/>
      <dgm:t>
        <a:bodyPr/>
        <a:lstStyle/>
        <a:p>
          <a:endParaRPr lang="en-US"/>
        </a:p>
      </dgm:t>
    </dgm:pt>
    <dgm:pt modelId="{0FF8636E-D202-442B-9E3B-89A17A831B8F}" type="sibTrans" cxnId="{A0A6DCB4-753C-47CA-B831-E0D601EAA3DE}">
      <dgm:prSet/>
      <dgm:spPr/>
      <dgm:t>
        <a:bodyPr/>
        <a:lstStyle/>
        <a:p>
          <a:endParaRPr lang="en-US"/>
        </a:p>
      </dgm:t>
    </dgm:pt>
    <dgm:pt modelId="{6EF6F824-769B-4891-8DFD-BBED0B1218FA}">
      <dgm:prSet phldrT="[Text]"/>
      <dgm:spPr/>
      <dgm:t>
        <a:bodyPr/>
        <a:lstStyle/>
        <a:p>
          <a:r>
            <a:rPr lang="en-US" dirty="0"/>
            <a:t>Use the O-PCI program to learn and train for preventing cyber-attacks. </a:t>
          </a:r>
        </a:p>
      </dgm:t>
    </dgm:pt>
    <dgm:pt modelId="{B5E7A7E6-A6E0-46BC-BACA-C327C2051112}" type="parTrans" cxnId="{16F81D6D-2398-4483-B792-86535306DCC9}">
      <dgm:prSet/>
      <dgm:spPr/>
      <dgm:t>
        <a:bodyPr/>
        <a:lstStyle/>
        <a:p>
          <a:endParaRPr lang="en-US"/>
        </a:p>
      </dgm:t>
    </dgm:pt>
    <dgm:pt modelId="{F38B85D5-10BF-484E-8262-E5003BDE9F5E}" type="sibTrans" cxnId="{16F81D6D-2398-4483-B792-86535306DCC9}">
      <dgm:prSet/>
      <dgm:spPr/>
      <dgm:t>
        <a:bodyPr/>
        <a:lstStyle/>
        <a:p>
          <a:endParaRPr lang="en-US"/>
        </a:p>
      </dgm:t>
    </dgm:pt>
    <dgm:pt modelId="{8816179E-19A5-4563-9800-F8EBE6E72F7C}" type="pres">
      <dgm:prSet presAssocID="{81EDEE03-FD18-4453-A75D-5475DEA259E9}" presName="outerComposite" presStyleCnt="0">
        <dgm:presLayoutVars>
          <dgm:chMax val="5"/>
          <dgm:dir/>
          <dgm:resizeHandles val="exact"/>
        </dgm:presLayoutVars>
      </dgm:prSet>
      <dgm:spPr/>
    </dgm:pt>
    <dgm:pt modelId="{43940699-E1DD-4E71-84D2-B264D41C135D}" type="pres">
      <dgm:prSet presAssocID="{81EDEE03-FD18-4453-A75D-5475DEA259E9}" presName="dummyMaxCanvas" presStyleCnt="0">
        <dgm:presLayoutVars/>
      </dgm:prSet>
      <dgm:spPr/>
    </dgm:pt>
    <dgm:pt modelId="{0F927DAF-2D7D-420F-87B4-4726AFDBE31F}" type="pres">
      <dgm:prSet presAssocID="{81EDEE03-FD18-4453-A75D-5475DEA259E9}" presName="FourNodes_1" presStyleLbl="node1" presStyleIdx="0" presStyleCnt="4">
        <dgm:presLayoutVars>
          <dgm:bulletEnabled val="1"/>
        </dgm:presLayoutVars>
      </dgm:prSet>
      <dgm:spPr/>
    </dgm:pt>
    <dgm:pt modelId="{F69780E1-1E82-46CF-ADA0-CB11DBA18322}" type="pres">
      <dgm:prSet presAssocID="{81EDEE03-FD18-4453-A75D-5475DEA259E9}" presName="FourNodes_2" presStyleLbl="node1" presStyleIdx="1" presStyleCnt="4">
        <dgm:presLayoutVars>
          <dgm:bulletEnabled val="1"/>
        </dgm:presLayoutVars>
      </dgm:prSet>
      <dgm:spPr/>
    </dgm:pt>
    <dgm:pt modelId="{8E26414A-F889-4703-8D34-49864BD59758}" type="pres">
      <dgm:prSet presAssocID="{81EDEE03-FD18-4453-A75D-5475DEA259E9}" presName="FourNodes_3" presStyleLbl="node1" presStyleIdx="2" presStyleCnt="4">
        <dgm:presLayoutVars>
          <dgm:bulletEnabled val="1"/>
        </dgm:presLayoutVars>
      </dgm:prSet>
      <dgm:spPr/>
    </dgm:pt>
    <dgm:pt modelId="{B6D3F940-BD0C-4FDA-BCB2-CD343FFD55D1}" type="pres">
      <dgm:prSet presAssocID="{81EDEE03-FD18-4453-A75D-5475DEA259E9}" presName="FourNodes_4" presStyleLbl="node1" presStyleIdx="3" presStyleCnt="4">
        <dgm:presLayoutVars>
          <dgm:bulletEnabled val="1"/>
        </dgm:presLayoutVars>
      </dgm:prSet>
      <dgm:spPr/>
    </dgm:pt>
    <dgm:pt modelId="{1EA45403-BC93-43EC-8D23-872DC1A04B75}" type="pres">
      <dgm:prSet presAssocID="{81EDEE03-FD18-4453-A75D-5475DEA259E9}" presName="FourConn_1-2" presStyleLbl="fgAccFollowNode1" presStyleIdx="0" presStyleCnt="3">
        <dgm:presLayoutVars>
          <dgm:bulletEnabled val="1"/>
        </dgm:presLayoutVars>
      </dgm:prSet>
      <dgm:spPr/>
    </dgm:pt>
    <dgm:pt modelId="{B660222E-613F-4876-9896-C69BCF594757}" type="pres">
      <dgm:prSet presAssocID="{81EDEE03-FD18-4453-A75D-5475DEA259E9}" presName="FourConn_2-3" presStyleLbl="fgAccFollowNode1" presStyleIdx="1" presStyleCnt="3">
        <dgm:presLayoutVars>
          <dgm:bulletEnabled val="1"/>
        </dgm:presLayoutVars>
      </dgm:prSet>
      <dgm:spPr/>
    </dgm:pt>
    <dgm:pt modelId="{915A4474-1670-4C30-84DA-63F0939989C1}" type="pres">
      <dgm:prSet presAssocID="{81EDEE03-FD18-4453-A75D-5475DEA259E9}" presName="FourConn_3-4" presStyleLbl="fgAccFollowNode1" presStyleIdx="2" presStyleCnt="3">
        <dgm:presLayoutVars>
          <dgm:bulletEnabled val="1"/>
        </dgm:presLayoutVars>
      </dgm:prSet>
      <dgm:spPr/>
    </dgm:pt>
    <dgm:pt modelId="{327B80E5-0922-45C8-B1D3-E7F7C06ECB73}" type="pres">
      <dgm:prSet presAssocID="{81EDEE03-FD18-4453-A75D-5475DEA259E9}" presName="FourNodes_1_text" presStyleLbl="node1" presStyleIdx="3" presStyleCnt="4">
        <dgm:presLayoutVars>
          <dgm:bulletEnabled val="1"/>
        </dgm:presLayoutVars>
      </dgm:prSet>
      <dgm:spPr/>
    </dgm:pt>
    <dgm:pt modelId="{1E299832-1F30-4A08-ABAE-991792D99D56}" type="pres">
      <dgm:prSet presAssocID="{81EDEE03-FD18-4453-A75D-5475DEA259E9}" presName="FourNodes_2_text" presStyleLbl="node1" presStyleIdx="3" presStyleCnt="4">
        <dgm:presLayoutVars>
          <dgm:bulletEnabled val="1"/>
        </dgm:presLayoutVars>
      </dgm:prSet>
      <dgm:spPr/>
    </dgm:pt>
    <dgm:pt modelId="{03D0E486-9A56-4CB5-9114-A1217E9EF8E5}" type="pres">
      <dgm:prSet presAssocID="{81EDEE03-FD18-4453-A75D-5475DEA259E9}" presName="FourNodes_3_text" presStyleLbl="node1" presStyleIdx="3" presStyleCnt="4">
        <dgm:presLayoutVars>
          <dgm:bulletEnabled val="1"/>
        </dgm:presLayoutVars>
      </dgm:prSet>
      <dgm:spPr/>
    </dgm:pt>
    <dgm:pt modelId="{D989A20E-A97D-4C68-B0A3-2CD72F922BBC}" type="pres">
      <dgm:prSet presAssocID="{81EDEE03-FD18-4453-A75D-5475DEA259E9}" presName="FourNodes_4_text" presStyleLbl="node1" presStyleIdx="3" presStyleCnt="4">
        <dgm:presLayoutVars>
          <dgm:bulletEnabled val="1"/>
        </dgm:presLayoutVars>
      </dgm:prSet>
      <dgm:spPr/>
    </dgm:pt>
  </dgm:ptLst>
  <dgm:cxnLst>
    <dgm:cxn modelId="{B91DC50D-D289-429C-BA52-F00E2D66646D}" type="presOf" srcId="{828DEAA3-2F6F-4B9D-AD0E-F57C59FD2A2C}" destId="{03D0E486-9A56-4CB5-9114-A1217E9EF8E5}" srcOrd="1" destOrd="0" presId="urn:microsoft.com/office/officeart/2005/8/layout/vProcess5"/>
    <dgm:cxn modelId="{94240422-7024-4554-BACD-EBB3AE2062F8}" type="presOf" srcId="{8F898A7D-7241-410C-A266-1AFC1FBD82A0}" destId="{915A4474-1670-4C30-84DA-63F0939989C1}" srcOrd="0" destOrd="0" presId="urn:microsoft.com/office/officeart/2005/8/layout/vProcess5"/>
    <dgm:cxn modelId="{7216CB2B-1396-49E3-8954-D3827494AE9D}" type="presOf" srcId="{6EF6F824-769B-4891-8DFD-BBED0B1218FA}" destId="{F69780E1-1E82-46CF-ADA0-CB11DBA18322}" srcOrd="0" destOrd="1" presId="urn:microsoft.com/office/officeart/2005/8/layout/vProcess5"/>
    <dgm:cxn modelId="{A5BF512C-6B78-454E-B547-63130FCA6D28}" srcId="{81EDEE03-FD18-4453-A75D-5475DEA259E9}" destId="{11F23853-37DB-4C4D-9E1A-B7FD8E5A9535}" srcOrd="0" destOrd="0" parTransId="{6D8DBB1F-DDAC-4186-BD76-7AF9E7C3BFAC}" sibTransId="{BF128BDE-3BF2-4AAA-9405-1F67CD66B6BF}"/>
    <dgm:cxn modelId="{80CAAF31-6B76-4607-BA00-1C949A7A6663}" type="presOf" srcId="{828DEAA3-2F6F-4B9D-AD0E-F57C59FD2A2C}" destId="{8E26414A-F889-4703-8D34-49864BD59758}" srcOrd="0" destOrd="0" presId="urn:microsoft.com/office/officeart/2005/8/layout/vProcess5"/>
    <dgm:cxn modelId="{E21AF539-468B-4CA0-BF82-E2EBB88FDB67}" type="presOf" srcId="{E4491BCD-C861-4F89-9C01-36CA25D9CC36}" destId="{D989A20E-A97D-4C68-B0A3-2CD72F922BBC}" srcOrd="1" destOrd="0" presId="urn:microsoft.com/office/officeart/2005/8/layout/vProcess5"/>
    <dgm:cxn modelId="{DC272F40-CA69-4461-84A5-64824A6B952B}" srcId="{828DEAA3-2F6F-4B9D-AD0E-F57C59FD2A2C}" destId="{13684253-6ADD-4204-B49E-E70D1450F2C5}" srcOrd="0" destOrd="0" parTransId="{6BD2D787-0B87-4CAA-9D40-C72D13A07A2E}" sibTransId="{716EF6FA-DD16-4517-A33D-779454A7554E}"/>
    <dgm:cxn modelId="{BED5815C-E808-4A76-9ED3-1D1CB8877780}" srcId="{E4491BCD-C861-4F89-9C01-36CA25D9CC36}" destId="{2470D6A1-830E-4A15-9810-78B19642D6E9}" srcOrd="0" destOrd="0" parTransId="{E8EDD313-782C-4355-AC96-259AA8F93322}" sibTransId="{7D1B6D5A-AD2F-4BC4-8607-46B4A2D1AA3A}"/>
    <dgm:cxn modelId="{A08B675E-8191-4C9B-804E-C85D4897630C}" type="presOf" srcId="{FD46B3C4-6F27-4EB1-804D-605DF78D61E8}" destId="{0F927DAF-2D7D-420F-87B4-4726AFDBE31F}" srcOrd="0" destOrd="2" presId="urn:microsoft.com/office/officeart/2005/8/layout/vProcess5"/>
    <dgm:cxn modelId="{FF9D0560-600E-451E-8A1C-027073EC69EE}" type="presOf" srcId="{13684253-6ADD-4204-B49E-E70D1450F2C5}" destId="{8E26414A-F889-4703-8D34-49864BD59758}" srcOrd="0" destOrd="1" presId="urn:microsoft.com/office/officeart/2005/8/layout/vProcess5"/>
    <dgm:cxn modelId="{1D5BD860-177E-49E5-819C-45A4CBE00585}" srcId="{E4491BCD-C861-4F89-9C01-36CA25D9CC36}" destId="{1EB62FA1-C887-427D-B82B-FBC1E2491583}" srcOrd="1" destOrd="0" parTransId="{DEB2D110-BD39-4535-B8A5-B943D2B050D8}" sibTransId="{AC86AE25-590B-477D-A505-0B6A5B1B4AA7}"/>
    <dgm:cxn modelId="{18B6F360-79C7-45C1-AE02-673D0F78CE35}" type="presOf" srcId="{FD46B3C4-6F27-4EB1-804D-605DF78D61E8}" destId="{327B80E5-0922-45C8-B1D3-E7F7C06ECB73}" srcOrd="1" destOrd="2" presId="urn:microsoft.com/office/officeart/2005/8/layout/vProcess5"/>
    <dgm:cxn modelId="{802AB862-4219-482C-84D7-38076BE97418}" srcId="{81EDEE03-FD18-4453-A75D-5475DEA259E9}" destId="{A662F0F0-A5D7-4114-9D00-A0B74DB85003}" srcOrd="1" destOrd="0" parTransId="{F545A767-B0B2-444A-BB15-154437246FDD}" sibTransId="{33E92B80-3E0F-475D-8ACB-2C9EA8ABD47A}"/>
    <dgm:cxn modelId="{7159C665-ABD2-440E-83B8-37388F889CDB}" type="presOf" srcId="{1EB62FA1-C887-427D-B82B-FBC1E2491583}" destId="{D989A20E-A97D-4C68-B0A3-2CD72F922BBC}" srcOrd="1" destOrd="2" presId="urn:microsoft.com/office/officeart/2005/8/layout/vProcess5"/>
    <dgm:cxn modelId="{34263267-E870-40B2-AE31-814CA560A6BE}" type="presOf" srcId="{13684253-6ADD-4204-B49E-E70D1450F2C5}" destId="{03D0E486-9A56-4CB5-9114-A1217E9EF8E5}" srcOrd="1" destOrd="1" presId="urn:microsoft.com/office/officeart/2005/8/layout/vProcess5"/>
    <dgm:cxn modelId="{937F584C-C1F7-4CEA-A107-E437EBF38B39}" type="presOf" srcId="{90B46893-AC4E-4DAB-8DDA-F36ACD321E31}" destId="{8E26414A-F889-4703-8D34-49864BD59758}" srcOrd="0" destOrd="3" presId="urn:microsoft.com/office/officeart/2005/8/layout/vProcess5"/>
    <dgm:cxn modelId="{16F81D6D-2398-4483-B792-86535306DCC9}" srcId="{A662F0F0-A5D7-4114-9D00-A0B74DB85003}" destId="{6EF6F824-769B-4891-8DFD-BBED0B1218FA}" srcOrd="0" destOrd="0" parTransId="{B5E7A7E6-A6E0-46BC-BACA-C327C2051112}" sibTransId="{F38B85D5-10BF-484E-8262-E5003BDE9F5E}"/>
    <dgm:cxn modelId="{1DF9906E-CA51-4D04-BBE0-2308F456549A}" type="presOf" srcId="{BF128BDE-3BF2-4AAA-9405-1F67CD66B6BF}" destId="{1EA45403-BC93-43EC-8D23-872DC1A04B75}" srcOrd="0" destOrd="0" presId="urn:microsoft.com/office/officeart/2005/8/layout/vProcess5"/>
    <dgm:cxn modelId="{3255ED4F-2714-4214-BFCB-07A2E935E132}" type="presOf" srcId="{B789E4AE-45F4-46EB-94D7-7401B42216A0}" destId="{D989A20E-A97D-4C68-B0A3-2CD72F922BBC}" srcOrd="1" destOrd="3" presId="urn:microsoft.com/office/officeart/2005/8/layout/vProcess5"/>
    <dgm:cxn modelId="{E97A6552-F859-424A-9D07-93571787269D}" type="presOf" srcId="{11F23853-37DB-4C4D-9E1A-B7FD8E5A9535}" destId="{327B80E5-0922-45C8-B1D3-E7F7C06ECB73}" srcOrd="1" destOrd="0" presId="urn:microsoft.com/office/officeart/2005/8/layout/vProcess5"/>
    <dgm:cxn modelId="{E6C5ED52-D159-4E4B-989E-E102CAB397B6}" srcId="{A662F0F0-A5D7-4114-9D00-A0B74DB85003}" destId="{5D4CF1EB-02EB-4668-869F-F98DB66059D2}" srcOrd="1" destOrd="0" parTransId="{BD8D92E6-7DC4-45C6-BAC4-3A66A6062B0A}" sibTransId="{C069DD14-84DF-42CE-88F2-DEDAA2174D09}"/>
    <dgm:cxn modelId="{4E76E953-914A-473F-9357-B79ED9E07C56}" type="presOf" srcId="{2470D6A1-830E-4A15-9810-78B19642D6E9}" destId="{B6D3F940-BD0C-4FDA-BCB2-CD343FFD55D1}" srcOrd="0" destOrd="1" presId="urn:microsoft.com/office/officeart/2005/8/layout/vProcess5"/>
    <dgm:cxn modelId="{3BF1BC81-81C7-486C-9614-C33FEA6B93A7}" type="presOf" srcId="{5D4CF1EB-02EB-4668-869F-F98DB66059D2}" destId="{1E299832-1F30-4A08-ABAE-991792D99D56}" srcOrd="1" destOrd="2" presId="urn:microsoft.com/office/officeart/2005/8/layout/vProcess5"/>
    <dgm:cxn modelId="{D879BA83-659A-43B5-BE02-91A87FB5DDEC}" type="presOf" srcId="{A662F0F0-A5D7-4114-9D00-A0B74DB85003}" destId="{1E299832-1F30-4A08-ABAE-991792D99D56}" srcOrd="1" destOrd="0" presId="urn:microsoft.com/office/officeart/2005/8/layout/vProcess5"/>
    <dgm:cxn modelId="{7BA0C783-6B87-4C10-9D83-4344C7A5A0CE}" type="presOf" srcId="{E4491BCD-C861-4F89-9C01-36CA25D9CC36}" destId="{B6D3F940-BD0C-4FDA-BCB2-CD343FFD55D1}" srcOrd="0" destOrd="0" presId="urn:microsoft.com/office/officeart/2005/8/layout/vProcess5"/>
    <dgm:cxn modelId="{10C99B84-D70E-4994-9E26-68FDF359287C}" srcId="{E4491BCD-C861-4F89-9C01-36CA25D9CC36}" destId="{B789E4AE-45F4-46EB-94D7-7401B42216A0}" srcOrd="2" destOrd="0" parTransId="{C680FA30-B0B2-4CEF-B087-78DF81101F44}" sibTransId="{0AE47599-BD4E-45BD-B80C-C955A09722B0}"/>
    <dgm:cxn modelId="{50161986-A504-4874-BF21-6F44805FE62C}" type="presOf" srcId="{81EDEE03-FD18-4453-A75D-5475DEA259E9}" destId="{8816179E-19A5-4563-9800-F8EBE6E72F7C}" srcOrd="0" destOrd="0" presId="urn:microsoft.com/office/officeart/2005/8/layout/vProcess5"/>
    <dgm:cxn modelId="{F830EC8B-4F26-48FD-9766-2D7988188FEE}" type="presOf" srcId="{BAC61163-2320-437E-9518-2EABCF4132EF}" destId="{8E26414A-F889-4703-8D34-49864BD59758}" srcOrd="0" destOrd="2" presId="urn:microsoft.com/office/officeart/2005/8/layout/vProcess5"/>
    <dgm:cxn modelId="{A9E74D9E-4EAF-430A-BF0B-BDEAB4B73F63}" srcId="{81EDEE03-FD18-4453-A75D-5475DEA259E9}" destId="{828DEAA3-2F6F-4B9D-AD0E-F57C59FD2A2C}" srcOrd="2" destOrd="0" parTransId="{869E1402-19A3-42A5-8323-6D842F0BCBBF}" sibTransId="{8F898A7D-7241-410C-A266-1AFC1FBD82A0}"/>
    <dgm:cxn modelId="{E89FA7A7-9F3B-4866-9019-E94710261B00}" type="presOf" srcId="{B789E4AE-45F4-46EB-94D7-7401B42216A0}" destId="{B6D3F940-BD0C-4FDA-BCB2-CD343FFD55D1}" srcOrd="0" destOrd="3" presId="urn:microsoft.com/office/officeart/2005/8/layout/vProcess5"/>
    <dgm:cxn modelId="{50B87FB0-DC70-4E82-8F76-77325A6C5344}" srcId="{828DEAA3-2F6F-4B9D-AD0E-F57C59FD2A2C}" destId="{90B46893-AC4E-4DAB-8DDA-F36ACD321E31}" srcOrd="2" destOrd="0" parTransId="{17CFD1E7-1AE9-4868-84A3-DBCE70AA1B6F}" sibTransId="{10AEBE7F-723F-4B59-9C80-BFE52490ACC7}"/>
    <dgm:cxn modelId="{A0A6DCB4-753C-47CA-B831-E0D601EAA3DE}" srcId="{11F23853-37DB-4C4D-9E1A-B7FD8E5A9535}" destId="{7BE40949-266F-4C03-9E33-33F31237B4A8}" srcOrd="0" destOrd="0" parTransId="{29382D17-12C5-4C2D-8676-086516989181}" sibTransId="{0FF8636E-D202-442B-9E3B-89A17A831B8F}"/>
    <dgm:cxn modelId="{BFAEB5C2-BCB9-415E-9C52-3070BBEE4232}" type="presOf" srcId="{11F23853-37DB-4C4D-9E1A-B7FD8E5A9535}" destId="{0F927DAF-2D7D-420F-87B4-4726AFDBE31F}" srcOrd="0" destOrd="0" presId="urn:microsoft.com/office/officeart/2005/8/layout/vProcess5"/>
    <dgm:cxn modelId="{32EA15C4-6C02-4BFD-9141-CEC944824633}" srcId="{11F23853-37DB-4C4D-9E1A-B7FD8E5A9535}" destId="{FD46B3C4-6F27-4EB1-804D-605DF78D61E8}" srcOrd="1" destOrd="0" parTransId="{1D801ACB-E422-4CB7-BCB5-B1F211675179}" sibTransId="{E44F81EA-36CD-4A67-9397-2317C35C195C}"/>
    <dgm:cxn modelId="{13FC66C7-CBD2-46B6-B215-0089230197AB}" type="presOf" srcId="{2470D6A1-830E-4A15-9810-78B19642D6E9}" destId="{D989A20E-A97D-4C68-B0A3-2CD72F922BBC}" srcOrd="1" destOrd="1" presId="urn:microsoft.com/office/officeart/2005/8/layout/vProcess5"/>
    <dgm:cxn modelId="{DE5B0DD3-550D-4CFE-A13F-E525EAE62FFA}" srcId="{828DEAA3-2F6F-4B9D-AD0E-F57C59FD2A2C}" destId="{BAC61163-2320-437E-9518-2EABCF4132EF}" srcOrd="1" destOrd="0" parTransId="{AAFAD46A-F8AE-43D3-8D99-3B75B77EB089}" sibTransId="{3A5C3869-8AE0-49D4-9317-03B1BACFFD9F}"/>
    <dgm:cxn modelId="{0616D4D5-16BF-483F-98EC-1AF020A31576}" type="presOf" srcId="{7BE40949-266F-4C03-9E33-33F31237B4A8}" destId="{327B80E5-0922-45C8-B1D3-E7F7C06ECB73}" srcOrd="1" destOrd="1" presId="urn:microsoft.com/office/officeart/2005/8/layout/vProcess5"/>
    <dgm:cxn modelId="{B464CCD9-421E-4AC8-A4A2-38F5A4954BEA}" type="presOf" srcId="{6EF6F824-769B-4891-8DFD-BBED0B1218FA}" destId="{1E299832-1F30-4A08-ABAE-991792D99D56}" srcOrd="1" destOrd="1" presId="urn:microsoft.com/office/officeart/2005/8/layout/vProcess5"/>
    <dgm:cxn modelId="{197BE0D9-61F4-4614-BD74-654D77EFE83D}" type="presOf" srcId="{BAC61163-2320-437E-9518-2EABCF4132EF}" destId="{03D0E486-9A56-4CB5-9114-A1217E9EF8E5}" srcOrd="1" destOrd="2" presId="urn:microsoft.com/office/officeart/2005/8/layout/vProcess5"/>
    <dgm:cxn modelId="{4456B2DD-D6DD-449E-93AB-4404252F2507}" type="presOf" srcId="{5D4CF1EB-02EB-4668-869F-F98DB66059D2}" destId="{F69780E1-1E82-46CF-ADA0-CB11DBA18322}" srcOrd="0" destOrd="2" presId="urn:microsoft.com/office/officeart/2005/8/layout/vProcess5"/>
    <dgm:cxn modelId="{0BC388EC-5EBC-471C-B1F8-2A6CAC1C9F2E}" type="presOf" srcId="{7BE40949-266F-4C03-9E33-33F31237B4A8}" destId="{0F927DAF-2D7D-420F-87B4-4726AFDBE31F}" srcOrd="0" destOrd="1" presId="urn:microsoft.com/office/officeart/2005/8/layout/vProcess5"/>
    <dgm:cxn modelId="{C7F390F2-1BAE-4459-B39D-B3CCE410B333}" type="presOf" srcId="{90B46893-AC4E-4DAB-8DDA-F36ACD321E31}" destId="{03D0E486-9A56-4CB5-9114-A1217E9EF8E5}" srcOrd="1" destOrd="3" presId="urn:microsoft.com/office/officeart/2005/8/layout/vProcess5"/>
    <dgm:cxn modelId="{07A452F7-D8AC-4B4A-BA05-9E9A102C0146}" type="presOf" srcId="{1EB62FA1-C887-427D-B82B-FBC1E2491583}" destId="{B6D3F940-BD0C-4FDA-BCB2-CD343FFD55D1}" srcOrd="0" destOrd="2" presId="urn:microsoft.com/office/officeart/2005/8/layout/vProcess5"/>
    <dgm:cxn modelId="{23F584FB-696A-4772-A2C7-B688B37D6F72}" srcId="{81EDEE03-FD18-4453-A75D-5475DEA259E9}" destId="{E4491BCD-C861-4F89-9C01-36CA25D9CC36}" srcOrd="3" destOrd="0" parTransId="{03F31362-92B5-4A66-A0B5-0D0FA1AA0FFC}" sibTransId="{2AF90BBE-713F-4DBF-9B3E-D9A0AF99C29B}"/>
    <dgm:cxn modelId="{28F598FD-2E7D-4526-8CD0-BB41E94CD9C0}" type="presOf" srcId="{A662F0F0-A5D7-4114-9D00-A0B74DB85003}" destId="{F69780E1-1E82-46CF-ADA0-CB11DBA18322}" srcOrd="0" destOrd="0" presId="urn:microsoft.com/office/officeart/2005/8/layout/vProcess5"/>
    <dgm:cxn modelId="{360B91FF-DAA8-4FD8-B7E2-730706AE5F8B}" type="presOf" srcId="{33E92B80-3E0F-475D-8ACB-2C9EA8ABD47A}" destId="{B660222E-613F-4876-9896-C69BCF594757}" srcOrd="0" destOrd="0" presId="urn:microsoft.com/office/officeart/2005/8/layout/vProcess5"/>
    <dgm:cxn modelId="{D70DC1F2-EC9B-401B-BDFE-80812BE1DFD1}" type="presParOf" srcId="{8816179E-19A5-4563-9800-F8EBE6E72F7C}" destId="{43940699-E1DD-4E71-84D2-B264D41C135D}" srcOrd="0" destOrd="0" presId="urn:microsoft.com/office/officeart/2005/8/layout/vProcess5"/>
    <dgm:cxn modelId="{9A0DD6BB-1D89-4465-B5D4-375EE4A319F0}" type="presParOf" srcId="{8816179E-19A5-4563-9800-F8EBE6E72F7C}" destId="{0F927DAF-2D7D-420F-87B4-4726AFDBE31F}" srcOrd="1" destOrd="0" presId="urn:microsoft.com/office/officeart/2005/8/layout/vProcess5"/>
    <dgm:cxn modelId="{4BD3A4CD-43E2-40D7-8FF5-438FE3A9355C}" type="presParOf" srcId="{8816179E-19A5-4563-9800-F8EBE6E72F7C}" destId="{F69780E1-1E82-46CF-ADA0-CB11DBA18322}" srcOrd="2" destOrd="0" presId="urn:microsoft.com/office/officeart/2005/8/layout/vProcess5"/>
    <dgm:cxn modelId="{B70638DF-592C-497E-B062-7BDDCC16DF90}" type="presParOf" srcId="{8816179E-19A5-4563-9800-F8EBE6E72F7C}" destId="{8E26414A-F889-4703-8D34-49864BD59758}" srcOrd="3" destOrd="0" presId="urn:microsoft.com/office/officeart/2005/8/layout/vProcess5"/>
    <dgm:cxn modelId="{4AAAC64E-DFD9-45B6-91E7-3426294A02A4}" type="presParOf" srcId="{8816179E-19A5-4563-9800-F8EBE6E72F7C}" destId="{B6D3F940-BD0C-4FDA-BCB2-CD343FFD55D1}" srcOrd="4" destOrd="0" presId="urn:microsoft.com/office/officeart/2005/8/layout/vProcess5"/>
    <dgm:cxn modelId="{FEF4CE80-CF98-4F43-A8ED-C358CA3034AC}" type="presParOf" srcId="{8816179E-19A5-4563-9800-F8EBE6E72F7C}" destId="{1EA45403-BC93-43EC-8D23-872DC1A04B75}" srcOrd="5" destOrd="0" presId="urn:microsoft.com/office/officeart/2005/8/layout/vProcess5"/>
    <dgm:cxn modelId="{CF89C4AA-6812-4BCC-BFB1-7D843DC03C57}" type="presParOf" srcId="{8816179E-19A5-4563-9800-F8EBE6E72F7C}" destId="{B660222E-613F-4876-9896-C69BCF594757}" srcOrd="6" destOrd="0" presId="urn:microsoft.com/office/officeart/2005/8/layout/vProcess5"/>
    <dgm:cxn modelId="{1C504A99-F5F6-4C4F-B5B3-7D47944EB6C9}" type="presParOf" srcId="{8816179E-19A5-4563-9800-F8EBE6E72F7C}" destId="{915A4474-1670-4C30-84DA-63F0939989C1}" srcOrd="7" destOrd="0" presId="urn:microsoft.com/office/officeart/2005/8/layout/vProcess5"/>
    <dgm:cxn modelId="{EB86EA54-A259-416E-9F0B-D0BA98E036BD}" type="presParOf" srcId="{8816179E-19A5-4563-9800-F8EBE6E72F7C}" destId="{327B80E5-0922-45C8-B1D3-E7F7C06ECB73}" srcOrd="8" destOrd="0" presId="urn:microsoft.com/office/officeart/2005/8/layout/vProcess5"/>
    <dgm:cxn modelId="{AFA8AFF4-5D3C-4C0A-AC6B-82934F538559}" type="presParOf" srcId="{8816179E-19A5-4563-9800-F8EBE6E72F7C}" destId="{1E299832-1F30-4A08-ABAE-991792D99D56}" srcOrd="9" destOrd="0" presId="urn:microsoft.com/office/officeart/2005/8/layout/vProcess5"/>
    <dgm:cxn modelId="{40126373-3A4E-415E-B8A0-902DA0C0DC2D}" type="presParOf" srcId="{8816179E-19A5-4563-9800-F8EBE6E72F7C}" destId="{03D0E486-9A56-4CB5-9114-A1217E9EF8E5}" srcOrd="10" destOrd="0" presId="urn:microsoft.com/office/officeart/2005/8/layout/vProcess5"/>
    <dgm:cxn modelId="{478B935A-8A10-4431-85BF-F006662920E7}" type="presParOf" srcId="{8816179E-19A5-4563-9800-F8EBE6E72F7C}" destId="{D989A20E-A97D-4C68-B0A3-2CD72F922BB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2BD9E6-841E-4436-897E-1F97A954369F}"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D2DF7565-4583-4D80-9B67-0CABE6EE109B}">
      <dgm:prSet/>
      <dgm:spPr/>
      <dgm:t>
        <a:bodyPr/>
        <a:lstStyle/>
        <a:p>
          <a:r>
            <a:rPr lang="en-US"/>
            <a:t>CyberOhio exists to connect you to resources and help you navigate the cybersecurity world. </a:t>
          </a:r>
        </a:p>
      </dgm:t>
    </dgm:pt>
    <dgm:pt modelId="{A7416356-2B52-434C-91CD-5AE7C64F7700}" type="parTrans" cxnId="{B16FF328-0C0F-47CC-9E85-806938DFCF9C}">
      <dgm:prSet/>
      <dgm:spPr/>
      <dgm:t>
        <a:bodyPr/>
        <a:lstStyle/>
        <a:p>
          <a:endParaRPr lang="en-US"/>
        </a:p>
      </dgm:t>
    </dgm:pt>
    <dgm:pt modelId="{148A11BD-7E69-45FC-9F61-388CBDD77119}" type="sibTrans" cxnId="{B16FF328-0C0F-47CC-9E85-806938DFCF9C}">
      <dgm:prSet/>
      <dgm:spPr/>
      <dgm:t>
        <a:bodyPr/>
        <a:lstStyle/>
        <a:p>
          <a:endParaRPr lang="en-US"/>
        </a:p>
      </dgm:t>
    </dgm:pt>
    <dgm:pt modelId="{DA58429C-9157-42F2-A50F-AD314C44EB5C}">
      <dgm:prSet/>
      <dgm:spPr/>
      <dgm:t>
        <a:bodyPr/>
        <a:lstStyle/>
        <a:p>
          <a:r>
            <a:rPr lang="en-US"/>
            <a:t>Several State of Ohio Agencies have resources and support available: </a:t>
          </a:r>
        </a:p>
      </dgm:t>
    </dgm:pt>
    <dgm:pt modelId="{A3F08769-C4E9-4699-80F3-8C6F7AFCD006}" type="parTrans" cxnId="{1E689CAD-C0A4-441E-B4D3-74CC96CC3BBB}">
      <dgm:prSet/>
      <dgm:spPr/>
      <dgm:t>
        <a:bodyPr/>
        <a:lstStyle/>
        <a:p>
          <a:endParaRPr lang="en-US"/>
        </a:p>
      </dgm:t>
    </dgm:pt>
    <dgm:pt modelId="{6DC9FBED-8C3F-436C-ADD7-C809AFEAE9F1}" type="sibTrans" cxnId="{1E689CAD-C0A4-441E-B4D3-74CC96CC3BBB}">
      <dgm:prSet/>
      <dgm:spPr/>
      <dgm:t>
        <a:bodyPr/>
        <a:lstStyle/>
        <a:p>
          <a:endParaRPr lang="en-US"/>
        </a:p>
      </dgm:t>
    </dgm:pt>
    <dgm:pt modelId="{3C13319E-0AFB-4100-AD44-F2620866DA35}">
      <dgm:prSet/>
      <dgm:spPr/>
      <dgm:t>
        <a:bodyPr/>
        <a:lstStyle/>
        <a:p>
          <a:r>
            <a:rPr lang="en-US" dirty="0"/>
            <a:t>Ohio Department of Public Safety, Department of Homeland Security </a:t>
          </a:r>
        </a:p>
      </dgm:t>
    </dgm:pt>
    <dgm:pt modelId="{51A515EE-CC33-4B36-8878-DBA91641F78B}" type="parTrans" cxnId="{5C4E38EE-A67A-4BCC-9A71-B65F5D65BD81}">
      <dgm:prSet/>
      <dgm:spPr/>
      <dgm:t>
        <a:bodyPr/>
        <a:lstStyle/>
        <a:p>
          <a:endParaRPr lang="en-US"/>
        </a:p>
      </dgm:t>
    </dgm:pt>
    <dgm:pt modelId="{13A9AF47-DA04-4648-9F39-690D1526AF16}" type="sibTrans" cxnId="{5C4E38EE-A67A-4BCC-9A71-B65F5D65BD81}">
      <dgm:prSet/>
      <dgm:spPr/>
      <dgm:t>
        <a:bodyPr/>
        <a:lstStyle/>
        <a:p>
          <a:endParaRPr lang="en-US"/>
        </a:p>
      </dgm:t>
    </dgm:pt>
    <dgm:pt modelId="{8AA1F072-53A1-4834-A619-CA979C0889B5}">
      <dgm:prSet/>
      <dgm:spPr/>
      <dgm:t>
        <a:bodyPr/>
        <a:lstStyle/>
        <a:p>
          <a:r>
            <a:rPr lang="en-US" dirty="0"/>
            <a:t>Ohio Adjutant General’s Office, Cyber Reserve and Ohio Cyber Range Institute</a:t>
          </a:r>
        </a:p>
      </dgm:t>
    </dgm:pt>
    <dgm:pt modelId="{5337443F-A487-4AB5-B3CA-4301EDB1AD06}" type="parTrans" cxnId="{EF6776B5-7E86-4229-A42B-BE1529DBC17F}">
      <dgm:prSet/>
      <dgm:spPr/>
      <dgm:t>
        <a:bodyPr/>
        <a:lstStyle/>
        <a:p>
          <a:endParaRPr lang="en-US"/>
        </a:p>
      </dgm:t>
    </dgm:pt>
    <dgm:pt modelId="{CD36261D-525E-47A3-975A-8863A2139D6F}" type="sibTrans" cxnId="{EF6776B5-7E86-4229-A42B-BE1529DBC17F}">
      <dgm:prSet/>
      <dgm:spPr/>
      <dgm:t>
        <a:bodyPr/>
        <a:lstStyle/>
        <a:p>
          <a:endParaRPr lang="en-US"/>
        </a:p>
      </dgm:t>
    </dgm:pt>
    <dgm:pt modelId="{92ED121D-2F61-40E2-90F7-0F4296C49B62}">
      <dgm:prSet/>
      <dgm:spPr/>
      <dgm:t>
        <a:bodyPr/>
        <a:lstStyle/>
        <a:p>
          <a:r>
            <a:rPr lang="en-US" dirty="0"/>
            <a:t>Connect with us at: </a:t>
          </a:r>
          <a:r>
            <a:rPr lang="en-US" dirty="0">
              <a:hlinkClick xmlns:r="http://schemas.openxmlformats.org/officeDocument/2006/relationships" r:id="rId1"/>
            </a:rPr>
            <a:t>CyberOhio@Governor.ohio.gov</a:t>
          </a:r>
          <a:r>
            <a:rPr lang="en-US" dirty="0"/>
            <a:t> or at Cyber.Ohio.gov</a:t>
          </a:r>
        </a:p>
      </dgm:t>
    </dgm:pt>
    <dgm:pt modelId="{6B59575F-7077-4223-8498-61FD891D6ACE}" type="parTrans" cxnId="{99E04C5A-1665-4D22-AD5B-77E720B44D96}">
      <dgm:prSet/>
      <dgm:spPr/>
      <dgm:t>
        <a:bodyPr/>
        <a:lstStyle/>
        <a:p>
          <a:endParaRPr lang="en-US"/>
        </a:p>
      </dgm:t>
    </dgm:pt>
    <dgm:pt modelId="{C8D5047D-2026-4446-919F-09183AE1013C}" type="sibTrans" cxnId="{99E04C5A-1665-4D22-AD5B-77E720B44D96}">
      <dgm:prSet/>
      <dgm:spPr/>
      <dgm:t>
        <a:bodyPr/>
        <a:lstStyle/>
        <a:p>
          <a:endParaRPr lang="en-US"/>
        </a:p>
      </dgm:t>
    </dgm:pt>
    <dgm:pt modelId="{71E646AD-ECAB-4265-B822-51C6691DF48E}" type="pres">
      <dgm:prSet presAssocID="{DE2BD9E6-841E-4436-897E-1F97A954369F}" presName="linear" presStyleCnt="0">
        <dgm:presLayoutVars>
          <dgm:animLvl val="lvl"/>
          <dgm:resizeHandles val="exact"/>
        </dgm:presLayoutVars>
      </dgm:prSet>
      <dgm:spPr/>
    </dgm:pt>
    <dgm:pt modelId="{D78A85E8-AAA4-45C3-A3F7-D67449B59DBD}" type="pres">
      <dgm:prSet presAssocID="{D2DF7565-4583-4D80-9B67-0CABE6EE109B}" presName="parentText" presStyleLbl="node1" presStyleIdx="0" presStyleCnt="5">
        <dgm:presLayoutVars>
          <dgm:chMax val="0"/>
          <dgm:bulletEnabled val="1"/>
        </dgm:presLayoutVars>
      </dgm:prSet>
      <dgm:spPr/>
    </dgm:pt>
    <dgm:pt modelId="{651E9CDA-0255-46A8-AC37-9BF589A6C98C}" type="pres">
      <dgm:prSet presAssocID="{148A11BD-7E69-45FC-9F61-388CBDD77119}" presName="spacer" presStyleCnt="0"/>
      <dgm:spPr/>
    </dgm:pt>
    <dgm:pt modelId="{816D7D5F-7E98-4E0E-9C9F-F916742E0506}" type="pres">
      <dgm:prSet presAssocID="{DA58429C-9157-42F2-A50F-AD314C44EB5C}" presName="parentText" presStyleLbl="node1" presStyleIdx="1" presStyleCnt="5">
        <dgm:presLayoutVars>
          <dgm:chMax val="0"/>
          <dgm:bulletEnabled val="1"/>
        </dgm:presLayoutVars>
      </dgm:prSet>
      <dgm:spPr/>
    </dgm:pt>
    <dgm:pt modelId="{070CA6C9-D53F-424B-ADEC-32C0F8E7E82A}" type="pres">
      <dgm:prSet presAssocID="{6DC9FBED-8C3F-436C-ADD7-C809AFEAE9F1}" presName="spacer" presStyleCnt="0"/>
      <dgm:spPr/>
    </dgm:pt>
    <dgm:pt modelId="{960B589F-2C22-42A4-9ED5-EDA236F87965}" type="pres">
      <dgm:prSet presAssocID="{3C13319E-0AFB-4100-AD44-F2620866DA35}" presName="parentText" presStyleLbl="node1" presStyleIdx="2" presStyleCnt="5">
        <dgm:presLayoutVars>
          <dgm:chMax val="0"/>
          <dgm:bulletEnabled val="1"/>
        </dgm:presLayoutVars>
      </dgm:prSet>
      <dgm:spPr/>
    </dgm:pt>
    <dgm:pt modelId="{EC2E8FC5-2502-482A-BDC0-7FC074473FA9}" type="pres">
      <dgm:prSet presAssocID="{13A9AF47-DA04-4648-9F39-690D1526AF16}" presName="spacer" presStyleCnt="0"/>
      <dgm:spPr/>
    </dgm:pt>
    <dgm:pt modelId="{BA823AA1-5B6A-4534-A2F8-A231B65042D1}" type="pres">
      <dgm:prSet presAssocID="{8AA1F072-53A1-4834-A619-CA979C0889B5}" presName="parentText" presStyleLbl="node1" presStyleIdx="3" presStyleCnt="5">
        <dgm:presLayoutVars>
          <dgm:chMax val="0"/>
          <dgm:bulletEnabled val="1"/>
        </dgm:presLayoutVars>
      </dgm:prSet>
      <dgm:spPr/>
    </dgm:pt>
    <dgm:pt modelId="{C3942B4E-A39C-42F9-8316-60CFD5F701C9}" type="pres">
      <dgm:prSet presAssocID="{CD36261D-525E-47A3-975A-8863A2139D6F}" presName="spacer" presStyleCnt="0"/>
      <dgm:spPr/>
    </dgm:pt>
    <dgm:pt modelId="{312AB53B-8DAD-4F0E-A09A-3D5CAF54D1F8}" type="pres">
      <dgm:prSet presAssocID="{92ED121D-2F61-40E2-90F7-0F4296C49B62}" presName="parentText" presStyleLbl="node1" presStyleIdx="4" presStyleCnt="5">
        <dgm:presLayoutVars>
          <dgm:chMax val="0"/>
          <dgm:bulletEnabled val="1"/>
        </dgm:presLayoutVars>
      </dgm:prSet>
      <dgm:spPr/>
    </dgm:pt>
  </dgm:ptLst>
  <dgm:cxnLst>
    <dgm:cxn modelId="{B16FF328-0C0F-47CC-9E85-806938DFCF9C}" srcId="{DE2BD9E6-841E-4436-897E-1F97A954369F}" destId="{D2DF7565-4583-4D80-9B67-0CABE6EE109B}" srcOrd="0" destOrd="0" parTransId="{A7416356-2B52-434C-91CD-5AE7C64F7700}" sibTransId="{148A11BD-7E69-45FC-9F61-388CBDD77119}"/>
    <dgm:cxn modelId="{2B91442A-A41B-4FE7-BEAF-8E5EC2F936B7}" type="presOf" srcId="{8AA1F072-53A1-4834-A619-CA979C0889B5}" destId="{BA823AA1-5B6A-4534-A2F8-A231B65042D1}" srcOrd="0" destOrd="0" presId="urn:microsoft.com/office/officeart/2005/8/layout/vList2"/>
    <dgm:cxn modelId="{A7CC3230-1039-46CD-8D0E-0CC8922F2CEF}" type="presOf" srcId="{DE2BD9E6-841E-4436-897E-1F97A954369F}" destId="{71E646AD-ECAB-4265-B822-51C6691DF48E}" srcOrd="0" destOrd="0" presId="urn:microsoft.com/office/officeart/2005/8/layout/vList2"/>
    <dgm:cxn modelId="{8067DF38-1F36-4CF5-B22D-8CB20FDA14E5}" type="presOf" srcId="{92ED121D-2F61-40E2-90F7-0F4296C49B62}" destId="{312AB53B-8DAD-4F0E-A09A-3D5CAF54D1F8}" srcOrd="0" destOrd="0" presId="urn:microsoft.com/office/officeart/2005/8/layout/vList2"/>
    <dgm:cxn modelId="{CA2FE83C-623A-45FD-BA07-9B5DD775076E}" type="presOf" srcId="{3C13319E-0AFB-4100-AD44-F2620866DA35}" destId="{960B589F-2C22-42A4-9ED5-EDA236F87965}" srcOrd="0" destOrd="0" presId="urn:microsoft.com/office/officeart/2005/8/layout/vList2"/>
    <dgm:cxn modelId="{99E04C5A-1665-4D22-AD5B-77E720B44D96}" srcId="{DE2BD9E6-841E-4436-897E-1F97A954369F}" destId="{92ED121D-2F61-40E2-90F7-0F4296C49B62}" srcOrd="4" destOrd="0" parTransId="{6B59575F-7077-4223-8498-61FD891D6ACE}" sibTransId="{C8D5047D-2026-4446-919F-09183AE1013C}"/>
    <dgm:cxn modelId="{1E689CAD-C0A4-441E-B4D3-74CC96CC3BBB}" srcId="{DE2BD9E6-841E-4436-897E-1F97A954369F}" destId="{DA58429C-9157-42F2-A50F-AD314C44EB5C}" srcOrd="1" destOrd="0" parTransId="{A3F08769-C4E9-4699-80F3-8C6F7AFCD006}" sibTransId="{6DC9FBED-8C3F-436C-ADD7-C809AFEAE9F1}"/>
    <dgm:cxn modelId="{EF6776B5-7E86-4229-A42B-BE1529DBC17F}" srcId="{DE2BD9E6-841E-4436-897E-1F97A954369F}" destId="{8AA1F072-53A1-4834-A619-CA979C0889B5}" srcOrd="3" destOrd="0" parTransId="{5337443F-A487-4AB5-B3CA-4301EDB1AD06}" sibTransId="{CD36261D-525E-47A3-975A-8863A2139D6F}"/>
    <dgm:cxn modelId="{157658BF-F642-43EB-A33A-C78DEDE2BEB4}" type="presOf" srcId="{D2DF7565-4583-4D80-9B67-0CABE6EE109B}" destId="{D78A85E8-AAA4-45C3-A3F7-D67449B59DBD}" srcOrd="0" destOrd="0" presId="urn:microsoft.com/office/officeart/2005/8/layout/vList2"/>
    <dgm:cxn modelId="{79EA3BDD-C05E-4939-BB2E-5A47711D518F}" type="presOf" srcId="{DA58429C-9157-42F2-A50F-AD314C44EB5C}" destId="{816D7D5F-7E98-4E0E-9C9F-F916742E0506}" srcOrd="0" destOrd="0" presId="urn:microsoft.com/office/officeart/2005/8/layout/vList2"/>
    <dgm:cxn modelId="{5C4E38EE-A67A-4BCC-9A71-B65F5D65BD81}" srcId="{DE2BD9E6-841E-4436-897E-1F97A954369F}" destId="{3C13319E-0AFB-4100-AD44-F2620866DA35}" srcOrd="2" destOrd="0" parTransId="{51A515EE-CC33-4B36-8878-DBA91641F78B}" sibTransId="{13A9AF47-DA04-4648-9F39-690D1526AF16}"/>
    <dgm:cxn modelId="{DC8811CB-81F8-461F-AEB7-B698A84B15CB}" type="presParOf" srcId="{71E646AD-ECAB-4265-B822-51C6691DF48E}" destId="{D78A85E8-AAA4-45C3-A3F7-D67449B59DBD}" srcOrd="0" destOrd="0" presId="urn:microsoft.com/office/officeart/2005/8/layout/vList2"/>
    <dgm:cxn modelId="{8045EDF9-9498-45C0-A64A-B00E43FFD67D}" type="presParOf" srcId="{71E646AD-ECAB-4265-B822-51C6691DF48E}" destId="{651E9CDA-0255-46A8-AC37-9BF589A6C98C}" srcOrd="1" destOrd="0" presId="urn:microsoft.com/office/officeart/2005/8/layout/vList2"/>
    <dgm:cxn modelId="{5EC51DAE-C70D-4128-9741-11514D22C250}" type="presParOf" srcId="{71E646AD-ECAB-4265-B822-51C6691DF48E}" destId="{816D7D5F-7E98-4E0E-9C9F-F916742E0506}" srcOrd="2" destOrd="0" presId="urn:microsoft.com/office/officeart/2005/8/layout/vList2"/>
    <dgm:cxn modelId="{E2CCABC9-AA22-46CA-9E73-067A16E0871E}" type="presParOf" srcId="{71E646AD-ECAB-4265-B822-51C6691DF48E}" destId="{070CA6C9-D53F-424B-ADEC-32C0F8E7E82A}" srcOrd="3" destOrd="0" presId="urn:microsoft.com/office/officeart/2005/8/layout/vList2"/>
    <dgm:cxn modelId="{78C7D53A-6364-4412-AA37-9F765F51DC7A}" type="presParOf" srcId="{71E646AD-ECAB-4265-B822-51C6691DF48E}" destId="{960B589F-2C22-42A4-9ED5-EDA236F87965}" srcOrd="4" destOrd="0" presId="urn:microsoft.com/office/officeart/2005/8/layout/vList2"/>
    <dgm:cxn modelId="{09C44971-EF4F-425B-8986-6C5627E432DE}" type="presParOf" srcId="{71E646AD-ECAB-4265-B822-51C6691DF48E}" destId="{EC2E8FC5-2502-482A-BDC0-7FC074473FA9}" srcOrd="5" destOrd="0" presId="urn:microsoft.com/office/officeart/2005/8/layout/vList2"/>
    <dgm:cxn modelId="{786ABE51-69A9-4A0A-B211-197F688B5CD5}" type="presParOf" srcId="{71E646AD-ECAB-4265-B822-51C6691DF48E}" destId="{BA823AA1-5B6A-4534-A2F8-A231B65042D1}" srcOrd="6" destOrd="0" presId="urn:microsoft.com/office/officeart/2005/8/layout/vList2"/>
    <dgm:cxn modelId="{131E1734-431B-4B9F-BEBA-A1CC8E02FA31}" type="presParOf" srcId="{71E646AD-ECAB-4265-B822-51C6691DF48E}" destId="{C3942B4E-A39C-42F9-8316-60CFD5F701C9}" srcOrd="7" destOrd="0" presId="urn:microsoft.com/office/officeart/2005/8/layout/vList2"/>
    <dgm:cxn modelId="{A1F4F0FA-6C2B-4884-B50A-1CA5D2E6632A}" type="presParOf" srcId="{71E646AD-ECAB-4265-B822-51C6691DF48E}" destId="{312AB53B-8DAD-4F0E-A09A-3D5CAF54D1F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0E146-EC94-4B1C-B982-5856DCE62ED8}">
      <dsp:nvSpPr>
        <dsp:cNvPr id="0" name=""/>
        <dsp:cNvSpPr/>
      </dsp:nvSpPr>
      <dsp:spPr>
        <a:xfrm>
          <a:off x="3014102" y="1397340"/>
          <a:ext cx="661219" cy="91440"/>
        </a:xfrm>
        <a:custGeom>
          <a:avLst/>
          <a:gdLst/>
          <a:ahLst/>
          <a:cxnLst/>
          <a:rect l="0" t="0" r="0" b="0"/>
          <a:pathLst>
            <a:path>
              <a:moveTo>
                <a:pt x="0" y="45720"/>
              </a:moveTo>
              <a:lnTo>
                <a:pt x="66121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27417" y="1439601"/>
        <a:ext cx="34590" cy="6918"/>
      </dsp:txXfrm>
    </dsp:sp>
    <dsp:sp modelId="{C48AE497-465F-4D1C-B139-80055F51C0F9}">
      <dsp:nvSpPr>
        <dsp:cNvPr id="0" name=""/>
        <dsp:cNvSpPr/>
      </dsp:nvSpPr>
      <dsp:spPr>
        <a:xfrm>
          <a:off x="7990" y="540686"/>
          <a:ext cx="3007912" cy="1804747"/>
        </a:xfrm>
        <a:prstGeom prst="rect">
          <a:avLst/>
        </a:prstGeom>
        <a:solidFill>
          <a:srgbClr val="0E3F7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7390" tIns="154712" rIns="147390" bIns="154712" numCol="1" spcCol="1270" anchor="ctr" anchorCtr="0">
          <a:noAutofit/>
        </a:bodyPr>
        <a:lstStyle/>
        <a:p>
          <a:pPr marL="0" lvl="0" indent="0" algn="ctr" defTabSz="622300">
            <a:lnSpc>
              <a:spcPct val="90000"/>
            </a:lnSpc>
            <a:spcBef>
              <a:spcPct val="0"/>
            </a:spcBef>
            <a:spcAft>
              <a:spcPct val="35000"/>
            </a:spcAft>
            <a:buNone/>
          </a:pPr>
          <a:r>
            <a:rPr lang="en-US" sz="1400" kern="1200" dirty="0"/>
            <a:t>CyberOhio was initially created by Attorney General Mike DeWine as a Small Business Cybersecurity Advisory Board in 2017</a:t>
          </a:r>
        </a:p>
      </dsp:txBody>
      <dsp:txXfrm>
        <a:off x="7990" y="540686"/>
        <a:ext cx="3007912" cy="1804747"/>
      </dsp:txXfrm>
    </dsp:sp>
    <dsp:sp modelId="{53804678-8067-4EF2-8164-3EB84AE7EC33}">
      <dsp:nvSpPr>
        <dsp:cNvPr id="0" name=""/>
        <dsp:cNvSpPr/>
      </dsp:nvSpPr>
      <dsp:spPr>
        <a:xfrm>
          <a:off x="6713835" y="1397340"/>
          <a:ext cx="661219" cy="91440"/>
        </a:xfrm>
        <a:custGeom>
          <a:avLst/>
          <a:gdLst/>
          <a:ahLst/>
          <a:cxnLst/>
          <a:rect l="0" t="0" r="0" b="0"/>
          <a:pathLst>
            <a:path>
              <a:moveTo>
                <a:pt x="0" y="45720"/>
              </a:moveTo>
              <a:lnTo>
                <a:pt x="66121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27149" y="1439601"/>
        <a:ext cx="34590" cy="6918"/>
      </dsp:txXfrm>
    </dsp:sp>
    <dsp:sp modelId="{DE880693-4F63-451F-BBD3-00AB749B9D1F}">
      <dsp:nvSpPr>
        <dsp:cNvPr id="0" name=""/>
        <dsp:cNvSpPr/>
      </dsp:nvSpPr>
      <dsp:spPr>
        <a:xfrm>
          <a:off x="3707722" y="540686"/>
          <a:ext cx="3007912" cy="1804747"/>
        </a:xfrm>
        <a:prstGeom prst="rect">
          <a:avLst/>
        </a:prstGeom>
        <a:solidFill>
          <a:srgbClr val="0E3F7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7390" tIns="154712" rIns="147390" bIns="154712" numCol="1" spcCol="1270" anchor="ctr" anchorCtr="0">
          <a:noAutofit/>
        </a:bodyPr>
        <a:lstStyle/>
        <a:p>
          <a:pPr marL="0" lvl="0" indent="0" algn="ctr" defTabSz="622300">
            <a:lnSpc>
              <a:spcPct val="90000"/>
            </a:lnSpc>
            <a:spcBef>
              <a:spcPct val="0"/>
            </a:spcBef>
            <a:spcAft>
              <a:spcPct val="35000"/>
            </a:spcAft>
            <a:buNone/>
          </a:pPr>
          <a:r>
            <a:rPr lang="en-US" sz="1400" kern="1200" dirty="0"/>
            <a:t>CyberOhio became an initiative of </a:t>
          </a:r>
          <a:r>
            <a:rPr lang="en-US" sz="1400" kern="1200" dirty="0" err="1"/>
            <a:t>InnovateOhio</a:t>
          </a:r>
          <a:r>
            <a:rPr lang="en-US" sz="1400" kern="1200" dirty="0"/>
            <a:t> at the beginning of the DeWine-Husted Administration and continued its work as an advisory board. </a:t>
          </a:r>
        </a:p>
      </dsp:txBody>
      <dsp:txXfrm>
        <a:off x="3707722" y="540686"/>
        <a:ext cx="3007912" cy="1804747"/>
      </dsp:txXfrm>
    </dsp:sp>
    <dsp:sp modelId="{0481530F-4966-461C-AFED-606FF0CF7E3F}">
      <dsp:nvSpPr>
        <dsp:cNvPr id="0" name=""/>
        <dsp:cNvSpPr/>
      </dsp:nvSpPr>
      <dsp:spPr>
        <a:xfrm>
          <a:off x="1511946" y="2343634"/>
          <a:ext cx="7399464" cy="661219"/>
        </a:xfrm>
        <a:custGeom>
          <a:avLst/>
          <a:gdLst/>
          <a:ahLst/>
          <a:cxnLst/>
          <a:rect l="0" t="0" r="0" b="0"/>
          <a:pathLst>
            <a:path>
              <a:moveTo>
                <a:pt x="7399464" y="0"/>
              </a:moveTo>
              <a:lnTo>
                <a:pt x="7399464" y="347709"/>
              </a:lnTo>
              <a:lnTo>
                <a:pt x="0" y="347709"/>
              </a:lnTo>
              <a:lnTo>
                <a:pt x="0" y="661219"/>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25885" y="2670784"/>
        <a:ext cx="371586" cy="6918"/>
      </dsp:txXfrm>
    </dsp:sp>
    <dsp:sp modelId="{BAE930BF-3D1A-47B7-A92A-B08EE4940E4B}">
      <dsp:nvSpPr>
        <dsp:cNvPr id="0" name=""/>
        <dsp:cNvSpPr/>
      </dsp:nvSpPr>
      <dsp:spPr>
        <a:xfrm>
          <a:off x="7407455" y="540686"/>
          <a:ext cx="3007912" cy="1804747"/>
        </a:xfrm>
        <a:prstGeom prst="rect">
          <a:avLst/>
        </a:prstGeom>
        <a:solidFill>
          <a:srgbClr val="0E3F7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7390" tIns="154712" rIns="147390" bIns="154712" numCol="1" spcCol="1270" anchor="ctr" anchorCtr="0">
          <a:noAutofit/>
        </a:bodyPr>
        <a:lstStyle/>
        <a:p>
          <a:pPr marL="0" lvl="0" indent="0" algn="ctr" defTabSz="622300">
            <a:lnSpc>
              <a:spcPct val="90000"/>
            </a:lnSpc>
            <a:spcBef>
              <a:spcPct val="0"/>
            </a:spcBef>
            <a:spcAft>
              <a:spcPct val="35000"/>
            </a:spcAft>
            <a:buNone/>
          </a:pPr>
          <a:r>
            <a:rPr lang="en-US" sz="1400" kern="1200" dirty="0"/>
            <a:t>In 2022, Executive Order 2022-07D created the Cybersecurity Strategic Advisor (CSA) and tasked them with four core missions: protecting the base, assisting locals, bolstering the workforce, and securing critical infrastructure. </a:t>
          </a:r>
        </a:p>
      </dsp:txBody>
      <dsp:txXfrm>
        <a:off x="7407455" y="540686"/>
        <a:ext cx="3007912" cy="1804747"/>
      </dsp:txXfrm>
    </dsp:sp>
    <dsp:sp modelId="{B9AAA7C2-CAB1-465A-91DD-867A687E4509}">
      <dsp:nvSpPr>
        <dsp:cNvPr id="0" name=""/>
        <dsp:cNvSpPr/>
      </dsp:nvSpPr>
      <dsp:spPr>
        <a:xfrm>
          <a:off x="3014102" y="3893907"/>
          <a:ext cx="661219" cy="91440"/>
        </a:xfrm>
        <a:custGeom>
          <a:avLst/>
          <a:gdLst/>
          <a:ahLst/>
          <a:cxnLst/>
          <a:rect l="0" t="0" r="0" b="0"/>
          <a:pathLst>
            <a:path>
              <a:moveTo>
                <a:pt x="0" y="45720"/>
              </a:moveTo>
              <a:lnTo>
                <a:pt x="66121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27417" y="3936168"/>
        <a:ext cx="34590" cy="6918"/>
      </dsp:txXfrm>
    </dsp:sp>
    <dsp:sp modelId="{79E78C9B-3849-49A9-AA27-B3280C741E04}">
      <dsp:nvSpPr>
        <dsp:cNvPr id="0" name=""/>
        <dsp:cNvSpPr/>
      </dsp:nvSpPr>
      <dsp:spPr>
        <a:xfrm>
          <a:off x="7990" y="3037253"/>
          <a:ext cx="3007912" cy="1804747"/>
        </a:xfrm>
        <a:prstGeom prst="rect">
          <a:avLst/>
        </a:prstGeom>
        <a:solidFill>
          <a:srgbClr val="0E3F7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7390" tIns="154712" rIns="147390" bIns="154712" numCol="1" spcCol="1270" anchor="ctr" anchorCtr="0">
          <a:noAutofit/>
        </a:bodyPr>
        <a:lstStyle/>
        <a:p>
          <a:pPr marL="0" lvl="0" indent="0" algn="ctr" defTabSz="622300">
            <a:lnSpc>
              <a:spcPct val="90000"/>
            </a:lnSpc>
            <a:spcBef>
              <a:spcPct val="0"/>
            </a:spcBef>
            <a:spcAft>
              <a:spcPct val="35000"/>
            </a:spcAft>
            <a:buNone/>
          </a:pPr>
          <a:r>
            <a:rPr lang="en-US" sz="1400" kern="1200"/>
            <a:t>CyberOhio evolved into a broader initiative of the Governor's Office to aid the CSA in the execution of the duties laid out in the EO. </a:t>
          </a:r>
        </a:p>
      </dsp:txBody>
      <dsp:txXfrm>
        <a:off x="7990" y="3037253"/>
        <a:ext cx="3007912" cy="1804747"/>
      </dsp:txXfrm>
    </dsp:sp>
    <dsp:sp modelId="{5A4BBD55-C859-4A8E-ADCE-3DB2F33B0C90}">
      <dsp:nvSpPr>
        <dsp:cNvPr id="0" name=""/>
        <dsp:cNvSpPr/>
      </dsp:nvSpPr>
      <dsp:spPr>
        <a:xfrm>
          <a:off x="6713835" y="3893907"/>
          <a:ext cx="661219" cy="91440"/>
        </a:xfrm>
        <a:custGeom>
          <a:avLst/>
          <a:gdLst/>
          <a:ahLst/>
          <a:cxnLst/>
          <a:rect l="0" t="0" r="0" b="0"/>
          <a:pathLst>
            <a:path>
              <a:moveTo>
                <a:pt x="0" y="45720"/>
              </a:moveTo>
              <a:lnTo>
                <a:pt x="66121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27149" y="3936168"/>
        <a:ext cx="34590" cy="6918"/>
      </dsp:txXfrm>
    </dsp:sp>
    <dsp:sp modelId="{18F2483A-D43F-4AF9-8C77-97EC9FFF5BBD}">
      <dsp:nvSpPr>
        <dsp:cNvPr id="0" name=""/>
        <dsp:cNvSpPr/>
      </dsp:nvSpPr>
      <dsp:spPr>
        <a:xfrm>
          <a:off x="3707722" y="3037253"/>
          <a:ext cx="3007912" cy="1804747"/>
        </a:xfrm>
        <a:prstGeom prst="rect">
          <a:avLst/>
        </a:prstGeom>
        <a:solidFill>
          <a:srgbClr val="0E3F7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7390" tIns="154712" rIns="147390" bIns="154712" numCol="1" spcCol="1270" anchor="ctr" anchorCtr="0">
          <a:noAutofit/>
        </a:bodyPr>
        <a:lstStyle/>
        <a:p>
          <a:pPr marL="0" lvl="0" indent="0" algn="ctr" defTabSz="622300">
            <a:lnSpc>
              <a:spcPct val="90000"/>
            </a:lnSpc>
            <a:spcBef>
              <a:spcPct val="0"/>
            </a:spcBef>
            <a:spcAft>
              <a:spcPct val="35000"/>
            </a:spcAft>
            <a:buNone/>
          </a:pPr>
          <a:r>
            <a:rPr lang="en-US" sz="1400" kern="1200"/>
            <a:t>CyberOhio and the CSA coordinate all cybersecurity activities within the State of Ohio. </a:t>
          </a:r>
        </a:p>
      </dsp:txBody>
      <dsp:txXfrm>
        <a:off x="3707722" y="3037253"/>
        <a:ext cx="3007912" cy="1804747"/>
      </dsp:txXfrm>
    </dsp:sp>
    <dsp:sp modelId="{D5921158-1C3C-4107-964A-4E19A2FFD1CF}">
      <dsp:nvSpPr>
        <dsp:cNvPr id="0" name=""/>
        <dsp:cNvSpPr/>
      </dsp:nvSpPr>
      <dsp:spPr>
        <a:xfrm>
          <a:off x="7407455" y="3037253"/>
          <a:ext cx="3007912" cy="1804747"/>
        </a:xfrm>
        <a:prstGeom prst="rect">
          <a:avLst/>
        </a:prstGeom>
        <a:solidFill>
          <a:srgbClr val="0E3F7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7390" tIns="154712" rIns="147390" bIns="154712" numCol="1" spcCol="1270" anchor="ctr" anchorCtr="0">
          <a:noAutofit/>
        </a:bodyPr>
        <a:lstStyle/>
        <a:p>
          <a:pPr marL="0" lvl="0" indent="0" algn="ctr" defTabSz="622300">
            <a:lnSpc>
              <a:spcPct val="90000"/>
            </a:lnSpc>
            <a:spcBef>
              <a:spcPct val="0"/>
            </a:spcBef>
            <a:spcAft>
              <a:spcPct val="35000"/>
            </a:spcAft>
            <a:buNone/>
          </a:pPr>
          <a:r>
            <a:rPr lang="en-US" sz="1400" kern="1200" dirty="0"/>
            <a:t>CyberOhio and the CSA were created because the DeWine-Husted administration prioritizes cybersecurity. </a:t>
          </a:r>
        </a:p>
      </dsp:txBody>
      <dsp:txXfrm>
        <a:off x="7407455" y="3037253"/>
        <a:ext cx="3007912" cy="18047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5DFA4-62C3-4047-A20B-1E15219CADAD}">
      <dsp:nvSpPr>
        <dsp:cNvPr id="0" name=""/>
        <dsp:cNvSpPr/>
      </dsp:nvSpPr>
      <dsp:spPr>
        <a:xfrm>
          <a:off x="0" y="2638"/>
          <a:ext cx="660151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CB2ECA-CC47-4043-8D47-5B9640F58787}">
      <dsp:nvSpPr>
        <dsp:cNvPr id="0" name=""/>
        <dsp:cNvSpPr/>
      </dsp:nvSpPr>
      <dsp:spPr>
        <a:xfrm>
          <a:off x="0" y="2638"/>
          <a:ext cx="6601510" cy="899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Cybersecurity is an issue of public trust, national security, and fiscal responsibility. It is imperative that we protect citizens  and prevent critical service disruption. </a:t>
          </a:r>
        </a:p>
      </dsp:txBody>
      <dsp:txXfrm>
        <a:off x="0" y="2638"/>
        <a:ext cx="6601510" cy="899762"/>
      </dsp:txXfrm>
    </dsp:sp>
    <dsp:sp modelId="{9F6BDC29-13A2-44EC-AA44-24F5397232C2}">
      <dsp:nvSpPr>
        <dsp:cNvPr id="0" name=""/>
        <dsp:cNvSpPr/>
      </dsp:nvSpPr>
      <dsp:spPr>
        <a:xfrm>
          <a:off x="0" y="902400"/>
          <a:ext cx="660151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95D6D3-5540-40BB-AA9A-F4F339F2FFA5}">
      <dsp:nvSpPr>
        <dsp:cNvPr id="0" name=""/>
        <dsp:cNvSpPr/>
      </dsp:nvSpPr>
      <dsp:spPr>
        <a:xfrm>
          <a:off x="0" y="902400"/>
          <a:ext cx="6601510" cy="899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n-US" sz="1300" kern="1200" dirty="0"/>
            <a:t>The average time to recover from ransomware attacks rose in nearly every sector last year.  In 2021, the average recovery time for all sectors was just over a week. Last year saw an increase in the average recovery time from 7.8 days in 2021 to 14.9 days in 2022 or a 91% increase. The energy and technology sectors saw a 54% uptick. </a:t>
          </a:r>
        </a:p>
      </dsp:txBody>
      <dsp:txXfrm>
        <a:off x="0" y="902400"/>
        <a:ext cx="6601510" cy="899762"/>
      </dsp:txXfrm>
    </dsp:sp>
    <dsp:sp modelId="{3858E051-3249-4C34-8D4C-13C9830972DA}">
      <dsp:nvSpPr>
        <dsp:cNvPr id="0" name=""/>
        <dsp:cNvSpPr/>
      </dsp:nvSpPr>
      <dsp:spPr>
        <a:xfrm>
          <a:off x="0" y="1802162"/>
          <a:ext cx="660151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BFC8A-99FA-437F-838A-F8FDBD8255B1}">
      <dsp:nvSpPr>
        <dsp:cNvPr id="0" name=""/>
        <dsp:cNvSpPr/>
      </dsp:nvSpPr>
      <dsp:spPr>
        <a:xfrm>
          <a:off x="0" y="1802162"/>
          <a:ext cx="6601510" cy="899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Ransomware is one of the biggest threats today.  Black Kite’s 2023 Ransomware Landscape Report reports that ransomware victims nearly doubled between April 2022 and 1.6 times higher than the peak month in 2022. </a:t>
          </a:r>
        </a:p>
      </dsp:txBody>
      <dsp:txXfrm>
        <a:off x="0" y="1802162"/>
        <a:ext cx="6601510" cy="899762"/>
      </dsp:txXfrm>
    </dsp:sp>
    <dsp:sp modelId="{0FE5C6F9-A8DF-4E27-901F-3935854BD779}">
      <dsp:nvSpPr>
        <dsp:cNvPr id="0" name=""/>
        <dsp:cNvSpPr/>
      </dsp:nvSpPr>
      <dsp:spPr>
        <a:xfrm>
          <a:off x="0" y="2701925"/>
          <a:ext cx="660151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77A3D6-EC64-4265-8B76-3953EF1D437C}">
      <dsp:nvSpPr>
        <dsp:cNvPr id="0" name=""/>
        <dsp:cNvSpPr/>
      </dsp:nvSpPr>
      <dsp:spPr>
        <a:xfrm>
          <a:off x="0" y="2701925"/>
          <a:ext cx="6601510" cy="899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Cyber-attacks are frequent. Global cyber-attacks rose by 7% in Q1 2023. Weekly cyber-attacks have increased worldwide by 7% in Q1 2023 compared to the same period last year. Overall, global cyberattacks increased by 38% in 2022 compared to 2021. </a:t>
          </a:r>
        </a:p>
      </dsp:txBody>
      <dsp:txXfrm>
        <a:off x="0" y="2701925"/>
        <a:ext cx="6601510" cy="899762"/>
      </dsp:txXfrm>
    </dsp:sp>
    <dsp:sp modelId="{A5D58CAB-EE56-4710-B8BD-D5C73A2107C7}">
      <dsp:nvSpPr>
        <dsp:cNvPr id="0" name=""/>
        <dsp:cNvSpPr/>
      </dsp:nvSpPr>
      <dsp:spPr>
        <a:xfrm>
          <a:off x="0" y="3601687"/>
          <a:ext cx="660151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AFDF13-9311-42D3-9C46-BD817AB884E9}">
      <dsp:nvSpPr>
        <dsp:cNvPr id="0" name=""/>
        <dsp:cNvSpPr/>
      </dsp:nvSpPr>
      <dsp:spPr>
        <a:xfrm>
          <a:off x="0" y="3601687"/>
          <a:ext cx="6601510" cy="899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Attacks are becoming more complex. 59% of the public sector saw increased volume and complexity of attacks, with 21% of public sector organizations taking an average of a month to recover. Source: Microsoft Digital Crimes Report. </a:t>
          </a:r>
        </a:p>
      </dsp:txBody>
      <dsp:txXfrm>
        <a:off x="0" y="3601687"/>
        <a:ext cx="6601510" cy="899762"/>
      </dsp:txXfrm>
    </dsp:sp>
    <dsp:sp modelId="{AD71D3BB-687B-4E1D-86D6-BE35209F1827}">
      <dsp:nvSpPr>
        <dsp:cNvPr id="0" name=""/>
        <dsp:cNvSpPr/>
      </dsp:nvSpPr>
      <dsp:spPr>
        <a:xfrm>
          <a:off x="0" y="4501449"/>
          <a:ext cx="660151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0CDA3C-31CA-44F0-AE48-AC71774659C6}">
      <dsp:nvSpPr>
        <dsp:cNvPr id="0" name=""/>
        <dsp:cNvSpPr/>
      </dsp:nvSpPr>
      <dsp:spPr>
        <a:xfrm>
          <a:off x="0" y="4501449"/>
          <a:ext cx="6601510" cy="899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In 2023, the global annual cost of cybercrime is predicted to top $8 trillion. In 2021, U.S. financial institutions lost nearly $1.2 billion in costs due to ransomware attacks alone, representing an about 200% increase over the previous year. </a:t>
          </a:r>
        </a:p>
      </dsp:txBody>
      <dsp:txXfrm>
        <a:off x="0" y="4501449"/>
        <a:ext cx="6601510" cy="8997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A5C32-3C43-44D8-9B57-CCDA263E50EE}">
      <dsp:nvSpPr>
        <dsp:cNvPr id="0" name=""/>
        <dsp:cNvSpPr/>
      </dsp:nvSpPr>
      <dsp:spPr>
        <a:xfrm>
          <a:off x="0" y="3223"/>
          <a:ext cx="10515600" cy="68650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5B4096-FEAC-4562-B7E5-FDA5D9E48284}">
      <dsp:nvSpPr>
        <dsp:cNvPr id="0" name=""/>
        <dsp:cNvSpPr/>
      </dsp:nvSpPr>
      <dsp:spPr>
        <a:xfrm>
          <a:off x="207667" y="157686"/>
          <a:ext cx="377577" cy="3775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4D059A-039A-44C6-B14A-257E07CE7E88}">
      <dsp:nvSpPr>
        <dsp:cNvPr id="0" name=""/>
        <dsp:cNvSpPr/>
      </dsp:nvSpPr>
      <dsp:spPr>
        <a:xfrm>
          <a:off x="792912" y="3223"/>
          <a:ext cx="9722687" cy="686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5" tIns="72655" rIns="72655" bIns="72655" numCol="1" spcCol="1270" anchor="ctr" anchorCtr="0">
          <a:noAutofit/>
        </a:bodyPr>
        <a:lstStyle/>
        <a:p>
          <a:pPr marL="0" lvl="0" indent="0" algn="l" defTabSz="711200">
            <a:lnSpc>
              <a:spcPct val="100000"/>
            </a:lnSpc>
            <a:spcBef>
              <a:spcPct val="0"/>
            </a:spcBef>
            <a:spcAft>
              <a:spcPct val="35000"/>
            </a:spcAft>
            <a:buNone/>
          </a:pPr>
          <a:r>
            <a:rPr lang="en-US" sz="1600" kern="1200" dirty="0"/>
            <a:t>Improve cyber intelligence sharing across local, state and federal organizations </a:t>
          </a:r>
        </a:p>
      </dsp:txBody>
      <dsp:txXfrm>
        <a:off x="792912" y="3223"/>
        <a:ext cx="9722687" cy="686503"/>
      </dsp:txXfrm>
    </dsp:sp>
    <dsp:sp modelId="{311B2A76-CB67-490D-AAE3-E77705500670}">
      <dsp:nvSpPr>
        <dsp:cNvPr id="0" name=""/>
        <dsp:cNvSpPr/>
      </dsp:nvSpPr>
      <dsp:spPr>
        <a:xfrm>
          <a:off x="0" y="861353"/>
          <a:ext cx="10515600" cy="68650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FDD597-A68C-4630-830C-3670D1BFCC87}">
      <dsp:nvSpPr>
        <dsp:cNvPr id="0" name=""/>
        <dsp:cNvSpPr/>
      </dsp:nvSpPr>
      <dsp:spPr>
        <a:xfrm>
          <a:off x="207667" y="1015816"/>
          <a:ext cx="377577" cy="3775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CDB325-F6E8-4199-83F7-2BD8E9B8092B}">
      <dsp:nvSpPr>
        <dsp:cNvPr id="0" name=""/>
        <dsp:cNvSpPr/>
      </dsp:nvSpPr>
      <dsp:spPr>
        <a:xfrm>
          <a:off x="792912" y="861353"/>
          <a:ext cx="9722687" cy="686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5" tIns="72655" rIns="72655" bIns="72655" numCol="1" spcCol="1270" anchor="ctr" anchorCtr="0">
          <a:noAutofit/>
        </a:bodyPr>
        <a:lstStyle/>
        <a:p>
          <a:pPr marL="0" lvl="0" indent="0" algn="l" defTabSz="711200">
            <a:lnSpc>
              <a:spcPct val="100000"/>
            </a:lnSpc>
            <a:spcBef>
              <a:spcPct val="0"/>
            </a:spcBef>
            <a:spcAft>
              <a:spcPct val="35000"/>
            </a:spcAft>
            <a:buNone/>
          </a:pPr>
          <a:r>
            <a:rPr lang="en-US" sz="1600" kern="1200" dirty="0"/>
            <a:t>Expand Ohio Persistent Cyber Improvement (OPCI) – 3 levels of training, cyber assessments and table-top exercises for local governments</a:t>
          </a:r>
        </a:p>
      </dsp:txBody>
      <dsp:txXfrm>
        <a:off x="792912" y="861353"/>
        <a:ext cx="9722687" cy="686503"/>
      </dsp:txXfrm>
    </dsp:sp>
    <dsp:sp modelId="{8870E9EA-F042-4C5B-9C23-AF7E16EED024}">
      <dsp:nvSpPr>
        <dsp:cNvPr id="0" name=""/>
        <dsp:cNvSpPr/>
      </dsp:nvSpPr>
      <dsp:spPr>
        <a:xfrm>
          <a:off x="0" y="1719483"/>
          <a:ext cx="10515600" cy="68650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5BBC17-BC2B-4F73-94E5-18204BCC25F1}">
      <dsp:nvSpPr>
        <dsp:cNvPr id="0" name=""/>
        <dsp:cNvSpPr/>
      </dsp:nvSpPr>
      <dsp:spPr>
        <a:xfrm>
          <a:off x="207667" y="1873946"/>
          <a:ext cx="377577" cy="3775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06BC4F-6A1B-45D1-BE7A-93C334C94147}">
      <dsp:nvSpPr>
        <dsp:cNvPr id="0" name=""/>
        <dsp:cNvSpPr/>
      </dsp:nvSpPr>
      <dsp:spPr>
        <a:xfrm>
          <a:off x="792912" y="1719483"/>
          <a:ext cx="9722687" cy="686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5" tIns="72655" rIns="72655" bIns="72655" numCol="1" spcCol="1270" anchor="ctr" anchorCtr="0">
          <a:noAutofit/>
        </a:bodyPr>
        <a:lstStyle/>
        <a:p>
          <a:pPr marL="0" lvl="0" indent="0" algn="l" defTabSz="711200">
            <a:lnSpc>
              <a:spcPct val="100000"/>
            </a:lnSpc>
            <a:spcBef>
              <a:spcPct val="0"/>
            </a:spcBef>
            <a:spcAft>
              <a:spcPct val="35000"/>
            </a:spcAft>
            <a:buNone/>
          </a:pPr>
          <a:r>
            <a:rPr lang="en-US" sz="1600" kern="1200" dirty="0"/>
            <a:t>Whole-of-State cyber capabilities and resiliency </a:t>
          </a:r>
        </a:p>
      </dsp:txBody>
      <dsp:txXfrm>
        <a:off x="792912" y="1719483"/>
        <a:ext cx="9722687" cy="686503"/>
      </dsp:txXfrm>
    </dsp:sp>
    <dsp:sp modelId="{F347ACA2-A706-4FBA-BDE4-C32B0A9F6135}">
      <dsp:nvSpPr>
        <dsp:cNvPr id="0" name=""/>
        <dsp:cNvSpPr/>
      </dsp:nvSpPr>
      <dsp:spPr>
        <a:xfrm>
          <a:off x="0" y="2577612"/>
          <a:ext cx="10515600" cy="68650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55453E-CCFF-4633-B715-DF1838A3F595}">
      <dsp:nvSpPr>
        <dsp:cNvPr id="0" name=""/>
        <dsp:cNvSpPr/>
      </dsp:nvSpPr>
      <dsp:spPr>
        <a:xfrm>
          <a:off x="207667" y="2732076"/>
          <a:ext cx="377577" cy="3775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E2E1D5-717F-40C4-BC44-5FAF29D24CCD}">
      <dsp:nvSpPr>
        <dsp:cNvPr id="0" name=""/>
        <dsp:cNvSpPr/>
      </dsp:nvSpPr>
      <dsp:spPr>
        <a:xfrm>
          <a:off x="792912" y="2577612"/>
          <a:ext cx="9722687" cy="686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5" tIns="72655" rIns="72655" bIns="72655" numCol="1" spcCol="1270" anchor="ctr" anchorCtr="0">
          <a:noAutofit/>
        </a:bodyPr>
        <a:lstStyle/>
        <a:p>
          <a:pPr marL="0" lvl="0" indent="0" algn="l" defTabSz="711200">
            <a:lnSpc>
              <a:spcPct val="100000"/>
            </a:lnSpc>
            <a:spcBef>
              <a:spcPct val="0"/>
            </a:spcBef>
            <a:spcAft>
              <a:spcPct val="35000"/>
            </a:spcAft>
            <a:buNone/>
          </a:pPr>
          <a:r>
            <a:rPr lang="en-US" sz="1600" kern="1200"/>
            <a:t>Improve cybersecurity across state agencies</a:t>
          </a:r>
        </a:p>
      </dsp:txBody>
      <dsp:txXfrm>
        <a:off x="792912" y="2577612"/>
        <a:ext cx="9722687" cy="686503"/>
      </dsp:txXfrm>
    </dsp:sp>
    <dsp:sp modelId="{9C42E597-CB48-436A-AEA9-B235BF775EF1}">
      <dsp:nvSpPr>
        <dsp:cNvPr id="0" name=""/>
        <dsp:cNvSpPr/>
      </dsp:nvSpPr>
      <dsp:spPr>
        <a:xfrm>
          <a:off x="0" y="3435742"/>
          <a:ext cx="10515600" cy="68650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3AD6EA-4654-4AD1-B9AB-51CABC8402F2}">
      <dsp:nvSpPr>
        <dsp:cNvPr id="0" name=""/>
        <dsp:cNvSpPr/>
      </dsp:nvSpPr>
      <dsp:spPr>
        <a:xfrm>
          <a:off x="207667" y="3590206"/>
          <a:ext cx="377577" cy="37757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9C0DF2-6D53-4CD3-A96A-220855A95B1F}">
      <dsp:nvSpPr>
        <dsp:cNvPr id="0" name=""/>
        <dsp:cNvSpPr/>
      </dsp:nvSpPr>
      <dsp:spPr>
        <a:xfrm>
          <a:off x="792912" y="3435742"/>
          <a:ext cx="9722687" cy="686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5" tIns="72655" rIns="72655" bIns="72655" numCol="1" spcCol="1270" anchor="ctr" anchorCtr="0">
          <a:noAutofit/>
        </a:bodyPr>
        <a:lstStyle/>
        <a:p>
          <a:pPr marL="0" lvl="0" indent="0" algn="l" defTabSz="711200">
            <a:lnSpc>
              <a:spcPct val="100000"/>
            </a:lnSpc>
            <a:spcBef>
              <a:spcPct val="0"/>
            </a:spcBef>
            <a:spcAft>
              <a:spcPct val="35000"/>
            </a:spcAft>
            <a:buNone/>
          </a:pPr>
          <a:r>
            <a:rPr lang="en-US" sz="1600" kern="1200"/>
            <a:t>Update and test the Ohio Cyber Incident Response Emergency Operations Plan with state and local governments</a:t>
          </a:r>
        </a:p>
      </dsp:txBody>
      <dsp:txXfrm>
        <a:off x="792912" y="3435742"/>
        <a:ext cx="9722687" cy="6865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1A1AD-F331-45B0-B08C-A11C95D180C7}">
      <dsp:nvSpPr>
        <dsp:cNvPr id="0" name=""/>
        <dsp:cNvSpPr/>
      </dsp:nvSpPr>
      <dsp:spPr>
        <a:xfrm rot="5400000">
          <a:off x="1517924" y="614465"/>
          <a:ext cx="1060284" cy="176428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88E0E8-7DD8-4C0E-B045-A8544E26005E}">
      <dsp:nvSpPr>
        <dsp:cNvPr id="0" name=""/>
        <dsp:cNvSpPr/>
      </dsp:nvSpPr>
      <dsp:spPr>
        <a:xfrm>
          <a:off x="1340936" y="1141607"/>
          <a:ext cx="1592810" cy="1396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Phase 1</a:t>
          </a:r>
        </a:p>
        <a:p>
          <a:pPr marL="0" lvl="0" indent="0" algn="l" defTabSz="533400">
            <a:lnSpc>
              <a:spcPct val="90000"/>
            </a:lnSpc>
            <a:spcBef>
              <a:spcPct val="0"/>
            </a:spcBef>
            <a:spcAft>
              <a:spcPct val="35000"/>
            </a:spcAft>
            <a:buNone/>
          </a:pPr>
          <a:r>
            <a:rPr lang="en-US" sz="1200" kern="1200"/>
            <a:t>Local Government  IT professionals will receive a cybersecurity assessment with assistance from the Cyber Reserve.  </a:t>
          </a:r>
        </a:p>
        <a:p>
          <a:pPr marL="0" lvl="0" indent="0" algn="l" defTabSz="533400">
            <a:lnSpc>
              <a:spcPct val="90000"/>
            </a:lnSpc>
            <a:spcBef>
              <a:spcPct val="0"/>
            </a:spcBef>
            <a:spcAft>
              <a:spcPct val="35000"/>
            </a:spcAft>
            <a:buNone/>
          </a:pPr>
          <a:r>
            <a:rPr lang="en-US" sz="700" kern="1200"/>
            <a:t>	</a:t>
          </a:r>
        </a:p>
      </dsp:txBody>
      <dsp:txXfrm>
        <a:off x="1340936" y="1141607"/>
        <a:ext cx="1592810" cy="1396191"/>
      </dsp:txXfrm>
    </dsp:sp>
    <dsp:sp modelId="{8820FCF2-9DFF-4336-97B5-8857C4362C14}">
      <dsp:nvSpPr>
        <dsp:cNvPr id="0" name=""/>
        <dsp:cNvSpPr/>
      </dsp:nvSpPr>
      <dsp:spPr>
        <a:xfrm>
          <a:off x="2633216" y="484576"/>
          <a:ext cx="300530" cy="30053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9CFBC4-267F-43C2-89B7-C5C39C047873}">
      <dsp:nvSpPr>
        <dsp:cNvPr id="0" name=""/>
        <dsp:cNvSpPr/>
      </dsp:nvSpPr>
      <dsp:spPr>
        <a:xfrm rot="5400000">
          <a:off x="3467835" y="131957"/>
          <a:ext cx="1060284" cy="176428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0E2E05-008E-4F00-8AAD-3F6072625ECD}">
      <dsp:nvSpPr>
        <dsp:cNvPr id="0" name=""/>
        <dsp:cNvSpPr/>
      </dsp:nvSpPr>
      <dsp:spPr>
        <a:xfrm>
          <a:off x="3290847" y="659100"/>
          <a:ext cx="1592810" cy="1396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Phase 2 </a:t>
          </a:r>
        </a:p>
        <a:p>
          <a:pPr marL="0" lvl="0" indent="0" algn="l" defTabSz="577850">
            <a:lnSpc>
              <a:spcPct val="90000"/>
            </a:lnSpc>
            <a:spcBef>
              <a:spcPct val="0"/>
            </a:spcBef>
            <a:spcAft>
              <a:spcPct val="35000"/>
            </a:spcAft>
            <a:buNone/>
          </a:pPr>
          <a:r>
            <a:rPr lang="en-US" sz="1200" kern="1200"/>
            <a:t>Local government staff will receive training from the Ohio Cyber Range Institute aimed at filling gaps observed in the assessment.</a:t>
          </a:r>
        </a:p>
      </dsp:txBody>
      <dsp:txXfrm>
        <a:off x="3290847" y="659100"/>
        <a:ext cx="1592810" cy="1396191"/>
      </dsp:txXfrm>
    </dsp:sp>
    <dsp:sp modelId="{8CE29C18-3C1D-4A7C-B76F-5CA4E7A7D10C}">
      <dsp:nvSpPr>
        <dsp:cNvPr id="0" name=""/>
        <dsp:cNvSpPr/>
      </dsp:nvSpPr>
      <dsp:spPr>
        <a:xfrm>
          <a:off x="4583127" y="2068"/>
          <a:ext cx="300530" cy="30053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11AD2C-E21C-4C51-8BF3-C911BF59DA08}">
      <dsp:nvSpPr>
        <dsp:cNvPr id="0" name=""/>
        <dsp:cNvSpPr/>
      </dsp:nvSpPr>
      <dsp:spPr>
        <a:xfrm rot="5400000">
          <a:off x="5417746" y="-350549"/>
          <a:ext cx="1060284" cy="176428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911917-D9BD-47D0-A9AD-F480EE9A08EE}">
      <dsp:nvSpPr>
        <dsp:cNvPr id="0" name=""/>
        <dsp:cNvSpPr/>
      </dsp:nvSpPr>
      <dsp:spPr>
        <a:xfrm>
          <a:off x="5240758" y="176592"/>
          <a:ext cx="1592810" cy="1396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Phase 3</a:t>
          </a:r>
        </a:p>
        <a:p>
          <a:pPr marL="0" lvl="0" indent="0" algn="l" defTabSz="577850">
            <a:lnSpc>
              <a:spcPct val="90000"/>
            </a:lnSpc>
            <a:spcBef>
              <a:spcPct val="0"/>
            </a:spcBef>
            <a:spcAft>
              <a:spcPct val="35000"/>
            </a:spcAft>
            <a:buNone/>
          </a:pPr>
          <a:r>
            <a:rPr lang="en-US" sz="1200" kern="1200"/>
            <a:t>The local government entity will participate in a tabletop exercise. </a:t>
          </a:r>
        </a:p>
      </dsp:txBody>
      <dsp:txXfrm>
        <a:off x="5240758" y="176592"/>
        <a:ext cx="1592810" cy="13961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C895D-0D46-4776-A038-16040FAE0EF0}">
      <dsp:nvSpPr>
        <dsp:cNvPr id="0" name=""/>
        <dsp:cNvSpPr/>
      </dsp:nvSpPr>
      <dsp:spPr>
        <a:xfrm>
          <a:off x="0" y="44133"/>
          <a:ext cx="6115994" cy="5697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Local government cybersecurity grants (Helps Defend and Recover)</a:t>
          </a:r>
        </a:p>
      </dsp:txBody>
      <dsp:txXfrm>
        <a:off x="27811" y="71944"/>
        <a:ext cx="6060372" cy="514094"/>
      </dsp:txXfrm>
    </dsp:sp>
    <dsp:sp modelId="{8F259363-E832-45D2-9D5C-9FD1F40FA1FC}">
      <dsp:nvSpPr>
        <dsp:cNvPr id="0" name=""/>
        <dsp:cNvSpPr/>
      </dsp:nvSpPr>
      <dsp:spPr>
        <a:xfrm>
          <a:off x="0" y="654170"/>
          <a:ext cx="6115994" cy="5697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Local government Dot Gov Domain Transition (Protects Websites and Prevents Fraud)</a:t>
          </a:r>
        </a:p>
      </dsp:txBody>
      <dsp:txXfrm>
        <a:off x="27811" y="681981"/>
        <a:ext cx="6060372" cy="514094"/>
      </dsp:txXfrm>
    </dsp:sp>
    <dsp:sp modelId="{8F0B06DE-F86B-4942-9B67-5588E2D91CA1}">
      <dsp:nvSpPr>
        <dsp:cNvPr id="0" name=""/>
        <dsp:cNvSpPr/>
      </dsp:nvSpPr>
      <dsp:spPr>
        <a:xfrm>
          <a:off x="0" y="1264207"/>
          <a:ext cx="6115994" cy="5697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Cyber Fusion Center (Cyber Intelligence and Incident Response for Local Governments)</a:t>
          </a:r>
        </a:p>
      </dsp:txBody>
      <dsp:txXfrm>
        <a:off x="27811" y="1292018"/>
        <a:ext cx="6060372" cy="5140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27DAF-2D7D-420F-87B4-4726AFDBE31F}">
      <dsp:nvSpPr>
        <dsp:cNvPr id="0" name=""/>
        <dsp:cNvSpPr/>
      </dsp:nvSpPr>
      <dsp:spPr>
        <a:xfrm>
          <a:off x="0" y="0"/>
          <a:ext cx="8562108" cy="11257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Complete a Cybersecurity Assessment</a:t>
          </a:r>
        </a:p>
        <a:p>
          <a:pPr marL="114300" lvl="1" indent="-114300" algn="l" defTabSz="533400">
            <a:lnSpc>
              <a:spcPct val="90000"/>
            </a:lnSpc>
            <a:spcBef>
              <a:spcPct val="0"/>
            </a:spcBef>
            <a:spcAft>
              <a:spcPct val="15000"/>
            </a:spcAft>
            <a:buChar char="•"/>
          </a:pPr>
          <a:r>
            <a:rPr lang="en-US" sz="1200" kern="1200" dirty="0"/>
            <a:t>Understanding what your vulnerabilities are is crucial to charting a way forward. </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Coordinate with your county to get an assessment done through the O-PCI program. </a:t>
          </a:r>
        </a:p>
      </dsp:txBody>
      <dsp:txXfrm>
        <a:off x="32971" y="32971"/>
        <a:ext cx="7252237" cy="1059785"/>
      </dsp:txXfrm>
    </dsp:sp>
    <dsp:sp modelId="{F69780E1-1E82-46CF-ADA0-CB11DBA18322}">
      <dsp:nvSpPr>
        <dsp:cNvPr id="0" name=""/>
        <dsp:cNvSpPr/>
      </dsp:nvSpPr>
      <dsp:spPr>
        <a:xfrm>
          <a:off x="717076" y="1330405"/>
          <a:ext cx="8562108" cy="11257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Close gaps with training and resources</a:t>
          </a:r>
        </a:p>
        <a:p>
          <a:pPr marL="114300" lvl="1" indent="-114300" algn="l" defTabSz="533400">
            <a:lnSpc>
              <a:spcPct val="90000"/>
            </a:lnSpc>
            <a:spcBef>
              <a:spcPct val="0"/>
            </a:spcBef>
            <a:spcAft>
              <a:spcPct val="15000"/>
            </a:spcAft>
            <a:buChar char="•"/>
          </a:pPr>
          <a:r>
            <a:rPr lang="en-US" sz="1200" kern="1200" dirty="0"/>
            <a:t>Use the O-PCI program to learn and train for preventing cyber-attacks. </a:t>
          </a:r>
        </a:p>
        <a:p>
          <a:pPr marL="114300" lvl="1" indent="-114300" algn="l" defTabSz="533400">
            <a:lnSpc>
              <a:spcPct val="90000"/>
            </a:lnSpc>
            <a:spcBef>
              <a:spcPct val="0"/>
            </a:spcBef>
            <a:spcAft>
              <a:spcPct val="15000"/>
            </a:spcAft>
            <a:buChar char="•"/>
          </a:pPr>
          <a:r>
            <a:rPr lang="en-US" sz="1200" kern="1200" dirty="0"/>
            <a:t>Apply for grant dollars through the Local Government Cybersecurity Grant program to fill any gaps found. </a:t>
          </a:r>
        </a:p>
      </dsp:txBody>
      <dsp:txXfrm>
        <a:off x="750047" y="1363376"/>
        <a:ext cx="7047367" cy="1059785"/>
      </dsp:txXfrm>
    </dsp:sp>
    <dsp:sp modelId="{8E26414A-F889-4703-8D34-49864BD59758}">
      <dsp:nvSpPr>
        <dsp:cNvPr id="0" name=""/>
        <dsp:cNvSpPr/>
      </dsp:nvSpPr>
      <dsp:spPr>
        <a:xfrm>
          <a:off x="1423450" y="2660811"/>
          <a:ext cx="8562108" cy="11257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Create a response plan for a cyber-attack</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What processes do you need to have in place to function? </a:t>
          </a:r>
        </a:p>
        <a:p>
          <a:pPr marL="114300" lvl="1" indent="-114300" algn="l" defTabSz="533400">
            <a:lnSpc>
              <a:spcPct val="90000"/>
            </a:lnSpc>
            <a:spcBef>
              <a:spcPct val="0"/>
            </a:spcBef>
            <a:spcAft>
              <a:spcPct val="15000"/>
            </a:spcAft>
            <a:buChar char="•"/>
          </a:pPr>
          <a:r>
            <a:rPr lang="en-US" sz="1200" kern="1200" dirty="0"/>
            <a:t>Reference the State Cyber Emergency Response plan. </a:t>
          </a:r>
        </a:p>
        <a:p>
          <a:pPr marL="114300" lvl="1" indent="-114300" algn="l" defTabSz="533400">
            <a:lnSpc>
              <a:spcPct val="90000"/>
            </a:lnSpc>
            <a:spcBef>
              <a:spcPct val="0"/>
            </a:spcBef>
            <a:spcAft>
              <a:spcPct val="15000"/>
            </a:spcAft>
            <a:buChar char="•"/>
          </a:pPr>
          <a:r>
            <a:rPr lang="en-US" sz="1200" kern="1200" dirty="0"/>
            <a:t>Coordinate with your county EMA to create a plan specific to you</a:t>
          </a:r>
        </a:p>
      </dsp:txBody>
      <dsp:txXfrm>
        <a:off x="1456421" y="2693782"/>
        <a:ext cx="7058069" cy="1059785"/>
      </dsp:txXfrm>
    </dsp:sp>
    <dsp:sp modelId="{B6D3F940-BD0C-4FDA-BCB2-CD343FFD55D1}">
      <dsp:nvSpPr>
        <dsp:cNvPr id="0" name=""/>
        <dsp:cNvSpPr/>
      </dsp:nvSpPr>
      <dsp:spPr>
        <a:xfrm>
          <a:off x="2140527" y="3991217"/>
          <a:ext cx="8562108" cy="11257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Test your plan with a tabletop exercise</a:t>
          </a:r>
        </a:p>
        <a:p>
          <a:pPr marL="114300" lvl="1" indent="-114300" algn="l" defTabSz="533400">
            <a:lnSpc>
              <a:spcPct val="90000"/>
            </a:lnSpc>
            <a:spcBef>
              <a:spcPct val="0"/>
            </a:spcBef>
            <a:spcAft>
              <a:spcPct val="15000"/>
            </a:spcAft>
            <a:buChar char="•"/>
          </a:pPr>
          <a:r>
            <a:rPr lang="en-US" sz="1200" kern="1200" dirty="0"/>
            <a:t>Participate in a tabletop exercise with your county through O-PCI or CISA. </a:t>
          </a:r>
        </a:p>
        <a:p>
          <a:pPr marL="114300" lvl="1" indent="-114300" algn="l" defTabSz="533400">
            <a:lnSpc>
              <a:spcPct val="90000"/>
            </a:lnSpc>
            <a:spcBef>
              <a:spcPct val="0"/>
            </a:spcBef>
            <a:spcAft>
              <a:spcPct val="15000"/>
            </a:spcAft>
            <a:buChar char="•"/>
          </a:pPr>
          <a:r>
            <a:rPr lang="en-US" sz="1200" kern="1200" dirty="0"/>
            <a:t>Identify further areas for improvement</a:t>
          </a:r>
        </a:p>
        <a:p>
          <a:pPr marL="114300" lvl="1" indent="-114300" algn="l" defTabSz="533400">
            <a:lnSpc>
              <a:spcPct val="90000"/>
            </a:lnSpc>
            <a:spcBef>
              <a:spcPct val="0"/>
            </a:spcBef>
            <a:spcAft>
              <a:spcPct val="15000"/>
            </a:spcAft>
            <a:buChar char="•"/>
          </a:pPr>
          <a:r>
            <a:rPr lang="en-US" sz="1200" kern="1200" dirty="0"/>
            <a:t> Repeat!</a:t>
          </a:r>
        </a:p>
      </dsp:txBody>
      <dsp:txXfrm>
        <a:off x="2173498" y="4024188"/>
        <a:ext cx="7047367" cy="1059785"/>
      </dsp:txXfrm>
    </dsp:sp>
    <dsp:sp modelId="{1EA45403-BC93-43EC-8D23-872DC1A04B75}">
      <dsp:nvSpPr>
        <dsp:cNvPr id="0" name=""/>
        <dsp:cNvSpPr/>
      </dsp:nvSpPr>
      <dsp:spPr>
        <a:xfrm>
          <a:off x="7830385" y="862205"/>
          <a:ext cx="731723" cy="73172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7995023" y="862205"/>
        <a:ext cx="402447" cy="550622"/>
      </dsp:txXfrm>
    </dsp:sp>
    <dsp:sp modelId="{B660222E-613F-4876-9896-C69BCF594757}">
      <dsp:nvSpPr>
        <dsp:cNvPr id="0" name=""/>
        <dsp:cNvSpPr/>
      </dsp:nvSpPr>
      <dsp:spPr>
        <a:xfrm>
          <a:off x="8547462" y="2192610"/>
          <a:ext cx="731723" cy="73172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712100" y="2192610"/>
        <a:ext cx="402447" cy="550622"/>
      </dsp:txXfrm>
    </dsp:sp>
    <dsp:sp modelId="{915A4474-1670-4C30-84DA-63F0939989C1}">
      <dsp:nvSpPr>
        <dsp:cNvPr id="0" name=""/>
        <dsp:cNvSpPr/>
      </dsp:nvSpPr>
      <dsp:spPr>
        <a:xfrm>
          <a:off x="9253836" y="3523016"/>
          <a:ext cx="731723" cy="73172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9418474" y="3523016"/>
        <a:ext cx="402447" cy="5506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A85E8-AAA4-45C3-A3F7-D67449B59DBD}">
      <dsp:nvSpPr>
        <dsp:cNvPr id="0" name=""/>
        <dsp:cNvSpPr/>
      </dsp:nvSpPr>
      <dsp:spPr>
        <a:xfrm>
          <a:off x="0" y="101806"/>
          <a:ext cx="5491141" cy="69614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CyberOhio exists to connect you to resources and help you navigate the cybersecurity world. </a:t>
          </a:r>
        </a:p>
      </dsp:txBody>
      <dsp:txXfrm>
        <a:off x="33983" y="135789"/>
        <a:ext cx="5423175" cy="628183"/>
      </dsp:txXfrm>
    </dsp:sp>
    <dsp:sp modelId="{816D7D5F-7E98-4E0E-9C9F-F916742E0506}">
      <dsp:nvSpPr>
        <dsp:cNvPr id="0" name=""/>
        <dsp:cNvSpPr/>
      </dsp:nvSpPr>
      <dsp:spPr>
        <a:xfrm>
          <a:off x="0" y="846917"/>
          <a:ext cx="5491141" cy="69614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Several State of Ohio Agencies have resources and support available: </a:t>
          </a:r>
        </a:p>
      </dsp:txBody>
      <dsp:txXfrm>
        <a:off x="33983" y="880900"/>
        <a:ext cx="5423175" cy="628183"/>
      </dsp:txXfrm>
    </dsp:sp>
    <dsp:sp modelId="{960B589F-2C22-42A4-9ED5-EDA236F87965}">
      <dsp:nvSpPr>
        <dsp:cNvPr id="0" name=""/>
        <dsp:cNvSpPr/>
      </dsp:nvSpPr>
      <dsp:spPr>
        <a:xfrm>
          <a:off x="0" y="1592026"/>
          <a:ext cx="5491141" cy="69614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Ohio Department of Public Safety, Department of Homeland Security </a:t>
          </a:r>
        </a:p>
      </dsp:txBody>
      <dsp:txXfrm>
        <a:off x="33983" y="1626009"/>
        <a:ext cx="5423175" cy="628183"/>
      </dsp:txXfrm>
    </dsp:sp>
    <dsp:sp modelId="{BA823AA1-5B6A-4534-A2F8-A231B65042D1}">
      <dsp:nvSpPr>
        <dsp:cNvPr id="0" name=""/>
        <dsp:cNvSpPr/>
      </dsp:nvSpPr>
      <dsp:spPr>
        <a:xfrm>
          <a:off x="0" y="2337136"/>
          <a:ext cx="5491141" cy="69614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Ohio Adjutant General’s Office, Cyber Reserve and Ohio Cyber Range Institute</a:t>
          </a:r>
        </a:p>
      </dsp:txBody>
      <dsp:txXfrm>
        <a:off x="33983" y="2371119"/>
        <a:ext cx="5423175" cy="628183"/>
      </dsp:txXfrm>
    </dsp:sp>
    <dsp:sp modelId="{312AB53B-8DAD-4F0E-A09A-3D5CAF54D1F8}">
      <dsp:nvSpPr>
        <dsp:cNvPr id="0" name=""/>
        <dsp:cNvSpPr/>
      </dsp:nvSpPr>
      <dsp:spPr>
        <a:xfrm>
          <a:off x="0" y="3082247"/>
          <a:ext cx="5491141" cy="69614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Connect with us at: </a:t>
          </a:r>
          <a:r>
            <a:rPr lang="en-US" sz="1700" kern="1200" dirty="0">
              <a:hlinkClick xmlns:r="http://schemas.openxmlformats.org/officeDocument/2006/relationships" r:id="rId1"/>
            </a:rPr>
            <a:t>CyberOhio@Governor.ohio.gov</a:t>
          </a:r>
          <a:r>
            <a:rPr lang="en-US" sz="1700" kern="1200" dirty="0"/>
            <a:t> or at Cyber.Ohio.gov</a:t>
          </a:r>
        </a:p>
      </dsp:txBody>
      <dsp:txXfrm>
        <a:off x="33983" y="3116230"/>
        <a:ext cx="5423175" cy="628183"/>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DDC436-1CC3-ACC6-0EEC-375E2C100E9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3B6CC27-97C2-5976-C69C-DB85DC718455}"/>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6536134-02BF-DC4B-876A-A739317555B1}" type="datetimeFigureOut">
              <a:rPr lang="en-US" smtClean="0"/>
              <a:t>11/8/2023</a:t>
            </a:fld>
            <a:endParaRPr lang="en-US"/>
          </a:p>
        </p:txBody>
      </p:sp>
      <p:sp>
        <p:nvSpPr>
          <p:cNvPr id="4" name="Footer Placeholder 3">
            <a:extLst>
              <a:ext uri="{FF2B5EF4-FFF2-40B4-BE49-F238E27FC236}">
                <a16:creationId xmlns:a16="http://schemas.microsoft.com/office/drawing/2014/main" id="{88370228-23BF-F488-7B58-82E733BB2541}"/>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543506-B9E6-5047-ED93-1511CFCAF800}"/>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F3F2689-8C8C-9A42-8AC7-2EF9A282CF7A}" type="slidenum">
              <a:rPr lang="en-US" smtClean="0"/>
              <a:t>‹#›</a:t>
            </a:fld>
            <a:endParaRPr lang="en-US"/>
          </a:p>
        </p:txBody>
      </p:sp>
    </p:spTree>
    <p:extLst>
      <p:ext uri="{BB962C8B-B14F-4D97-AF65-F5344CB8AC3E}">
        <p14:creationId xmlns:p14="http://schemas.microsoft.com/office/powerpoint/2010/main" val="666702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3" rIns="93163"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3" tIns="46583" rIns="93163" bIns="46583" rtlCol="0"/>
          <a:lstStyle>
            <a:lvl1pPr algn="r">
              <a:defRPr sz="1200"/>
            </a:lvl1pPr>
          </a:lstStyle>
          <a:p>
            <a:fld id="{CDC4ADDC-17FF-4FE4-A163-D89C2EB8540B}" type="datetimeFigureOut">
              <a:rPr lang="en-US" smtClean="0"/>
              <a:t>11/8/2023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3" rIns="93163" bIns="46583"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3" tIns="46583" rIns="93163"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3" tIns="46583" rIns="93163"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3" tIns="46583" rIns="93163" bIns="46583" rtlCol="0" anchor="b"/>
          <a:lstStyle>
            <a:lvl1pPr algn="r">
              <a:defRPr sz="1200"/>
            </a:lvl1pPr>
          </a:lstStyle>
          <a:p>
            <a:fld id="{7A6E335F-6B58-4BAC-AAD9-EC2E6DC7157D}" type="slidenum">
              <a:rPr lang="en-US" smtClean="0"/>
              <a:t>‹#›</a:t>
            </a:fld>
            <a:endParaRPr lang="en-US"/>
          </a:p>
        </p:txBody>
      </p:sp>
    </p:spTree>
    <p:extLst>
      <p:ext uri="{BB962C8B-B14F-4D97-AF65-F5344CB8AC3E}">
        <p14:creationId xmlns:p14="http://schemas.microsoft.com/office/powerpoint/2010/main" val="14864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2</a:t>
            </a:fld>
            <a:endParaRPr lang="en-US"/>
          </a:p>
        </p:txBody>
      </p:sp>
    </p:spTree>
    <p:extLst>
      <p:ext uri="{BB962C8B-B14F-4D97-AF65-F5344CB8AC3E}">
        <p14:creationId xmlns:p14="http://schemas.microsoft.com/office/powerpoint/2010/main" val="4090308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4</a:t>
            </a:fld>
            <a:endParaRPr lang="en-US"/>
          </a:p>
        </p:txBody>
      </p:sp>
    </p:spTree>
    <p:extLst>
      <p:ext uri="{BB962C8B-B14F-4D97-AF65-F5344CB8AC3E}">
        <p14:creationId xmlns:p14="http://schemas.microsoft.com/office/powerpoint/2010/main" val="197499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a case study. </a:t>
            </a:r>
          </a:p>
        </p:txBody>
      </p:sp>
      <p:sp>
        <p:nvSpPr>
          <p:cNvPr id="4" name="Slide Number Placeholder 3"/>
          <p:cNvSpPr>
            <a:spLocks noGrp="1"/>
          </p:cNvSpPr>
          <p:nvPr>
            <p:ph type="sldNum" sz="quarter" idx="5"/>
          </p:nvPr>
        </p:nvSpPr>
        <p:spPr/>
        <p:txBody>
          <a:bodyPr/>
          <a:lstStyle/>
          <a:p>
            <a:fld id="{7A6E335F-6B58-4BAC-AAD9-EC2E6DC7157D}" type="slidenum">
              <a:rPr lang="en-US" smtClean="0"/>
              <a:t>8</a:t>
            </a:fld>
            <a:endParaRPr lang="en-US"/>
          </a:p>
        </p:txBody>
      </p:sp>
    </p:spTree>
    <p:extLst>
      <p:ext uri="{BB962C8B-B14F-4D97-AF65-F5344CB8AC3E}">
        <p14:creationId xmlns:p14="http://schemas.microsoft.com/office/powerpoint/2010/main" val="3361930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11</a:t>
            </a:fld>
            <a:endParaRPr lang="en-US"/>
          </a:p>
        </p:txBody>
      </p:sp>
    </p:spTree>
    <p:extLst>
      <p:ext uri="{BB962C8B-B14F-4D97-AF65-F5344CB8AC3E}">
        <p14:creationId xmlns:p14="http://schemas.microsoft.com/office/powerpoint/2010/main" val="1202981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r>
              <a:rPr lang="en-US" sz="6600" b="1" cap="all" baseline="0" dirty="0">
                <a:solidFill>
                  <a:srgbClr val="002060"/>
                </a:solidFill>
                <a:latin typeface="+mj-lt"/>
              </a:rPr>
              <a:t>Presentation</a:t>
            </a:r>
            <a:r>
              <a:rPr lang="en-US" sz="6600" b="1" cap="all" dirty="0">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Tree>
    <p:extLst>
      <p:ext uri="{BB962C8B-B14F-4D97-AF65-F5344CB8AC3E}">
        <p14:creationId xmlns:p14="http://schemas.microsoft.com/office/powerpoint/2010/main" val="55540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88"/>
            <a:ext cx="11430000" cy="982861"/>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pPr lvl="0"/>
            <a:r>
              <a:rPr lang="en-US" dirty="0"/>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209947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5"/>
            <a:ext cx="11430000" cy="1325563"/>
          </a:xfrm>
          <a:prstGeom prst="rect">
            <a:avLst/>
          </a:prstGeom>
        </p:spPr>
        <p:txBody>
          <a:bodyPr anchor="t"/>
          <a:lstStyle>
            <a:lvl1pPr>
              <a:defRPr cap="all" baseline="0">
                <a:latin typeface="Source Sans Pro SemiBold" panose="020B0603030403020204" pitchFamily="34" charset="0"/>
              </a:defRPr>
            </a:lvl1pPr>
          </a:lstStyle>
          <a:p>
            <a:r>
              <a:rPr lang="en-US" dirty="0"/>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96282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1" y="457200"/>
            <a:ext cx="4387121"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7" y="457200"/>
            <a:ext cx="6601511" cy="5403850"/>
          </a:xfrm>
          <a:prstGeom prst="rect">
            <a:avLst/>
          </a:prstGeom>
        </p:spPr>
        <p:txBody>
          <a:bodyPr/>
          <a:lstStyle>
            <a:lvl1pPr>
              <a:defRPr sz="3200">
                <a:latin typeface="Source Sans Pro" panose="020B0503030403020204" pitchFamily="34" charset="0"/>
              </a:defRPr>
            </a:lvl1pPr>
            <a:lvl2pPr>
              <a:defRPr sz="2800">
                <a:latin typeface="Source Sans Pro" panose="020B0503030403020204" pitchFamily="34" charset="0"/>
              </a:defRPr>
            </a:lvl2pPr>
            <a:lvl3pPr>
              <a:defRPr sz="2400">
                <a:latin typeface="Source Sans Pro" panose="020B0503030403020204" pitchFamily="34" charset="0"/>
              </a:defRPr>
            </a:lvl3pPr>
            <a:lvl4pPr>
              <a:defRPr sz="2000">
                <a:latin typeface="Source Sans Pro" panose="020B0503030403020204" pitchFamily="34" charset="0"/>
              </a:defRPr>
            </a:lvl4pPr>
            <a:lvl5pPr>
              <a:defRPr sz="2000">
                <a:latin typeface="Source Sans Pro" panose="020B0503030403020204" pitchFamily="34" charset="0"/>
              </a:defRPr>
            </a:lvl5pPr>
            <a:lvl6pPr>
              <a:defRPr sz="2000"/>
            </a:lvl6pPr>
            <a:lvl7pPr>
              <a:defRPr sz="2000"/>
            </a:lvl7pPr>
            <a:lvl8pPr>
              <a:defRPr sz="2000"/>
            </a:lvl8pPr>
            <a:lvl9pPr>
              <a:defRPr sz="20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1" y="2057400"/>
            <a:ext cx="4387121"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47013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2" y="457200"/>
            <a:ext cx="4387120"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8" y="457201"/>
            <a:ext cx="6627812" cy="5403850"/>
          </a:xfrm>
          <a:prstGeom prst="rect">
            <a:avLst/>
          </a:prstGeom>
        </p:spPr>
        <p:txBody>
          <a:bodyPr/>
          <a:lstStyle>
            <a:lvl1pPr marL="3429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sz="2400">
                <a:solidFill>
                  <a:schemeClr val="bg1">
                    <a:lumMod val="65000"/>
                  </a:schemeClr>
                </a:solidFill>
                <a:latin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3429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2" y="2057400"/>
            <a:ext cx="4387120"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00621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1964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640361"/>
          </a:xfrm>
          <a:prstGeom prst="rect">
            <a:avLst/>
          </a:prstGeom>
        </p:spPr>
        <p:txBody>
          <a:bodyPr/>
          <a:lstStyle>
            <a:lvl1pPr marL="571500" marR="0" indent="-342900" algn="l" defTabSz="914400"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640361"/>
          </a:xfrm>
          <a:prstGeom prst="rect">
            <a:avLst/>
          </a:prstGeom>
        </p:spPr>
        <p:txBody>
          <a:bodyPr/>
          <a:lstStyle>
            <a:lvl1pPr marL="5715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0" y="5607050"/>
            <a:ext cx="5491140" cy="389796"/>
          </a:xfrm>
          <a:prstGeom prst="rect">
            <a:avLst/>
          </a:prstGeom>
        </p:spPr>
        <p:txBody>
          <a:bodyPr>
            <a:normAutofit/>
          </a:bodyPr>
          <a:lstStyle>
            <a:lvl1pPr marL="0" indent="0" algn="l">
              <a:buNone/>
              <a:defRPr sz="1600" i="1">
                <a:solidFill>
                  <a:schemeClr val="bg1">
                    <a:lumMod val="65000"/>
                  </a:schemeClr>
                </a:solidFill>
                <a:latin typeface="Source Sans Pro" panose="020B0503030403020204" pitchFamily="34" charset="0"/>
              </a:defRPr>
            </a:lvl1pPr>
          </a:lstStyle>
          <a:p>
            <a:pPr lvl="0"/>
            <a:r>
              <a:rPr lang="en-US" dirty="0"/>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600" i="1">
                <a:solidFill>
                  <a:schemeClr val="bg1">
                    <a:lumMod val="65000"/>
                  </a:schemeClr>
                </a:solidFill>
                <a:latin typeface="+mn-lt"/>
              </a:defRPr>
            </a:lvl1pPr>
          </a:lstStyle>
          <a:p>
            <a:pPr lvl="0"/>
            <a:r>
              <a:rPr lang="en-US" dirty="0"/>
              <a:t>Click to Edit Photo Caption</a:t>
            </a:r>
          </a:p>
        </p:txBody>
      </p:sp>
    </p:spTree>
    <p:extLst>
      <p:ext uri="{BB962C8B-B14F-4D97-AF65-F5344CB8AC3E}">
        <p14:creationId xmlns:p14="http://schemas.microsoft.com/office/powerpoint/2010/main" val="350404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7" y="1558977"/>
            <a:ext cx="4292326"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558977"/>
            <a:ext cx="3224888"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lvl1pPr>
              <a:defRPr>
                <a:latin typeface="+mj-lt"/>
              </a:defRPr>
            </a:lvl1pPr>
          </a:lstStyle>
          <a:p>
            <a:r>
              <a:rPr lang="en-US" dirty="0"/>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85750" indent="-285750">
              <a:buFont typeface="Arial" panose="020B0604020202020204" pitchFamily="34" charset="0"/>
              <a:buChar char="•"/>
              <a:defRPr sz="2000">
                <a:solidFill>
                  <a:schemeClr val="bg1">
                    <a:lumMod val="65000"/>
                  </a:schemeClr>
                </a:solidFill>
                <a:latin typeface="+mn-lt"/>
              </a:defRPr>
            </a:lvl1pPr>
          </a:lstStyle>
          <a:p>
            <a:r>
              <a:rPr lang="en-US" dirty="0"/>
              <a:t>Click Icon to add picture</a:t>
            </a:r>
          </a:p>
        </p:txBody>
      </p:sp>
    </p:spTree>
    <p:extLst>
      <p:ext uri="{BB962C8B-B14F-4D97-AF65-F5344CB8AC3E}">
        <p14:creationId xmlns:p14="http://schemas.microsoft.com/office/powerpoint/2010/main" val="4275278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558978"/>
            <a:ext cx="4292326"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7" y="5607050"/>
            <a:ext cx="4292326"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Tree>
    <p:extLst>
      <p:ext uri="{BB962C8B-B14F-4D97-AF65-F5344CB8AC3E}">
        <p14:creationId xmlns:p14="http://schemas.microsoft.com/office/powerpoint/2010/main" val="232131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6"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6276182"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9246395"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527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9" name="Picture Placeholder 7"/>
          <p:cNvSpPr>
            <a:spLocks noGrp="1"/>
          </p:cNvSpPr>
          <p:nvPr>
            <p:ph type="pic" sz="quarter" idx="12" hasCustomPrompt="1"/>
          </p:nvPr>
        </p:nvSpPr>
        <p:spPr>
          <a:xfrm>
            <a:off x="3924437" y="1690688"/>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dirty="0"/>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757" y="3929449"/>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187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8055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16990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Intro Slide CyberOhi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r>
              <a:rPr lang="en-US" sz="6600" b="1" cap="all" baseline="0" dirty="0">
                <a:solidFill>
                  <a:srgbClr val="002060"/>
                </a:solidFill>
                <a:latin typeface="+mj-lt"/>
              </a:rPr>
              <a:t>Presentation</a:t>
            </a:r>
            <a:r>
              <a:rPr lang="en-US" sz="6600" b="1" cap="all" dirty="0">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pic>
        <p:nvPicPr>
          <p:cNvPr id="4" name="Picture 3" descr="A close-up of a logo&#10;&#10;Description automatically generated">
            <a:extLst>
              <a:ext uri="{FF2B5EF4-FFF2-40B4-BE49-F238E27FC236}">
                <a16:creationId xmlns:a16="http://schemas.microsoft.com/office/drawing/2014/main" id="{DD1881D9-910A-F9F2-91AC-FD4FE3CBE9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3892" y="5620283"/>
            <a:ext cx="2464215" cy="819508"/>
          </a:xfrm>
          <a:prstGeom prst="rect">
            <a:avLst/>
          </a:prstGeom>
        </p:spPr>
      </p:pic>
    </p:spTree>
    <p:extLst>
      <p:ext uri="{BB962C8B-B14F-4D97-AF65-F5344CB8AC3E}">
        <p14:creationId xmlns:p14="http://schemas.microsoft.com/office/powerpoint/2010/main" val="979810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237913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3882097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CyberOhi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WEBSITE.OHIO.GOV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descr="A close-up of a logo&#10;&#10;Description automatically generated">
            <a:extLst>
              <a:ext uri="{FF2B5EF4-FFF2-40B4-BE49-F238E27FC236}">
                <a16:creationId xmlns:a16="http://schemas.microsoft.com/office/drawing/2014/main" id="{0AC72591-F87B-6F05-3387-329AB3D7FF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3892" y="5620283"/>
            <a:ext cx="2464215" cy="819508"/>
          </a:xfrm>
          <a:prstGeom prst="rect">
            <a:avLst/>
          </a:prstGeom>
        </p:spPr>
      </p:pic>
    </p:spTree>
    <p:extLst>
      <p:ext uri="{BB962C8B-B14F-4D97-AF65-F5344CB8AC3E}">
        <p14:creationId xmlns:p14="http://schemas.microsoft.com/office/powerpoint/2010/main" val="1839762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1091201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CyberOhi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WEBSITE.OHIO.GOV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descr="A close-up of a logo&#10;&#10;Description automatically generated">
            <a:extLst>
              <a:ext uri="{FF2B5EF4-FFF2-40B4-BE49-F238E27FC236}">
                <a16:creationId xmlns:a16="http://schemas.microsoft.com/office/drawing/2014/main" id="{AA99DDDB-C895-5660-6FE1-377AF81BF1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63892" y="5620283"/>
            <a:ext cx="2464215" cy="819508"/>
          </a:xfrm>
          <a:prstGeom prst="rect">
            <a:avLst/>
          </a:prstGeom>
        </p:spPr>
      </p:pic>
    </p:spTree>
    <p:extLst>
      <p:ext uri="{BB962C8B-B14F-4D97-AF65-F5344CB8AC3E}">
        <p14:creationId xmlns:p14="http://schemas.microsoft.com/office/powerpoint/2010/main" val="2156565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2323019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pening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476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ening CyberOhi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314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CyberOhio">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064001" y="6289964"/>
            <a:ext cx="3916218" cy="369332"/>
          </a:xfrm>
          <a:prstGeom prst="rect">
            <a:avLst/>
          </a:prstGeom>
          <a:noFill/>
        </p:spPr>
        <p:txBody>
          <a:bodyPr wrap="square" rtlCol="0">
            <a:spAutoFit/>
          </a:bodyPr>
          <a:lstStyle/>
          <a:p>
            <a:pPr algn="ctr"/>
            <a:r>
              <a:rPr lang="en-US" dirty="0">
                <a:solidFill>
                  <a:srgbClr val="0E3F75"/>
                </a:solidFill>
                <a:latin typeface="Source Sans Pro" panose="020B0503030403020204" pitchFamily="34" charset="0"/>
              </a:rPr>
              <a:t>WEBSITE.OHIO.GOV</a:t>
            </a:r>
          </a:p>
        </p:txBody>
      </p:sp>
    </p:spTree>
    <p:extLst>
      <p:ext uri="{BB962C8B-B14F-4D97-AF65-F5344CB8AC3E}">
        <p14:creationId xmlns:p14="http://schemas.microsoft.com/office/powerpoint/2010/main" val="1706685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496128"/>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496">
          <p15:clr>
            <a:srgbClr val="FBAE40"/>
          </p15:clr>
        </p15:guide>
        <p15:guide id="3" pos="6288">
          <p15:clr>
            <a:srgbClr val="FBAE40"/>
          </p15:clr>
        </p15:guide>
        <p15:guide id="4" pos="1392">
          <p15:clr>
            <a:srgbClr val="FBAE40"/>
          </p15:clr>
        </p15:guide>
        <p15:guide id="5" pos="1680">
          <p15:clr>
            <a:srgbClr val="FBAE40"/>
          </p15:clr>
        </p15:guide>
        <p15:guide id="6" pos="60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400">
                <a:solidFill>
                  <a:schemeClr val="tx1"/>
                </a:solidFill>
                <a:latin typeface="Source Sans Pro" panose="020B0503030403020204" pitchFamily="34" charset="0"/>
              </a:defRPr>
            </a:lvl1pPr>
          </a:lstStyle>
          <a:p>
            <a:pPr lvl="0"/>
            <a:r>
              <a:rPr lang="en-US" dirty="0"/>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Pro" panose="020B0503030403020204" pitchFamily="34" charset="0"/>
              </a:defRPr>
            </a:lvl1pPr>
          </a:lstStyle>
          <a:p>
            <a:pPr lvl="0"/>
            <a:r>
              <a:rPr lang="en-US" dirty="0"/>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dirty="0"/>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Pro" panose="020B0503030403020204" pitchFamily="34" charset="0"/>
              </a:defRPr>
            </a:lvl1pPr>
          </a:lstStyle>
          <a:p>
            <a:r>
              <a:rPr lang="en-US" dirty="0"/>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lstStyle>
            <a:lvl1pPr>
              <a:defRPr>
                <a:latin typeface="Source Sans Pro SemiBold" panose="020B0603030403020204" pitchFamily="34" charset="0"/>
              </a:defRPr>
            </a:lvl1pPr>
          </a:lstStyle>
          <a:p>
            <a:r>
              <a:rPr lang="en-US" dirty="0"/>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05902" y="6356350"/>
            <a:ext cx="7935098" cy="365125"/>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41129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27624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0999" y="1104258"/>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0" y="2230132"/>
            <a:ext cx="9107774" cy="3523609"/>
          </a:xfrm>
          <a:prstGeom prst="rect">
            <a:avLst/>
          </a:prstGeom>
        </p:spPr>
        <p:txBody>
          <a:bodyPr/>
          <a:lstStyle>
            <a:lvl1pPr marL="0" indent="0">
              <a:buNone/>
              <a:defRPr sz="2400">
                <a:solidFill>
                  <a:schemeClr val="tx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0999"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18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2" y="2633955"/>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757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5423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5"/>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5"/>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87145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0" y="1681163"/>
            <a:ext cx="5550243"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0" y="2505075"/>
            <a:ext cx="5550243"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3"/>
            <a:ext cx="5638800"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35072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6.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theme" Target="../theme/theme2.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r>
              <a:rPr lang="en-US" dirty="0"/>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dirty="0"/>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Tree>
    <p:extLst>
      <p:ext uri="{BB962C8B-B14F-4D97-AF65-F5344CB8AC3E}">
        <p14:creationId xmlns:p14="http://schemas.microsoft.com/office/powerpoint/2010/main" val="142617934"/>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4" r:id="rId3"/>
    <p:sldLayoutId id="2147483774" r:id="rId4"/>
    <p:sldLayoutId id="2147483770" r:id="rId5"/>
    <p:sldLayoutId id="2147483792" r:id="rId6"/>
    <p:sldLayoutId id="2147483769" r:id="rId7"/>
    <p:sldLayoutId id="2147483771" r:id="rId8"/>
    <p:sldLayoutId id="2147483772" r:id="rId9"/>
    <p:sldLayoutId id="2147483796" r:id="rId10"/>
    <p:sldLayoutId id="2147483773" r:id="rId11"/>
    <p:sldLayoutId id="2147483775" r:id="rId12"/>
    <p:sldLayoutId id="2147483776" r:id="rId13"/>
    <p:sldLayoutId id="2147483783" r:id="rId14"/>
    <p:sldLayoutId id="2147483788" r:id="rId15"/>
    <p:sldLayoutId id="2147483778" r:id="rId16"/>
    <p:sldLayoutId id="2147483787" r:id="rId17"/>
    <p:sldLayoutId id="2147483780" r:id="rId18"/>
    <p:sldLayoutId id="2147483779" r:id="rId19"/>
    <p:sldLayoutId id="2147483777" r:id="rId20"/>
    <p:sldLayoutId id="2147483781" r:id="rId21"/>
    <p:sldLayoutId id="2147483793" r:id="rId22"/>
    <p:sldLayoutId id="2147483785" r:id="rId23"/>
    <p:sldLayoutId id="2147483794" r:id="rId24"/>
    <p:sldLayoutId id="2147483791" r:id="rId25"/>
  </p:sldLayoutIdLst>
  <p:hf hdr="0" dt="0"/>
  <p:txStyles>
    <p:title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Picture 3" descr="A red and blue text on a black background&#10;&#10;Description automatically generated">
            <a:extLst>
              <a:ext uri="{FF2B5EF4-FFF2-40B4-BE49-F238E27FC236}">
                <a16:creationId xmlns:a16="http://schemas.microsoft.com/office/drawing/2014/main" id="{0F8F1BAD-4B0C-D493-F302-A9D8218C757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90137" y="892866"/>
            <a:ext cx="4857569" cy="5072268"/>
          </a:xfrm>
          <a:prstGeom prst="rect">
            <a:avLst/>
          </a:prstGeom>
        </p:spPr>
      </p:pic>
    </p:spTree>
    <p:extLst>
      <p:ext uri="{BB962C8B-B14F-4D97-AF65-F5344CB8AC3E}">
        <p14:creationId xmlns:p14="http://schemas.microsoft.com/office/powerpoint/2010/main" val="155424163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57" r:id="rId3"/>
    <p:sldLayoutId id="21474837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9.jpeg"/><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8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hio Supercomputer Center celebrates 35 years at the forefront of  technology | Ohio Supercomputer Center">
            <a:extLst>
              <a:ext uri="{FF2B5EF4-FFF2-40B4-BE49-F238E27FC236}">
                <a16:creationId xmlns:a16="http://schemas.microsoft.com/office/drawing/2014/main" id="{3852DE1E-D1CF-7FC1-B75F-B57CF5647D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540" b="3"/>
          <a:stretch/>
        </p:blipFill>
        <p:spPr bwMode="auto">
          <a:xfrm>
            <a:off x="386558" y="1965960"/>
            <a:ext cx="5491140" cy="3880204"/>
          </a:xfrm>
          <a:prstGeom prst="rect">
            <a:avLst/>
          </a:prstGeom>
          <a:solidFill>
            <a:srgbClr val="FFFFFF"/>
          </a:solidFill>
        </p:spPr>
      </p:pic>
      <p:sp>
        <p:nvSpPr>
          <p:cNvPr id="2" name="Title 1">
            <a:extLst>
              <a:ext uri="{FF2B5EF4-FFF2-40B4-BE49-F238E27FC236}">
                <a16:creationId xmlns:a16="http://schemas.microsoft.com/office/drawing/2014/main" id="{B0F24AE1-9C03-993C-DD0E-262B6A1D1CB1}"/>
              </a:ext>
            </a:extLst>
          </p:cNvPr>
          <p:cNvSpPr>
            <a:spLocks noGrp="1"/>
          </p:cNvSpPr>
          <p:nvPr>
            <p:ph type="title"/>
          </p:nvPr>
        </p:nvSpPr>
        <p:spPr>
          <a:xfrm>
            <a:off x="381000" y="365125"/>
            <a:ext cx="11424444" cy="1325563"/>
          </a:xfrm>
        </p:spPr>
        <p:txBody>
          <a:bodyPr anchor="t">
            <a:normAutofit/>
          </a:bodyPr>
          <a:lstStyle/>
          <a:p>
            <a:r>
              <a:rPr lang="en-US" dirty="0" err="1"/>
              <a:t>CyberOho</a:t>
            </a:r>
            <a:r>
              <a:rPr lang="en-US" dirty="0"/>
              <a:t>: Resources Are Available</a:t>
            </a:r>
          </a:p>
        </p:txBody>
      </p:sp>
      <p:sp>
        <p:nvSpPr>
          <p:cNvPr id="4" name="Slide Number Placeholder 3">
            <a:extLst>
              <a:ext uri="{FF2B5EF4-FFF2-40B4-BE49-F238E27FC236}">
                <a16:creationId xmlns:a16="http://schemas.microsoft.com/office/drawing/2014/main" id="{F0E7B0C1-BB09-9505-60ED-E7F312DE6885}"/>
              </a:ext>
            </a:extLst>
          </p:cNvPr>
          <p:cNvSpPr>
            <a:spLocks noGrp="1"/>
          </p:cNvSpPr>
          <p:nvPr>
            <p:ph type="sldNum" sz="quarter" idx="15"/>
          </p:nvPr>
        </p:nvSpPr>
        <p:spPr>
          <a:xfrm>
            <a:off x="9067800" y="6356350"/>
            <a:ext cx="2743200" cy="365125"/>
          </a:xfrm>
        </p:spPr>
        <p:txBody>
          <a:bodyPr anchor="ctr">
            <a:normAutofit/>
          </a:bodyPr>
          <a:lstStyle/>
          <a:p>
            <a:pPr>
              <a:spcAft>
                <a:spcPts val="600"/>
              </a:spcAft>
            </a:pPr>
            <a:fld id="{383B7B7A-CDDA-7C44-B1B0-1F1E45567B3B}" type="slidenum">
              <a:rPr lang="en-US" smtClean="0"/>
              <a:pPr>
                <a:spcAft>
                  <a:spcPts val="600"/>
                </a:spcAft>
              </a:pPr>
              <a:t>10</a:t>
            </a:fld>
            <a:endParaRPr lang="en-US"/>
          </a:p>
        </p:txBody>
      </p:sp>
      <p:graphicFrame>
        <p:nvGraphicFramePr>
          <p:cNvPr id="8" name="Text Placeholder 2">
            <a:extLst>
              <a:ext uri="{FF2B5EF4-FFF2-40B4-BE49-F238E27FC236}">
                <a16:creationId xmlns:a16="http://schemas.microsoft.com/office/drawing/2014/main" id="{8C2AF163-BA4C-BD13-DADE-BE354C133FF5}"/>
              </a:ext>
            </a:extLst>
          </p:cNvPr>
          <p:cNvGraphicFramePr/>
          <p:nvPr>
            <p:extLst>
              <p:ext uri="{D42A27DB-BD31-4B8C-83A1-F6EECF244321}">
                <p14:modId xmlns:p14="http://schemas.microsoft.com/office/powerpoint/2010/main" val="3628638530"/>
              </p:ext>
            </p:extLst>
          </p:nvPr>
        </p:nvGraphicFramePr>
        <p:xfrm>
          <a:off x="6314303" y="1965960"/>
          <a:ext cx="5491141" cy="3880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7790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9C7815-2CCB-7A66-6FFF-8E6FAC93FA1A}"/>
              </a:ext>
            </a:extLst>
          </p:cNvPr>
          <p:cNvSpPr>
            <a:spLocks noGrp="1"/>
          </p:cNvSpPr>
          <p:nvPr>
            <p:ph type="body" sz="quarter" idx="17"/>
          </p:nvPr>
        </p:nvSpPr>
        <p:spPr>
          <a:xfrm>
            <a:off x="381001" y="2384017"/>
            <a:ext cx="5240310" cy="624860"/>
          </a:xfrm>
        </p:spPr>
        <p:txBody>
          <a:bodyPr>
            <a:normAutofit fontScale="62500" lnSpcReduction="20000"/>
          </a:bodyPr>
          <a:lstStyle/>
          <a:p>
            <a:r>
              <a:rPr lang="en-US" dirty="0"/>
              <a:t>Cybersecurity Strategic Advisor to Governor Mike DeWine </a:t>
            </a:r>
          </a:p>
          <a:p>
            <a:r>
              <a:rPr lang="en-US" dirty="0"/>
              <a:t>Chair, CyberOhio </a:t>
            </a:r>
          </a:p>
          <a:p>
            <a:endParaRPr lang="en-US" dirty="0"/>
          </a:p>
        </p:txBody>
      </p:sp>
      <p:sp>
        <p:nvSpPr>
          <p:cNvPr id="5" name="Text Placeholder 4">
            <a:extLst>
              <a:ext uri="{FF2B5EF4-FFF2-40B4-BE49-F238E27FC236}">
                <a16:creationId xmlns:a16="http://schemas.microsoft.com/office/drawing/2014/main" id="{96793753-52E0-CB2D-74CC-BBFEB9D8B887}"/>
              </a:ext>
            </a:extLst>
          </p:cNvPr>
          <p:cNvSpPr>
            <a:spLocks noGrp="1"/>
          </p:cNvSpPr>
          <p:nvPr>
            <p:ph type="body" sz="quarter" idx="14"/>
          </p:nvPr>
        </p:nvSpPr>
        <p:spPr>
          <a:xfrm>
            <a:off x="381001" y="1766794"/>
            <a:ext cx="5240310" cy="479092"/>
          </a:xfrm>
        </p:spPr>
        <p:txBody>
          <a:bodyPr/>
          <a:lstStyle/>
          <a:p>
            <a:r>
              <a:rPr lang="en-US" dirty="0"/>
              <a:t>Kirk Herath</a:t>
            </a:r>
          </a:p>
        </p:txBody>
      </p:sp>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a:xfrm>
            <a:off x="363511" y="1084196"/>
            <a:ext cx="10515600" cy="569913"/>
          </a:xfrm>
        </p:spPr>
        <p:txBody>
          <a:bodyPr>
            <a:noAutofit/>
          </a:bodyPr>
          <a:lstStyle/>
          <a:p>
            <a:r>
              <a:rPr lang="en-US" sz="5400" dirty="0"/>
              <a:t>CyberOhio</a:t>
            </a:r>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11</a:t>
            </a:fld>
            <a:endParaRPr lang="en-US"/>
          </a:p>
        </p:txBody>
      </p:sp>
      <p:pic>
        <p:nvPicPr>
          <p:cNvPr id="1026" name="Picture 2">
            <a:extLst>
              <a:ext uri="{FF2B5EF4-FFF2-40B4-BE49-F238E27FC236}">
                <a16:creationId xmlns:a16="http://schemas.microsoft.com/office/drawing/2014/main" id="{4C31D06E-D2B4-84AF-85E1-E2739A81B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4458" y="1579571"/>
            <a:ext cx="2906683" cy="363611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1CF6A1F-F170-4592-EE9A-3B2B6E70170B}"/>
              </a:ext>
            </a:extLst>
          </p:cNvPr>
          <p:cNvSpPr txBox="1"/>
          <p:nvPr/>
        </p:nvSpPr>
        <p:spPr>
          <a:xfrm>
            <a:off x="380999" y="3456343"/>
            <a:ext cx="6558185" cy="3231654"/>
          </a:xfrm>
          <a:prstGeom prst="rect">
            <a:avLst/>
          </a:prstGeom>
          <a:noFill/>
        </p:spPr>
        <p:txBody>
          <a:bodyPr wrap="square" rtlCol="0">
            <a:spAutoFit/>
          </a:bodyPr>
          <a:lstStyle/>
          <a:p>
            <a:pPr marL="285750" indent="-285750" algn="just" rtl="0">
              <a:buFont typeface="Arial" panose="020B0604020202020204" pitchFamily="34" charset="0"/>
              <a:buChar char="•"/>
            </a:pPr>
            <a:r>
              <a:rPr lang="en-US" sz="1400" b="0" i="0" u="none" strike="noStrike" dirty="0">
                <a:solidFill>
                  <a:srgbClr val="4A4A4A"/>
                </a:solidFill>
                <a:effectLst/>
                <a:latin typeface="Source Sans Pro" panose="020B0503030403020204" pitchFamily="34" charset="0"/>
              </a:rPr>
              <a:t>Kirk Herath is Governor Mike DeWine and Lt. Governor Jon Husted’s Cybersecurity Strategic Advisor and Chairman of CyberOhio, the State of Ohio’s Cybersecurity Advisory Board. </a:t>
            </a:r>
          </a:p>
          <a:p>
            <a:pPr marL="285750" indent="-285750" algn="just" rtl="0">
              <a:buFont typeface="Arial" panose="020B0604020202020204" pitchFamily="34" charset="0"/>
              <a:buChar char="•"/>
            </a:pPr>
            <a:r>
              <a:rPr lang="en-US" sz="1400" b="0" i="0" u="none" strike="noStrike" dirty="0">
                <a:solidFill>
                  <a:srgbClr val="4A4A4A"/>
                </a:solidFill>
                <a:effectLst/>
                <a:latin typeface="Source Sans Pro" panose="020B0503030403020204" pitchFamily="34" charset="0"/>
              </a:rPr>
              <a:t>His role spans coordinating and enhancing the State of Ohio’s cybersecurity capabilities, working with local governments to prepare and remediate cyber attacks, and helping to build a modern cyber workforce.</a:t>
            </a:r>
          </a:p>
          <a:p>
            <a:pPr marL="285750" indent="-285750" algn="just" rtl="0">
              <a:buFont typeface="Arial" panose="020B0604020202020204" pitchFamily="34" charset="0"/>
              <a:buChar char="•"/>
            </a:pPr>
            <a:r>
              <a:rPr lang="en-US" sz="1400" b="0" i="0" u="none" strike="noStrike" dirty="0">
                <a:solidFill>
                  <a:srgbClr val="4A4A4A"/>
                </a:solidFill>
                <a:effectLst/>
                <a:latin typeface="Source Sans Pro" panose="020B0503030403020204" pitchFamily="34" charset="0"/>
              </a:rPr>
              <a:t>He retired as Vice President, Associate General Counsel, and Chief Privacy Officer for Nationwide after 32 years.  </a:t>
            </a:r>
          </a:p>
          <a:p>
            <a:pPr marL="285750" indent="-285750" algn="just" rtl="0">
              <a:buFont typeface="Arial" panose="020B0604020202020204" pitchFamily="34" charset="0"/>
              <a:buChar char="•"/>
            </a:pPr>
            <a:r>
              <a:rPr lang="en-US" sz="1400" b="0" i="0" u="none" strike="noStrike" dirty="0">
                <a:solidFill>
                  <a:srgbClr val="4A4A4A"/>
                </a:solidFill>
                <a:effectLst/>
                <a:latin typeface="Source Sans Pro" panose="020B0503030403020204" pitchFamily="34" charset="0"/>
              </a:rPr>
              <a:t>Kirk is Past President and past board member of the International Association of Privacy Professionals, and he served on the U.S. Department of Homeland Security’s Data Privacy and Integrity Advisory Committee from 2005 to 2011. Kirk is admitted to the Ohio Bar.</a:t>
            </a:r>
          </a:p>
          <a:p>
            <a:br>
              <a:rPr lang="en-US" dirty="0"/>
            </a:br>
            <a:endParaRPr lang="en-US" dirty="0"/>
          </a:p>
        </p:txBody>
      </p:sp>
    </p:spTree>
    <p:extLst>
      <p:ext uri="{BB962C8B-B14F-4D97-AF65-F5344CB8AC3E}">
        <p14:creationId xmlns:p14="http://schemas.microsoft.com/office/powerpoint/2010/main" val="331998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F68E8-AF0B-B3C8-03F1-66A9794B3483}"/>
              </a:ext>
            </a:extLst>
          </p:cNvPr>
          <p:cNvSpPr>
            <a:spLocks noGrp="1"/>
          </p:cNvSpPr>
          <p:nvPr>
            <p:ph type="body" sz="quarter" idx="15"/>
          </p:nvPr>
        </p:nvSpPr>
        <p:spPr>
          <a:xfrm>
            <a:off x="3126323" y="1691347"/>
            <a:ext cx="5939345" cy="830263"/>
          </a:xfrm>
        </p:spPr>
        <p:txBody>
          <a:bodyPr>
            <a:normAutofit fontScale="92500" lnSpcReduction="10000"/>
          </a:bodyPr>
          <a:lstStyle/>
          <a:p>
            <a:pPr algn="ctr"/>
            <a:r>
              <a:rPr lang="en-US" dirty="0"/>
              <a:t>Vital Cybersecurity Practices for County Treasurers </a:t>
            </a:r>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2</a:t>
            </a:fld>
            <a:endParaRPr lang="en-US"/>
          </a:p>
        </p:txBody>
      </p:sp>
      <p:sp>
        <p:nvSpPr>
          <p:cNvPr id="14" name="TextBox 13">
            <a:extLst>
              <a:ext uri="{FF2B5EF4-FFF2-40B4-BE49-F238E27FC236}">
                <a16:creationId xmlns:a16="http://schemas.microsoft.com/office/drawing/2014/main" id="{A6517939-38EA-09F3-A76D-EB55E60F864D}"/>
              </a:ext>
            </a:extLst>
          </p:cNvPr>
          <p:cNvSpPr txBox="1"/>
          <p:nvPr/>
        </p:nvSpPr>
        <p:spPr>
          <a:xfrm>
            <a:off x="3189511" y="3885357"/>
            <a:ext cx="5812971" cy="1815882"/>
          </a:xfrm>
          <a:prstGeom prst="rect">
            <a:avLst/>
          </a:prstGeom>
          <a:noFill/>
        </p:spPr>
        <p:txBody>
          <a:bodyPr wrap="square" rtlCol="0">
            <a:spAutoFit/>
          </a:bodyPr>
          <a:lstStyle/>
          <a:p>
            <a:pPr algn="ctr"/>
            <a:r>
              <a:rPr lang="en-US" sz="2800" dirty="0"/>
              <a:t>County Treasurers Association of Ohio </a:t>
            </a:r>
          </a:p>
          <a:p>
            <a:pPr algn="ctr"/>
            <a:r>
              <a:rPr lang="en-US" sz="2800" dirty="0"/>
              <a:t>2023 Fall Conference </a:t>
            </a:r>
          </a:p>
          <a:p>
            <a:pPr algn="ctr"/>
            <a:r>
              <a:rPr lang="en-US" sz="2800" dirty="0"/>
              <a:t>November 15</a:t>
            </a:r>
            <a:r>
              <a:rPr lang="en-US" sz="2800" baseline="30000" dirty="0"/>
              <a:t>th</a:t>
            </a:r>
            <a:r>
              <a:rPr lang="en-US" sz="2800" dirty="0"/>
              <a:t>, 2023 </a:t>
            </a:r>
          </a:p>
        </p:txBody>
      </p:sp>
      <p:sp>
        <p:nvSpPr>
          <p:cNvPr id="18" name="TextBox 17">
            <a:extLst>
              <a:ext uri="{FF2B5EF4-FFF2-40B4-BE49-F238E27FC236}">
                <a16:creationId xmlns:a16="http://schemas.microsoft.com/office/drawing/2014/main" id="{1A9BF9CF-B3CD-B83F-9ACE-66E853B3E89E}"/>
              </a:ext>
            </a:extLst>
          </p:cNvPr>
          <p:cNvSpPr txBox="1"/>
          <p:nvPr/>
        </p:nvSpPr>
        <p:spPr>
          <a:xfrm>
            <a:off x="3681480" y="491018"/>
            <a:ext cx="4829032" cy="1200329"/>
          </a:xfrm>
          <a:prstGeom prst="rect">
            <a:avLst/>
          </a:prstGeom>
          <a:noFill/>
        </p:spPr>
        <p:txBody>
          <a:bodyPr wrap="square" rtlCol="0">
            <a:spAutoFit/>
          </a:bodyPr>
          <a:lstStyle/>
          <a:p>
            <a:r>
              <a:rPr lang="en-US" sz="7200" b="1" dirty="0">
                <a:solidFill>
                  <a:srgbClr val="0E3F75"/>
                </a:solidFill>
              </a:rPr>
              <a:t>CyberOhio</a:t>
            </a:r>
            <a:endParaRPr lang="en-US" sz="4400" b="1" dirty="0">
              <a:solidFill>
                <a:srgbClr val="0E3F75"/>
              </a:solidFill>
            </a:endParaRPr>
          </a:p>
        </p:txBody>
      </p:sp>
    </p:spTree>
    <p:extLst>
      <p:ext uri="{BB962C8B-B14F-4D97-AF65-F5344CB8AC3E}">
        <p14:creationId xmlns:p14="http://schemas.microsoft.com/office/powerpoint/2010/main" val="2873950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57AB-4598-42B4-997A-713902A32351}"/>
              </a:ext>
            </a:extLst>
          </p:cNvPr>
          <p:cNvSpPr>
            <a:spLocks noGrp="1"/>
          </p:cNvSpPr>
          <p:nvPr>
            <p:ph type="title"/>
          </p:nvPr>
        </p:nvSpPr>
        <p:spPr>
          <a:xfrm>
            <a:off x="381000" y="365125"/>
            <a:ext cx="11430000" cy="1325563"/>
          </a:xfrm>
        </p:spPr>
        <p:txBody>
          <a:bodyPr anchor="t">
            <a:normAutofit/>
          </a:bodyPr>
          <a:lstStyle/>
          <a:p>
            <a:r>
              <a:rPr lang="en-US"/>
              <a:t>CyberOhio Background</a:t>
            </a:r>
            <a:endParaRPr lang="en-US" dirty="0"/>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11"/>
          </p:nvPr>
        </p:nvSpPr>
        <p:spPr>
          <a:xfrm>
            <a:off x="9067800" y="6356350"/>
            <a:ext cx="2743200" cy="365125"/>
          </a:xfrm>
        </p:spPr>
        <p:txBody>
          <a:bodyPr anchor="ctr">
            <a:normAutofit/>
          </a:bodyPr>
          <a:lstStyle/>
          <a:p>
            <a:pPr>
              <a:spcAft>
                <a:spcPts val="600"/>
              </a:spcAft>
            </a:pPr>
            <a:fld id="{383B7B7A-CDDA-7C44-B1B0-1F1E45567B3B}" type="slidenum">
              <a:rPr lang="en-US" smtClean="0"/>
              <a:pPr>
                <a:spcAft>
                  <a:spcPts val="600"/>
                </a:spcAft>
              </a:pPr>
              <a:t>3</a:t>
            </a:fld>
            <a:endParaRPr lang="en-US"/>
          </a:p>
        </p:txBody>
      </p:sp>
      <p:graphicFrame>
        <p:nvGraphicFramePr>
          <p:cNvPr id="6" name="Text Placeholder 2">
            <a:extLst>
              <a:ext uri="{FF2B5EF4-FFF2-40B4-BE49-F238E27FC236}">
                <a16:creationId xmlns:a16="http://schemas.microsoft.com/office/drawing/2014/main" id="{304A63D0-F75C-F6C1-2D9F-44521557469B}"/>
              </a:ext>
            </a:extLst>
          </p:cNvPr>
          <p:cNvGraphicFramePr/>
          <p:nvPr/>
        </p:nvGraphicFramePr>
        <p:xfrm>
          <a:off x="786063" y="973662"/>
          <a:ext cx="10423358" cy="538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6213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57AB-4598-42B4-997A-713902A32351}"/>
              </a:ext>
            </a:extLst>
          </p:cNvPr>
          <p:cNvSpPr>
            <a:spLocks noGrp="1"/>
          </p:cNvSpPr>
          <p:nvPr>
            <p:ph type="title"/>
          </p:nvPr>
        </p:nvSpPr>
        <p:spPr>
          <a:xfrm>
            <a:off x="407301" y="457200"/>
            <a:ext cx="4333141" cy="974558"/>
          </a:xfrm>
        </p:spPr>
        <p:txBody>
          <a:bodyPr anchor="t">
            <a:normAutofit/>
          </a:bodyPr>
          <a:lstStyle/>
          <a:p>
            <a:r>
              <a:rPr lang="en-US" kern="1200" dirty="0"/>
              <a:t>Why Cybersecurity Matters</a:t>
            </a:r>
            <a:endParaRPr lang="en-US" dirty="0"/>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11"/>
          </p:nvPr>
        </p:nvSpPr>
        <p:spPr>
          <a:xfrm>
            <a:off x="9067800" y="6356350"/>
            <a:ext cx="2743200" cy="365125"/>
          </a:xfrm>
        </p:spPr>
        <p:txBody>
          <a:bodyPr anchor="ctr">
            <a:normAutofit/>
          </a:bodyPr>
          <a:lstStyle/>
          <a:p>
            <a:pPr>
              <a:spcAft>
                <a:spcPts val="600"/>
              </a:spcAft>
            </a:pPr>
            <a:fld id="{383B7B7A-CDDA-7C44-B1B0-1F1E45567B3B}" type="slidenum">
              <a:rPr lang="en-US" smtClean="0"/>
              <a:pPr>
                <a:spcAft>
                  <a:spcPts val="600"/>
                </a:spcAft>
              </a:pPr>
              <a:t>4</a:t>
            </a:fld>
            <a:endParaRPr lang="en-US"/>
          </a:p>
        </p:txBody>
      </p:sp>
      <p:graphicFrame>
        <p:nvGraphicFramePr>
          <p:cNvPr id="15" name="Text Placeholder 2">
            <a:extLst>
              <a:ext uri="{FF2B5EF4-FFF2-40B4-BE49-F238E27FC236}">
                <a16:creationId xmlns:a16="http://schemas.microsoft.com/office/drawing/2014/main" id="{713B0FCC-76DD-F01B-EE62-65DE87ADF3C3}"/>
              </a:ext>
            </a:extLst>
          </p:cNvPr>
          <p:cNvGraphicFramePr/>
          <p:nvPr/>
        </p:nvGraphicFramePr>
        <p:xfrm>
          <a:off x="5183188" y="965867"/>
          <a:ext cx="6601511" cy="540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a:extLst>
              <a:ext uri="{FF2B5EF4-FFF2-40B4-BE49-F238E27FC236}">
                <a16:creationId xmlns:a16="http://schemas.microsoft.com/office/drawing/2014/main" id="{E2D11CD7-3C9C-973F-53F3-00216C3ED40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931" r="16388" b="1"/>
          <a:stretch/>
        </p:blipFill>
        <p:spPr bwMode="auto">
          <a:xfrm>
            <a:off x="623869" y="1763292"/>
            <a:ext cx="3900004" cy="438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81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C3847C-C456-655F-7BD0-4FA7AE5EAF98}"/>
              </a:ext>
            </a:extLst>
          </p:cNvPr>
          <p:cNvSpPr>
            <a:spLocks noGrp="1"/>
          </p:cNvSpPr>
          <p:nvPr>
            <p:ph type="title"/>
          </p:nvPr>
        </p:nvSpPr>
        <p:spPr>
          <a:xfrm>
            <a:off x="381000" y="365125"/>
            <a:ext cx="11430000" cy="1325563"/>
          </a:xfrm>
        </p:spPr>
        <p:txBody>
          <a:bodyPr anchor="t">
            <a:normAutofit/>
          </a:bodyPr>
          <a:lstStyle/>
          <a:p>
            <a:r>
              <a:rPr lang="en-US" dirty="0"/>
              <a:t>Four Missions Mapped to EO 2022-07D</a:t>
            </a:r>
          </a:p>
        </p:txBody>
      </p:sp>
      <p:sp>
        <p:nvSpPr>
          <p:cNvPr id="20" name="Slide Number Placeholder 3">
            <a:extLst>
              <a:ext uri="{FF2B5EF4-FFF2-40B4-BE49-F238E27FC236}">
                <a16:creationId xmlns:a16="http://schemas.microsoft.com/office/drawing/2014/main" id="{CB09ABB5-9FC2-3144-D98D-C4ABFDB31CB2}"/>
              </a:ext>
            </a:extLst>
          </p:cNvPr>
          <p:cNvSpPr>
            <a:spLocks noGrp="1"/>
          </p:cNvSpPr>
          <p:nvPr>
            <p:ph type="sldNum" sz="quarter" idx="11"/>
          </p:nvPr>
        </p:nvSpPr>
        <p:spPr>
          <a:xfrm>
            <a:off x="9067800" y="6356350"/>
            <a:ext cx="2743200" cy="365125"/>
          </a:xfrm>
        </p:spPr>
        <p:txBody>
          <a:bodyPr/>
          <a:lstStyle/>
          <a:p>
            <a:pPr>
              <a:spcAft>
                <a:spcPts val="600"/>
              </a:spcAft>
            </a:pPr>
            <a:fld id="{383B7B7A-CDDA-7C44-B1B0-1F1E45567B3B}" type="slidenum">
              <a:rPr lang="en-US" smtClean="0"/>
              <a:pPr>
                <a:spcAft>
                  <a:spcPts val="600"/>
                </a:spcAft>
              </a:pPr>
              <a:t>5</a:t>
            </a:fld>
            <a:endParaRPr lang="en-US"/>
          </a:p>
        </p:txBody>
      </p:sp>
      <p:sp>
        <p:nvSpPr>
          <p:cNvPr id="8" name="Slide Number Placeholder 7">
            <a:extLst>
              <a:ext uri="{FF2B5EF4-FFF2-40B4-BE49-F238E27FC236}">
                <a16:creationId xmlns:a16="http://schemas.microsoft.com/office/drawing/2014/main" id="{61A741D6-1F84-B63C-B002-FC5E69FEAF6D}"/>
              </a:ext>
            </a:extLst>
          </p:cNvPr>
          <p:cNvSpPr>
            <a:spLocks noGrp="1"/>
          </p:cNvSpPr>
          <p:nvPr>
            <p:ph type="sldNum" sz="quarter" idx="14"/>
          </p:nvPr>
        </p:nvSpPr>
        <p:spPr>
          <a:xfrm>
            <a:off x="7056812" y="5670015"/>
            <a:ext cx="2111766" cy="28108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94944">
              <a:spcAft>
                <a:spcPts val="600"/>
              </a:spcAft>
            </a:pPr>
            <a:fld id="{F3D39407-4930-4488-8ED0-715DC1760AF7}" type="slidenum">
              <a:rPr lang="en-US" sz="912" b="1" kern="1200">
                <a:solidFill>
                  <a:schemeClr val="bg1"/>
                </a:solidFill>
                <a:latin typeface="+mn-lt"/>
                <a:ea typeface="+mn-ea"/>
                <a:cs typeface="+mn-cs"/>
              </a:rPr>
              <a:pPr defTabSz="694944">
                <a:spcAft>
                  <a:spcPts val="600"/>
                </a:spcAft>
              </a:pPr>
              <a:t>5</a:t>
            </a:fld>
            <a:endParaRPr lang="en-US" dirty="0"/>
          </a:p>
        </p:txBody>
      </p:sp>
      <p:sp>
        <p:nvSpPr>
          <p:cNvPr id="11" name="Freeform: Shape 10">
            <a:extLst>
              <a:ext uri="{FF2B5EF4-FFF2-40B4-BE49-F238E27FC236}">
                <a16:creationId xmlns:a16="http://schemas.microsoft.com/office/drawing/2014/main" id="{4932A8DD-F6EE-1BB4-2EB4-A70C91B1714D}"/>
              </a:ext>
            </a:extLst>
          </p:cNvPr>
          <p:cNvSpPr/>
          <p:nvPr/>
        </p:nvSpPr>
        <p:spPr>
          <a:xfrm>
            <a:off x="637674" y="1468356"/>
            <a:ext cx="10756231" cy="834632"/>
          </a:xfrm>
          <a:custGeom>
            <a:avLst/>
            <a:gdLst>
              <a:gd name="connsiteX0" fmla="*/ 0 w 10756231"/>
              <a:gd name="connsiteY0" fmla="*/ 0 h 834632"/>
              <a:gd name="connsiteX1" fmla="*/ 10756231 w 10756231"/>
              <a:gd name="connsiteY1" fmla="*/ 0 h 834632"/>
              <a:gd name="connsiteX2" fmla="*/ 10756231 w 10756231"/>
              <a:gd name="connsiteY2" fmla="*/ 834632 h 834632"/>
              <a:gd name="connsiteX3" fmla="*/ 0 w 10756231"/>
              <a:gd name="connsiteY3" fmla="*/ 834632 h 834632"/>
              <a:gd name="connsiteX4" fmla="*/ 0 w 10756231"/>
              <a:gd name="connsiteY4" fmla="*/ 0 h 83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6231" h="834632">
                <a:moveTo>
                  <a:pt x="0" y="0"/>
                </a:moveTo>
                <a:lnTo>
                  <a:pt x="10756231" y="0"/>
                </a:lnTo>
                <a:lnTo>
                  <a:pt x="10756231" y="834632"/>
                </a:lnTo>
                <a:lnTo>
                  <a:pt x="0" y="834632"/>
                </a:lnTo>
                <a:lnTo>
                  <a:pt x="0" y="0"/>
                </a:lnTo>
                <a:close/>
              </a:path>
            </a:pathLst>
          </a:custGeom>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accent1">
                    <a:lumMod val="40000"/>
                    <a:lumOff val="60000"/>
                  </a:schemeClr>
                </a:solidFill>
              </a:rPr>
              <a:t>Coordinate a “…unified approach among state agencies to guide the state’s cyber initiatives…”</a:t>
            </a:r>
          </a:p>
        </p:txBody>
      </p:sp>
      <p:sp>
        <p:nvSpPr>
          <p:cNvPr id="12" name="Freeform: Shape 11">
            <a:extLst>
              <a:ext uri="{FF2B5EF4-FFF2-40B4-BE49-F238E27FC236}">
                <a16:creationId xmlns:a16="http://schemas.microsoft.com/office/drawing/2014/main" id="{E76F2ABC-C152-937F-98BD-7E3B155D8DD3}"/>
              </a:ext>
            </a:extLst>
          </p:cNvPr>
          <p:cNvSpPr/>
          <p:nvPr/>
        </p:nvSpPr>
        <p:spPr>
          <a:xfrm>
            <a:off x="633129" y="2215060"/>
            <a:ext cx="2689057" cy="2094336"/>
          </a:xfrm>
          <a:custGeom>
            <a:avLst/>
            <a:gdLst>
              <a:gd name="connsiteX0" fmla="*/ 0 w 2689057"/>
              <a:gd name="connsiteY0" fmla="*/ 0 h 2094336"/>
              <a:gd name="connsiteX1" fmla="*/ 2689057 w 2689057"/>
              <a:gd name="connsiteY1" fmla="*/ 0 h 2094336"/>
              <a:gd name="connsiteX2" fmla="*/ 2689057 w 2689057"/>
              <a:gd name="connsiteY2" fmla="*/ 2094336 h 2094336"/>
              <a:gd name="connsiteX3" fmla="*/ 0 w 2689057"/>
              <a:gd name="connsiteY3" fmla="*/ 2094336 h 2094336"/>
              <a:gd name="connsiteX4" fmla="*/ 0 w 2689057"/>
              <a:gd name="connsiteY4" fmla="*/ 0 h 2094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057" h="2094336">
                <a:moveTo>
                  <a:pt x="0" y="0"/>
                </a:moveTo>
                <a:lnTo>
                  <a:pt x="2689057" y="0"/>
                </a:lnTo>
                <a:lnTo>
                  <a:pt x="2689057" y="2094336"/>
                </a:lnTo>
                <a:lnTo>
                  <a:pt x="0" y="209433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solidFill>
                  <a:schemeClr val="accent1">
                    <a:lumMod val="40000"/>
                    <a:lumOff val="60000"/>
                  </a:schemeClr>
                </a:solidFill>
              </a:rPr>
              <a:t>Protect State systems and information</a:t>
            </a:r>
          </a:p>
        </p:txBody>
      </p:sp>
      <p:sp>
        <p:nvSpPr>
          <p:cNvPr id="13" name="Freeform: Shape 12">
            <a:extLst>
              <a:ext uri="{FF2B5EF4-FFF2-40B4-BE49-F238E27FC236}">
                <a16:creationId xmlns:a16="http://schemas.microsoft.com/office/drawing/2014/main" id="{185E687B-C772-828D-170F-DEE7FD9DDAE9}"/>
              </a:ext>
            </a:extLst>
          </p:cNvPr>
          <p:cNvSpPr/>
          <p:nvPr/>
        </p:nvSpPr>
        <p:spPr>
          <a:xfrm>
            <a:off x="3326731" y="2211635"/>
            <a:ext cx="2689057" cy="2097761"/>
          </a:xfrm>
          <a:custGeom>
            <a:avLst/>
            <a:gdLst>
              <a:gd name="connsiteX0" fmla="*/ 0 w 2689057"/>
              <a:gd name="connsiteY0" fmla="*/ 0 h 2097761"/>
              <a:gd name="connsiteX1" fmla="*/ 2689057 w 2689057"/>
              <a:gd name="connsiteY1" fmla="*/ 0 h 2097761"/>
              <a:gd name="connsiteX2" fmla="*/ 2689057 w 2689057"/>
              <a:gd name="connsiteY2" fmla="*/ 2097761 h 2097761"/>
              <a:gd name="connsiteX3" fmla="*/ 0 w 2689057"/>
              <a:gd name="connsiteY3" fmla="*/ 2097761 h 2097761"/>
              <a:gd name="connsiteX4" fmla="*/ 0 w 2689057"/>
              <a:gd name="connsiteY4" fmla="*/ 0 h 209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057" h="2097761">
                <a:moveTo>
                  <a:pt x="0" y="0"/>
                </a:moveTo>
                <a:lnTo>
                  <a:pt x="2689057" y="0"/>
                </a:lnTo>
                <a:lnTo>
                  <a:pt x="2689057" y="2097761"/>
                </a:lnTo>
                <a:lnTo>
                  <a:pt x="0" y="20977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accent1">
                    <a:lumMod val="40000"/>
                    <a:lumOff val="60000"/>
                  </a:schemeClr>
                </a:solidFill>
              </a:rPr>
              <a:t>Support Ohio’s local government cybersecurity efforts</a:t>
            </a:r>
          </a:p>
        </p:txBody>
      </p:sp>
      <p:sp>
        <p:nvSpPr>
          <p:cNvPr id="14" name="Freeform: Shape 13">
            <a:extLst>
              <a:ext uri="{FF2B5EF4-FFF2-40B4-BE49-F238E27FC236}">
                <a16:creationId xmlns:a16="http://schemas.microsoft.com/office/drawing/2014/main" id="{B1950D35-F91D-2378-B724-68A6C19F811F}"/>
              </a:ext>
            </a:extLst>
          </p:cNvPr>
          <p:cNvSpPr/>
          <p:nvPr/>
        </p:nvSpPr>
        <p:spPr>
          <a:xfrm>
            <a:off x="6006700" y="2209011"/>
            <a:ext cx="2689057" cy="2136585"/>
          </a:xfrm>
          <a:custGeom>
            <a:avLst/>
            <a:gdLst>
              <a:gd name="connsiteX0" fmla="*/ 0 w 2689057"/>
              <a:gd name="connsiteY0" fmla="*/ 0 h 2136585"/>
              <a:gd name="connsiteX1" fmla="*/ 2689057 w 2689057"/>
              <a:gd name="connsiteY1" fmla="*/ 0 h 2136585"/>
              <a:gd name="connsiteX2" fmla="*/ 2689057 w 2689057"/>
              <a:gd name="connsiteY2" fmla="*/ 2136585 h 2136585"/>
              <a:gd name="connsiteX3" fmla="*/ 0 w 2689057"/>
              <a:gd name="connsiteY3" fmla="*/ 2136585 h 2136585"/>
              <a:gd name="connsiteX4" fmla="*/ 0 w 2689057"/>
              <a:gd name="connsiteY4" fmla="*/ 0 h 213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057" h="2136585">
                <a:moveTo>
                  <a:pt x="0" y="0"/>
                </a:moveTo>
                <a:lnTo>
                  <a:pt x="2689057" y="0"/>
                </a:lnTo>
                <a:lnTo>
                  <a:pt x="2689057" y="2136585"/>
                </a:lnTo>
                <a:lnTo>
                  <a:pt x="0" y="213658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1">
                    <a:lumMod val="40000"/>
                    <a:lumOff val="60000"/>
                  </a:schemeClr>
                </a:solidFill>
              </a:rPr>
              <a:t>Address cybersecurity workforce challenges</a:t>
            </a:r>
          </a:p>
        </p:txBody>
      </p:sp>
      <p:sp>
        <p:nvSpPr>
          <p:cNvPr id="16" name="Freeform: Shape 15">
            <a:extLst>
              <a:ext uri="{FF2B5EF4-FFF2-40B4-BE49-F238E27FC236}">
                <a16:creationId xmlns:a16="http://schemas.microsoft.com/office/drawing/2014/main" id="{6B9ABB51-7881-E358-535F-73E14818E0E2}"/>
              </a:ext>
            </a:extLst>
          </p:cNvPr>
          <p:cNvSpPr/>
          <p:nvPr/>
        </p:nvSpPr>
        <p:spPr>
          <a:xfrm>
            <a:off x="8700302" y="2211635"/>
            <a:ext cx="2689057" cy="2097761"/>
          </a:xfrm>
          <a:custGeom>
            <a:avLst/>
            <a:gdLst>
              <a:gd name="connsiteX0" fmla="*/ 0 w 2689057"/>
              <a:gd name="connsiteY0" fmla="*/ 0 h 2097761"/>
              <a:gd name="connsiteX1" fmla="*/ 2689057 w 2689057"/>
              <a:gd name="connsiteY1" fmla="*/ 0 h 2097761"/>
              <a:gd name="connsiteX2" fmla="*/ 2689057 w 2689057"/>
              <a:gd name="connsiteY2" fmla="*/ 2097761 h 2097761"/>
              <a:gd name="connsiteX3" fmla="*/ 0 w 2689057"/>
              <a:gd name="connsiteY3" fmla="*/ 2097761 h 2097761"/>
              <a:gd name="connsiteX4" fmla="*/ 0 w 2689057"/>
              <a:gd name="connsiteY4" fmla="*/ 0 h 209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057" h="2097761">
                <a:moveTo>
                  <a:pt x="0" y="0"/>
                </a:moveTo>
                <a:lnTo>
                  <a:pt x="2689057" y="0"/>
                </a:lnTo>
                <a:lnTo>
                  <a:pt x="2689057" y="2097761"/>
                </a:lnTo>
                <a:lnTo>
                  <a:pt x="0" y="209776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1">
                    <a:lumMod val="40000"/>
                    <a:lumOff val="60000"/>
                  </a:schemeClr>
                </a:solidFill>
              </a:rPr>
              <a:t>Engage the private sector in statewide efforts of cyber protection activities</a:t>
            </a:r>
          </a:p>
        </p:txBody>
      </p:sp>
      <p:sp>
        <p:nvSpPr>
          <p:cNvPr id="2" name="TextBox 1">
            <a:extLst>
              <a:ext uri="{FF2B5EF4-FFF2-40B4-BE49-F238E27FC236}">
                <a16:creationId xmlns:a16="http://schemas.microsoft.com/office/drawing/2014/main" id="{9B4B7EF0-ACBD-234E-FF39-A7E5B6C535EA}"/>
              </a:ext>
            </a:extLst>
          </p:cNvPr>
          <p:cNvSpPr txBox="1"/>
          <p:nvPr/>
        </p:nvSpPr>
        <p:spPr>
          <a:xfrm>
            <a:off x="635889" y="4282953"/>
            <a:ext cx="2683043" cy="1611467"/>
          </a:xfrm>
          <a:prstGeom prst="rect">
            <a:avLst/>
          </a:prstGeom>
          <a:solidFill>
            <a:schemeClr val="accent1">
              <a:lumMod val="75000"/>
            </a:schemeClr>
          </a:solidFill>
          <a:ln w="12700">
            <a:solidFill>
              <a:schemeClr val="bg1"/>
            </a:solidFill>
          </a:ln>
        </p:spPr>
        <p:txBody>
          <a:bodyPr wrap="square" rtlCol="0">
            <a:spAutoFit/>
          </a:bodyPr>
          <a:lstStyle/>
          <a:p>
            <a:pPr algn="ctr" defTabSz="694944">
              <a:spcAft>
                <a:spcPts val="600"/>
              </a:spcAft>
            </a:pPr>
            <a:r>
              <a:rPr lang="en-US" sz="2400" b="1" kern="1200" dirty="0">
                <a:solidFill>
                  <a:schemeClr val="bg1"/>
                </a:solidFill>
                <a:latin typeface="+mn-lt"/>
                <a:ea typeface="+mn-ea"/>
                <a:cs typeface="+mn-cs"/>
              </a:rPr>
              <a:t>Protect the Base</a:t>
            </a:r>
          </a:p>
          <a:p>
            <a:pPr algn="ctr" defTabSz="694944">
              <a:spcAft>
                <a:spcPts val="600"/>
              </a:spcAft>
            </a:pPr>
            <a:endParaRPr lang="en-US" sz="1368" b="1" kern="1200" dirty="0">
              <a:solidFill>
                <a:schemeClr val="bg1"/>
              </a:solidFill>
              <a:latin typeface="+mn-lt"/>
              <a:ea typeface="+mn-ea"/>
              <a:cs typeface="+mn-cs"/>
            </a:endParaRPr>
          </a:p>
          <a:p>
            <a:pPr algn="ctr" defTabSz="694944">
              <a:spcAft>
                <a:spcPts val="600"/>
              </a:spcAft>
            </a:pPr>
            <a:endParaRPr lang="en-US" sz="1368" b="1" kern="1200" dirty="0">
              <a:solidFill>
                <a:schemeClr val="bg1"/>
              </a:solidFill>
              <a:latin typeface="+mn-lt"/>
              <a:ea typeface="+mn-ea"/>
              <a:cs typeface="+mn-cs"/>
            </a:endParaRPr>
          </a:p>
          <a:p>
            <a:pPr algn="ctr" defTabSz="694944">
              <a:spcAft>
                <a:spcPts val="600"/>
              </a:spcAft>
            </a:pPr>
            <a:endParaRPr lang="en-US" sz="1368" b="1" dirty="0">
              <a:solidFill>
                <a:schemeClr val="bg1"/>
              </a:solidFill>
            </a:endParaRPr>
          </a:p>
          <a:p>
            <a:pPr algn="ctr" defTabSz="694944">
              <a:spcAft>
                <a:spcPts val="600"/>
              </a:spcAft>
            </a:pPr>
            <a:endParaRPr lang="en-US" sz="1368" b="1" kern="1200" dirty="0">
              <a:solidFill>
                <a:schemeClr val="bg1"/>
              </a:solidFill>
              <a:latin typeface="+mn-lt"/>
              <a:ea typeface="+mn-ea"/>
              <a:cs typeface="+mn-cs"/>
            </a:endParaRPr>
          </a:p>
        </p:txBody>
      </p:sp>
      <p:sp>
        <p:nvSpPr>
          <p:cNvPr id="3" name="TextBox 2">
            <a:extLst>
              <a:ext uri="{FF2B5EF4-FFF2-40B4-BE49-F238E27FC236}">
                <a16:creationId xmlns:a16="http://schemas.microsoft.com/office/drawing/2014/main" id="{3AC2D134-DC13-4B40-9F94-7CEBDE1047D4}"/>
              </a:ext>
            </a:extLst>
          </p:cNvPr>
          <p:cNvSpPr txBox="1"/>
          <p:nvPr/>
        </p:nvSpPr>
        <p:spPr>
          <a:xfrm>
            <a:off x="3331947" y="4309396"/>
            <a:ext cx="2646141" cy="1677960"/>
          </a:xfrm>
          <a:prstGeom prst="rect">
            <a:avLst/>
          </a:prstGeom>
          <a:solidFill>
            <a:schemeClr val="accent1">
              <a:lumMod val="75000"/>
            </a:schemeClr>
          </a:solidFill>
          <a:ln w="12700">
            <a:solidFill>
              <a:schemeClr val="bg1"/>
            </a:solidFill>
          </a:ln>
        </p:spPr>
        <p:txBody>
          <a:bodyPr wrap="square" rtlCol="0">
            <a:spAutoFit/>
          </a:bodyPr>
          <a:lstStyle/>
          <a:p>
            <a:pPr algn="ctr" defTabSz="694944">
              <a:spcAft>
                <a:spcPts val="600"/>
              </a:spcAft>
            </a:pPr>
            <a:r>
              <a:rPr lang="en-US" sz="2400" b="1" kern="1200" dirty="0">
                <a:solidFill>
                  <a:schemeClr val="bg1"/>
                </a:solidFill>
                <a:latin typeface="+mn-lt"/>
                <a:ea typeface="+mn-ea"/>
                <a:cs typeface="+mn-cs"/>
              </a:rPr>
              <a:t>Assist the Locals</a:t>
            </a:r>
          </a:p>
          <a:p>
            <a:pPr algn="ctr" defTabSz="694944">
              <a:spcAft>
                <a:spcPts val="600"/>
              </a:spcAft>
            </a:pPr>
            <a:endParaRPr lang="en-US" sz="1368" b="1" kern="1200" dirty="0">
              <a:solidFill>
                <a:schemeClr val="bg1"/>
              </a:solidFill>
              <a:latin typeface="+mn-lt"/>
              <a:ea typeface="+mn-ea"/>
              <a:cs typeface="+mn-cs"/>
            </a:endParaRPr>
          </a:p>
          <a:p>
            <a:pPr algn="ctr" defTabSz="694944">
              <a:spcAft>
                <a:spcPts val="600"/>
              </a:spcAft>
            </a:pPr>
            <a:endParaRPr lang="en-US" sz="1368" b="1" kern="1200" dirty="0">
              <a:solidFill>
                <a:schemeClr val="bg1"/>
              </a:solidFill>
              <a:latin typeface="+mn-lt"/>
              <a:ea typeface="+mn-ea"/>
              <a:cs typeface="+mn-cs"/>
            </a:endParaRPr>
          </a:p>
          <a:p>
            <a:pPr algn="ctr" defTabSz="694944">
              <a:spcAft>
                <a:spcPts val="600"/>
              </a:spcAft>
            </a:pPr>
            <a:endParaRPr lang="en-US" sz="1368" b="1" kern="1200" dirty="0">
              <a:solidFill>
                <a:schemeClr val="bg1"/>
              </a:solidFill>
              <a:latin typeface="+mn-lt"/>
              <a:ea typeface="+mn-ea"/>
              <a:cs typeface="+mn-cs"/>
            </a:endParaRPr>
          </a:p>
          <a:p>
            <a:pPr algn="ctr">
              <a:spcAft>
                <a:spcPts val="600"/>
              </a:spcAft>
            </a:pPr>
            <a:endParaRPr lang="en-US" b="1" dirty="0">
              <a:solidFill>
                <a:schemeClr val="bg1"/>
              </a:solidFill>
            </a:endParaRPr>
          </a:p>
        </p:txBody>
      </p:sp>
      <p:sp>
        <p:nvSpPr>
          <p:cNvPr id="5" name="TextBox 4">
            <a:extLst>
              <a:ext uri="{FF2B5EF4-FFF2-40B4-BE49-F238E27FC236}">
                <a16:creationId xmlns:a16="http://schemas.microsoft.com/office/drawing/2014/main" id="{D13BB057-CFC8-8617-FF7F-9E2FA3B95B27}"/>
              </a:ext>
            </a:extLst>
          </p:cNvPr>
          <p:cNvSpPr txBox="1"/>
          <p:nvPr/>
        </p:nvSpPr>
        <p:spPr>
          <a:xfrm>
            <a:off x="5993685" y="4314020"/>
            <a:ext cx="2702073" cy="1549335"/>
          </a:xfrm>
          <a:prstGeom prst="rect">
            <a:avLst/>
          </a:prstGeom>
          <a:solidFill>
            <a:schemeClr val="accent1">
              <a:lumMod val="75000"/>
            </a:schemeClr>
          </a:solidFill>
          <a:ln w="12700">
            <a:solidFill>
              <a:schemeClr val="bg1"/>
            </a:solidFill>
          </a:ln>
        </p:spPr>
        <p:txBody>
          <a:bodyPr wrap="square" rtlCol="0">
            <a:spAutoFit/>
          </a:bodyPr>
          <a:lstStyle/>
          <a:p>
            <a:pPr algn="ctr" defTabSz="694944">
              <a:spcAft>
                <a:spcPts val="600"/>
              </a:spcAft>
            </a:pPr>
            <a:r>
              <a:rPr lang="en-US" sz="2400" b="1" kern="1200" dirty="0">
                <a:solidFill>
                  <a:schemeClr val="bg1"/>
                </a:solidFill>
                <a:latin typeface="+mn-lt"/>
                <a:ea typeface="+mn-ea"/>
                <a:cs typeface="+mn-cs"/>
              </a:rPr>
              <a:t>Cyber</a:t>
            </a:r>
          </a:p>
          <a:p>
            <a:pPr algn="ctr" defTabSz="694944">
              <a:spcAft>
                <a:spcPts val="600"/>
              </a:spcAft>
            </a:pPr>
            <a:r>
              <a:rPr lang="en-US" sz="2400" b="1" kern="1200" dirty="0">
                <a:solidFill>
                  <a:schemeClr val="bg1"/>
                </a:solidFill>
                <a:latin typeface="+mn-lt"/>
                <a:ea typeface="+mn-ea"/>
                <a:cs typeface="+mn-cs"/>
              </a:rPr>
              <a:t>Workforce</a:t>
            </a:r>
          </a:p>
          <a:p>
            <a:pPr algn="ctr" defTabSz="694944">
              <a:spcAft>
                <a:spcPts val="600"/>
              </a:spcAft>
            </a:pPr>
            <a:endParaRPr lang="en-US" sz="1368" b="1" kern="1200" dirty="0">
              <a:solidFill>
                <a:schemeClr val="bg1"/>
              </a:solidFill>
              <a:latin typeface="+mn-lt"/>
              <a:ea typeface="+mn-ea"/>
              <a:cs typeface="+mn-cs"/>
            </a:endParaRPr>
          </a:p>
          <a:p>
            <a:pPr algn="ctr">
              <a:spcAft>
                <a:spcPts val="600"/>
              </a:spcAft>
            </a:pPr>
            <a:endParaRPr lang="en-US" b="1" dirty="0">
              <a:solidFill>
                <a:schemeClr val="bg1"/>
              </a:solidFill>
            </a:endParaRPr>
          </a:p>
        </p:txBody>
      </p:sp>
      <p:sp>
        <p:nvSpPr>
          <p:cNvPr id="6" name="TextBox 5">
            <a:extLst>
              <a:ext uri="{FF2B5EF4-FFF2-40B4-BE49-F238E27FC236}">
                <a16:creationId xmlns:a16="http://schemas.microsoft.com/office/drawing/2014/main" id="{A49D7913-CA31-D8FF-9E1D-29AA22C6E167}"/>
              </a:ext>
            </a:extLst>
          </p:cNvPr>
          <p:cNvSpPr txBox="1"/>
          <p:nvPr/>
        </p:nvSpPr>
        <p:spPr>
          <a:xfrm>
            <a:off x="8698876" y="4311999"/>
            <a:ext cx="2695073" cy="1841723"/>
          </a:xfrm>
          <a:prstGeom prst="rect">
            <a:avLst/>
          </a:prstGeom>
          <a:solidFill>
            <a:schemeClr val="accent1">
              <a:lumMod val="75000"/>
            </a:schemeClr>
          </a:solidFill>
          <a:ln w="12700">
            <a:solidFill>
              <a:schemeClr val="bg1"/>
            </a:solidFill>
          </a:ln>
        </p:spPr>
        <p:txBody>
          <a:bodyPr wrap="square" rtlCol="0">
            <a:spAutoFit/>
          </a:bodyPr>
          <a:lstStyle/>
          <a:p>
            <a:pPr algn="ctr" defTabSz="694944">
              <a:spcAft>
                <a:spcPts val="600"/>
              </a:spcAft>
            </a:pPr>
            <a:r>
              <a:rPr lang="en-US" sz="2400" b="1" kern="1200" dirty="0">
                <a:solidFill>
                  <a:schemeClr val="bg1"/>
                </a:solidFill>
                <a:latin typeface="+mn-lt"/>
                <a:ea typeface="+mn-ea"/>
                <a:cs typeface="+mn-cs"/>
              </a:rPr>
              <a:t>Critical Infrastructure Cyber</a:t>
            </a:r>
            <a:endParaRPr lang="en-US" sz="1368" b="1" kern="1200" dirty="0">
              <a:solidFill>
                <a:schemeClr val="bg1"/>
              </a:solidFill>
              <a:latin typeface="+mn-lt"/>
              <a:ea typeface="+mn-ea"/>
              <a:cs typeface="+mn-cs"/>
            </a:endParaRPr>
          </a:p>
          <a:p>
            <a:pPr algn="ctr" defTabSz="694944">
              <a:spcAft>
                <a:spcPts val="600"/>
              </a:spcAft>
            </a:pPr>
            <a:endParaRPr lang="en-US" sz="1368" b="1" kern="1200" dirty="0">
              <a:solidFill>
                <a:schemeClr val="bg1"/>
              </a:solidFill>
              <a:latin typeface="+mn-lt"/>
              <a:ea typeface="+mn-ea"/>
              <a:cs typeface="+mn-cs"/>
            </a:endParaRPr>
          </a:p>
          <a:p>
            <a:pPr algn="ctr">
              <a:spcAft>
                <a:spcPts val="600"/>
              </a:spcAft>
            </a:pPr>
            <a:endParaRPr lang="en-US" b="1" dirty="0">
              <a:solidFill>
                <a:schemeClr val="bg1"/>
              </a:solidFill>
            </a:endParaRPr>
          </a:p>
        </p:txBody>
      </p:sp>
      <p:sp>
        <p:nvSpPr>
          <p:cNvPr id="21" name="Rectangle 20">
            <a:extLst>
              <a:ext uri="{FF2B5EF4-FFF2-40B4-BE49-F238E27FC236}">
                <a16:creationId xmlns:a16="http://schemas.microsoft.com/office/drawing/2014/main" id="{2D6F5F04-CBA7-6D83-8626-3ADF030DDF19}"/>
              </a:ext>
            </a:extLst>
          </p:cNvPr>
          <p:cNvSpPr/>
          <p:nvPr/>
        </p:nvSpPr>
        <p:spPr>
          <a:xfrm>
            <a:off x="633128" y="5670015"/>
            <a:ext cx="10756231" cy="706722"/>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Whole-of-State Approach</a:t>
            </a:r>
          </a:p>
        </p:txBody>
      </p:sp>
    </p:spTree>
    <p:extLst>
      <p:ext uri="{BB962C8B-B14F-4D97-AF65-F5344CB8AC3E}">
        <p14:creationId xmlns:p14="http://schemas.microsoft.com/office/powerpoint/2010/main" val="78944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AB0A-73CC-0177-7A28-DBDB4A6F4154}"/>
              </a:ext>
            </a:extLst>
          </p:cNvPr>
          <p:cNvSpPr>
            <a:spLocks noGrp="1"/>
          </p:cNvSpPr>
          <p:nvPr>
            <p:ph type="title"/>
          </p:nvPr>
        </p:nvSpPr>
        <p:spPr/>
        <p:txBody>
          <a:bodyPr/>
          <a:lstStyle/>
          <a:p>
            <a:r>
              <a:rPr lang="en-US" dirty="0"/>
              <a:t>Whole-of-State Approach </a:t>
            </a:r>
          </a:p>
        </p:txBody>
      </p:sp>
      <p:sp>
        <p:nvSpPr>
          <p:cNvPr id="3" name="Text Placeholder 2">
            <a:extLst>
              <a:ext uri="{FF2B5EF4-FFF2-40B4-BE49-F238E27FC236}">
                <a16:creationId xmlns:a16="http://schemas.microsoft.com/office/drawing/2014/main" id="{B50B3984-9609-E910-6753-19EDBD151295}"/>
              </a:ext>
            </a:extLst>
          </p:cNvPr>
          <p:cNvSpPr>
            <a:spLocks noGrp="1"/>
          </p:cNvSpPr>
          <p:nvPr>
            <p:ph type="body" idx="1"/>
          </p:nvPr>
        </p:nvSpPr>
        <p:spPr/>
        <p:txBody>
          <a:bodyPr>
            <a:normAutofit fontScale="92500" lnSpcReduction="20000"/>
          </a:bodyPr>
          <a:lstStyle/>
          <a:p>
            <a:r>
              <a:rPr lang="en-US" sz="2400" b="0" i="0" dirty="0">
                <a:solidFill>
                  <a:srgbClr val="002060"/>
                </a:solidFill>
                <a:effectLst/>
                <a:latin typeface="Arial" panose="020B0604020202020204" pitchFamily="34" charset="0"/>
              </a:rPr>
              <a:t>CyberOhio aims to provide a “whole-of-state” approach by leveraging existing and new committees, partnerships, and working groups focused on maturing cybersecurity practices and incident response across the State of Ohio.  </a:t>
            </a:r>
          </a:p>
          <a:p>
            <a:endParaRPr lang="en-US" sz="2400" b="0" i="0" dirty="0">
              <a:solidFill>
                <a:srgbClr val="002060"/>
              </a:solidFill>
              <a:effectLst/>
              <a:latin typeface="Arial" panose="020B0604020202020204" pitchFamily="34" charset="0"/>
            </a:endParaRPr>
          </a:p>
          <a:p>
            <a:r>
              <a:rPr lang="en-US" sz="2400" b="0" i="0" dirty="0">
                <a:solidFill>
                  <a:srgbClr val="002060"/>
                </a:solidFill>
                <a:effectLst/>
                <a:latin typeface="Arial" panose="020B0604020202020204" pitchFamily="34" charset="0"/>
              </a:rPr>
              <a:t>When such groups – public, private, military, and educational experts – combine their experience and dedication, all Ohioans benefit from the resulting state-wide advances in cybersecurity practices, education, and workforce development.</a:t>
            </a:r>
            <a:endParaRPr lang="en-US"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745E9433-CF57-C54B-9007-08B4A2C241F2}"/>
              </a:ext>
            </a:extLst>
          </p:cNvPr>
          <p:cNvSpPr>
            <a:spLocks noGrp="1"/>
          </p:cNvSpPr>
          <p:nvPr>
            <p:ph type="sldNum" sz="quarter" idx="11"/>
          </p:nvPr>
        </p:nvSpPr>
        <p:spPr/>
        <p:txBody>
          <a:bodyPr/>
          <a:lstStyle/>
          <a:p>
            <a:fld id="{383B7B7A-CDDA-7C44-B1B0-1F1E45567B3B}" type="slidenum">
              <a:rPr lang="en-US" smtClean="0"/>
              <a:pPr/>
              <a:t>6</a:t>
            </a:fld>
            <a:endParaRPr lang="en-US"/>
          </a:p>
        </p:txBody>
      </p:sp>
    </p:spTree>
    <p:extLst>
      <p:ext uri="{BB962C8B-B14F-4D97-AF65-F5344CB8AC3E}">
        <p14:creationId xmlns:p14="http://schemas.microsoft.com/office/powerpoint/2010/main" val="213410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6FD13-630E-00A9-AA57-E9EC4556CF1E}"/>
              </a:ext>
            </a:extLst>
          </p:cNvPr>
          <p:cNvSpPr>
            <a:spLocks noGrp="1"/>
          </p:cNvSpPr>
          <p:nvPr>
            <p:ph type="title"/>
          </p:nvPr>
        </p:nvSpPr>
        <p:spPr>
          <a:xfrm>
            <a:off x="381000" y="365125"/>
            <a:ext cx="11430000" cy="1325563"/>
          </a:xfrm>
        </p:spPr>
        <p:txBody>
          <a:bodyPr anchor="t">
            <a:normAutofit/>
          </a:bodyPr>
          <a:lstStyle/>
          <a:p>
            <a:r>
              <a:rPr lang="en-US"/>
              <a:t>Current Ohio Comprehensive Cybersecurity Plan Goals</a:t>
            </a:r>
          </a:p>
        </p:txBody>
      </p:sp>
      <p:sp>
        <p:nvSpPr>
          <p:cNvPr id="4" name="Slide Number Placeholder 3">
            <a:extLst>
              <a:ext uri="{FF2B5EF4-FFF2-40B4-BE49-F238E27FC236}">
                <a16:creationId xmlns:a16="http://schemas.microsoft.com/office/drawing/2014/main" id="{8C719AEA-8613-67C2-CEC6-321A3B7CE21D}"/>
              </a:ext>
            </a:extLst>
          </p:cNvPr>
          <p:cNvSpPr>
            <a:spLocks noGrp="1"/>
          </p:cNvSpPr>
          <p:nvPr>
            <p:ph type="sldNum" sz="quarter" idx="11"/>
          </p:nvPr>
        </p:nvSpPr>
        <p:spPr>
          <a:xfrm>
            <a:off x="9067800" y="6356350"/>
            <a:ext cx="2743200" cy="365125"/>
          </a:xfrm>
        </p:spPr>
        <p:txBody>
          <a:bodyPr anchor="ctr">
            <a:normAutofit/>
          </a:bodyPr>
          <a:lstStyle/>
          <a:p>
            <a:pPr>
              <a:spcAft>
                <a:spcPts val="600"/>
              </a:spcAft>
            </a:pPr>
            <a:fld id="{383B7B7A-CDDA-7C44-B1B0-1F1E45567B3B}" type="slidenum">
              <a:rPr lang="en-US" smtClean="0"/>
              <a:pPr>
                <a:spcAft>
                  <a:spcPts val="600"/>
                </a:spcAft>
              </a:pPr>
              <a:t>7</a:t>
            </a:fld>
            <a:endParaRPr lang="en-US"/>
          </a:p>
        </p:txBody>
      </p:sp>
      <p:graphicFrame>
        <p:nvGraphicFramePr>
          <p:cNvPr id="6" name="Text Placeholder 2">
            <a:extLst>
              <a:ext uri="{FF2B5EF4-FFF2-40B4-BE49-F238E27FC236}">
                <a16:creationId xmlns:a16="http://schemas.microsoft.com/office/drawing/2014/main" id="{6319E161-2073-0E79-8795-3CE320798A4D}"/>
              </a:ext>
            </a:extLst>
          </p:cNvPr>
          <p:cNvGraphicFramePr/>
          <p:nvPr/>
        </p:nvGraphicFramePr>
        <p:xfrm>
          <a:off x="381000" y="1825625"/>
          <a:ext cx="10515600" cy="4125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831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5C15777-67E3-C1F5-E6C8-849F84C4438A}"/>
              </a:ext>
            </a:extLst>
          </p:cNvPr>
          <p:cNvSpPr>
            <a:spLocks noGrp="1"/>
          </p:cNvSpPr>
          <p:nvPr>
            <p:ph type="title"/>
          </p:nvPr>
        </p:nvSpPr>
        <p:spPr>
          <a:xfrm>
            <a:off x="381000" y="365126"/>
            <a:ext cx="11430000" cy="623920"/>
          </a:xfrm>
        </p:spPr>
        <p:txBody>
          <a:bodyPr/>
          <a:lstStyle/>
          <a:p>
            <a:r>
              <a:rPr lang="en-US"/>
              <a:t>Local Government Cyber Grants </a:t>
            </a:r>
          </a:p>
        </p:txBody>
      </p:sp>
      <p:sp>
        <p:nvSpPr>
          <p:cNvPr id="4" name="Slide Number Placeholder 3">
            <a:extLst>
              <a:ext uri="{FF2B5EF4-FFF2-40B4-BE49-F238E27FC236}">
                <a16:creationId xmlns:a16="http://schemas.microsoft.com/office/drawing/2014/main" id="{AFFE52ED-06EA-0DB8-CF4F-93FA5E95D56A}"/>
              </a:ext>
            </a:extLst>
          </p:cNvPr>
          <p:cNvSpPr>
            <a:spLocks noGrp="1"/>
          </p:cNvSpPr>
          <p:nvPr>
            <p:ph type="sldNum" sz="quarter" idx="11"/>
          </p:nvPr>
        </p:nvSpPr>
        <p:spPr>
          <a:xfrm>
            <a:off x="9067800" y="6356350"/>
            <a:ext cx="2743200" cy="365125"/>
          </a:xfrm>
        </p:spPr>
        <p:txBody>
          <a:bodyPr anchor="ctr">
            <a:normAutofit/>
          </a:bodyPr>
          <a:lstStyle/>
          <a:p>
            <a:pPr>
              <a:spcAft>
                <a:spcPts val="600"/>
              </a:spcAft>
            </a:pPr>
            <a:fld id="{77F59FA7-9E35-E641-9260-462B0A5FC689}" type="slidenum">
              <a:rPr lang="en-US" smtClean="0"/>
              <a:pPr>
                <a:spcAft>
                  <a:spcPts val="600"/>
                </a:spcAft>
              </a:pPr>
              <a:t>8</a:t>
            </a:fld>
            <a:endParaRPr lang="en-US"/>
          </a:p>
        </p:txBody>
      </p:sp>
      <p:graphicFrame>
        <p:nvGraphicFramePr>
          <p:cNvPr id="5" name="Diagram 4">
            <a:extLst>
              <a:ext uri="{FF2B5EF4-FFF2-40B4-BE49-F238E27FC236}">
                <a16:creationId xmlns:a16="http://schemas.microsoft.com/office/drawing/2014/main" id="{AB20A7D8-3309-16A3-F81B-D6181D9D675F}"/>
              </a:ext>
            </a:extLst>
          </p:cNvPr>
          <p:cNvGraphicFramePr/>
          <p:nvPr/>
        </p:nvGraphicFramePr>
        <p:xfrm>
          <a:off x="3983524" y="2007343"/>
          <a:ext cx="7999491" cy="2539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58EF543-5177-0175-4DBB-BB752537BEB4}"/>
              </a:ext>
            </a:extLst>
          </p:cNvPr>
          <p:cNvSpPr txBox="1"/>
          <p:nvPr/>
        </p:nvSpPr>
        <p:spPr>
          <a:xfrm>
            <a:off x="563992" y="2690336"/>
            <a:ext cx="3745458" cy="1323439"/>
          </a:xfrm>
          <a:prstGeom prst="rect">
            <a:avLst/>
          </a:prstGeom>
          <a:noFill/>
        </p:spPr>
        <p:txBody>
          <a:bodyPr wrap="square">
            <a:spAutoFit/>
          </a:bodyPr>
          <a:lstStyle/>
          <a:p>
            <a:r>
              <a:rPr lang="en-US" sz="1600" b="1" u="sng" dirty="0"/>
              <a:t>Round 1: $5 million </a:t>
            </a:r>
          </a:p>
          <a:p>
            <a:r>
              <a:rPr lang="en-US" sz="1600" dirty="0"/>
              <a:t>Creates the  </a:t>
            </a:r>
            <a:r>
              <a:rPr lang="en-US" sz="1600" u="sng" dirty="0"/>
              <a:t>Ohio Persistent Cyber Improvement Program</a:t>
            </a:r>
            <a:r>
              <a:rPr lang="en-US" sz="1600" dirty="0"/>
              <a:t>. This program routes local governments through 3 phases of cybersecurity uplift. </a:t>
            </a:r>
          </a:p>
        </p:txBody>
      </p:sp>
      <p:sp>
        <p:nvSpPr>
          <p:cNvPr id="12" name="TextBox 11">
            <a:extLst>
              <a:ext uri="{FF2B5EF4-FFF2-40B4-BE49-F238E27FC236}">
                <a16:creationId xmlns:a16="http://schemas.microsoft.com/office/drawing/2014/main" id="{7F66AF12-1EB3-2156-3E26-1FD4C2741613}"/>
              </a:ext>
            </a:extLst>
          </p:cNvPr>
          <p:cNvSpPr txBox="1"/>
          <p:nvPr/>
        </p:nvSpPr>
        <p:spPr>
          <a:xfrm>
            <a:off x="381000" y="989046"/>
            <a:ext cx="11252703" cy="830997"/>
          </a:xfrm>
          <a:prstGeom prst="rect">
            <a:avLst/>
          </a:prstGeom>
          <a:noFill/>
        </p:spPr>
        <p:txBody>
          <a:bodyPr wrap="square">
            <a:spAutoFit/>
          </a:bodyPr>
          <a:lstStyle/>
          <a:p>
            <a:r>
              <a:rPr lang="en-US" sz="1600"/>
              <a:t>The Infrastructure Investment and Jobs Act (IIJA)  included provisions for SLCGP (State and Local Cybersecurity Grant Program)</a:t>
            </a:r>
            <a:r>
              <a:rPr lang="en-US" sz="1600" b="1"/>
              <a:t> </a:t>
            </a:r>
            <a:r>
              <a:rPr lang="en-US" sz="1600"/>
              <a:t>to address cyber risks and threats to the information systems of state, local, </a:t>
            </a:r>
            <a:r>
              <a:rPr lang="en-US" sz="1400"/>
              <a:t>or</a:t>
            </a:r>
            <a:r>
              <a:rPr lang="en-US" sz="1600"/>
              <a:t> tribal governments.  State of Ohio is matching with over $10 million in-kind contributions.</a:t>
            </a:r>
            <a:endParaRPr lang="en-US" sz="1600" b="1"/>
          </a:p>
        </p:txBody>
      </p:sp>
      <p:graphicFrame>
        <p:nvGraphicFramePr>
          <p:cNvPr id="13" name="Diagram 12">
            <a:extLst>
              <a:ext uri="{FF2B5EF4-FFF2-40B4-BE49-F238E27FC236}">
                <a16:creationId xmlns:a16="http://schemas.microsoft.com/office/drawing/2014/main" id="{A38E5551-BE16-A18F-3F59-BBD0EA683A1E}"/>
              </a:ext>
            </a:extLst>
          </p:cNvPr>
          <p:cNvGraphicFramePr/>
          <p:nvPr/>
        </p:nvGraphicFramePr>
        <p:xfrm>
          <a:off x="5110303" y="4671719"/>
          <a:ext cx="6115994" cy="18780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TextBox 19">
            <a:extLst>
              <a:ext uri="{FF2B5EF4-FFF2-40B4-BE49-F238E27FC236}">
                <a16:creationId xmlns:a16="http://schemas.microsoft.com/office/drawing/2014/main" id="{AD180058-BA5D-679E-A203-16255C46827B}"/>
              </a:ext>
            </a:extLst>
          </p:cNvPr>
          <p:cNvSpPr txBox="1"/>
          <p:nvPr/>
        </p:nvSpPr>
        <p:spPr>
          <a:xfrm>
            <a:off x="563992" y="4733895"/>
            <a:ext cx="4288665" cy="1815882"/>
          </a:xfrm>
          <a:prstGeom prst="rect">
            <a:avLst/>
          </a:prstGeom>
          <a:noFill/>
        </p:spPr>
        <p:txBody>
          <a:bodyPr wrap="square" lIns="91440" tIns="45720" rIns="91440" bIns="45720" anchor="t">
            <a:spAutoFit/>
          </a:bodyPr>
          <a:lstStyle/>
          <a:p>
            <a:r>
              <a:rPr lang="en-US" sz="1400" b="1" u="sng" dirty="0"/>
              <a:t>Round 2: $10 million</a:t>
            </a:r>
          </a:p>
          <a:p>
            <a:r>
              <a:rPr lang="en-US" sz="1400" dirty="0"/>
              <a:t>Creates a cybersecurity grant program, helping local governments purchase cybersecurity software, transition to a Dot Gov, and receive intelligence and response from a Cyber Fusion Center. Round 2 builds on round 1 by giving locals the tools they need to continue the improvement gained through  the Persistent Cyber Improvement Program. </a:t>
            </a:r>
          </a:p>
        </p:txBody>
      </p:sp>
    </p:spTree>
    <p:extLst>
      <p:ext uri="{BB962C8B-B14F-4D97-AF65-F5344CB8AC3E}">
        <p14:creationId xmlns:p14="http://schemas.microsoft.com/office/powerpoint/2010/main" val="3568277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AC3C7-2586-CF0E-9DCA-1B5459E6BF6F}"/>
              </a:ext>
            </a:extLst>
          </p:cNvPr>
          <p:cNvSpPr>
            <a:spLocks noGrp="1"/>
          </p:cNvSpPr>
          <p:nvPr>
            <p:ph type="title"/>
          </p:nvPr>
        </p:nvSpPr>
        <p:spPr/>
        <p:txBody>
          <a:bodyPr/>
          <a:lstStyle/>
          <a:p>
            <a:r>
              <a:rPr lang="en-US" dirty="0"/>
              <a:t>Best Practices &amp; Action Plan </a:t>
            </a:r>
          </a:p>
        </p:txBody>
      </p:sp>
      <p:sp>
        <p:nvSpPr>
          <p:cNvPr id="4" name="Slide Number Placeholder 3">
            <a:extLst>
              <a:ext uri="{FF2B5EF4-FFF2-40B4-BE49-F238E27FC236}">
                <a16:creationId xmlns:a16="http://schemas.microsoft.com/office/drawing/2014/main" id="{B1E8957F-DE6E-DDF2-6CAF-C11FE19FEAFD}"/>
              </a:ext>
            </a:extLst>
          </p:cNvPr>
          <p:cNvSpPr>
            <a:spLocks noGrp="1"/>
          </p:cNvSpPr>
          <p:nvPr>
            <p:ph type="sldNum" sz="quarter" idx="11"/>
          </p:nvPr>
        </p:nvSpPr>
        <p:spPr/>
        <p:txBody>
          <a:bodyPr/>
          <a:lstStyle/>
          <a:p>
            <a:fld id="{383B7B7A-CDDA-7C44-B1B0-1F1E45567B3B}" type="slidenum">
              <a:rPr lang="en-US" smtClean="0"/>
              <a:pPr/>
              <a:t>9</a:t>
            </a:fld>
            <a:endParaRPr lang="en-US"/>
          </a:p>
        </p:txBody>
      </p:sp>
      <p:graphicFrame>
        <p:nvGraphicFramePr>
          <p:cNvPr id="5" name="Diagram 4">
            <a:extLst>
              <a:ext uri="{FF2B5EF4-FFF2-40B4-BE49-F238E27FC236}">
                <a16:creationId xmlns:a16="http://schemas.microsoft.com/office/drawing/2014/main" id="{760307E6-B6A1-198F-1D90-C572EA6A51AE}"/>
              </a:ext>
            </a:extLst>
          </p:cNvPr>
          <p:cNvGraphicFramePr/>
          <p:nvPr>
            <p:extLst>
              <p:ext uri="{D42A27DB-BD31-4B8C-83A1-F6EECF244321}">
                <p14:modId xmlns:p14="http://schemas.microsoft.com/office/powerpoint/2010/main" val="3550207719"/>
              </p:ext>
            </p:extLst>
          </p:nvPr>
        </p:nvGraphicFramePr>
        <p:xfrm>
          <a:off x="722746" y="932873"/>
          <a:ext cx="10702636" cy="5116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6817775"/>
      </p:ext>
    </p:extLst>
  </p:cSld>
  <p:clrMapOvr>
    <a:masterClrMapping/>
  </p:clrMapOvr>
</p:sld>
</file>

<file path=ppt/theme/theme1.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B4A8878F333F419328EB2DB1C79770" ma:contentTypeVersion="13" ma:contentTypeDescription="Create a new document." ma:contentTypeScope="" ma:versionID="3e04462fb19adb707613c9c44b42ed6d">
  <xsd:schema xmlns:xsd="http://www.w3.org/2001/XMLSchema" xmlns:xs="http://www.w3.org/2001/XMLSchema" xmlns:p="http://schemas.microsoft.com/office/2006/metadata/properties" xmlns:ns2="788b9f3c-40a7-48d9-81a9-ac9c4c28360b" xmlns:ns3="9ba13541-d57c-4a2a-9c12-d26d7674c576" targetNamespace="http://schemas.microsoft.com/office/2006/metadata/properties" ma:root="true" ma:fieldsID="e87734209e339b05268fcb2c9b3352a4" ns2:_="" ns3:_="">
    <xsd:import namespace="788b9f3c-40a7-48d9-81a9-ac9c4c28360b"/>
    <xsd:import namespace="9ba13541-d57c-4a2a-9c12-d26d7674c57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8b9f3c-40a7-48d9-81a9-ac9c4c2836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234c9c0-dc82-4bd3-8448-fd5c6ce0fb7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a13541-d57c-4a2a-9c12-d26d7674c57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5ae297d-9d67-423e-b61f-0255ae143ce8}" ma:internalName="TaxCatchAll" ma:showField="CatchAllData" ma:web="9ba13541-d57c-4a2a-9c12-d26d7674c5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88b9f3c-40a7-48d9-81a9-ac9c4c28360b">
      <Terms xmlns="http://schemas.microsoft.com/office/infopath/2007/PartnerControls"/>
    </lcf76f155ced4ddcb4097134ff3c332f>
    <TaxCatchAll xmlns="9ba13541-d57c-4a2a-9c12-d26d7674c576" xsi:nil="true"/>
    <SharedWithUsers xmlns="9ba13541-d57c-4a2a-9c12-d26d7674c576">
      <UserInfo>
        <DisplayName>Herath, Kirk</DisplayName>
        <AccountId>12</AccountId>
        <AccountType/>
      </UserInfo>
      <UserInfo>
        <DisplayName>Meade, Lexie</DisplayName>
        <AccountId>49</AccountId>
        <AccountType/>
      </UserInfo>
      <UserInfo>
        <DisplayName>Arnold, Daren</DisplayName>
        <AccountId>14</AccountId>
        <AccountType/>
      </UserInfo>
      <UserInfo>
        <DisplayName>Jordan, Carolyn</DisplayName>
        <AccountId>46</AccountId>
        <AccountType/>
      </UserInfo>
    </SharedWithUsers>
  </documentManagement>
</p:properties>
</file>

<file path=customXml/itemProps1.xml><?xml version="1.0" encoding="utf-8"?>
<ds:datastoreItem xmlns:ds="http://schemas.openxmlformats.org/officeDocument/2006/customXml" ds:itemID="{B8B939BB-7984-4303-91E1-19438BD803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8b9f3c-40a7-48d9-81a9-ac9c4c28360b"/>
    <ds:schemaRef ds:uri="9ba13541-d57c-4a2a-9c12-d26d7674c5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166826-433A-4761-92F2-3E428A699C8F}">
  <ds:schemaRefs>
    <ds:schemaRef ds:uri="http://schemas.microsoft.com/sharepoint/v3/contenttype/forms"/>
  </ds:schemaRefs>
</ds:datastoreItem>
</file>

<file path=customXml/itemProps3.xml><?xml version="1.0" encoding="utf-8"?>
<ds:datastoreItem xmlns:ds="http://schemas.openxmlformats.org/officeDocument/2006/customXml" ds:itemID="{64EFE588-D2FC-4BF3-9A23-240E0B1BC5A0}">
  <ds:schemaRefs>
    <ds:schemaRef ds:uri="http://purl.org/dc/elements/1.1/"/>
    <ds:schemaRef ds:uri="9ba13541-d57c-4a2a-9c12-d26d7674c576"/>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788b9f3c-40a7-48d9-81a9-ac9c4c28360b"/>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1995</TotalTime>
  <Words>1238</Words>
  <Application>Microsoft Office PowerPoint</Application>
  <PresentationFormat>Widescreen</PresentationFormat>
  <Paragraphs>109</Paragraphs>
  <Slides>11</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Source Sans Pro SemiBold</vt:lpstr>
      <vt:lpstr>Arial</vt:lpstr>
      <vt:lpstr>Calibri</vt:lpstr>
      <vt:lpstr>Open Sans</vt:lpstr>
      <vt:lpstr>Source Sans Pro</vt:lpstr>
      <vt:lpstr>Source Sans Pro SemiBold</vt:lpstr>
      <vt:lpstr>Symbol</vt:lpstr>
      <vt:lpstr>Heart of it All Deck</vt:lpstr>
      <vt:lpstr>Opening and Closing Slides</vt:lpstr>
      <vt:lpstr>PowerPoint Presentation</vt:lpstr>
      <vt:lpstr>PowerPoint Presentation</vt:lpstr>
      <vt:lpstr>CyberOhio Background</vt:lpstr>
      <vt:lpstr>Why Cybersecurity Matters</vt:lpstr>
      <vt:lpstr>Four Missions Mapped to EO 2022-07D</vt:lpstr>
      <vt:lpstr>Whole-of-State Approach </vt:lpstr>
      <vt:lpstr>Current Ohio Comprehensive Cybersecurity Plan Goals</vt:lpstr>
      <vt:lpstr>Local Government Cyber Grants </vt:lpstr>
      <vt:lpstr>Best Practices &amp; Action Plan </vt:lpstr>
      <vt:lpstr>CyberOho: Resources Are Available</vt:lpstr>
      <vt:lpstr>CyberOhio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Meade, Lexie</cp:lastModifiedBy>
  <cp:revision>6</cp:revision>
  <cp:lastPrinted>2023-06-01T12:39:21Z</cp:lastPrinted>
  <dcterms:created xsi:type="dcterms:W3CDTF">2019-10-25T18:01:05Z</dcterms:created>
  <dcterms:modified xsi:type="dcterms:W3CDTF">2023-11-08T15:58:38Z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0x010100D6B4A8878F333F419328EB2DB1C79770</vt:lpwstr>
  </property>
  <property fmtid="{D5CDD505-2E9C-101B-9397-08002B2CF9AE}" pid="3" name="MediaServiceImageTags">
    <vt:lpwstr/>
  </property>
</Properties>
</file>