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4"/>
  </p:sldMasterIdLst>
  <p:notesMasterIdLst>
    <p:notesMasterId r:id="rId41"/>
  </p:notesMasterIdLst>
  <p:sldIdLst>
    <p:sldId id="302" r:id="rId5"/>
    <p:sldId id="308" r:id="rId6"/>
    <p:sldId id="326" r:id="rId7"/>
    <p:sldId id="315" r:id="rId8"/>
    <p:sldId id="321" r:id="rId9"/>
    <p:sldId id="322" r:id="rId10"/>
    <p:sldId id="323" r:id="rId11"/>
    <p:sldId id="324" r:id="rId12"/>
    <p:sldId id="317" r:id="rId13"/>
    <p:sldId id="328" r:id="rId14"/>
    <p:sldId id="325" r:id="rId15"/>
    <p:sldId id="327" r:id="rId16"/>
    <p:sldId id="329" r:id="rId17"/>
    <p:sldId id="330" r:id="rId18"/>
    <p:sldId id="331" r:id="rId19"/>
    <p:sldId id="332" r:id="rId20"/>
    <p:sldId id="333" r:id="rId21"/>
    <p:sldId id="334" r:id="rId22"/>
    <p:sldId id="339" r:id="rId23"/>
    <p:sldId id="340" r:id="rId24"/>
    <p:sldId id="341" r:id="rId25"/>
    <p:sldId id="342" r:id="rId26"/>
    <p:sldId id="343" r:id="rId27"/>
    <p:sldId id="344" r:id="rId28"/>
    <p:sldId id="345" r:id="rId29"/>
    <p:sldId id="348" r:id="rId30"/>
    <p:sldId id="346" r:id="rId31"/>
    <p:sldId id="349" r:id="rId32"/>
    <p:sldId id="347" r:id="rId33"/>
    <p:sldId id="350" r:id="rId34"/>
    <p:sldId id="335" r:id="rId35"/>
    <p:sldId id="318" r:id="rId36"/>
    <p:sldId id="336" r:id="rId37"/>
    <p:sldId id="337" r:id="rId38"/>
    <p:sldId id="311" r:id="rId39"/>
    <p:sldId id="338"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E"/>
    <a:srgbClr val="E8E4D4"/>
    <a:srgbClr val="DEE2E2"/>
    <a:srgbClr val="ADA66F"/>
    <a:srgbClr val="8E8750"/>
    <a:srgbClr val="69633B"/>
    <a:srgbClr val="D7D7D7"/>
    <a:srgbClr val="E7E6E6"/>
    <a:srgbClr val="C7C7C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6A265-FCDD-4E00-8CB7-25CD2C738AE3}" v="13" dt="2023-07-31T15:52:53.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p:restoredTop sz="95909"/>
  </p:normalViewPr>
  <p:slideViewPr>
    <p:cSldViewPr snapToGrid="0" snapToObjects="1" showGuides="1">
      <p:cViewPr varScale="1">
        <p:scale>
          <a:sx n="106" d="100"/>
          <a:sy n="106" d="100"/>
        </p:scale>
        <p:origin x="1842" y="96"/>
      </p:cViewPr>
      <p:guideLst/>
    </p:cSldViewPr>
  </p:slideViewPr>
  <p:notesTextViewPr>
    <p:cViewPr>
      <p:scale>
        <a:sx n="1" d="1"/>
        <a:sy n="1" d="1"/>
      </p:scale>
      <p:origin x="0" y="0"/>
    </p:cViewPr>
  </p:notesTextViewPr>
  <p:sorterViewPr>
    <p:cViewPr>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F065D-94A9-442A-9F18-1B09248C910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8250EA43-098E-4926-BCE7-630B28347676}" type="asst">
      <dgm:prSet phldrT="[Text]"/>
      <dgm:spPr>
        <a:solidFill>
          <a:srgbClr val="142134"/>
        </a:solidFill>
      </dgm:spPr>
      <dgm:t>
        <a:bodyPr/>
        <a:lstStyle/>
        <a:p>
          <a:r>
            <a:rPr lang="en-US" dirty="0">
              <a:latin typeface="Trebuchet MS" panose="020B0603020202020204" pitchFamily="34" charset="0"/>
            </a:rPr>
            <a:t>Bradley (41)</a:t>
          </a:r>
        </a:p>
      </dgm:t>
    </dgm:pt>
    <dgm:pt modelId="{3B10D34A-F014-49D3-8608-E777F5A736E1}" type="parTrans" cxnId="{C064A025-6A14-4C31-AE04-E743EFC525DC}">
      <dgm:prSet/>
      <dgm:spPr/>
      <dgm:t>
        <a:bodyPr/>
        <a:lstStyle/>
        <a:p>
          <a:endParaRPr lang="en-US"/>
        </a:p>
      </dgm:t>
    </dgm:pt>
    <dgm:pt modelId="{2FCD770C-910C-4BAD-A599-FA2107AFF01B}" type="sibTrans" cxnId="{C064A025-6A14-4C31-AE04-E743EFC525DC}">
      <dgm:prSet/>
      <dgm:spPr/>
      <dgm:t>
        <a:bodyPr/>
        <a:lstStyle/>
        <a:p>
          <a:endParaRPr lang="en-US"/>
        </a:p>
      </dgm:t>
    </dgm:pt>
    <dgm:pt modelId="{E9D81DE1-4ED3-43A3-9CDA-E3D82ECDCED7}">
      <dgm:prSet phldrT="[Text]"/>
      <dgm:spPr>
        <a:solidFill>
          <a:srgbClr val="142134"/>
        </a:solidFill>
      </dgm:spPr>
      <dgm:t>
        <a:bodyPr/>
        <a:lstStyle/>
        <a:p>
          <a:r>
            <a:rPr lang="en-US" dirty="0">
              <a:latin typeface="Trebuchet MS" panose="020B0603020202020204" pitchFamily="34" charset="0"/>
            </a:rPr>
            <a:t>Rich and Beverly (68/63)</a:t>
          </a:r>
        </a:p>
      </dgm:t>
    </dgm:pt>
    <dgm:pt modelId="{AF95B466-15C6-426D-9E02-E75637F3A636}" type="parTrans" cxnId="{87A7A009-CA59-461F-8842-1D80EE6755F2}">
      <dgm:prSet/>
      <dgm:spPr/>
      <dgm:t>
        <a:bodyPr/>
        <a:lstStyle/>
        <a:p>
          <a:endParaRPr lang="en-US"/>
        </a:p>
      </dgm:t>
    </dgm:pt>
    <dgm:pt modelId="{EB6A22BC-6A09-409C-89B5-44573D1D0D0B}" type="sibTrans" cxnId="{87A7A009-CA59-461F-8842-1D80EE6755F2}">
      <dgm:prSet/>
      <dgm:spPr/>
      <dgm:t>
        <a:bodyPr/>
        <a:lstStyle/>
        <a:p>
          <a:endParaRPr lang="en-US"/>
        </a:p>
      </dgm:t>
    </dgm:pt>
    <dgm:pt modelId="{B15450AE-7ABD-4629-856B-330FBC51DB95}" type="asst">
      <dgm:prSet phldrT="[Text]"/>
      <dgm:spPr>
        <a:solidFill>
          <a:srgbClr val="142134"/>
        </a:solidFill>
      </dgm:spPr>
      <dgm:t>
        <a:bodyPr/>
        <a:lstStyle/>
        <a:p>
          <a:r>
            <a:rPr lang="en-US" dirty="0">
              <a:latin typeface="Trebuchet MS" panose="020B0603020202020204" pitchFamily="34" charset="0"/>
            </a:rPr>
            <a:t>Sam (15)</a:t>
          </a:r>
        </a:p>
      </dgm:t>
    </dgm:pt>
    <dgm:pt modelId="{1091CC7F-A976-45BC-A863-F75B7FCF1C11}" type="parTrans" cxnId="{A5CBAC78-6F7E-4408-84B1-F0EDB3CD7DD9}">
      <dgm:prSet/>
      <dgm:spPr>
        <a:ln>
          <a:noFill/>
        </a:ln>
      </dgm:spPr>
      <dgm:t>
        <a:bodyPr/>
        <a:lstStyle/>
        <a:p>
          <a:endParaRPr lang="en-US"/>
        </a:p>
      </dgm:t>
    </dgm:pt>
    <dgm:pt modelId="{8CF1DFD9-7A56-438F-B9D6-7B95B2F86AAA}" type="sibTrans" cxnId="{A5CBAC78-6F7E-4408-84B1-F0EDB3CD7DD9}">
      <dgm:prSet/>
      <dgm:spPr/>
      <dgm:t>
        <a:bodyPr/>
        <a:lstStyle/>
        <a:p>
          <a:endParaRPr lang="en-US"/>
        </a:p>
      </dgm:t>
    </dgm:pt>
    <dgm:pt modelId="{33A63B72-647C-423C-B635-70C7FEEE9809}" type="asst">
      <dgm:prSet phldrT="[Text]"/>
      <dgm:spPr>
        <a:solidFill>
          <a:srgbClr val="142134"/>
        </a:solidFill>
      </dgm:spPr>
      <dgm:t>
        <a:bodyPr/>
        <a:lstStyle/>
        <a:p>
          <a:r>
            <a:rPr lang="en-US" dirty="0">
              <a:latin typeface="Trebuchet MS" panose="020B0603020202020204" pitchFamily="34" charset="0"/>
            </a:rPr>
            <a:t>Melissa (15)</a:t>
          </a:r>
        </a:p>
      </dgm:t>
    </dgm:pt>
    <dgm:pt modelId="{C084FBCB-CD47-4196-AB86-FB285A8A5626}" type="parTrans" cxnId="{288E4920-0B71-4DD4-B2EB-BEB618C24223}">
      <dgm:prSet/>
      <dgm:spPr/>
      <dgm:t>
        <a:bodyPr/>
        <a:lstStyle/>
        <a:p>
          <a:endParaRPr lang="en-US"/>
        </a:p>
      </dgm:t>
    </dgm:pt>
    <dgm:pt modelId="{A8F5CF71-AFFE-47D9-A85D-D436E4F4AD5A}" type="sibTrans" cxnId="{288E4920-0B71-4DD4-B2EB-BEB618C24223}">
      <dgm:prSet/>
      <dgm:spPr/>
      <dgm:t>
        <a:bodyPr/>
        <a:lstStyle/>
        <a:p>
          <a:endParaRPr lang="en-US"/>
        </a:p>
      </dgm:t>
    </dgm:pt>
    <dgm:pt modelId="{ACC45165-D737-4331-B136-A9D4BF7DBC34}" type="asst">
      <dgm:prSet phldrT="[Text]"/>
      <dgm:spPr>
        <a:solidFill>
          <a:srgbClr val="142134"/>
        </a:solidFill>
      </dgm:spPr>
      <dgm:t>
        <a:bodyPr/>
        <a:lstStyle/>
        <a:p>
          <a:r>
            <a:rPr lang="en-US" dirty="0">
              <a:latin typeface="Trebuchet MS" panose="020B0603020202020204" pitchFamily="34" charset="0"/>
            </a:rPr>
            <a:t>Alyssa (45)</a:t>
          </a:r>
        </a:p>
      </dgm:t>
    </dgm:pt>
    <dgm:pt modelId="{3C2F7FCE-21CD-4B44-BBA7-B63ED645A65E}" type="parTrans" cxnId="{A5D06F25-B90C-44E9-9021-CCBB713C709D}">
      <dgm:prSet/>
      <dgm:spPr/>
      <dgm:t>
        <a:bodyPr/>
        <a:lstStyle/>
        <a:p>
          <a:endParaRPr lang="en-US"/>
        </a:p>
      </dgm:t>
    </dgm:pt>
    <dgm:pt modelId="{A530A8AA-4986-430A-80CC-1F5D1784866A}" type="sibTrans" cxnId="{A5D06F25-B90C-44E9-9021-CCBB713C709D}">
      <dgm:prSet/>
      <dgm:spPr/>
      <dgm:t>
        <a:bodyPr/>
        <a:lstStyle/>
        <a:p>
          <a:endParaRPr lang="en-US"/>
        </a:p>
      </dgm:t>
    </dgm:pt>
    <dgm:pt modelId="{B3C123BB-24B9-493E-B93A-650F17B4AD4F}" type="asst">
      <dgm:prSet phldrT="[Text]"/>
      <dgm:spPr>
        <a:solidFill>
          <a:srgbClr val="142134"/>
        </a:solidFill>
      </dgm:spPr>
      <dgm:t>
        <a:bodyPr/>
        <a:lstStyle/>
        <a:p>
          <a:r>
            <a:rPr lang="en-US" dirty="0">
              <a:latin typeface="Trebuchet MS" panose="020B0603020202020204" pitchFamily="34" charset="0"/>
            </a:rPr>
            <a:t>Beth (17)</a:t>
          </a:r>
        </a:p>
      </dgm:t>
    </dgm:pt>
    <dgm:pt modelId="{4C3C222E-3118-4787-A5EB-8608F195820C}" type="parTrans" cxnId="{D2AC26D2-3B19-4CF0-8BE6-F941557AC569}">
      <dgm:prSet/>
      <dgm:spPr/>
      <dgm:t>
        <a:bodyPr/>
        <a:lstStyle/>
        <a:p>
          <a:endParaRPr lang="en-US"/>
        </a:p>
      </dgm:t>
    </dgm:pt>
    <dgm:pt modelId="{AC0FA31E-B6F3-447D-94F0-F4DBCF001C7D}" type="sibTrans" cxnId="{D2AC26D2-3B19-4CF0-8BE6-F941557AC569}">
      <dgm:prSet/>
      <dgm:spPr/>
      <dgm:t>
        <a:bodyPr/>
        <a:lstStyle/>
        <a:p>
          <a:endParaRPr lang="en-US"/>
        </a:p>
      </dgm:t>
    </dgm:pt>
    <dgm:pt modelId="{ABAE0C1A-8690-455C-A148-04D0E9F841B3}" type="asst">
      <dgm:prSet phldrT="[Text]"/>
      <dgm:spPr>
        <a:solidFill>
          <a:srgbClr val="142134"/>
        </a:solidFill>
      </dgm:spPr>
      <dgm:t>
        <a:bodyPr/>
        <a:lstStyle/>
        <a:p>
          <a:r>
            <a:rPr lang="en-US" dirty="0">
              <a:latin typeface="Trebuchet MS" panose="020B0603020202020204" pitchFamily="34" charset="0"/>
            </a:rPr>
            <a:t>Jason (14)</a:t>
          </a:r>
        </a:p>
      </dgm:t>
    </dgm:pt>
    <dgm:pt modelId="{B2A9DDD8-CB45-4716-8B90-09AE21F1D22E}" type="parTrans" cxnId="{44C4A776-19E1-4AAE-BEB4-F085F5E8735B}">
      <dgm:prSet/>
      <dgm:spPr>
        <a:ln>
          <a:noFill/>
        </a:ln>
      </dgm:spPr>
      <dgm:t>
        <a:bodyPr/>
        <a:lstStyle/>
        <a:p>
          <a:endParaRPr lang="en-US"/>
        </a:p>
      </dgm:t>
    </dgm:pt>
    <dgm:pt modelId="{D4E44A47-8022-4DE7-8EDE-035F9291721D}" type="sibTrans" cxnId="{44C4A776-19E1-4AAE-BEB4-F085F5E8735B}">
      <dgm:prSet/>
      <dgm:spPr/>
      <dgm:t>
        <a:bodyPr/>
        <a:lstStyle/>
        <a:p>
          <a:endParaRPr lang="en-US"/>
        </a:p>
      </dgm:t>
    </dgm:pt>
    <dgm:pt modelId="{5508A713-79BA-463D-A25C-2B8C7B254D0C}" type="asst">
      <dgm:prSet phldrT="[Text]"/>
      <dgm:spPr>
        <a:solidFill>
          <a:srgbClr val="142134"/>
        </a:solidFill>
      </dgm:spPr>
      <dgm:t>
        <a:bodyPr/>
        <a:lstStyle/>
        <a:p>
          <a:r>
            <a:rPr lang="en-US" dirty="0">
              <a:latin typeface="Trebuchet MS" panose="020B0603020202020204" pitchFamily="34" charset="0"/>
            </a:rPr>
            <a:t>John (12)</a:t>
          </a:r>
        </a:p>
      </dgm:t>
    </dgm:pt>
    <dgm:pt modelId="{3B48CB14-AC50-4E08-A3E4-DED4576271F1}" type="parTrans" cxnId="{9954040A-021F-484C-99CB-6CC40523E974}">
      <dgm:prSet/>
      <dgm:spPr/>
      <dgm:t>
        <a:bodyPr/>
        <a:lstStyle/>
        <a:p>
          <a:endParaRPr lang="en-US"/>
        </a:p>
      </dgm:t>
    </dgm:pt>
    <dgm:pt modelId="{B3FAE88B-8503-4E13-ACC5-7399D9D1AD52}" type="sibTrans" cxnId="{9954040A-021F-484C-99CB-6CC40523E974}">
      <dgm:prSet/>
      <dgm:spPr/>
      <dgm:t>
        <a:bodyPr/>
        <a:lstStyle/>
        <a:p>
          <a:endParaRPr lang="en-US"/>
        </a:p>
      </dgm:t>
    </dgm:pt>
    <dgm:pt modelId="{65733142-110A-44EF-AF6A-C34BCA1022DF}" type="pres">
      <dgm:prSet presAssocID="{607F065D-94A9-442A-9F18-1B09248C9109}" presName="hierChild1" presStyleCnt="0">
        <dgm:presLayoutVars>
          <dgm:orgChart val="1"/>
          <dgm:chPref val="1"/>
          <dgm:dir/>
          <dgm:animOne val="branch"/>
          <dgm:animLvl val="lvl"/>
          <dgm:resizeHandles/>
        </dgm:presLayoutVars>
      </dgm:prSet>
      <dgm:spPr/>
    </dgm:pt>
    <dgm:pt modelId="{614989F0-F54C-41A9-9053-CF2378D0182D}" type="pres">
      <dgm:prSet presAssocID="{E9D81DE1-4ED3-43A3-9CDA-E3D82ECDCED7}" presName="hierRoot1" presStyleCnt="0">
        <dgm:presLayoutVars>
          <dgm:hierBranch val="init"/>
        </dgm:presLayoutVars>
      </dgm:prSet>
      <dgm:spPr/>
    </dgm:pt>
    <dgm:pt modelId="{7DEBE7F8-0CBF-498C-8E28-BDD5E3BCD23A}" type="pres">
      <dgm:prSet presAssocID="{E9D81DE1-4ED3-43A3-9CDA-E3D82ECDCED7}" presName="rootComposite1" presStyleCnt="0"/>
      <dgm:spPr/>
    </dgm:pt>
    <dgm:pt modelId="{3A562F8D-A01D-4244-B0C0-7D15F7A5E78F}" type="pres">
      <dgm:prSet presAssocID="{E9D81DE1-4ED3-43A3-9CDA-E3D82ECDCED7}" presName="rootText1" presStyleLbl="node0" presStyleIdx="0" presStyleCnt="1">
        <dgm:presLayoutVars>
          <dgm:chPref val="3"/>
        </dgm:presLayoutVars>
      </dgm:prSet>
      <dgm:spPr/>
    </dgm:pt>
    <dgm:pt modelId="{9BB85946-3250-43C4-B6F9-971C785177D9}" type="pres">
      <dgm:prSet presAssocID="{E9D81DE1-4ED3-43A3-9CDA-E3D82ECDCED7}" presName="rootConnector1" presStyleLbl="node1" presStyleIdx="0" presStyleCnt="0"/>
      <dgm:spPr/>
    </dgm:pt>
    <dgm:pt modelId="{8827D772-F894-4DA6-A8DE-2D975AB7C1C0}" type="pres">
      <dgm:prSet presAssocID="{E9D81DE1-4ED3-43A3-9CDA-E3D82ECDCED7}" presName="hierChild2" presStyleCnt="0"/>
      <dgm:spPr/>
    </dgm:pt>
    <dgm:pt modelId="{7F5B8F2F-EC88-4AFC-9CA5-894FF4212494}" type="pres">
      <dgm:prSet presAssocID="{E9D81DE1-4ED3-43A3-9CDA-E3D82ECDCED7}" presName="hierChild3" presStyleCnt="0"/>
      <dgm:spPr/>
    </dgm:pt>
    <dgm:pt modelId="{9BAAF7C0-5656-4E7E-AB47-56438E189B94}" type="pres">
      <dgm:prSet presAssocID="{3C2F7FCE-21CD-4B44-BBA7-B63ED645A65E}" presName="Name111" presStyleLbl="parChTrans1D2" presStyleIdx="0" presStyleCnt="2"/>
      <dgm:spPr/>
    </dgm:pt>
    <dgm:pt modelId="{565842E5-EC4D-4709-8095-067F878D2EC3}" type="pres">
      <dgm:prSet presAssocID="{ACC45165-D737-4331-B136-A9D4BF7DBC34}" presName="hierRoot3" presStyleCnt="0">
        <dgm:presLayoutVars>
          <dgm:hierBranch val="init"/>
        </dgm:presLayoutVars>
      </dgm:prSet>
      <dgm:spPr/>
    </dgm:pt>
    <dgm:pt modelId="{E952AF52-3F1C-495B-993F-00AC6D600DD2}" type="pres">
      <dgm:prSet presAssocID="{ACC45165-D737-4331-B136-A9D4BF7DBC34}" presName="rootComposite3" presStyleCnt="0"/>
      <dgm:spPr/>
    </dgm:pt>
    <dgm:pt modelId="{2C4F748D-BE8C-4B58-B0EF-BEF2B843A922}" type="pres">
      <dgm:prSet presAssocID="{ACC45165-D737-4331-B136-A9D4BF7DBC34}" presName="rootText3" presStyleLbl="asst1" presStyleIdx="0" presStyleCnt="7">
        <dgm:presLayoutVars>
          <dgm:chPref val="3"/>
        </dgm:presLayoutVars>
      </dgm:prSet>
      <dgm:spPr/>
    </dgm:pt>
    <dgm:pt modelId="{857257D0-0653-4C8B-AB01-C0B85847AF4A}" type="pres">
      <dgm:prSet presAssocID="{ACC45165-D737-4331-B136-A9D4BF7DBC34}" presName="rootConnector3" presStyleLbl="asst1" presStyleIdx="0" presStyleCnt="7"/>
      <dgm:spPr/>
    </dgm:pt>
    <dgm:pt modelId="{7004F631-DBBC-42DC-8DC8-BEDFABA6FD15}" type="pres">
      <dgm:prSet presAssocID="{ACC45165-D737-4331-B136-A9D4BF7DBC34}" presName="hierChild6" presStyleCnt="0"/>
      <dgm:spPr/>
    </dgm:pt>
    <dgm:pt modelId="{8098F1FF-97ED-4418-9B82-805F81B38DF0}" type="pres">
      <dgm:prSet presAssocID="{ACC45165-D737-4331-B136-A9D4BF7DBC34}" presName="hierChild7" presStyleCnt="0"/>
      <dgm:spPr/>
    </dgm:pt>
    <dgm:pt modelId="{D751E204-0BA8-4E1B-9530-E5E524D5A9A5}" type="pres">
      <dgm:prSet presAssocID="{4C3C222E-3118-4787-A5EB-8608F195820C}" presName="Name111" presStyleLbl="parChTrans1D3" presStyleIdx="0" presStyleCnt="5"/>
      <dgm:spPr/>
    </dgm:pt>
    <dgm:pt modelId="{B4A401DC-8745-4D45-AB2C-89A3A8B083B9}" type="pres">
      <dgm:prSet presAssocID="{B3C123BB-24B9-493E-B93A-650F17B4AD4F}" presName="hierRoot3" presStyleCnt="0">
        <dgm:presLayoutVars>
          <dgm:hierBranch val="init"/>
        </dgm:presLayoutVars>
      </dgm:prSet>
      <dgm:spPr/>
    </dgm:pt>
    <dgm:pt modelId="{1A9A7347-42FA-4384-8254-A11D9C35788D}" type="pres">
      <dgm:prSet presAssocID="{B3C123BB-24B9-493E-B93A-650F17B4AD4F}" presName="rootComposite3" presStyleCnt="0"/>
      <dgm:spPr/>
    </dgm:pt>
    <dgm:pt modelId="{8B6B659C-48F5-4071-8C54-933329BAFCEF}" type="pres">
      <dgm:prSet presAssocID="{B3C123BB-24B9-493E-B93A-650F17B4AD4F}" presName="rootText3" presStyleLbl="asst1" presStyleIdx="1" presStyleCnt="7" custLinFactNeighborX="-63309" custLinFactNeighborY="-3874">
        <dgm:presLayoutVars>
          <dgm:chPref val="3"/>
        </dgm:presLayoutVars>
      </dgm:prSet>
      <dgm:spPr/>
    </dgm:pt>
    <dgm:pt modelId="{BF4EA95C-4FA7-41EE-AA48-77D8F0FE426F}" type="pres">
      <dgm:prSet presAssocID="{B3C123BB-24B9-493E-B93A-650F17B4AD4F}" presName="rootConnector3" presStyleLbl="asst1" presStyleIdx="1" presStyleCnt="7"/>
      <dgm:spPr/>
    </dgm:pt>
    <dgm:pt modelId="{A1FC3BCE-F3F1-4231-8344-EF8A1E5946E7}" type="pres">
      <dgm:prSet presAssocID="{B3C123BB-24B9-493E-B93A-650F17B4AD4F}" presName="hierChild6" presStyleCnt="0"/>
      <dgm:spPr/>
    </dgm:pt>
    <dgm:pt modelId="{AC9CBF64-ACC8-446C-B8D0-DB9AACF04927}" type="pres">
      <dgm:prSet presAssocID="{B3C123BB-24B9-493E-B93A-650F17B4AD4F}" presName="hierChild7" presStyleCnt="0"/>
      <dgm:spPr/>
    </dgm:pt>
    <dgm:pt modelId="{B53D356E-3CBD-4C30-8818-4510EE9F9458}" type="pres">
      <dgm:prSet presAssocID="{B2A9DDD8-CB45-4716-8B90-09AE21F1D22E}" presName="Name111" presStyleLbl="parChTrans1D3" presStyleIdx="1" presStyleCnt="5"/>
      <dgm:spPr/>
    </dgm:pt>
    <dgm:pt modelId="{63F4433E-9450-47C9-8EA3-842E2035FADD}" type="pres">
      <dgm:prSet presAssocID="{ABAE0C1A-8690-455C-A148-04D0E9F841B3}" presName="hierRoot3" presStyleCnt="0">
        <dgm:presLayoutVars>
          <dgm:hierBranch val="init"/>
        </dgm:presLayoutVars>
      </dgm:prSet>
      <dgm:spPr/>
    </dgm:pt>
    <dgm:pt modelId="{D3FAB069-2408-4F60-8394-932EFDBA2201}" type="pres">
      <dgm:prSet presAssocID="{ABAE0C1A-8690-455C-A148-04D0E9F841B3}" presName="rootComposite3" presStyleCnt="0"/>
      <dgm:spPr/>
    </dgm:pt>
    <dgm:pt modelId="{3FCF8BBA-76C0-4C42-AAD1-4579F4663E92}" type="pres">
      <dgm:prSet presAssocID="{ABAE0C1A-8690-455C-A148-04D0E9F841B3}" presName="rootText3" presStyleLbl="asst1" presStyleIdx="2" presStyleCnt="7" custLinFactNeighborX="-69608" custLinFactNeighborY="289">
        <dgm:presLayoutVars>
          <dgm:chPref val="3"/>
        </dgm:presLayoutVars>
      </dgm:prSet>
      <dgm:spPr/>
    </dgm:pt>
    <dgm:pt modelId="{A55C9BCD-F897-4B5D-97B4-6C50086A9681}" type="pres">
      <dgm:prSet presAssocID="{ABAE0C1A-8690-455C-A148-04D0E9F841B3}" presName="rootConnector3" presStyleLbl="asst1" presStyleIdx="2" presStyleCnt="7"/>
      <dgm:spPr/>
    </dgm:pt>
    <dgm:pt modelId="{89FBBFBA-9240-40A5-A92F-479EDF24DA45}" type="pres">
      <dgm:prSet presAssocID="{ABAE0C1A-8690-455C-A148-04D0E9F841B3}" presName="hierChild6" presStyleCnt="0"/>
      <dgm:spPr/>
    </dgm:pt>
    <dgm:pt modelId="{22CA637F-9ED1-40EB-8432-C7A2EB5AF98B}" type="pres">
      <dgm:prSet presAssocID="{ABAE0C1A-8690-455C-A148-04D0E9F841B3}" presName="hierChild7" presStyleCnt="0"/>
      <dgm:spPr/>
    </dgm:pt>
    <dgm:pt modelId="{6E7DF380-250C-4966-B7B2-505ED9181786}" type="pres">
      <dgm:prSet presAssocID="{3B48CB14-AC50-4E08-A3E4-DED4576271F1}" presName="Name111" presStyleLbl="parChTrans1D3" presStyleIdx="2" presStyleCnt="5"/>
      <dgm:spPr/>
    </dgm:pt>
    <dgm:pt modelId="{0AF05248-1F11-4A53-BB2C-71BBB2A7AFDD}" type="pres">
      <dgm:prSet presAssocID="{5508A713-79BA-463D-A25C-2B8C7B254D0C}" presName="hierRoot3" presStyleCnt="0">
        <dgm:presLayoutVars>
          <dgm:hierBranch val="init"/>
        </dgm:presLayoutVars>
      </dgm:prSet>
      <dgm:spPr/>
    </dgm:pt>
    <dgm:pt modelId="{E1847630-3E0E-4883-84E5-D7646E06D0DB}" type="pres">
      <dgm:prSet presAssocID="{5508A713-79BA-463D-A25C-2B8C7B254D0C}" presName="rootComposite3" presStyleCnt="0"/>
      <dgm:spPr/>
    </dgm:pt>
    <dgm:pt modelId="{202CDEB9-00D6-4232-A440-0D17A41EF1B3}" type="pres">
      <dgm:prSet presAssocID="{5508A713-79BA-463D-A25C-2B8C7B254D0C}" presName="rootText3" presStyleLbl="asst1" presStyleIdx="3" presStyleCnt="7" custLinFactX="63619" custLinFactY="-45874" custLinFactNeighborX="100000" custLinFactNeighborY="-100000">
        <dgm:presLayoutVars>
          <dgm:chPref val="3"/>
        </dgm:presLayoutVars>
      </dgm:prSet>
      <dgm:spPr/>
    </dgm:pt>
    <dgm:pt modelId="{980056D4-59EB-4F6C-B587-D841E6B9F020}" type="pres">
      <dgm:prSet presAssocID="{5508A713-79BA-463D-A25C-2B8C7B254D0C}" presName="rootConnector3" presStyleLbl="asst1" presStyleIdx="3" presStyleCnt="7"/>
      <dgm:spPr/>
    </dgm:pt>
    <dgm:pt modelId="{422A4B51-3DB9-4524-9EC5-0235E46638D3}" type="pres">
      <dgm:prSet presAssocID="{5508A713-79BA-463D-A25C-2B8C7B254D0C}" presName="hierChild6" presStyleCnt="0"/>
      <dgm:spPr/>
    </dgm:pt>
    <dgm:pt modelId="{F08AD761-12DA-4F9B-816D-F3E4F5082D4C}" type="pres">
      <dgm:prSet presAssocID="{5508A713-79BA-463D-A25C-2B8C7B254D0C}" presName="hierChild7" presStyleCnt="0"/>
      <dgm:spPr/>
    </dgm:pt>
    <dgm:pt modelId="{E581203B-5B9E-4552-AF82-83385A32C60A}" type="pres">
      <dgm:prSet presAssocID="{3B10D34A-F014-49D3-8608-E777F5A736E1}" presName="Name111" presStyleLbl="parChTrans1D2" presStyleIdx="1" presStyleCnt="2"/>
      <dgm:spPr/>
    </dgm:pt>
    <dgm:pt modelId="{A8E3AF06-BDB0-4DC6-9757-12AEC3D997D6}" type="pres">
      <dgm:prSet presAssocID="{8250EA43-098E-4926-BCE7-630B28347676}" presName="hierRoot3" presStyleCnt="0">
        <dgm:presLayoutVars>
          <dgm:hierBranch val="init"/>
        </dgm:presLayoutVars>
      </dgm:prSet>
      <dgm:spPr/>
    </dgm:pt>
    <dgm:pt modelId="{EC8CC98E-8FF3-4900-85A8-70313216AC25}" type="pres">
      <dgm:prSet presAssocID="{8250EA43-098E-4926-BCE7-630B28347676}" presName="rootComposite3" presStyleCnt="0"/>
      <dgm:spPr/>
    </dgm:pt>
    <dgm:pt modelId="{8456D8B5-ABDC-41F7-8A09-86DFEDC8A9B5}" type="pres">
      <dgm:prSet presAssocID="{8250EA43-098E-4926-BCE7-630B28347676}" presName="rootText3" presStyleLbl="asst1" presStyleIdx="4" presStyleCnt="7" custScaleX="105846" custLinFactNeighborX="30484" custLinFactNeighborY="0">
        <dgm:presLayoutVars>
          <dgm:chPref val="3"/>
        </dgm:presLayoutVars>
      </dgm:prSet>
      <dgm:spPr/>
    </dgm:pt>
    <dgm:pt modelId="{B15DD421-C812-43AB-85FA-34AA62C57AE6}" type="pres">
      <dgm:prSet presAssocID="{8250EA43-098E-4926-BCE7-630B28347676}" presName="rootConnector3" presStyleLbl="asst1" presStyleIdx="4" presStyleCnt="7"/>
      <dgm:spPr/>
    </dgm:pt>
    <dgm:pt modelId="{089244A6-B016-435C-B026-F43FB11991C0}" type="pres">
      <dgm:prSet presAssocID="{8250EA43-098E-4926-BCE7-630B28347676}" presName="hierChild6" presStyleCnt="0"/>
      <dgm:spPr/>
    </dgm:pt>
    <dgm:pt modelId="{2535C4AD-7F46-42E7-AB57-3C4377F1794F}" type="pres">
      <dgm:prSet presAssocID="{8250EA43-098E-4926-BCE7-630B28347676}" presName="hierChild7" presStyleCnt="0"/>
      <dgm:spPr/>
    </dgm:pt>
    <dgm:pt modelId="{DDBA6A7B-AF56-4187-8F50-519680A33DE3}" type="pres">
      <dgm:prSet presAssocID="{1091CC7F-A976-45BC-A863-F75B7FCF1C11}" presName="Name111" presStyleLbl="parChTrans1D3" presStyleIdx="3" presStyleCnt="5"/>
      <dgm:spPr/>
    </dgm:pt>
    <dgm:pt modelId="{D1ADC8E7-1BC3-41A8-B6EB-BD4F55EC1DC3}" type="pres">
      <dgm:prSet presAssocID="{B15450AE-7ABD-4629-856B-330FBC51DB95}" presName="hierRoot3" presStyleCnt="0">
        <dgm:presLayoutVars>
          <dgm:hierBranch val="init"/>
        </dgm:presLayoutVars>
      </dgm:prSet>
      <dgm:spPr/>
    </dgm:pt>
    <dgm:pt modelId="{663D5073-65F8-4D92-BF0A-E9556CFEB432}" type="pres">
      <dgm:prSet presAssocID="{B15450AE-7ABD-4629-856B-330FBC51DB95}" presName="rootComposite3" presStyleCnt="0"/>
      <dgm:spPr/>
    </dgm:pt>
    <dgm:pt modelId="{7FD1ECA0-A3EF-491F-9802-DE03720B3AF5}" type="pres">
      <dgm:prSet presAssocID="{B15450AE-7ABD-4629-856B-330FBC51DB95}" presName="rootText3" presStyleLbl="asst1" presStyleIdx="5" presStyleCnt="7" custLinFactNeighborX="43586" custLinFactNeighborY="-3874">
        <dgm:presLayoutVars>
          <dgm:chPref val="3"/>
        </dgm:presLayoutVars>
      </dgm:prSet>
      <dgm:spPr/>
    </dgm:pt>
    <dgm:pt modelId="{A60A4662-CB8E-4C8D-AE13-FF083D9FB95A}" type="pres">
      <dgm:prSet presAssocID="{B15450AE-7ABD-4629-856B-330FBC51DB95}" presName="rootConnector3" presStyleLbl="asst1" presStyleIdx="5" presStyleCnt="7"/>
      <dgm:spPr/>
    </dgm:pt>
    <dgm:pt modelId="{9D5ADD42-FC5F-4A80-BD98-BB5F7A260E0A}" type="pres">
      <dgm:prSet presAssocID="{B15450AE-7ABD-4629-856B-330FBC51DB95}" presName="hierChild6" presStyleCnt="0"/>
      <dgm:spPr/>
    </dgm:pt>
    <dgm:pt modelId="{2D3081AE-0045-4A45-A6DB-1BAF99E3CC5F}" type="pres">
      <dgm:prSet presAssocID="{B15450AE-7ABD-4629-856B-330FBC51DB95}" presName="hierChild7" presStyleCnt="0"/>
      <dgm:spPr/>
    </dgm:pt>
    <dgm:pt modelId="{DB9AA331-445C-400C-9C99-2F23B28F5F99}" type="pres">
      <dgm:prSet presAssocID="{C084FBCB-CD47-4196-AB86-FB285A8A5626}" presName="Name111" presStyleLbl="parChTrans1D3" presStyleIdx="4" presStyleCnt="5"/>
      <dgm:spPr/>
    </dgm:pt>
    <dgm:pt modelId="{0CD40B43-9CE1-4F45-BC83-0527AC4BAC19}" type="pres">
      <dgm:prSet presAssocID="{33A63B72-647C-423C-B635-70C7FEEE9809}" presName="hierRoot3" presStyleCnt="0">
        <dgm:presLayoutVars>
          <dgm:hierBranch val="init"/>
        </dgm:presLayoutVars>
      </dgm:prSet>
      <dgm:spPr/>
    </dgm:pt>
    <dgm:pt modelId="{92A6F926-546F-435C-873A-F43A27C65EBD}" type="pres">
      <dgm:prSet presAssocID="{33A63B72-647C-423C-B635-70C7FEEE9809}" presName="rootComposite3" presStyleCnt="0"/>
      <dgm:spPr/>
    </dgm:pt>
    <dgm:pt modelId="{B2352C2C-752B-493C-BE35-09791A4DFC3D}" type="pres">
      <dgm:prSet presAssocID="{33A63B72-647C-423C-B635-70C7FEEE9809}" presName="rootText3" presStyleLbl="asst1" presStyleIdx="6" presStyleCnt="7" custLinFactNeighborX="30016" custLinFactNeighborY="-3874">
        <dgm:presLayoutVars>
          <dgm:chPref val="3"/>
        </dgm:presLayoutVars>
      </dgm:prSet>
      <dgm:spPr/>
    </dgm:pt>
    <dgm:pt modelId="{05D26BA6-1DAD-4D01-9005-30F7CC547BF5}" type="pres">
      <dgm:prSet presAssocID="{33A63B72-647C-423C-B635-70C7FEEE9809}" presName="rootConnector3" presStyleLbl="asst1" presStyleIdx="6" presStyleCnt="7"/>
      <dgm:spPr/>
    </dgm:pt>
    <dgm:pt modelId="{9E39CAB1-F06D-403F-B386-0C0DC12363F4}" type="pres">
      <dgm:prSet presAssocID="{33A63B72-647C-423C-B635-70C7FEEE9809}" presName="hierChild6" presStyleCnt="0"/>
      <dgm:spPr/>
    </dgm:pt>
    <dgm:pt modelId="{99B83217-E084-4ADB-9CAB-96CD18676C47}" type="pres">
      <dgm:prSet presAssocID="{33A63B72-647C-423C-B635-70C7FEEE9809}" presName="hierChild7" presStyleCnt="0"/>
      <dgm:spPr/>
    </dgm:pt>
  </dgm:ptLst>
  <dgm:cxnLst>
    <dgm:cxn modelId="{87A7A009-CA59-461F-8842-1D80EE6755F2}" srcId="{607F065D-94A9-442A-9F18-1B09248C9109}" destId="{E9D81DE1-4ED3-43A3-9CDA-E3D82ECDCED7}" srcOrd="0" destOrd="0" parTransId="{AF95B466-15C6-426D-9E02-E75637F3A636}" sibTransId="{EB6A22BC-6A09-409C-89B5-44573D1D0D0B}"/>
    <dgm:cxn modelId="{9954040A-021F-484C-99CB-6CC40523E974}" srcId="{ACC45165-D737-4331-B136-A9D4BF7DBC34}" destId="{5508A713-79BA-463D-A25C-2B8C7B254D0C}" srcOrd="2" destOrd="0" parTransId="{3B48CB14-AC50-4E08-A3E4-DED4576271F1}" sibTransId="{B3FAE88B-8503-4E13-ACC5-7399D9D1AD52}"/>
    <dgm:cxn modelId="{E223D113-A295-4E02-BF84-0815D0F09652}" type="presOf" srcId="{3B10D34A-F014-49D3-8608-E777F5A736E1}" destId="{E581203B-5B9E-4552-AF82-83385A32C60A}" srcOrd="0" destOrd="0" presId="urn:microsoft.com/office/officeart/2005/8/layout/orgChart1"/>
    <dgm:cxn modelId="{84E82717-3B03-4B3E-91F4-0D2BAF24A719}" type="presOf" srcId="{E9D81DE1-4ED3-43A3-9CDA-E3D82ECDCED7}" destId="{3A562F8D-A01D-4244-B0C0-7D15F7A5E78F}" srcOrd="0" destOrd="0" presId="urn:microsoft.com/office/officeart/2005/8/layout/orgChart1"/>
    <dgm:cxn modelId="{288E4920-0B71-4DD4-B2EB-BEB618C24223}" srcId="{8250EA43-098E-4926-BCE7-630B28347676}" destId="{33A63B72-647C-423C-B635-70C7FEEE9809}" srcOrd="1" destOrd="0" parTransId="{C084FBCB-CD47-4196-AB86-FB285A8A5626}" sibTransId="{A8F5CF71-AFFE-47D9-A85D-D436E4F4AD5A}"/>
    <dgm:cxn modelId="{A5D06F25-B90C-44E9-9021-CCBB713C709D}" srcId="{E9D81DE1-4ED3-43A3-9CDA-E3D82ECDCED7}" destId="{ACC45165-D737-4331-B136-A9D4BF7DBC34}" srcOrd="0" destOrd="0" parTransId="{3C2F7FCE-21CD-4B44-BBA7-B63ED645A65E}" sibTransId="{A530A8AA-4986-430A-80CC-1F5D1784866A}"/>
    <dgm:cxn modelId="{C064A025-6A14-4C31-AE04-E743EFC525DC}" srcId="{E9D81DE1-4ED3-43A3-9CDA-E3D82ECDCED7}" destId="{8250EA43-098E-4926-BCE7-630B28347676}" srcOrd="1" destOrd="0" parTransId="{3B10D34A-F014-49D3-8608-E777F5A736E1}" sibTransId="{2FCD770C-910C-4BAD-A599-FA2107AFF01B}"/>
    <dgm:cxn modelId="{D65ED72A-B419-4AA1-AD97-3B68E8558053}" type="presOf" srcId="{ABAE0C1A-8690-455C-A148-04D0E9F841B3}" destId="{A55C9BCD-F897-4B5D-97B4-6C50086A9681}" srcOrd="1" destOrd="0" presId="urn:microsoft.com/office/officeart/2005/8/layout/orgChart1"/>
    <dgm:cxn modelId="{3A63A030-9D40-4600-BF07-894D46F3BE27}" type="presOf" srcId="{ACC45165-D737-4331-B136-A9D4BF7DBC34}" destId="{2C4F748D-BE8C-4B58-B0EF-BEF2B843A922}" srcOrd="0" destOrd="0" presId="urn:microsoft.com/office/officeart/2005/8/layout/orgChart1"/>
    <dgm:cxn modelId="{1D8C7A36-F5AD-42FE-A761-A1E80EDA43A1}" type="presOf" srcId="{607F065D-94A9-442A-9F18-1B09248C9109}" destId="{65733142-110A-44EF-AF6A-C34BCA1022DF}" srcOrd="0" destOrd="0" presId="urn:microsoft.com/office/officeart/2005/8/layout/orgChart1"/>
    <dgm:cxn modelId="{0D31195F-3739-4648-B20C-DBB10CBAF22F}" type="presOf" srcId="{ABAE0C1A-8690-455C-A148-04D0E9F841B3}" destId="{3FCF8BBA-76C0-4C42-AAD1-4579F4663E92}" srcOrd="0" destOrd="0" presId="urn:microsoft.com/office/officeart/2005/8/layout/orgChart1"/>
    <dgm:cxn modelId="{4B12D166-1E30-4F14-9DD3-590E997AC4CC}" type="presOf" srcId="{8250EA43-098E-4926-BCE7-630B28347676}" destId="{8456D8B5-ABDC-41F7-8A09-86DFEDC8A9B5}" srcOrd="0" destOrd="0" presId="urn:microsoft.com/office/officeart/2005/8/layout/orgChart1"/>
    <dgm:cxn modelId="{CA962654-E48C-4D02-B027-DAD5CCCF11B4}" type="presOf" srcId="{8250EA43-098E-4926-BCE7-630B28347676}" destId="{B15DD421-C812-43AB-85FA-34AA62C57AE6}" srcOrd="1" destOrd="0" presId="urn:microsoft.com/office/officeart/2005/8/layout/orgChart1"/>
    <dgm:cxn modelId="{3DAFD174-C4D4-4000-9877-67169F38EEBC}" type="presOf" srcId="{B15450AE-7ABD-4629-856B-330FBC51DB95}" destId="{A60A4662-CB8E-4C8D-AE13-FF083D9FB95A}" srcOrd="1" destOrd="0" presId="urn:microsoft.com/office/officeart/2005/8/layout/orgChart1"/>
    <dgm:cxn modelId="{44C4A776-19E1-4AAE-BEB4-F085F5E8735B}" srcId="{ACC45165-D737-4331-B136-A9D4BF7DBC34}" destId="{ABAE0C1A-8690-455C-A148-04D0E9F841B3}" srcOrd="1" destOrd="0" parTransId="{B2A9DDD8-CB45-4716-8B90-09AE21F1D22E}" sibTransId="{D4E44A47-8022-4DE7-8EDE-035F9291721D}"/>
    <dgm:cxn modelId="{A5CBAC78-6F7E-4408-84B1-F0EDB3CD7DD9}" srcId="{8250EA43-098E-4926-BCE7-630B28347676}" destId="{B15450AE-7ABD-4629-856B-330FBC51DB95}" srcOrd="0" destOrd="0" parTransId="{1091CC7F-A976-45BC-A863-F75B7FCF1C11}" sibTransId="{8CF1DFD9-7A56-438F-B9D6-7B95B2F86AAA}"/>
    <dgm:cxn modelId="{94A97C85-695F-4F8D-8CCD-4ACAB4648AC6}" type="presOf" srcId="{3C2F7FCE-21CD-4B44-BBA7-B63ED645A65E}" destId="{9BAAF7C0-5656-4E7E-AB47-56438E189B94}" srcOrd="0" destOrd="0" presId="urn:microsoft.com/office/officeart/2005/8/layout/orgChart1"/>
    <dgm:cxn modelId="{10ABF28A-26AD-41BB-B0A2-FD41B93B74F7}" type="presOf" srcId="{1091CC7F-A976-45BC-A863-F75B7FCF1C11}" destId="{DDBA6A7B-AF56-4187-8F50-519680A33DE3}" srcOrd="0" destOrd="0" presId="urn:microsoft.com/office/officeart/2005/8/layout/orgChart1"/>
    <dgm:cxn modelId="{BE83CA90-3B92-4E18-98EB-57A64A3AE5D2}" type="presOf" srcId="{4C3C222E-3118-4787-A5EB-8608F195820C}" destId="{D751E204-0BA8-4E1B-9530-E5E524D5A9A5}" srcOrd="0" destOrd="0" presId="urn:microsoft.com/office/officeart/2005/8/layout/orgChart1"/>
    <dgm:cxn modelId="{45017592-DAB3-41F4-8CAE-ADF588CD0390}" type="presOf" srcId="{5508A713-79BA-463D-A25C-2B8C7B254D0C}" destId="{202CDEB9-00D6-4232-A440-0D17A41EF1B3}" srcOrd="0" destOrd="0" presId="urn:microsoft.com/office/officeart/2005/8/layout/orgChart1"/>
    <dgm:cxn modelId="{35A8F792-76F7-4C2B-8420-C71779DD5595}" type="presOf" srcId="{B2A9DDD8-CB45-4716-8B90-09AE21F1D22E}" destId="{B53D356E-3CBD-4C30-8818-4510EE9F9458}" srcOrd="0" destOrd="0" presId="urn:microsoft.com/office/officeart/2005/8/layout/orgChart1"/>
    <dgm:cxn modelId="{3DDE4C96-B206-4AB9-B438-4E033EBCD542}" type="presOf" srcId="{5508A713-79BA-463D-A25C-2B8C7B254D0C}" destId="{980056D4-59EB-4F6C-B587-D841E6B9F020}" srcOrd="1" destOrd="0" presId="urn:microsoft.com/office/officeart/2005/8/layout/orgChart1"/>
    <dgm:cxn modelId="{AF7D0099-A5D9-49A3-9C14-4BF1650BD26C}" type="presOf" srcId="{B3C123BB-24B9-493E-B93A-650F17B4AD4F}" destId="{8B6B659C-48F5-4071-8C54-933329BAFCEF}" srcOrd="0" destOrd="0" presId="urn:microsoft.com/office/officeart/2005/8/layout/orgChart1"/>
    <dgm:cxn modelId="{1477239D-8497-4C5F-8EB8-CF1BCFE13A9F}" type="presOf" srcId="{ACC45165-D737-4331-B136-A9D4BF7DBC34}" destId="{857257D0-0653-4C8B-AB01-C0B85847AF4A}" srcOrd="1" destOrd="0" presId="urn:microsoft.com/office/officeart/2005/8/layout/orgChart1"/>
    <dgm:cxn modelId="{59824F9E-A6AD-4B5B-B06F-87C6BED5C51C}" type="presOf" srcId="{33A63B72-647C-423C-B635-70C7FEEE9809}" destId="{B2352C2C-752B-493C-BE35-09791A4DFC3D}" srcOrd="0" destOrd="0" presId="urn:microsoft.com/office/officeart/2005/8/layout/orgChart1"/>
    <dgm:cxn modelId="{78E6C8A1-66B9-4EA3-8826-1631DA301ACC}" type="presOf" srcId="{33A63B72-647C-423C-B635-70C7FEEE9809}" destId="{05D26BA6-1DAD-4D01-9005-30F7CC547BF5}" srcOrd="1" destOrd="0" presId="urn:microsoft.com/office/officeart/2005/8/layout/orgChart1"/>
    <dgm:cxn modelId="{5459BDB5-B1D8-49D4-B34E-E2C658845D71}" type="presOf" srcId="{3B48CB14-AC50-4E08-A3E4-DED4576271F1}" destId="{6E7DF380-250C-4966-B7B2-505ED9181786}" srcOrd="0" destOrd="0" presId="urn:microsoft.com/office/officeart/2005/8/layout/orgChart1"/>
    <dgm:cxn modelId="{D2AC26D2-3B19-4CF0-8BE6-F941557AC569}" srcId="{ACC45165-D737-4331-B136-A9D4BF7DBC34}" destId="{B3C123BB-24B9-493E-B93A-650F17B4AD4F}" srcOrd="0" destOrd="0" parTransId="{4C3C222E-3118-4787-A5EB-8608F195820C}" sibTransId="{AC0FA31E-B6F3-447D-94F0-F4DBCF001C7D}"/>
    <dgm:cxn modelId="{F53430D7-9053-4083-917E-C08E807F448B}" type="presOf" srcId="{E9D81DE1-4ED3-43A3-9CDA-E3D82ECDCED7}" destId="{9BB85946-3250-43C4-B6F9-971C785177D9}" srcOrd="1" destOrd="0" presId="urn:microsoft.com/office/officeart/2005/8/layout/orgChart1"/>
    <dgm:cxn modelId="{10679ADC-359E-477A-94F8-A4622A0E40C3}" type="presOf" srcId="{C084FBCB-CD47-4196-AB86-FB285A8A5626}" destId="{DB9AA331-445C-400C-9C99-2F23B28F5F99}" srcOrd="0" destOrd="0" presId="urn:microsoft.com/office/officeart/2005/8/layout/orgChart1"/>
    <dgm:cxn modelId="{0FD18EEA-E1F2-42B8-9FE1-765C374EC94A}" type="presOf" srcId="{B3C123BB-24B9-493E-B93A-650F17B4AD4F}" destId="{BF4EA95C-4FA7-41EE-AA48-77D8F0FE426F}" srcOrd="1" destOrd="0" presId="urn:microsoft.com/office/officeart/2005/8/layout/orgChart1"/>
    <dgm:cxn modelId="{AACB3AFD-F339-44D9-B028-7EA7F8038663}" type="presOf" srcId="{B15450AE-7ABD-4629-856B-330FBC51DB95}" destId="{7FD1ECA0-A3EF-491F-9802-DE03720B3AF5}" srcOrd="0" destOrd="0" presId="urn:microsoft.com/office/officeart/2005/8/layout/orgChart1"/>
    <dgm:cxn modelId="{BC063930-59C0-4BEF-8A4A-F71C9C6C2B18}" type="presParOf" srcId="{65733142-110A-44EF-AF6A-C34BCA1022DF}" destId="{614989F0-F54C-41A9-9053-CF2378D0182D}" srcOrd="0" destOrd="0" presId="urn:microsoft.com/office/officeart/2005/8/layout/orgChart1"/>
    <dgm:cxn modelId="{A51642FF-8996-48C3-807B-D037E04FA89F}" type="presParOf" srcId="{614989F0-F54C-41A9-9053-CF2378D0182D}" destId="{7DEBE7F8-0CBF-498C-8E28-BDD5E3BCD23A}" srcOrd="0" destOrd="0" presId="urn:microsoft.com/office/officeart/2005/8/layout/orgChart1"/>
    <dgm:cxn modelId="{9E503CC7-319A-49B2-8B7A-A55F46C940BE}" type="presParOf" srcId="{7DEBE7F8-0CBF-498C-8E28-BDD5E3BCD23A}" destId="{3A562F8D-A01D-4244-B0C0-7D15F7A5E78F}" srcOrd="0" destOrd="0" presId="urn:microsoft.com/office/officeart/2005/8/layout/orgChart1"/>
    <dgm:cxn modelId="{686FDD57-08FE-4139-B5CC-B0EAF0C3727E}" type="presParOf" srcId="{7DEBE7F8-0CBF-498C-8E28-BDD5E3BCD23A}" destId="{9BB85946-3250-43C4-B6F9-971C785177D9}" srcOrd="1" destOrd="0" presId="urn:microsoft.com/office/officeart/2005/8/layout/orgChart1"/>
    <dgm:cxn modelId="{3673A991-532B-41E9-948D-87295DA77D74}" type="presParOf" srcId="{614989F0-F54C-41A9-9053-CF2378D0182D}" destId="{8827D772-F894-4DA6-A8DE-2D975AB7C1C0}" srcOrd="1" destOrd="0" presId="urn:microsoft.com/office/officeart/2005/8/layout/orgChart1"/>
    <dgm:cxn modelId="{EEFCA605-697F-463E-80A8-CD19E12ADDD1}" type="presParOf" srcId="{614989F0-F54C-41A9-9053-CF2378D0182D}" destId="{7F5B8F2F-EC88-4AFC-9CA5-894FF4212494}" srcOrd="2" destOrd="0" presId="urn:microsoft.com/office/officeart/2005/8/layout/orgChart1"/>
    <dgm:cxn modelId="{9CD90C36-AF32-4A46-9F85-57B02AFF4ED1}" type="presParOf" srcId="{7F5B8F2F-EC88-4AFC-9CA5-894FF4212494}" destId="{9BAAF7C0-5656-4E7E-AB47-56438E189B94}" srcOrd="0" destOrd="0" presId="urn:microsoft.com/office/officeart/2005/8/layout/orgChart1"/>
    <dgm:cxn modelId="{27B87D3D-4D90-4D41-9B94-168B8A8651B4}" type="presParOf" srcId="{7F5B8F2F-EC88-4AFC-9CA5-894FF4212494}" destId="{565842E5-EC4D-4709-8095-067F878D2EC3}" srcOrd="1" destOrd="0" presId="urn:microsoft.com/office/officeart/2005/8/layout/orgChart1"/>
    <dgm:cxn modelId="{0758B350-5827-477E-8D64-922717D75E92}" type="presParOf" srcId="{565842E5-EC4D-4709-8095-067F878D2EC3}" destId="{E952AF52-3F1C-495B-993F-00AC6D600DD2}" srcOrd="0" destOrd="0" presId="urn:microsoft.com/office/officeart/2005/8/layout/orgChart1"/>
    <dgm:cxn modelId="{0B7105AA-C9DE-43C1-A7B2-13164E329CDF}" type="presParOf" srcId="{E952AF52-3F1C-495B-993F-00AC6D600DD2}" destId="{2C4F748D-BE8C-4B58-B0EF-BEF2B843A922}" srcOrd="0" destOrd="0" presId="urn:microsoft.com/office/officeart/2005/8/layout/orgChart1"/>
    <dgm:cxn modelId="{A5F685BF-362C-4B55-BAB9-F90D4DE251DB}" type="presParOf" srcId="{E952AF52-3F1C-495B-993F-00AC6D600DD2}" destId="{857257D0-0653-4C8B-AB01-C0B85847AF4A}" srcOrd="1" destOrd="0" presId="urn:microsoft.com/office/officeart/2005/8/layout/orgChart1"/>
    <dgm:cxn modelId="{98332A51-43F4-42BB-BDF2-85CAD7A0811B}" type="presParOf" srcId="{565842E5-EC4D-4709-8095-067F878D2EC3}" destId="{7004F631-DBBC-42DC-8DC8-BEDFABA6FD15}" srcOrd="1" destOrd="0" presId="urn:microsoft.com/office/officeart/2005/8/layout/orgChart1"/>
    <dgm:cxn modelId="{D4A4FA93-6A8A-40F2-9F91-074CEED6A1F8}" type="presParOf" srcId="{565842E5-EC4D-4709-8095-067F878D2EC3}" destId="{8098F1FF-97ED-4418-9B82-805F81B38DF0}" srcOrd="2" destOrd="0" presId="urn:microsoft.com/office/officeart/2005/8/layout/orgChart1"/>
    <dgm:cxn modelId="{48438584-813D-4F77-9005-EC8AEC950EF9}" type="presParOf" srcId="{8098F1FF-97ED-4418-9B82-805F81B38DF0}" destId="{D751E204-0BA8-4E1B-9530-E5E524D5A9A5}" srcOrd="0" destOrd="0" presId="urn:microsoft.com/office/officeart/2005/8/layout/orgChart1"/>
    <dgm:cxn modelId="{6A56B1A5-F309-4C91-BE31-3DB0A0CD39DB}" type="presParOf" srcId="{8098F1FF-97ED-4418-9B82-805F81B38DF0}" destId="{B4A401DC-8745-4D45-AB2C-89A3A8B083B9}" srcOrd="1" destOrd="0" presId="urn:microsoft.com/office/officeart/2005/8/layout/orgChart1"/>
    <dgm:cxn modelId="{C824B7DA-CDA9-4471-B5D4-DBE560D88949}" type="presParOf" srcId="{B4A401DC-8745-4D45-AB2C-89A3A8B083B9}" destId="{1A9A7347-42FA-4384-8254-A11D9C35788D}" srcOrd="0" destOrd="0" presId="urn:microsoft.com/office/officeart/2005/8/layout/orgChart1"/>
    <dgm:cxn modelId="{74C2A85B-FE58-4BCE-98E7-0DF04636EE2F}" type="presParOf" srcId="{1A9A7347-42FA-4384-8254-A11D9C35788D}" destId="{8B6B659C-48F5-4071-8C54-933329BAFCEF}" srcOrd="0" destOrd="0" presId="urn:microsoft.com/office/officeart/2005/8/layout/orgChart1"/>
    <dgm:cxn modelId="{2CC59052-2E25-493E-AC4F-235917BAE9C1}" type="presParOf" srcId="{1A9A7347-42FA-4384-8254-A11D9C35788D}" destId="{BF4EA95C-4FA7-41EE-AA48-77D8F0FE426F}" srcOrd="1" destOrd="0" presId="urn:microsoft.com/office/officeart/2005/8/layout/orgChart1"/>
    <dgm:cxn modelId="{1BF99A6B-4656-4A36-8CE4-A6DA8AE9D431}" type="presParOf" srcId="{B4A401DC-8745-4D45-AB2C-89A3A8B083B9}" destId="{A1FC3BCE-F3F1-4231-8344-EF8A1E5946E7}" srcOrd="1" destOrd="0" presId="urn:microsoft.com/office/officeart/2005/8/layout/orgChart1"/>
    <dgm:cxn modelId="{78125206-80D2-41BC-AE83-BA42E34D4426}" type="presParOf" srcId="{B4A401DC-8745-4D45-AB2C-89A3A8B083B9}" destId="{AC9CBF64-ACC8-446C-B8D0-DB9AACF04927}" srcOrd="2" destOrd="0" presId="urn:microsoft.com/office/officeart/2005/8/layout/orgChart1"/>
    <dgm:cxn modelId="{56EF2C09-F7CC-4782-9D1B-65F037CA2616}" type="presParOf" srcId="{8098F1FF-97ED-4418-9B82-805F81B38DF0}" destId="{B53D356E-3CBD-4C30-8818-4510EE9F9458}" srcOrd="2" destOrd="0" presId="urn:microsoft.com/office/officeart/2005/8/layout/orgChart1"/>
    <dgm:cxn modelId="{9901E196-5859-4CCE-9985-ECAABA8B0709}" type="presParOf" srcId="{8098F1FF-97ED-4418-9B82-805F81B38DF0}" destId="{63F4433E-9450-47C9-8EA3-842E2035FADD}" srcOrd="3" destOrd="0" presId="urn:microsoft.com/office/officeart/2005/8/layout/orgChart1"/>
    <dgm:cxn modelId="{51CFD270-EA79-4342-AD30-19165A7AF08C}" type="presParOf" srcId="{63F4433E-9450-47C9-8EA3-842E2035FADD}" destId="{D3FAB069-2408-4F60-8394-932EFDBA2201}" srcOrd="0" destOrd="0" presId="urn:microsoft.com/office/officeart/2005/8/layout/orgChart1"/>
    <dgm:cxn modelId="{F03DF83D-CCED-46AF-B6C3-389561193B20}" type="presParOf" srcId="{D3FAB069-2408-4F60-8394-932EFDBA2201}" destId="{3FCF8BBA-76C0-4C42-AAD1-4579F4663E92}" srcOrd="0" destOrd="0" presId="urn:microsoft.com/office/officeart/2005/8/layout/orgChart1"/>
    <dgm:cxn modelId="{102B15A7-C34B-4A1C-8A13-B497839BBAEF}" type="presParOf" srcId="{D3FAB069-2408-4F60-8394-932EFDBA2201}" destId="{A55C9BCD-F897-4B5D-97B4-6C50086A9681}" srcOrd="1" destOrd="0" presId="urn:microsoft.com/office/officeart/2005/8/layout/orgChart1"/>
    <dgm:cxn modelId="{3D6E5FF0-A4B4-4B56-BA47-A996A0549293}" type="presParOf" srcId="{63F4433E-9450-47C9-8EA3-842E2035FADD}" destId="{89FBBFBA-9240-40A5-A92F-479EDF24DA45}" srcOrd="1" destOrd="0" presId="urn:microsoft.com/office/officeart/2005/8/layout/orgChart1"/>
    <dgm:cxn modelId="{F6CEB250-FAE6-40E7-9331-F42A19463602}" type="presParOf" srcId="{63F4433E-9450-47C9-8EA3-842E2035FADD}" destId="{22CA637F-9ED1-40EB-8432-C7A2EB5AF98B}" srcOrd="2" destOrd="0" presId="urn:microsoft.com/office/officeart/2005/8/layout/orgChart1"/>
    <dgm:cxn modelId="{5331DD79-DBC1-4031-A554-5E612699DD5D}" type="presParOf" srcId="{8098F1FF-97ED-4418-9B82-805F81B38DF0}" destId="{6E7DF380-250C-4966-B7B2-505ED9181786}" srcOrd="4" destOrd="0" presId="urn:microsoft.com/office/officeart/2005/8/layout/orgChart1"/>
    <dgm:cxn modelId="{FB1FD244-0923-43BA-875F-EECD7CE49E5C}" type="presParOf" srcId="{8098F1FF-97ED-4418-9B82-805F81B38DF0}" destId="{0AF05248-1F11-4A53-BB2C-71BBB2A7AFDD}" srcOrd="5" destOrd="0" presId="urn:microsoft.com/office/officeart/2005/8/layout/orgChart1"/>
    <dgm:cxn modelId="{59ED2C89-9122-48B6-9C12-2B25FF298911}" type="presParOf" srcId="{0AF05248-1F11-4A53-BB2C-71BBB2A7AFDD}" destId="{E1847630-3E0E-4883-84E5-D7646E06D0DB}" srcOrd="0" destOrd="0" presId="urn:microsoft.com/office/officeart/2005/8/layout/orgChart1"/>
    <dgm:cxn modelId="{8FCEDE41-CCAA-450C-ADDD-A3CECAC46B5A}" type="presParOf" srcId="{E1847630-3E0E-4883-84E5-D7646E06D0DB}" destId="{202CDEB9-00D6-4232-A440-0D17A41EF1B3}" srcOrd="0" destOrd="0" presId="urn:microsoft.com/office/officeart/2005/8/layout/orgChart1"/>
    <dgm:cxn modelId="{5ED3E69D-9BFB-47D9-81DD-ECE8BD2CB5C0}" type="presParOf" srcId="{E1847630-3E0E-4883-84E5-D7646E06D0DB}" destId="{980056D4-59EB-4F6C-B587-D841E6B9F020}" srcOrd="1" destOrd="0" presId="urn:microsoft.com/office/officeart/2005/8/layout/orgChart1"/>
    <dgm:cxn modelId="{2F610E27-F9E6-4910-A093-BC93AA3505AF}" type="presParOf" srcId="{0AF05248-1F11-4A53-BB2C-71BBB2A7AFDD}" destId="{422A4B51-3DB9-4524-9EC5-0235E46638D3}" srcOrd="1" destOrd="0" presId="urn:microsoft.com/office/officeart/2005/8/layout/orgChart1"/>
    <dgm:cxn modelId="{91A53675-08BA-4E4A-A125-79FC3439DA75}" type="presParOf" srcId="{0AF05248-1F11-4A53-BB2C-71BBB2A7AFDD}" destId="{F08AD761-12DA-4F9B-816D-F3E4F5082D4C}" srcOrd="2" destOrd="0" presId="urn:microsoft.com/office/officeart/2005/8/layout/orgChart1"/>
    <dgm:cxn modelId="{936B1927-9C5B-4BA8-B846-B8FC251A1548}" type="presParOf" srcId="{7F5B8F2F-EC88-4AFC-9CA5-894FF4212494}" destId="{E581203B-5B9E-4552-AF82-83385A32C60A}" srcOrd="2" destOrd="0" presId="urn:microsoft.com/office/officeart/2005/8/layout/orgChart1"/>
    <dgm:cxn modelId="{47EB1645-88C8-4CBB-8DA0-08E06E351CEA}" type="presParOf" srcId="{7F5B8F2F-EC88-4AFC-9CA5-894FF4212494}" destId="{A8E3AF06-BDB0-4DC6-9757-12AEC3D997D6}" srcOrd="3" destOrd="0" presId="urn:microsoft.com/office/officeart/2005/8/layout/orgChart1"/>
    <dgm:cxn modelId="{91758536-08E1-440F-934F-6517B1FF9477}" type="presParOf" srcId="{A8E3AF06-BDB0-4DC6-9757-12AEC3D997D6}" destId="{EC8CC98E-8FF3-4900-85A8-70313216AC25}" srcOrd="0" destOrd="0" presId="urn:microsoft.com/office/officeart/2005/8/layout/orgChart1"/>
    <dgm:cxn modelId="{441BD4A5-7577-4288-A1CB-2582E10C5F71}" type="presParOf" srcId="{EC8CC98E-8FF3-4900-85A8-70313216AC25}" destId="{8456D8B5-ABDC-41F7-8A09-86DFEDC8A9B5}" srcOrd="0" destOrd="0" presId="urn:microsoft.com/office/officeart/2005/8/layout/orgChart1"/>
    <dgm:cxn modelId="{B520115E-70AF-4B0F-84C3-26649B2D27C2}" type="presParOf" srcId="{EC8CC98E-8FF3-4900-85A8-70313216AC25}" destId="{B15DD421-C812-43AB-85FA-34AA62C57AE6}" srcOrd="1" destOrd="0" presId="urn:microsoft.com/office/officeart/2005/8/layout/orgChart1"/>
    <dgm:cxn modelId="{9029C1AF-6006-4372-B777-46A170651B77}" type="presParOf" srcId="{A8E3AF06-BDB0-4DC6-9757-12AEC3D997D6}" destId="{089244A6-B016-435C-B026-F43FB11991C0}" srcOrd="1" destOrd="0" presId="urn:microsoft.com/office/officeart/2005/8/layout/orgChart1"/>
    <dgm:cxn modelId="{D4FA2C17-2319-4DF3-B819-72936685A1BB}" type="presParOf" srcId="{A8E3AF06-BDB0-4DC6-9757-12AEC3D997D6}" destId="{2535C4AD-7F46-42E7-AB57-3C4377F1794F}" srcOrd="2" destOrd="0" presId="urn:microsoft.com/office/officeart/2005/8/layout/orgChart1"/>
    <dgm:cxn modelId="{B4590E81-3450-463A-8885-D8876ABF8588}" type="presParOf" srcId="{2535C4AD-7F46-42E7-AB57-3C4377F1794F}" destId="{DDBA6A7B-AF56-4187-8F50-519680A33DE3}" srcOrd="0" destOrd="0" presId="urn:microsoft.com/office/officeart/2005/8/layout/orgChart1"/>
    <dgm:cxn modelId="{439F7698-872B-4174-BB06-85D757B48C85}" type="presParOf" srcId="{2535C4AD-7F46-42E7-AB57-3C4377F1794F}" destId="{D1ADC8E7-1BC3-41A8-B6EB-BD4F55EC1DC3}" srcOrd="1" destOrd="0" presId="urn:microsoft.com/office/officeart/2005/8/layout/orgChart1"/>
    <dgm:cxn modelId="{49F020CC-8D39-461F-A434-EA4D73A7E400}" type="presParOf" srcId="{D1ADC8E7-1BC3-41A8-B6EB-BD4F55EC1DC3}" destId="{663D5073-65F8-4D92-BF0A-E9556CFEB432}" srcOrd="0" destOrd="0" presId="urn:microsoft.com/office/officeart/2005/8/layout/orgChart1"/>
    <dgm:cxn modelId="{794876B8-2229-4493-BA2D-AF1883EF75AC}" type="presParOf" srcId="{663D5073-65F8-4D92-BF0A-E9556CFEB432}" destId="{7FD1ECA0-A3EF-491F-9802-DE03720B3AF5}" srcOrd="0" destOrd="0" presId="urn:microsoft.com/office/officeart/2005/8/layout/orgChart1"/>
    <dgm:cxn modelId="{4E002FA8-147B-415C-9D4F-FA132849BC1B}" type="presParOf" srcId="{663D5073-65F8-4D92-BF0A-E9556CFEB432}" destId="{A60A4662-CB8E-4C8D-AE13-FF083D9FB95A}" srcOrd="1" destOrd="0" presId="urn:microsoft.com/office/officeart/2005/8/layout/orgChart1"/>
    <dgm:cxn modelId="{0C8BA677-CF0E-450D-9754-3541EFF9383B}" type="presParOf" srcId="{D1ADC8E7-1BC3-41A8-B6EB-BD4F55EC1DC3}" destId="{9D5ADD42-FC5F-4A80-BD98-BB5F7A260E0A}" srcOrd="1" destOrd="0" presId="urn:microsoft.com/office/officeart/2005/8/layout/orgChart1"/>
    <dgm:cxn modelId="{8971445B-E621-47F7-93B5-1CF3707BCE67}" type="presParOf" srcId="{D1ADC8E7-1BC3-41A8-B6EB-BD4F55EC1DC3}" destId="{2D3081AE-0045-4A45-A6DB-1BAF99E3CC5F}" srcOrd="2" destOrd="0" presId="urn:microsoft.com/office/officeart/2005/8/layout/orgChart1"/>
    <dgm:cxn modelId="{01A35DD8-600E-4F27-946D-7FD21C8F92D0}" type="presParOf" srcId="{2535C4AD-7F46-42E7-AB57-3C4377F1794F}" destId="{DB9AA331-445C-400C-9C99-2F23B28F5F99}" srcOrd="2" destOrd="0" presId="urn:microsoft.com/office/officeart/2005/8/layout/orgChart1"/>
    <dgm:cxn modelId="{C5CE58CE-7E53-42A8-BD35-659DE119B38A}" type="presParOf" srcId="{2535C4AD-7F46-42E7-AB57-3C4377F1794F}" destId="{0CD40B43-9CE1-4F45-BC83-0527AC4BAC19}" srcOrd="3" destOrd="0" presId="urn:microsoft.com/office/officeart/2005/8/layout/orgChart1"/>
    <dgm:cxn modelId="{DBB5B3FF-E4D7-4D4D-B688-DF1F10F9A9D5}" type="presParOf" srcId="{0CD40B43-9CE1-4F45-BC83-0527AC4BAC19}" destId="{92A6F926-546F-435C-873A-F43A27C65EBD}" srcOrd="0" destOrd="0" presId="urn:microsoft.com/office/officeart/2005/8/layout/orgChart1"/>
    <dgm:cxn modelId="{BEB5BDE7-9F87-4907-AD74-FD900F8C0718}" type="presParOf" srcId="{92A6F926-546F-435C-873A-F43A27C65EBD}" destId="{B2352C2C-752B-493C-BE35-09791A4DFC3D}" srcOrd="0" destOrd="0" presId="urn:microsoft.com/office/officeart/2005/8/layout/orgChart1"/>
    <dgm:cxn modelId="{D88A6356-99C2-4CA6-AC8C-0B08A34487FB}" type="presParOf" srcId="{92A6F926-546F-435C-873A-F43A27C65EBD}" destId="{05D26BA6-1DAD-4D01-9005-30F7CC547BF5}" srcOrd="1" destOrd="0" presId="urn:microsoft.com/office/officeart/2005/8/layout/orgChart1"/>
    <dgm:cxn modelId="{B5F82035-60F7-4F3E-ABC3-0CE41BF1AADD}" type="presParOf" srcId="{0CD40B43-9CE1-4F45-BC83-0527AC4BAC19}" destId="{9E39CAB1-F06D-403F-B386-0C0DC12363F4}" srcOrd="1" destOrd="0" presId="urn:microsoft.com/office/officeart/2005/8/layout/orgChart1"/>
    <dgm:cxn modelId="{A9E66BD2-AC62-419E-8989-A827CED7EE70}" type="presParOf" srcId="{0CD40B43-9CE1-4F45-BC83-0527AC4BAC19}" destId="{99B83217-E084-4ADB-9CAB-96CD18676C47}"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AA331-445C-400C-9C99-2F23B28F5F99}">
      <dsp:nvSpPr>
        <dsp:cNvPr id="0" name=""/>
        <dsp:cNvSpPr/>
      </dsp:nvSpPr>
      <dsp:spPr>
        <a:xfrm>
          <a:off x="6439068" y="1657861"/>
          <a:ext cx="137370" cy="603362"/>
        </a:xfrm>
        <a:custGeom>
          <a:avLst/>
          <a:gdLst/>
          <a:ahLst/>
          <a:cxnLst/>
          <a:rect l="0" t="0" r="0" b="0"/>
          <a:pathLst>
            <a:path>
              <a:moveTo>
                <a:pt x="0" y="0"/>
              </a:moveTo>
              <a:lnTo>
                <a:pt x="0" y="603362"/>
              </a:lnTo>
              <a:lnTo>
                <a:pt x="137370" y="6033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BA6A7B-AF56-4187-8F50-519680A33DE3}">
      <dsp:nvSpPr>
        <dsp:cNvPr id="0" name=""/>
        <dsp:cNvSpPr/>
      </dsp:nvSpPr>
      <dsp:spPr>
        <a:xfrm>
          <a:off x="6393348" y="1657861"/>
          <a:ext cx="91440" cy="603362"/>
        </a:xfrm>
        <a:custGeom>
          <a:avLst/>
          <a:gdLst/>
          <a:ahLst/>
          <a:cxnLst/>
          <a:rect l="0" t="0" r="0" b="0"/>
          <a:pathLst>
            <a:path>
              <a:moveTo>
                <a:pt x="45720" y="0"/>
              </a:moveTo>
              <a:lnTo>
                <a:pt x="81349" y="6033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581203B-5B9E-4552-AF82-83385A32C60A}">
      <dsp:nvSpPr>
        <dsp:cNvPr id="0" name=""/>
        <dsp:cNvSpPr/>
      </dsp:nvSpPr>
      <dsp:spPr>
        <a:xfrm>
          <a:off x="4364769" y="685644"/>
          <a:ext cx="1349614" cy="629886"/>
        </a:xfrm>
        <a:custGeom>
          <a:avLst/>
          <a:gdLst/>
          <a:ahLst/>
          <a:cxnLst/>
          <a:rect l="0" t="0" r="0" b="0"/>
          <a:pathLst>
            <a:path>
              <a:moveTo>
                <a:pt x="0" y="0"/>
              </a:moveTo>
              <a:lnTo>
                <a:pt x="0" y="629886"/>
              </a:lnTo>
              <a:lnTo>
                <a:pt x="1349614" y="6298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7DF380-250C-4966-B7B2-505ED9181786}">
      <dsp:nvSpPr>
        <dsp:cNvPr id="0" name=""/>
        <dsp:cNvSpPr/>
      </dsp:nvSpPr>
      <dsp:spPr>
        <a:xfrm>
          <a:off x="2707894" y="1657861"/>
          <a:ext cx="727368" cy="603362"/>
        </a:xfrm>
        <a:custGeom>
          <a:avLst/>
          <a:gdLst/>
          <a:ahLst/>
          <a:cxnLst/>
          <a:rect l="0" t="0" r="0" b="0"/>
          <a:pathLst>
            <a:path>
              <a:moveTo>
                <a:pt x="0" y="0"/>
              </a:moveTo>
              <a:lnTo>
                <a:pt x="0" y="603362"/>
              </a:lnTo>
              <a:lnTo>
                <a:pt x="727368" y="6033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3D356E-3CBD-4C30-8818-4510EE9F9458}">
      <dsp:nvSpPr>
        <dsp:cNvPr id="0" name=""/>
        <dsp:cNvSpPr/>
      </dsp:nvSpPr>
      <dsp:spPr>
        <a:xfrm>
          <a:off x="2707894" y="1657861"/>
          <a:ext cx="559941" cy="631865"/>
        </a:xfrm>
        <a:custGeom>
          <a:avLst/>
          <a:gdLst/>
          <a:ahLst/>
          <a:cxnLst/>
          <a:rect l="0" t="0" r="0" b="0"/>
          <a:pathLst>
            <a:path>
              <a:moveTo>
                <a:pt x="0" y="0"/>
              </a:moveTo>
              <a:lnTo>
                <a:pt x="559941" y="63186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751E204-0BA8-4E1B-9530-E5E524D5A9A5}">
      <dsp:nvSpPr>
        <dsp:cNvPr id="0" name=""/>
        <dsp:cNvSpPr/>
      </dsp:nvSpPr>
      <dsp:spPr>
        <a:xfrm>
          <a:off x="1697213" y="1657861"/>
          <a:ext cx="1010680" cy="603362"/>
        </a:xfrm>
        <a:custGeom>
          <a:avLst/>
          <a:gdLst/>
          <a:ahLst/>
          <a:cxnLst/>
          <a:rect l="0" t="0" r="0" b="0"/>
          <a:pathLst>
            <a:path>
              <a:moveTo>
                <a:pt x="1010680" y="0"/>
              </a:moveTo>
              <a:lnTo>
                <a:pt x="1010680" y="603362"/>
              </a:lnTo>
              <a:lnTo>
                <a:pt x="0" y="6033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AF7C0-5656-4E7E-AB47-56438E189B94}">
      <dsp:nvSpPr>
        <dsp:cNvPr id="0" name=""/>
        <dsp:cNvSpPr/>
      </dsp:nvSpPr>
      <dsp:spPr>
        <a:xfrm>
          <a:off x="3392553" y="685644"/>
          <a:ext cx="972216" cy="629886"/>
        </a:xfrm>
        <a:custGeom>
          <a:avLst/>
          <a:gdLst/>
          <a:ahLst/>
          <a:cxnLst/>
          <a:rect l="0" t="0" r="0" b="0"/>
          <a:pathLst>
            <a:path>
              <a:moveTo>
                <a:pt x="972216" y="0"/>
              </a:moveTo>
              <a:lnTo>
                <a:pt x="972216" y="629886"/>
              </a:lnTo>
              <a:lnTo>
                <a:pt x="0" y="6298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62F8D-A01D-4244-B0C0-7D15F7A5E78F}">
      <dsp:nvSpPr>
        <dsp:cNvPr id="0" name=""/>
        <dsp:cNvSpPr/>
      </dsp:nvSpPr>
      <dsp:spPr>
        <a:xfrm>
          <a:off x="3680110" y="985"/>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Rich and Beverly (68/63)</a:t>
          </a:r>
        </a:p>
      </dsp:txBody>
      <dsp:txXfrm>
        <a:off x="3680110" y="985"/>
        <a:ext cx="1369318" cy="684659"/>
      </dsp:txXfrm>
    </dsp:sp>
    <dsp:sp modelId="{2C4F748D-BE8C-4B58-B0EF-BEF2B843A922}">
      <dsp:nvSpPr>
        <dsp:cNvPr id="0" name=""/>
        <dsp:cNvSpPr/>
      </dsp:nvSpPr>
      <dsp:spPr>
        <a:xfrm>
          <a:off x="2023235" y="973201"/>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Alyssa (45)</a:t>
          </a:r>
        </a:p>
      </dsp:txBody>
      <dsp:txXfrm>
        <a:off x="2023235" y="973201"/>
        <a:ext cx="1369318" cy="684659"/>
      </dsp:txXfrm>
    </dsp:sp>
    <dsp:sp modelId="{8B6B659C-48F5-4071-8C54-933329BAFCEF}">
      <dsp:nvSpPr>
        <dsp:cNvPr id="0" name=""/>
        <dsp:cNvSpPr/>
      </dsp:nvSpPr>
      <dsp:spPr>
        <a:xfrm>
          <a:off x="327895" y="1918894"/>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Beth (17)</a:t>
          </a:r>
        </a:p>
      </dsp:txBody>
      <dsp:txXfrm>
        <a:off x="327895" y="1918894"/>
        <a:ext cx="1369318" cy="684659"/>
      </dsp:txXfrm>
    </dsp:sp>
    <dsp:sp modelId="{3FCF8BBA-76C0-4C42-AAD1-4579F4663E92}">
      <dsp:nvSpPr>
        <dsp:cNvPr id="0" name=""/>
        <dsp:cNvSpPr/>
      </dsp:nvSpPr>
      <dsp:spPr>
        <a:xfrm>
          <a:off x="1898517" y="1947396"/>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Jason (14)</a:t>
          </a:r>
        </a:p>
      </dsp:txBody>
      <dsp:txXfrm>
        <a:off x="1898517" y="1947396"/>
        <a:ext cx="1369318" cy="684659"/>
      </dsp:txXfrm>
    </dsp:sp>
    <dsp:sp modelId="{202CDEB9-00D6-4232-A440-0D17A41EF1B3}">
      <dsp:nvSpPr>
        <dsp:cNvPr id="0" name=""/>
        <dsp:cNvSpPr/>
      </dsp:nvSpPr>
      <dsp:spPr>
        <a:xfrm>
          <a:off x="3435262" y="1918894"/>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John (12)</a:t>
          </a:r>
        </a:p>
      </dsp:txBody>
      <dsp:txXfrm>
        <a:off x="3435262" y="1918894"/>
        <a:ext cx="1369318" cy="684659"/>
      </dsp:txXfrm>
    </dsp:sp>
    <dsp:sp modelId="{8456D8B5-ABDC-41F7-8A09-86DFEDC8A9B5}">
      <dsp:nvSpPr>
        <dsp:cNvPr id="0" name=""/>
        <dsp:cNvSpPr/>
      </dsp:nvSpPr>
      <dsp:spPr>
        <a:xfrm>
          <a:off x="5714384" y="973201"/>
          <a:ext cx="1449369"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Bradley (41)</a:t>
          </a:r>
        </a:p>
      </dsp:txBody>
      <dsp:txXfrm>
        <a:off x="5714384" y="973201"/>
        <a:ext cx="1449369" cy="684659"/>
      </dsp:txXfrm>
    </dsp:sp>
    <dsp:sp modelId="{7FD1ECA0-A3EF-491F-9802-DE03720B3AF5}">
      <dsp:nvSpPr>
        <dsp:cNvPr id="0" name=""/>
        <dsp:cNvSpPr/>
      </dsp:nvSpPr>
      <dsp:spPr>
        <a:xfrm>
          <a:off x="5105379" y="1918894"/>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Sam (15)</a:t>
          </a:r>
        </a:p>
      </dsp:txBody>
      <dsp:txXfrm>
        <a:off x="5105379" y="1918894"/>
        <a:ext cx="1369318" cy="684659"/>
      </dsp:txXfrm>
    </dsp:sp>
    <dsp:sp modelId="{B2352C2C-752B-493C-BE35-09791A4DFC3D}">
      <dsp:nvSpPr>
        <dsp:cNvPr id="0" name=""/>
        <dsp:cNvSpPr/>
      </dsp:nvSpPr>
      <dsp:spPr>
        <a:xfrm>
          <a:off x="6576438" y="1918894"/>
          <a:ext cx="1369318" cy="684659"/>
        </a:xfrm>
        <a:prstGeom prst="rect">
          <a:avLst/>
        </a:prstGeom>
        <a:solidFill>
          <a:srgbClr val="14213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Melissa (15)</a:t>
          </a:r>
        </a:p>
      </dsp:txBody>
      <dsp:txXfrm>
        <a:off x="6576438" y="1918894"/>
        <a:ext cx="1369318" cy="6846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D8E39B0-DB0D-B84E-99B1-C421BC411ED8}" type="datetimeFigureOut">
              <a:rPr lang="en-US" smtClean="0"/>
              <a:t>8/7/2023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37B4B31-3DE0-BC4A-9A74-F742204F71E2}" type="slidenum">
              <a:rPr lang="en-US" smtClean="0"/>
              <a:t>‹#›</a:t>
            </a:fld>
            <a:endParaRPr lang="en-US" dirty="0"/>
          </a:p>
        </p:txBody>
      </p:sp>
    </p:spTree>
    <p:extLst>
      <p:ext uri="{BB962C8B-B14F-4D97-AF65-F5344CB8AC3E}">
        <p14:creationId xmlns:p14="http://schemas.microsoft.com/office/powerpoint/2010/main" val="306070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6" name="Picture 25" descr="A green hills with a lot of rolling hills&#10;&#10;Description automatically generated">
            <a:extLst>
              <a:ext uri="{FF2B5EF4-FFF2-40B4-BE49-F238E27FC236}">
                <a16:creationId xmlns:a16="http://schemas.microsoft.com/office/drawing/2014/main" id="{1B08B1E9-B1F8-773A-72F5-F8BAAF151A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5347504"/>
            <a:ext cx="9144000" cy="1510496"/>
          </a:xfrm>
          <a:prstGeom prst="rect">
            <a:avLst/>
          </a:prstGeom>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4400" b="0" i="0">
                <a:latin typeface="Times New Roman" panose="02020603050405020304" pitchFamily="18" charset="0"/>
                <a:cs typeface="Times New Roman" panose="02020603050405020304" pitchFamily="18" charset="0"/>
              </a:defRPr>
            </a:lvl1pPr>
          </a:lstStyle>
          <a:p>
            <a:r>
              <a:rPr lang="en-US" dirty="0"/>
              <a:t>Title of This Presentation</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Presenter Name, Title</a:t>
            </a:r>
            <a:endParaRPr lang="en-US" dirty="0"/>
          </a:p>
        </p:txBody>
      </p:sp>
      <p:pic>
        <p:nvPicPr>
          <p:cNvPr id="9" name="Graphic 8">
            <a:extLst>
              <a:ext uri="{FF2B5EF4-FFF2-40B4-BE49-F238E27FC236}">
                <a16:creationId xmlns:a16="http://schemas.microsoft.com/office/drawing/2014/main" id="{29427A6B-1E1B-B82E-7188-8F4AF15611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96100" y="647699"/>
            <a:ext cx="1828800" cy="289170"/>
          </a:xfrm>
          <a:prstGeom prst="rect">
            <a:avLst/>
          </a:prstGeom>
        </p:spPr>
      </p:pic>
      <p:sp>
        <p:nvSpPr>
          <p:cNvPr id="30" name="Content Placeholder 2">
            <a:extLst>
              <a:ext uri="{FF2B5EF4-FFF2-40B4-BE49-F238E27FC236}">
                <a16:creationId xmlns:a16="http://schemas.microsoft.com/office/drawing/2014/main" id="{DAD8B05F-B716-27C0-DD22-630801DB6C25}"/>
              </a:ext>
            </a:extLst>
          </p:cNvPr>
          <p:cNvSpPr>
            <a:spLocks noGrp="1"/>
          </p:cNvSpPr>
          <p:nvPr>
            <p:ph idx="17" hasCustomPrompt="1"/>
          </p:nvPr>
        </p:nvSpPr>
        <p:spPr>
          <a:xfrm>
            <a:off x="419100" y="4179994"/>
            <a:ext cx="7434642" cy="320040"/>
          </a:xfrm>
        </p:spPr>
        <p:txBody>
          <a:bodyPr anchor="ctr">
            <a:noAutofit/>
          </a:bodyPr>
          <a:lstStyle>
            <a:lvl1pPr marL="0" indent="0">
              <a:lnSpc>
                <a:spcPct val="100000"/>
              </a:lnSpc>
              <a:buNone/>
              <a:defRPr sz="12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July 31, 2023</a:t>
            </a:r>
          </a:p>
        </p:txBody>
      </p:sp>
    </p:spTree>
    <p:extLst>
      <p:ext uri="{BB962C8B-B14F-4D97-AF65-F5344CB8AC3E}">
        <p14:creationId xmlns:p14="http://schemas.microsoft.com/office/powerpoint/2010/main" val="3397422207"/>
      </p:ext>
    </p:extLst>
  </p:cSld>
  <p:clrMapOvr>
    <a:masterClrMapping/>
  </p:clrMapOvr>
  <p:extLst>
    <p:ext uri="{DCECCB84-F9BA-43D5-87BE-67443E8EF086}">
      <p15:sldGuideLst xmlns:p15="http://schemas.microsoft.com/office/powerpoint/2012/main">
        <p15:guide id="1" pos="5496" userDrawn="1">
          <p15:clr>
            <a:srgbClr val="FBAE40"/>
          </p15:clr>
        </p15:guide>
        <p15:guide id="2" orient="horz" pos="408" userDrawn="1">
          <p15:clr>
            <a:srgbClr val="FBAE40"/>
          </p15:clr>
        </p15:guide>
        <p15:guide id="3" pos="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7_Section Title Slide">
    <p:spTree>
      <p:nvGrpSpPr>
        <p:cNvPr id="1" name=""/>
        <p:cNvGrpSpPr/>
        <p:nvPr/>
      </p:nvGrpSpPr>
      <p:grpSpPr>
        <a:xfrm>
          <a:off x="0" y="0"/>
          <a:ext cx="0" cy="0"/>
          <a:chOff x="0" y="0"/>
          <a:chExt cx="0" cy="0"/>
        </a:xfrm>
      </p:grpSpPr>
      <p:pic>
        <p:nvPicPr>
          <p:cNvPr id="8" name="Picture 7" descr="A blue wavy fabric on a black background&#10;&#10;Description automatically generated">
            <a:extLst>
              <a:ext uri="{FF2B5EF4-FFF2-40B4-BE49-F238E27FC236}">
                <a16:creationId xmlns:a16="http://schemas.microsoft.com/office/drawing/2014/main" id="{5EA388FA-63C3-342E-0748-BDCECD21BB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47504"/>
            <a:ext cx="9144000" cy="1510496"/>
          </a:xfrm>
          <a:prstGeom prst="rect">
            <a:avLst/>
          </a:prstGeom>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9" name="Footer Placeholder 4">
            <a:extLst>
              <a:ext uri="{FF2B5EF4-FFF2-40B4-BE49-F238E27FC236}">
                <a16:creationId xmlns:a16="http://schemas.microsoft.com/office/drawing/2014/main" id="{DE998D14-0000-297C-5CB4-5BC7EB35C9B4}"/>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bg1"/>
                </a:solidFill>
                <a:latin typeface="Arial" panose="020B0604020202020204" pitchFamily="34" charset="0"/>
                <a:cs typeface="Arial" panose="020B0604020202020204" pitchFamily="34" charset="0"/>
              </a:defRPr>
            </a:lvl1pPr>
          </a:lstStyle>
          <a:p>
            <a:r>
              <a:rPr lang="en-US" dirty="0"/>
              <a:t>TITLE OF THE PRESENTATION</a:t>
            </a:r>
          </a:p>
        </p:txBody>
      </p:sp>
      <p:sp>
        <p:nvSpPr>
          <p:cNvPr id="10" name="Footer Placeholder 29">
            <a:extLst>
              <a:ext uri="{FF2B5EF4-FFF2-40B4-BE49-F238E27FC236}">
                <a16:creationId xmlns:a16="http://schemas.microsoft.com/office/drawing/2014/main" id="{F1EE1415-68B0-C4DC-34E2-0F275EFCA200}"/>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solidFill>
                  <a:schemeClr val="bg1"/>
                </a:solidFill>
              </a:rPr>
              <a:pPr algn="l"/>
              <a:t>‹#›</a:t>
            </a:fld>
            <a:endParaRPr lang="en-US" sz="700" b="1" dirty="0">
              <a:solidFill>
                <a:schemeClr val="bg1"/>
              </a:solidFill>
            </a:endParaRPr>
          </a:p>
        </p:txBody>
      </p:sp>
    </p:spTree>
    <p:extLst>
      <p:ext uri="{BB962C8B-B14F-4D97-AF65-F5344CB8AC3E}">
        <p14:creationId xmlns:p14="http://schemas.microsoft.com/office/powerpoint/2010/main" val="497005892"/>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F572F9-5DE8-9B57-6344-C314E43DDD25}"/>
              </a:ext>
            </a:extLst>
          </p:cNvPr>
          <p:cNvSpPr>
            <a:spLocks noGrp="1"/>
          </p:cNvSpPr>
          <p:nvPr>
            <p:ph idx="1" hasCustomPrompt="1"/>
          </p:nvPr>
        </p:nvSpPr>
        <p:spPr>
          <a:xfrm>
            <a:off x="436143" y="190546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1" name="Content Placeholder 2">
            <a:extLst>
              <a:ext uri="{FF2B5EF4-FFF2-40B4-BE49-F238E27FC236}">
                <a16:creationId xmlns:a16="http://schemas.microsoft.com/office/drawing/2014/main" id="{69485D5E-ECBE-CA61-48E0-C68CBCD232D8}"/>
              </a:ext>
            </a:extLst>
          </p:cNvPr>
          <p:cNvSpPr>
            <a:spLocks noGrp="1"/>
          </p:cNvSpPr>
          <p:nvPr>
            <p:ph idx="13" hasCustomPrompt="1"/>
          </p:nvPr>
        </p:nvSpPr>
        <p:spPr>
          <a:xfrm>
            <a:off x="436143" y="2256579"/>
            <a:ext cx="7434642"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12" name="Title Placeholder 1">
            <a:extLst>
              <a:ext uri="{FF2B5EF4-FFF2-40B4-BE49-F238E27FC236}">
                <a16:creationId xmlns:a16="http://schemas.microsoft.com/office/drawing/2014/main" id="{E7E3AC4A-C85F-85AD-46EC-CE7B6091E01F}"/>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
        <p:nvSpPr>
          <p:cNvPr id="13" name="Content Placeholder 2">
            <a:extLst>
              <a:ext uri="{FF2B5EF4-FFF2-40B4-BE49-F238E27FC236}">
                <a16:creationId xmlns:a16="http://schemas.microsoft.com/office/drawing/2014/main" id="{52201D2A-0E2E-4802-1C71-779CB533F018}"/>
              </a:ext>
            </a:extLst>
          </p:cNvPr>
          <p:cNvSpPr>
            <a:spLocks noGrp="1"/>
          </p:cNvSpPr>
          <p:nvPr>
            <p:ph idx="14" hasCustomPrompt="1"/>
          </p:nvPr>
        </p:nvSpPr>
        <p:spPr>
          <a:xfrm>
            <a:off x="436143" y="3736194"/>
            <a:ext cx="6256315" cy="274320"/>
          </a:xfrm>
        </p:spPr>
        <p:txBody>
          <a:bodyPr anchor="ctr">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4" name="Content Placeholder 2">
            <a:extLst>
              <a:ext uri="{FF2B5EF4-FFF2-40B4-BE49-F238E27FC236}">
                <a16:creationId xmlns:a16="http://schemas.microsoft.com/office/drawing/2014/main" id="{52E6A64B-79CF-B6C1-D1C0-A53E0F83BD47}"/>
              </a:ext>
            </a:extLst>
          </p:cNvPr>
          <p:cNvSpPr>
            <a:spLocks noGrp="1"/>
          </p:cNvSpPr>
          <p:nvPr>
            <p:ph idx="15" hasCustomPrompt="1"/>
          </p:nvPr>
        </p:nvSpPr>
        <p:spPr>
          <a:xfrm>
            <a:off x="436143" y="4029433"/>
            <a:ext cx="7336257" cy="878231"/>
          </a:xfrm>
        </p:spPr>
        <p:txBody>
          <a:bodyPr anchor="t">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15" name="Content Placeholder 2">
            <a:extLst>
              <a:ext uri="{FF2B5EF4-FFF2-40B4-BE49-F238E27FC236}">
                <a16:creationId xmlns:a16="http://schemas.microsoft.com/office/drawing/2014/main" id="{0FD48500-AD7F-C184-10C2-481F2CB27405}"/>
              </a:ext>
            </a:extLst>
          </p:cNvPr>
          <p:cNvSpPr>
            <a:spLocks noGrp="1"/>
          </p:cNvSpPr>
          <p:nvPr>
            <p:ph idx="16" hasCustomPrompt="1"/>
          </p:nvPr>
        </p:nvSpPr>
        <p:spPr>
          <a:xfrm>
            <a:off x="436143" y="5204707"/>
            <a:ext cx="6256315" cy="228600"/>
          </a:xfrm>
        </p:spPr>
        <p:txBody>
          <a:bodyPr anchor="ctr">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6" name="Content Placeholder 2">
            <a:extLst>
              <a:ext uri="{FF2B5EF4-FFF2-40B4-BE49-F238E27FC236}">
                <a16:creationId xmlns:a16="http://schemas.microsoft.com/office/drawing/2014/main" id="{F0FE65E5-F42F-7008-8A40-B6DF63AEF463}"/>
              </a:ext>
            </a:extLst>
          </p:cNvPr>
          <p:cNvSpPr>
            <a:spLocks noGrp="1"/>
          </p:cNvSpPr>
          <p:nvPr>
            <p:ph idx="17" hasCustomPrompt="1"/>
          </p:nvPr>
        </p:nvSpPr>
        <p:spPr>
          <a:xfrm>
            <a:off x="436143" y="5451646"/>
            <a:ext cx="7336257" cy="613486"/>
          </a:xfrm>
        </p:spPr>
        <p:txBody>
          <a:bodyPr anchor="t">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17" name="Footer Placeholder 4">
            <a:extLst>
              <a:ext uri="{FF2B5EF4-FFF2-40B4-BE49-F238E27FC236}">
                <a16:creationId xmlns:a16="http://schemas.microsoft.com/office/drawing/2014/main" id="{A034F145-DB3C-56CB-5F25-FC0A6624748C}"/>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8" name="Footer Placeholder 29">
            <a:extLst>
              <a:ext uri="{FF2B5EF4-FFF2-40B4-BE49-F238E27FC236}">
                <a16:creationId xmlns:a16="http://schemas.microsoft.com/office/drawing/2014/main" id="{914775E6-C1FA-9D97-A8D8-C1EA23B90E9E}"/>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838762250"/>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guide id="4" pos="48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F572F9-5DE8-9B57-6344-C314E43DDD25}"/>
              </a:ext>
            </a:extLst>
          </p:cNvPr>
          <p:cNvSpPr>
            <a:spLocks noGrp="1"/>
          </p:cNvSpPr>
          <p:nvPr>
            <p:ph idx="1" hasCustomPrompt="1"/>
          </p:nvPr>
        </p:nvSpPr>
        <p:spPr>
          <a:xfrm>
            <a:off x="436143" y="190546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1" name="Content Placeholder 2">
            <a:extLst>
              <a:ext uri="{FF2B5EF4-FFF2-40B4-BE49-F238E27FC236}">
                <a16:creationId xmlns:a16="http://schemas.microsoft.com/office/drawing/2014/main" id="{69485D5E-ECBE-CA61-48E0-C68CBCD232D8}"/>
              </a:ext>
            </a:extLst>
          </p:cNvPr>
          <p:cNvSpPr>
            <a:spLocks noGrp="1"/>
          </p:cNvSpPr>
          <p:nvPr>
            <p:ph idx="13" hasCustomPrompt="1"/>
          </p:nvPr>
        </p:nvSpPr>
        <p:spPr>
          <a:xfrm>
            <a:off x="436143" y="2256579"/>
            <a:ext cx="7434642"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2" name="Content Placeholder 2">
            <a:extLst>
              <a:ext uri="{FF2B5EF4-FFF2-40B4-BE49-F238E27FC236}">
                <a16:creationId xmlns:a16="http://schemas.microsoft.com/office/drawing/2014/main" id="{BF696987-6423-50F2-45E9-17DCD025BCA6}"/>
              </a:ext>
            </a:extLst>
          </p:cNvPr>
          <p:cNvSpPr>
            <a:spLocks noGrp="1"/>
          </p:cNvSpPr>
          <p:nvPr>
            <p:ph idx="16" hasCustomPrompt="1"/>
          </p:nvPr>
        </p:nvSpPr>
        <p:spPr>
          <a:xfrm>
            <a:off x="436143" y="3747861"/>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3" name="Content Placeholder 2">
            <a:extLst>
              <a:ext uri="{FF2B5EF4-FFF2-40B4-BE49-F238E27FC236}">
                <a16:creationId xmlns:a16="http://schemas.microsoft.com/office/drawing/2014/main" id="{E3E72716-B31D-6FEA-F2DF-856D3FD652D3}"/>
              </a:ext>
            </a:extLst>
          </p:cNvPr>
          <p:cNvSpPr>
            <a:spLocks noGrp="1"/>
          </p:cNvSpPr>
          <p:nvPr>
            <p:ph idx="17" hasCustomPrompt="1"/>
          </p:nvPr>
        </p:nvSpPr>
        <p:spPr>
          <a:xfrm>
            <a:off x="436143" y="4098972"/>
            <a:ext cx="7434642"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4" name="Footer Placeholder 4">
            <a:extLst>
              <a:ext uri="{FF2B5EF4-FFF2-40B4-BE49-F238E27FC236}">
                <a16:creationId xmlns:a16="http://schemas.microsoft.com/office/drawing/2014/main" id="{ACC8EAD6-6ACB-FA02-E608-C343D2265646}"/>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7" name="Footer Placeholder 29">
            <a:extLst>
              <a:ext uri="{FF2B5EF4-FFF2-40B4-BE49-F238E27FC236}">
                <a16:creationId xmlns:a16="http://schemas.microsoft.com/office/drawing/2014/main" id="{0EB60651-3A3E-EE22-34DB-B66BD9B4CF2E}"/>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17" name="Title Placeholder 1">
            <a:extLst>
              <a:ext uri="{FF2B5EF4-FFF2-40B4-BE49-F238E27FC236}">
                <a16:creationId xmlns:a16="http://schemas.microsoft.com/office/drawing/2014/main" id="{774A9F12-BBC6-F5B9-8D58-731FA44E79FC}"/>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3873463039"/>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guide id="4" pos="48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F572F9-5DE8-9B57-6344-C314E43DDD25}"/>
              </a:ext>
            </a:extLst>
          </p:cNvPr>
          <p:cNvSpPr>
            <a:spLocks noGrp="1"/>
          </p:cNvSpPr>
          <p:nvPr>
            <p:ph idx="1" hasCustomPrompt="1"/>
          </p:nvPr>
        </p:nvSpPr>
        <p:spPr>
          <a:xfrm>
            <a:off x="436143" y="190546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1" name="Content Placeholder 2">
            <a:extLst>
              <a:ext uri="{FF2B5EF4-FFF2-40B4-BE49-F238E27FC236}">
                <a16:creationId xmlns:a16="http://schemas.microsoft.com/office/drawing/2014/main" id="{69485D5E-ECBE-CA61-48E0-C68CBCD232D8}"/>
              </a:ext>
            </a:extLst>
          </p:cNvPr>
          <p:cNvSpPr>
            <a:spLocks noGrp="1"/>
          </p:cNvSpPr>
          <p:nvPr>
            <p:ph idx="13" hasCustomPrompt="1"/>
          </p:nvPr>
        </p:nvSpPr>
        <p:spPr>
          <a:xfrm>
            <a:off x="436143" y="2256579"/>
            <a:ext cx="7434642"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4" name="Content Placeholder 2">
            <a:extLst>
              <a:ext uri="{FF2B5EF4-FFF2-40B4-BE49-F238E27FC236}">
                <a16:creationId xmlns:a16="http://schemas.microsoft.com/office/drawing/2014/main" id="{0CB3FF05-F3AE-9EBE-70B4-A760462F0D39}"/>
              </a:ext>
            </a:extLst>
          </p:cNvPr>
          <p:cNvSpPr>
            <a:spLocks noGrp="1"/>
          </p:cNvSpPr>
          <p:nvPr>
            <p:ph idx="14" hasCustomPrompt="1"/>
          </p:nvPr>
        </p:nvSpPr>
        <p:spPr>
          <a:xfrm>
            <a:off x="436143" y="3958544"/>
            <a:ext cx="3765467" cy="274320"/>
          </a:xfrm>
        </p:spPr>
        <p:txBody>
          <a:bodyPr anchor="ctr">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54D486DB-2C65-32DD-484B-0A60381F3FA2}"/>
              </a:ext>
            </a:extLst>
          </p:cNvPr>
          <p:cNvSpPr>
            <a:spLocks noGrp="1"/>
          </p:cNvSpPr>
          <p:nvPr>
            <p:ph idx="15" hasCustomPrompt="1"/>
          </p:nvPr>
        </p:nvSpPr>
        <p:spPr>
          <a:xfrm>
            <a:off x="436143" y="4249354"/>
            <a:ext cx="3765467" cy="1491691"/>
          </a:xfrm>
        </p:spPr>
        <p:txBody>
          <a:bodyPr anchor="t">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8" name="Content Placeholder 2">
            <a:extLst>
              <a:ext uri="{FF2B5EF4-FFF2-40B4-BE49-F238E27FC236}">
                <a16:creationId xmlns:a16="http://schemas.microsoft.com/office/drawing/2014/main" id="{AF3CDDA8-A5AA-4698-5BFC-888AD565D071}"/>
              </a:ext>
            </a:extLst>
          </p:cNvPr>
          <p:cNvSpPr>
            <a:spLocks noGrp="1"/>
          </p:cNvSpPr>
          <p:nvPr>
            <p:ph idx="16" hasCustomPrompt="1"/>
          </p:nvPr>
        </p:nvSpPr>
        <p:spPr>
          <a:xfrm>
            <a:off x="4464133" y="4000943"/>
            <a:ext cx="3308267" cy="223819"/>
          </a:xfrm>
        </p:spPr>
        <p:txBody>
          <a:bodyPr anchor="ctr">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3" name="Content Placeholder 2">
            <a:extLst>
              <a:ext uri="{FF2B5EF4-FFF2-40B4-BE49-F238E27FC236}">
                <a16:creationId xmlns:a16="http://schemas.microsoft.com/office/drawing/2014/main" id="{6D4FE9F0-7297-6F9D-A662-CC6810C51633}"/>
              </a:ext>
            </a:extLst>
          </p:cNvPr>
          <p:cNvSpPr>
            <a:spLocks noGrp="1"/>
          </p:cNvSpPr>
          <p:nvPr>
            <p:ph idx="17" hasCustomPrompt="1"/>
          </p:nvPr>
        </p:nvSpPr>
        <p:spPr>
          <a:xfrm>
            <a:off x="4464133" y="4259455"/>
            <a:ext cx="3308267" cy="1064900"/>
          </a:xfrm>
        </p:spPr>
        <p:txBody>
          <a:bodyPr anchor="t">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Duis </a:t>
            </a:r>
            <a:r>
              <a:rPr lang="en-US" dirty="0" err="1">
                <a:effectLst/>
                <a:latin typeface="Arial" panose="020B0604020202020204" pitchFamily="34" charset="0"/>
              </a:rPr>
              <a:t>aute</a:t>
            </a:r>
            <a:r>
              <a:rPr lang="en-US" dirty="0">
                <a:effectLst/>
                <a:latin typeface="Arial" panose="020B0604020202020204" pitchFamily="34" charset="0"/>
              </a:rPr>
              <a:t> </a:t>
            </a:r>
            <a:r>
              <a:rPr lang="en-US" dirty="0" err="1">
                <a:effectLst/>
                <a:latin typeface="Arial" panose="020B0604020202020204" pitchFamily="34" charset="0"/>
              </a:rPr>
              <a:t>irure</a:t>
            </a:r>
            <a:r>
              <a:rPr lang="en-US" dirty="0">
                <a:effectLst/>
                <a:latin typeface="Arial" panose="020B0604020202020204" pitchFamily="34" charset="0"/>
              </a:rPr>
              <a:t> dolor in </a:t>
            </a:r>
            <a:r>
              <a:rPr lang="en-US" dirty="0" err="1">
                <a:effectLst/>
                <a:latin typeface="Arial" panose="020B0604020202020204" pitchFamily="34" charset="0"/>
              </a:rPr>
              <a:t>reprehenderit</a:t>
            </a:r>
            <a:r>
              <a:rPr lang="en-US" dirty="0">
                <a:effectLst/>
                <a:latin typeface="Arial" panose="020B0604020202020204" pitchFamily="34" charset="0"/>
              </a:rPr>
              <a:t> in </a:t>
            </a:r>
            <a:r>
              <a:rPr lang="en-US" dirty="0" err="1">
                <a:effectLst/>
                <a:latin typeface="Arial" panose="020B0604020202020204" pitchFamily="34" charset="0"/>
              </a:rPr>
              <a:t>voluptate</a:t>
            </a:r>
            <a:r>
              <a:rPr lang="en-US" dirty="0">
                <a:effectLst/>
                <a:latin typeface="Arial" panose="020B0604020202020204" pitchFamily="34" charset="0"/>
              </a:rPr>
              <a:t> </a:t>
            </a:r>
            <a:r>
              <a:rPr lang="en-US" dirty="0" err="1">
                <a:effectLst/>
                <a:latin typeface="Arial" panose="020B0604020202020204" pitchFamily="34" charset="0"/>
              </a:rPr>
              <a:t>velit</a:t>
            </a:r>
            <a:r>
              <a:rPr lang="en-US" dirty="0">
                <a:effectLst/>
                <a:latin typeface="Arial" panose="020B0604020202020204" pitchFamily="34" charset="0"/>
              </a:rPr>
              <a:t> </a:t>
            </a:r>
            <a:r>
              <a:rPr lang="en-US" dirty="0" err="1">
                <a:effectLst/>
                <a:latin typeface="Arial" panose="020B0604020202020204" pitchFamily="34" charset="0"/>
              </a:rPr>
              <a:t>esse</a:t>
            </a:r>
            <a:r>
              <a:rPr lang="en-US" dirty="0">
                <a:effectLst/>
                <a:latin typeface="Arial" panose="020B0604020202020204" pitchFamily="34" charset="0"/>
              </a:rPr>
              <a:t> </a:t>
            </a:r>
            <a:r>
              <a:rPr lang="en-US" dirty="0" err="1">
                <a:effectLst/>
                <a:latin typeface="Arial" panose="020B0604020202020204" pitchFamily="34" charset="0"/>
              </a:rPr>
              <a:t>cillum</a:t>
            </a:r>
            <a:r>
              <a:rPr lang="en-US" dirty="0">
                <a:effectLst/>
                <a:latin typeface="Arial" panose="020B0604020202020204" pitchFamily="34" charset="0"/>
              </a:rPr>
              <a:t> dolore </a:t>
            </a:r>
            <a:r>
              <a:rPr lang="en-US" dirty="0" err="1">
                <a:effectLst/>
                <a:latin typeface="Arial" panose="020B0604020202020204" pitchFamily="34" charset="0"/>
              </a:rPr>
              <a:t>eu</a:t>
            </a:r>
            <a:r>
              <a:rPr lang="en-US" dirty="0">
                <a:effectLst/>
                <a:latin typeface="Arial" panose="020B0604020202020204" pitchFamily="34" charset="0"/>
              </a:rPr>
              <a:t> </a:t>
            </a:r>
            <a:r>
              <a:rPr lang="en-US" dirty="0" err="1">
                <a:effectLst/>
                <a:latin typeface="Arial" panose="020B0604020202020204" pitchFamily="34" charset="0"/>
              </a:rPr>
              <a:t>fugiat</a:t>
            </a:r>
            <a:r>
              <a:rPr lang="en-US" dirty="0">
                <a:effectLst/>
                <a:latin typeface="Arial" panose="020B0604020202020204" pitchFamily="34" charset="0"/>
              </a:rPr>
              <a:t> </a:t>
            </a:r>
            <a:r>
              <a:rPr lang="en-US" dirty="0" err="1">
                <a:effectLst/>
                <a:latin typeface="Arial" panose="020B0604020202020204" pitchFamily="34" charset="0"/>
              </a:rPr>
              <a:t>nulla</a:t>
            </a:r>
            <a:r>
              <a:rPr lang="en-US" dirty="0">
                <a:effectLst/>
                <a:latin typeface="Arial" panose="020B0604020202020204" pitchFamily="34" charset="0"/>
              </a:rPr>
              <a:t> </a:t>
            </a:r>
            <a:r>
              <a:rPr lang="en-US" dirty="0" err="1">
                <a:effectLst/>
                <a:latin typeface="Arial" panose="020B0604020202020204" pitchFamily="34" charset="0"/>
              </a:rPr>
              <a:t>pariatur</a:t>
            </a:r>
            <a:r>
              <a:rPr lang="en-US" dirty="0">
                <a:effectLst/>
                <a:latin typeface="Arial" panose="020B0604020202020204" pitchFamily="34" charset="0"/>
              </a:rPr>
              <a:t>. </a:t>
            </a:r>
            <a:r>
              <a:rPr lang="en-US" dirty="0" err="1">
                <a:effectLst/>
                <a:latin typeface="Arial" panose="020B0604020202020204" pitchFamily="34" charset="0"/>
              </a:rPr>
              <a:t>Excepteur</a:t>
            </a:r>
            <a:r>
              <a:rPr lang="en-US" dirty="0">
                <a:effectLst/>
                <a:latin typeface="Arial" panose="020B0604020202020204" pitchFamily="34" charset="0"/>
              </a:rPr>
              <a:t> </a:t>
            </a:r>
            <a:r>
              <a:rPr lang="en-US" dirty="0" err="1">
                <a:effectLst/>
                <a:latin typeface="Arial" panose="020B0604020202020204" pitchFamily="34" charset="0"/>
              </a:rPr>
              <a:t>sint</a:t>
            </a:r>
            <a:r>
              <a:rPr lang="en-US" dirty="0">
                <a:effectLst/>
                <a:latin typeface="Arial" panose="020B0604020202020204" pitchFamily="34" charset="0"/>
              </a:rPr>
              <a:t> </a:t>
            </a:r>
            <a:r>
              <a:rPr lang="en-US" dirty="0" err="1">
                <a:effectLst/>
                <a:latin typeface="Arial" panose="020B0604020202020204" pitchFamily="34" charset="0"/>
              </a:rPr>
              <a:t>occaecat</a:t>
            </a:r>
            <a:r>
              <a:rPr lang="en-US" dirty="0">
                <a:effectLst/>
                <a:latin typeface="Arial" panose="020B0604020202020204" pitchFamily="34" charset="0"/>
              </a:rPr>
              <a:t> </a:t>
            </a:r>
            <a:r>
              <a:rPr lang="en-US" dirty="0" err="1">
                <a:effectLst/>
                <a:latin typeface="Arial" panose="020B0604020202020204" pitchFamily="34" charset="0"/>
              </a:rPr>
              <a:t>cupidatat</a:t>
            </a:r>
            <a:r>
              <a:rPr lang="en-US" dirty="0">
                <a:effectLst/>
                <a:latin typeface="Arial" panose="020B0604020202020204" pitchFamily="34" charset="0"/>
              </a:rPr>
              <a:t> non </a:t>
            </a:r>
            <a:r>
              <a:rPr lang="en-US" dirty="0" err="1">
                <a:effectLst/>
                <a:latin typeface="Arial" panose="020B0604020202020204" pitchFamily="34" charset="0"/>
              </a:rPr>
              <a:t>proident</a:t>
            </a:r>
            <a:r>
              <a:rPr lang="en-US" dirty="0">
                <a:effectLst/>
                <a:latin typeface="Arial" panose="020B0604020202020204" pitchFamily="34" charset="0"/>
              </a:rPr>
              <a:t>, sunt in culpa qui </a:t>
            </a:r>
            <a:r>
              <a:rPr lang="en-US" dirty="0" err="1">
                <a:effectLst/>
                <a:latin typeface="Arial" panose="020B0604020202020204" pitchFamily="34" charset="0"/>
              </a:rPr>
              <a:t>officia</a:t>
            </a:r>
            <a:r>
              <a:rPr lang="en-US" dirty="0">
                <a:effectLst/>
                <a:latin typeface="Arial" panose="020B0604020202020204" pitchFamily="34" charset="0"/>
              </a:rPr>
              <a:t> </a:t>
            </a:r>
            <a:r>
              <a:rPr lang="en-US" dirty="0" err="1">
                <a:effectLst/>
                <a:latin typeface="Arial" panose="020B0604020202020204" pitchFamily="34" charset="0"/>
              </a:rPr>
              <a:t>deserunt</a:t>
            </a:r>
            <a:r>
              <a:rPr lang="en-US" dirty="0">
                <a:effectLst/>
                <a:latin typeface="Arial" panose="020B0604020202020204" pitchFamily="34" charset="0"/>
              </a:rPr>
              <a:t> </a:t>
            </a:r>
            <a:r>
              <a:rPr lang="en-US" dirty="0" err="1">
                <a:effectLst/>
                <a:latin typeface="Arial" panose="020B0604020202020204" pitchFamily="34" charset="0"/>
              </a:rPr>
              <a:t>mollit</a:t>
            </a:r>
            <a:r>
              <a:rPr lang="en-US" dirty="0">
                <a:effectLst/>
                <a:latin typeface="Arial" panose="020B0604020202020204" pitchFamily="34" charset="0"/>
              </a:rPr>
              <a:t> </a:t>
            </a:r>
            <a:r>
              <a:rPr lang="en-US" dirty="0" err="1">
                <a:effectLst/>
                <a:latin typeface="Arial" panose="020B0604020202020204" pitchFamily="34" charset="0"/>
              </a:rPr>
              <a:t>anim</a:t>
            </a:r>
            <a:r>
              <a:rPr lang="en-US" dirty="0">
                <a:effectLst/>
                <a:latin typeface="Arial" panose="020B0604020202020204" pitchFamily="34" charset="0"/>
              </a:rPr>
              <a:t> id </a:t>
            </a:r>
            <a:r>
              <a:rPr lang="en-US" dirty="0" err="1">
                <a:effectLst/>
                <a:latin typeface="Arial" panose="020B0604020202020204" pitchFamily="34" charset="0"/>
              </a:rPr>
              <a:t>est</a:t>
            </a:r>
            <a:r>
              <a:rPr lang="en-US" dirty="0">
                <a:effectLst/>
                <a:latin typeface="Arial" panose="020B0604020202020204" pitchFamily="34" charset="0"/>
              </a:rPr>
              <a:t> </a:t>
            </a:r>
            <a:r>
              <a:rPr lang="en-US" dirty="0" err="1">
                <a:effectLst/>
                <a:latin typeface="Arial" panose="020B0604020202020204" pitchFamily="34" charset="0"/>
              </a:rPr>
              <a:t>laborum</a:t>
            </a:r>
            <a:r>
              <a:rPr lang="en-US" dirty="0">
                <a:effectLst/>
                <a:latin typeface="Arial" panose="020B0604020202020204" pitchFamily="34" charset="0"/>
              </a:rPr>
              <a:t>.</a:t>
            </a:r>
          </a:p>
        </p:txBody>
      </p:sp>
      <p:sp>
        <p:nvSpPr>
          <p:cNvPr id="14" name="Footer Placeholder 4">
            <a:extLst>
              <a:ext uri="{FF2B5EF4-FFF2-40B4-BE49-F238E27FC236}">
                <a16:creationId xmlns:a16="http://schemas.microsoft.com/office/drawing/2014/main" id="{E3FC8AD4-2E0F-E171-5E6A-635802EAB2C1}"/>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5" name="Footer Placeholder 29">
            <a:extLst>
              <a:ext uri="{FF2B5EF4-FFF2-40B4-BE49-F238E27FC236}">
                <a16:creationId xmlns:a16="http://schemas.microsoft.com/office/drawing/2014/main" id="{1019A807-3631-829C-5B5E-C6C5E8572174}"/>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17" name="Title Placeholder 1">
            <a:extLst>
              <a:ext uri="{FF2B5EF4-FFF2-40B4-BE49-F238E27FC236}">
                <a16:creationId xmlns:a16="http://schemas.microsoft.com/office/drawing/2014/main" id="{2D5E69E2-94DE-C56A-5531-6E3EACC4B3E1}"/>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395761141"/>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guide id="4" pos="48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F572F9-5DE8-9B57-6344-C314E43DDD25}"/>
              </a:ext>
            </a:extLst>
          </p:cNvPr>
          <p:cNvSpPr>
            <a:spLocks noGrp="1"/>
          </p:cNvSpPr>
          <p:nvPr>
            <p:ph idx="1" hasCustomPrompt="1"/>
          </p:nvPr>
        </p:nvSpPr>
        <p:spPr>
          <a:xfrm>
            <a:off x="436143" y="190546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1" name="Content Placeholder 2">
            <a:extLst>
              <a:ext uri="{FF2B5EF4-FFF2-40B4-BE49-F238E27FC236}">
                <a16:creationId xmlns:a16="http://schemas.microsoft.com/office/drawing/2014/main" id="{69485D5E-ECBE-CA61-48E0-C68CBCD232D8}"/>
              </a:ext>
            </a:extLst>
          </p:cNvPr>
          <p:cNvSpPr>
            <a:spLocks noGrp="1"/>
          </p:cNvSpPr>
          <p:nvPr>
            <p:ph idx="13" hasCustomPrompt="1"/>
          </p:nvPr>
        </p:nvSpPr>
        <p:spPr>
          <a:xfrm>
            <a:off x="436143" y="2256579"/>
            <a:ext cx="5507457"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a:t>
            </a:r>
          </a:p>
        </p:txBody>
      </p:sp>
      <p:sp>
        <p:nvSpPr>
          <p:cNvPr id="4" name="Content Placeholder 2">
            <a:extLst>
              <a:ext uri="{FF2B5EF4-FFF2-40B4-BE49-F238E27FC236}">
                <a16:creationId xmlns:a16="http://schemas.microsoft.com/office/drawing/2014/main" id="{0CB3FF05-F3AE-9EBE-70B4-A760462F0D39}"/>
              </a:ext>
            </a:extLst>
          </p:cNvPr>
          <p:cNvSpPr>
            <a:spLocks noGrp="1"/>
          </p:cNvSpPr>
          <p:nvPr>
            <p:ph idx="14" hasCustomPrompt="1"/>
          </p:nvPr>
        </p:nvSpPr>
        <p:spPr>
          <a:xfrm>
            <a:off x="436144" y="3958541"/>
            <a:ext cx="2764256" cy="274319"/>
          </a:xfrm>
        </p:spPr>
        <p:txBody>
          <a:bodyPr anchor="ctr">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54D486DB-2C65-32DD-484B-0A60381F3FA2}"/>
              </a:ext>
            </a:extLst>
          </p:cNvPr>
          <p:cNvSpPr>
            <a:spLocks noGrp="1"/>
          </p:cNvSpPr>
          <p:nvPr>
            <p:ph idx="15" hasCustomPrompt="1"/>
          </p:nvPr>
        </p:nvSpPr>
        <p:spPr>
          <a:xfrm>
            <a:off x="436144" y="4249354"/>
            <a:ext cx="2764256" cy="1491691"/>
          </a:xfrm>
        </p:spPr>
        <p:txBody>
          <a:bodyPr anchor="t">
            <a:noAutofit/>
          </a:bodyPr>
          <a:lstStyle>
            <a:lvl1pPr marL="0" indent="0">
              <a:lnSpc>
                <a:spcPct val="100000"/>
              </a:lnSpc>
              <a:buNone/>
              <a:defRPr sz="11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a:t>
            </a:r>
          </a:p>
        </p:txBody>
      </p:sp>
      <p:sp>
        <p:nvSpPr>
          <p:cNvPr id="8" name="Content Placeholder 2">
            <a:extLst>
              <a:ext uri="{FF2B5EF4-FFF2-40B4-BE49-F238E27FC236}">
                <a16:creationId xmlns:a16="http://schemas.microsoft.com/office/drawing/2014/main" id="{AF3CDDA8-A5AA-4698-5BFC-888AD565D071}"/>
              </a:ext>
            </a:extLst>
          </p:cNvPr>
          <p:cNvSpPr>
            <a:spLocks noGrp="1"/>
          </p:cNvSpPr>
          <p:nvPr>
            <p:ph idx="16" hasCustomPrompt="1"/>
          </p:nvPr>
        </p:nvSpPr>
        <p:spPr>
          <a:xfrm>
            <a:off x="3352961" y="3993267"/>
            <a:ext cx="2440166" cy="231496"/>
          </a:xfrm>
        </p:spPr>
        <p:txBody>
          <a:bodyPr anchor="ctr">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3" name="Content Placeholder 2">
            <a:extLst>
              <a:ext uri="{FF2B5EF4-FFF2-40B4-BE49-F238E27FC236}">
                <a16:creationId xmlns:a16="http://schemas.microsoft.com/office/drawing/2014/main" id="{6D4FE9F0-7297-6F9D-A662-CC6810C51633}"/>
              </a:ext>
            </a:extLst>
          </p:cNvPr>
          <p:cNvSpPr>
            <a:spLocks noGrp="1"/>
          </p:cNvSpPr>
          <p:nvPr>
            <p:ph idx="17" hasCustomPrompt="1"/>
          </p:nvPr>
        </p:nvSpPr>
        <p:spPr>
          <a:xfrm>
            <a:off x="3352961" y="4259455"/>
            <a:ext cx="2440165" cy="1064900"/>
          </a:xfrm>
        </p:spPr>
        <p:txBody>
          <a:bodyPr anchor="t">
            <a:noAutofit/>
          </a:bodyPr>
          <a:lstStyle>
            <a:lvl1pPr marL="0" indent="0">
              <a:lnSpc>
                <a:spcPct val="100000"/>
              </a:lnSpc>
              <a:buNone/>
              <a:defRPr sz="8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a:t>
            </a:r>
            <a:r>
              <a:rPr lang="en-US" dirty="0" err="1">
                <a:effectLst/>
                <a:latin typeface="Arial" panose="020B0604020202020204" pitchFamily="34" charset="0"/>
              </a:rPr>
              <a:t>magnåa</a:t>
            </a:r>
            <a:r>
              <a:rPr lang="en-US" dirty="0">
                <a:effectLst/>
                <a:latin typeface="Arial" panose="020B0604020202020204" pitchFamily="34" charset="0"/>
              </a:rPr>
              <a:t> </a:t>
            </a:r>
            <a:r>
              <a:rPr lang="en-US" dirty="0" err="1">
                <a:effectLst/>
                <a:latin typeface="Arial" panose="020B0604020202020204" pitchFamily="34" charset="0"/>
              </a:rPr>
              <a:t>aliqua</a:t>
            </a:r>
            <a:endParaRPr lang="en-US" dirty="0">
              <a:effectLst/>
              <a:latin typeface="Arial" panose="020B0604020202020204" pitchFamily="34" charset="0"/>
            </a:endParaRPr>
          </a:p>
        </p:txBody>
      </p:sp>
      <p:sp>
        <p:nvSpPr>
          <p:cNvPr id="2" name="Content Placeholder 2">
            <a:extLst>
              <a:ext uri="{FF2B5EF4-FFF2-40B4-BE49-F238E27FC236}">
                <a16:creationId xmlns:a16="http://schemas.microsoft.com/office/drawing/2014/main" id="{F94265A4-526D-174F-5852-E68F84AC1530}"/>
              </a:ext>
            </a:extLst>
          </p:cNvPr>
          <p:cNvSpPr>
            <a:spLocks noGrp="1"/>
          </p:cNvSpPr>
          <p:nvPr>
            <p:ph idx="18"/>
          </p:nvPr>
        </p:nvSpPr>
        <p:spPr>
          <a:xfrm>
            <a:off x="6389225" y="647700"/>
            <a:ext cx="2335675" cy="5151216"/>
          </a:xfrm>
          <a:solidFill>
            <a:schemeClr val="tx1"/>
          </a:solidFill>
        </p:spPr>
        <p:txBody>
          <a:bodyPr anchor="ctr">
            <a:noAutofit/>
          </a:bodyPr>
          <a:lstStyle>
            <a:lvl1pPr marL="0" indent="0">
              <a:buNone/>
              <a:defRPr sz="800" b="0" i="0">
                <a:latin typeface="Arial" panose="020B0604020202020204" pitchFamily="34" charset="0"/>
                <a:cs typeface="Arial" panose="020B0604020202020204" pitchFamily="34" charset="0"/>
              </a:defRPr>
            </a:lvl1pPr>
          </a:lstStyle>
          <a:p>
            <a:endParaRPr lang="en-US" dirty="0">
              <a:effectLst/>
              <a:latin typeface="Arial" panose="020B0604020202020204" pitchFamily="34" charset="0"/>
            </a:endParaRPr>
          </a:p>
        </p:txBody>
      </p:sp>
      <p:sp>
        <p:nvSpPr>
          <p:cNvPr id="3" name="Footer Placeholder 4">
            <a:extLst>
              <a:ext uri="{FF2B5EF4-FFF2-40B4-BE49-F238E27FC236}">
                <a16:creationId xmlns:a16="http://schemas.microsoft.com/office/drawing/2014/main" id="{C2B51901-7845-9D93-DCF6-22B4671EF797}"/>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4" name="Footer Placeholder 29">
            <a:extLst>
              <a:ext uri="{FF2B5EF4-FFF2-40B4-BE49-F238E27FC236}">
                <a16:creationId xmlns:a16="http://schemas.microsoft.com/office/drawing/2014/main" id="{E430DA0C-2424-1096-B5B1-6EE20AF278C3}"/>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16" name="Title Placeholder 1">
            <a:extLst>
              <a:ext uri="{FF2B5EF4-FFF2-40B4-BE49-F238E27FC236}">
                <a16:creationId xmlns:a16="http://schemas.microsoft.com/office/drawing/2014/main" id="{0A1DCBD8-0873-A966-E7F2-883D09CFF74E}"/>
              </a:ext>
            </a:extLst>
          </p:cNvPr>
          <p:cNvSpPr>
            <a:spLocks noGrp="1"/>
          </p:cNvSpPr>
          <p:nvPr>
            <p:ph type="title" hasCustomPrompt="1"/>
          </p:nvPr>
        </p:nvSpPr>
        <p:spPr>
          <a:xfrm>
            <a:off x="436144" y="529199"/>
            <a:ext cx="591653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1928661457"/>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guide id="4" pos="3744" userDrawn="1">
          <p15:clr>
            <a:srgbClr val="FBAE40"/>
          </p15:clr>
        </p15:guide>
        <p15:guide id="5" pos="2016" userDrawn="1">
          <p15:clr>
            <a:srgbClr val="FBAE40"/>
          </p15:clr>
        </p15:guide>
        <p15:guide id="6"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F572F9-5DE8-9B57-6344-C314E43DDD25}"/>
              </a:ext>
            </a:extLst>
          </p:cNvPr>
          <p:cNvSpPr>
            <a:spLocks noGrp="1"/>
          </p:cNvSpPr>
          <p:nvPr>
            <p:ph idx="1" hasCustomPrompt="1"/>
          </p:nvPr>
        </p:nvSpPr>
        <p:spPr>
          <a:xfrm>
            <a:off x="436143" y="190546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11" name="Content Placeholder 2">
            <a:extLst>
              <a:ext uri="{FF2B5EF4-FFF2-40B4-BE49-F238E27FC236}">
                <a16:creationId xmlns:a16="http://schemas.microsoft.com/office/drawing/2014/main" id="{69485D5E-ECBE-CA61-48E0-C68CBCD232D8}"/>
              </a:ext>
            </a:extLst>
          </p:cNvPr>
          <p:cNvSpPr>
            <a:spLocks noGrp="1"/>
          </p:cNvSpPr>
          <p:nvPr>
            <p:ph idx="13" hasCustomPrompt="1"/>
          </p:nvPr>
        </p:nvSpPr>
        <p:spPr>
          <a:xfrm>
            <a:off x="436143" y="2256579"/>
            <a:ext cx="5507457"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a:t>
            </a:r>
          </a:p>
        </p:txBody>
      </p:sp>
      <p:sp>
        <p:nvSpPr>
          <p:cNvPr id="2" name="Content Placeholder 2">
            <a:extLst>
              <a:ext uri="{FF2B5EF4-FFF2-40B4-BE49-F238E27FC236}">
                <a16:creationId xmlns:a16="http://schemas.microsoft.com/office/drawing/2014/main" id="{F94265A4-526D-174F-5852-E68F84AC1530}"/>
              </a:ext>
            </a:extLst>
          </p:cNvPr>
          <p:cNvSpPr>
            <a:spLocks noGrp="1"/>
          </p:cNvSpPr>
          <p:nvPr>
            <p:ph idx="18"/>
          </p:nvPr>
        </p:nvSpPr>
        <p:spPr>
          <a:xfrm>
            <a:off x="6389225" y="647700"/>
            <a:ext cx="2335675" cy="5151216"/>
          </a:xfrm>
          <a:solidFill>
            <a:schemeClr val="tx1"/>
          </a:solidFill>
        </p:spPr>
        <p:txBody>
          <a:bodyPr anchor="ctr">
            <a:noAutofit/>
          </a:bodyPr>
          <a:lstStyle>
            <a:lvl1pPr marL="0" indent="0">
              <a:buNone/>
              <a:defRPr sz="800" b="0" i="0">
                <a:latin typeface="Arial" panose="020B0604020202020204" pitchFamily="34" charset="0"/>
                <a:cs typeface="Arial" panose="020B0604020202020204" pitchFamily="34" charset="0"/>
              </a:defRPr>
            </a:lvl1pPr>
          </a:lstStyle>
          <a:p>
            <a:endParaRPr lang="en-US" dirty="0">
              <a:effectLst/>
              <a:latin typeface="Arial" panose="020B0604020202020204" pitchFamily="34" charset="0"/>
            </a:endParaRPr>
          </a:p>
        </p:txBody>
      </p:sp>
      <p:sp>
        <p:nvSpPr>
          <p:cNvPr id="3" name="Footer Placeholder 4">
            <a:extLst>
              <a:ext uri="{FF2B5EF4-FFF2-40B4-BE49-F238E27FC236}">
                <a16:creationId xmlns:a16="http://schemas.microsoft.com/office/drawing/2014/main" id="{C2B51901-7845-9D93-DCF6-22B4671EF797}"/>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4" name="Footer Placeholder 29">
            <a:extLst>
              <a:ext uri="{FF2B5EF4-FFF2-40B4-BE49-F238E27FC236}">
                <a16:creationId xmlns:a16="http://schemas.microsoft.com/office/drawing/2014/main" id="{E430DA0C-2424-1096-B5B1-6EE20AF278C3}"/>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5" name="Content Placeholder 2">
            <a:extLst>
              <a:ext uri="{FF2B5EF4-FFF2-40B4-BE49-F238E27FC236}">
                <a16:creationId xmlns:a16="http://schemas.microsoft.com/office/drawing/2014/main" id="{53560517-F496-914C-A650-7F161501B4D9}"/>
              </a:ext>
            </a:extLst>
          </p:cNvPr>
          <p:cNvSpPr>
            <a:spLocks noGrp="1"/>
          </p:cNvSpPr>
          <p:nvPr>
            <p:ph idx="19" hasCustomPrompt="1"/>
          </p:nvPr>
        </p:nvSpPr>
        <p:spPr>
          <a:xfrm>
            <a:off x="436143" y="3861048"/>
            <a:ext cx="6256315" cy="325712"/>
          </a:xfr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effectLst/>
                <a:latin typeface="Arial" panose="020B0604020202020204" pitchFamily="34" charset="0"/>
              </a:rPr>
              <a:t>CLICK TO ADD TEXT</a:t>
            </a:r>
            <a:endParaRPr lang="en-US" dirty="0">
              <a:effectLst/>
              <a:latin typeface="Arial" panose="020B0604020202020204" pitchFamily="34" charset="0"/>
            </a:endParaRPr>
          </a:p>
        </p:txBody>
      </p:sp>
      <p:sp>
        <p:nvSpPr>
          <p:cNvPr id="6" name="Content Placeholder 2">
            <a:extLst>
              <a:ext uri="{FF2B5EF4-FFF2-40B4-BE49-F238E27FC236}">
                <a16:creationId xmlns:a16="http://schemas.microsoft.com/office/drawing/2014/main" id="{988E6FB4-5255-E2BE-1425-CB5ED7DD8011}"/>
              </a:ext>
            </a:extLst>
          </p:cNvPr>
          <p:cNvSpPr>
            <a:spLocks noGrp="1"/>
          </p:cNvSpPr>
          <p:nvPr>
            <p:ph idx="20" hasCustomPrompt="1"/>
          </p:nvPr>
        </p:nvSpPr>
        <p:spPr>
          <a:xfrm>
            <a:off x="436143" y="4212159"/>
            <a:ext cx="5507457" cy="1285273"/>
          </a:xfrm>
        </p:spPr>
        <p:txBody>
          <a:bodyPr anchor="t">
            <a:noAutofit/>
          </a:bodyPr>
          <a:lstStyle>
            <a:lvl1pPr marL="0" indent="0">
              <a:lnSpc>
                <a:spcPct val="100000"/>
              </a:lnSpc>
              <a:buNone/>
              <a:defRPr sz="14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Lorem ipsum dolor sit </a:t>
            </a:r>
            <a:r>
              <a:rPr lang="en-US" dirty="0" err="1">
                <a:effectLst/>
                <a:latin typeface="Arial" panose="020B0604020202020204" pitchFamily="34" charset="0"/>
              </a:rPr>
              <a:t>amet</a:t>
            </a:r>
            <a:r>
              <a:rPr lang="en-US" dirty="0">
                <a:effectLst/>
                <a:latin typeface="Arial" panose="020B0604020202020204" pitchFamily="34" charset="0"/>
              </a:rPr>
              <a:t>, </a:t>
            </a:r>
            <a:r>
              <a:rPr lang="en-US" dirty="0" err="1">
                <a:effectLst/>
                <a:latin typeface="Arial" panose="020B0604020202020204" pitchFamily="34" charset="0"/>
              </a:rPr>
              <a:t>consectetur</a:t>
            </a:r>
            <a:r>
              <a:rPr lang="en-US" dirty="0">
                <a:effectLst/>
                <a:latin typeface="Arial" panose="020B0604020202020204" pitchFamily="34" charset="0"/>
              </a:rPr>
              <a:t> </a:t>
            </a:r>
            <a:r>
              <a:rPr lang="en-US" dirty="0" err="1">
                <a:effectLst/>
                <a:latin typeface="Arial" panose="020B0604020202020204" pitchFamily="34" charset="0"/>
              </a:rPr>
              <a:t>adipiscing</a:t>
            </a:r>
            <a:r>
              <a:rPr lang="en-US" dirty="0">
                <a:effectLst/>
                <a:latin typeface="Arial" panose="020B0604020202020204" pitchFamily="34" charset="0"/>
              </a:rPr>
              <a:t> </a:t>
            </a:r>
            <a:r>
              <a:rPr lang="en-US" dirty="0" err="1">
                <a:effectLst/>
                <a:latin typeface="Arial" panose="020B0604020202020204" pitchFamily="34" charset="0"/>
              </a:rPr>
              <a:t>elit</a:t>
            </a:r>
            <a:r>
              <a:rPr lang="en-US" dirty="0">
                <a:effectLst/>
                <a:latin typeface="Arial" panose="020B0604020202020204" pitchFamily="34" charset="0"/>
              </a:rPr>
              <a:t>, sed do </a:t>
            </a:r>
            <a:r>
              <a:rPr lang="en-US" dirty="0" err="1">
                <a:effectLst/>
                <a:latin typeface="Arial" panose="020B0604020202020204" pitchFamily="34" charset="0"/>
              </a:rPr>
              <a:t>eiusmod</a:t>
            </a:r>
            <a:r>
              <a:rPr lang="en-US" dirty="0">
                <a:effectLst/>
                <a:latin typeface="Arial" panose="020B0604020202020204" pitchFamily="34" charset="0"/>
              </a:rPr>
              <a:t> </a:t>
            </a:r>
            <a:r>
              <a:rPr lang="en-US" dirty="0" err="1">
                <a:effectLst/>
                <a:latin typeface="Arial" panose="020B0604020202020204" pitchFamily="34" charset="0"/>
              </a:rPr>
              <a:t>tempor</a:t>
            </a:r>
            <a:r>
              <a:rPr lang="en-US" dirty="0">
                <a:effectLst/>
                <a:latin typeface="Arial" panose="020B0604020202020204" pitchFamily="34" charset="0"/>
              </a:rPr>
              <a:t> </a:t>
            </a:r>
            <a:r>
              <a:rPr lang="en-US" dirty="0" err="1">
                <a:effectLst/>
                <a:latin typeface="Arial" panose="020B0604020202020204" pitchFamily="34" charset="0"/>
              </a:rPr>
              <a:t>incididunt</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labore et dolore magna </a:t>
            </a:r>
            <a:r>
              <a:rPr lang="en-US" dirty="0" err="1">
                <a:effectLst/>
                <a:latin typeface="Arial" panose="020B0604020202020204" pitchFamily="34" charset="0"/>
              </a:rPr>
              <a:t>aliqua</a:t>
            </a:r>
            <a:r>
              <a:rPr lang="en-US" dirty="0">
                <a:effectLst/>
                <a:latin typeface="Arial" panose="020B0604020202020204" pitchFamily="34" charset="0"/>
              </a:rPr>
              <a:t>. Ut </a:t>
            </a:r>
            <a:r>
              <a:rPr lang="en-US" dirty="0" err="1">
                <a:effectLst/>
                <a:latin typeface="Arial" panose="020B0604020202020204" pitchFamily="34" charset="0"/>
              </a:rPr>
              <a:t>enim</a:t>
            </a:r>
            <a:r>
              <a:rPr lang="en-US" dirty="0">
                <a:effectLst/>
                <a:latin typeface="Arial" panose="020B0604020202020204" pitchFamily="34" charset="0"/>
              </a:rPr>
              <a:t> ad minim </a:t>
            </a:r>
            <a:r>
              <a:rPr lang="en-US" dirty="0" err="1">
                <a:effectLst/>
                <a:latin typeface="Arial" panose="020B0604020202020204" pitchFamily="34" charset="0"/>
              </a:rPr>
              <a:t>veniam</a:t>
            </a:r>
            <a:r>
              <a:rPr lang="en-US" dirty="0">
                <a:effectLst/>
                <a:latin typeface="Arial" panose="020B0604020202020204" pitchFamily="34" charset="0"/>
              </a:rPr>
              <a:t>, </a:t>
            </a:r>
            <a:r>
              <a:rPr lang="en-US" dirty="0" err="1">
                <a:effectLst/>
                <a:latin typeface="Arial" panose="020B0604020202020204" pitchFamily="34" charset="0"/>
              </a:rPr>
              <a:t>quis</a:t>
            </a:r>
            <a:r>
              <a:rPr lang="en-US" dirty="0">
                <a:effectLst/>
                <a:latin typeface="Arial" panose="020B0604020202020204" pitchFamily="34" charset="0"/>
              </a:rPr>
              <a:t> </a:t>
            </a:r>
            <a:r>
              <a:rPr lang="en-US" dirty="0" err="1">
                <a:effectLst/>
                <a:latin typeface="Arial" panose="020B0604020202020204" pitchFamily="34" charset="0"/>
              </a:rPr>
              <a:t>nostrud</a:t>
            </a:r>
            <a:r>
              <a:rPr lang="en-US" dirty="0">
                <a:effectLst/>
                <a:latin typeface="Arial" panose="020B0604020202020204" pitchFamily="34" charset="0"/>
              </a:rPr>
              <a:t> exercitation </a:t>
            </a:r>
            <a:r>
              <a:rPr lang="en-US" dirty="0" err="1">
                <a:effectLst/>
                <a:latin typeface="Arial" panose="020B0604020202020204" pitchFamily="34" charset="0"/>
              </a:rPr>
              <a:t>ullamco</a:t>
            </a:r>
            <a:r>
              <a:rPr lang="en-US" dirty="0">
                <a:effectLst/>
                <a:latin typeface="Arial" panose="020B0604020202020204" pitchFamily="34" charset="0"/>
              </a:rPr>
              <a:t> </a:t>
            </a:r>
            <a:r>
              <a:rPr lang="en-US" dirty="0" err="1">
                <a:effectLst/>
                <a:latin typeface="Arial" panose="020B0604020202020204" pitchFamily="34" charset="0"/>
              </a:rPr>
              <a:t>laboris</a:t>
            </a:r>
            <a:r>
              <a:rPr lang="en-US" dirty="0">
                <a:effectLst/>
                <a:latin typeface="Arial" panose="020B0604020202020204" pitchFamily="34" charset="0"/>
              </a:rPr>
              <a:t> nisi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aliquip</a:t>
            </a:r>
            <a:r>
              <a:rPr lang="en-US" dirty="0">
                <a:effectLst/>
                <a:latin typeface="Arial" panose="020B0604020202020204" pitchFamily="34" charset="0"/>
              </a:rPr>
              <a:t> ex </a:t>
            </a:r>
            <a:r>
              <a:rPr lang="en-US" dirty="0" err="1">
                <a:effectLst/>
                <a:latin typeface="Arial" panose="020B0604020202020204" pitchFamily="34" charset="0"/>
              </a:rPr>
              <a:t>ea</a:t>
            </a:r>
            <a:r>
              <a:rPr lang="en-US" dirty="0">
                <a:effectLst/>
                <a:latin typeface="Arial" panose="020B0604020202020204" pitchFamily="34" charset="0"/>
              </a:rPr>
              <a:t> </a:t>
            </a:r>
            <a:r>
              <a:rPr lang="en-US" dirty="0" err="1">
                <a:effectLst/>
                <a:latin typeface="Arial" panose="020B0604020202020204" pitchFamily="34" charset="0"/>
              </a:rPr>
              <a:t>commodo</a:t>
            </a:r>
            <a:r>
              <a:rPr lang="en-US" dirty="0">
                <a:effectLst/>
                <a:latin typeface="Arial" panose="020B0604020202020204" pitchFamily="34" charset="0"/>
              </a:rPr>
              <a:t> </a:t>
            </a:r>
            <a:r>
              <a:rPr lang="en-US" dirty="0" err="1">
                <a:effectLst/>
                <a:latin typeface="Arial" panose="020B0604020202020204" pitchFamily="34" charset="0"/>
              </a:rPr>
              <a:t>consequat</a:t>
            </a:r>
            <a:r>
              <a:rPr lang="en-US" dirty="0">
                <a:effectLst/>
                <a:latin typeface="Arial" panose="020B0604020202020204" pitchFamily="34" charset="0"/>
              </a:rPr>
              <a:t>. </a:t>
            </a:r>
          </a:p>
        </p:txBody>
      </p:sp>
      <p:sp>
        <p:nvSpPr>
          <p:cNvPr id="10" name="Title Placeholder 1">
            <a:extLst>
              <a:ext uri="{FF2B5EF4-FFF2-40B4-BE49-F238E27FC236}">
                <a16:creationId xmlns:a16="http://schemas.microsoft.com/office/drawing/2014/main" id="{77C3E2FF-DAAB-FF2C-0684-ECA12A808F9B}"/>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1040934291"/>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guide id="4" pos="3744">
          <p15:clr>
            <a:srgbClr val="FBAE40"/>
          </p15:clr>
        </p15:guide>
        <p15:guide id="5" pos="2016">
          <p15:clr>
            <a:srgbClr val="FBAE40"/>
          </p15:clr>
        </p15:guide>
        <p15:guide id="6"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6F87D-C696-1216-D7F0-BC5BC51390C2}"/>
              </a:ext>
            </a:extLst>
          </p:cNvPr>
          <p:cNvSpPr>
            <a:spLocks noGrp="1"/>
          </p:cNvSpPr>
          <p:nvPr>
            <p:ph sz="half" idx="1" hasCustomPrompt="1"/>
          </p:nvPr>
        </p:nvSpPr>
        <p:spPr>
          <a:xfrm>
            <a:off x="419100" y="1825625"/>
            <a:ext cx="3867150" cy="350416"/>
          </a:xfrm>
        </p:spPr>
        <p:txBody>
          <a:bodyPr anchor="ctr"/>
          <a:lstStyle/>
          <a:p>
            <a:pPr lvl="0"/>
            <a:r>
              <a:rPr lang="en-US" dirty="0"/>
              <a:t>CLICK TO EDIT MASTER TEXT STYLES</a:t>
            </a:r>
          </a:p>
        </p:txBody>
      </p:sp>
      <p:sp>
        <p:nvSpPr>
          <p:cNvPr id="9" name="Content Placeholder 3">
            <a:extLst>
              <a:ext uri="{FF2B5EF4-FFF2-40B4-BE49-F238E27FC236}">
                <a16:creationId xmlns:a16="http://schemas.microsoft.com/office/drawing/2014/main" id="{E0FEB620-C193-A392-9734-0B864DBE1408}"/>
              </a:ext>
            </a:extLst>
          </p:cNvPr>
          <p:cNvSpPr>
            <a:spLocks noGrp="1"/>
          </p:cNvSpPr>
          <p:nvPr>
            <p:ph sz="half" idx="13" hasCustomPrompt="1"/>
          </p:nvPr>
        </p:nvSpPr>
        <p:spPr>
          <a:xfrm>
            <a:off x="419100" y="2278062"/>
            <a:ext cx="3867150" cy="3937543"/>
          </a:xfrm>
        </p:spPr>
        <p:txBody>
          <a:bodyPr/>
          <a:lstStyle>
            <a:lvl1pPr marL="285750" indent="-285750">
              <a:buFont typeface="Arial" panose="020B0604020202020204" pitchFamily="34" charset="0"/>
              <a:buChar char="•"/>
              <a:defRPr b="0"/>
            </a:lvl1pPr>
            <a:lvl2pPr>
              <a:defRPr sz="1100"/>
            </a:lvl2pPr>
            <a:lvl3pPr>
              <a:defRPr sz="800"/>
            </a:lvl3pPr>
          </a:lstStyle>
          <a:p>
            <a:pPr lvl="0"/>
            <a:r>
              <a:rPr lang="en-US" dirty="0"/>
              <a:t>Click to add text</a:t>
            </a:r>
          </a:p>
          <a:p>
            <a:pPr lvl="1"/>
            <a:r>
              <a:rPr lang="en-US" dirty="0"/>
              <a:t>Click to add text</a:t>
            </a:r>
          </a:p>
          <a:p>
            <a:pPr lvl="2"/>
            <a:r>
              <a:rPr lang="en-US" dirty="0"/>
              <a:t>Click to add text</a:t>
            </a:r>
          </a:p>
        </p:txBody>
      </p:sp>
      <p:sp>
        <p:nvSpPr>
          <p:cNvPr id="10" name="Content Placeholder 2">
            <a:extLst>
              <a:ext uri="{FF2B5EF4-FFF2-40B4-BE49-F238E27FC236}">
                <a16:creationId xmlns:a16="http://schemas.microsoft.com/office/drawing/2014/main" id="{DA1B779C-ABE0-8752-A2FB-1DD17BFE7312}"/>
              </a:ext>
            </a:extLst>
          </p:cNvPr>
          <p:cNvSpPr>
            <a:spLocks noGrp="1"/>
          </p:cNvSpPr>
          <p:nvPr>
            <p:ph sz="half" idx="14" hasCustomPrompt="1"/>
          </p:nvPr>
        </p:nvSpPr>
        <p:spPr>
          <a:xfrm>
            <a:off x="4539836" y="1825625"/>
            <a:ext cx="3867150" cy="350416"/>
          </a:xfrm>
        </p:spPr>
        <p:txBody>
          <a:bodyPr anchor="ctr"/>
          <a:lstStyle/>
          <a:p>
            <a:pPr lvl="0"/>
            <a:r>
              <a:rPr lang="en-US" dirty="0"/>
              <a:t>CLICK TO EDIT MASTER TEXT STYLES</a:t>
            </a:r>
          </a:p>
        </p:txBody>
      </p:sp>
      <p:sp>
        <p:nvSpPr>
          <p:cNvPr id="11" name="Content Placeholder 3">
            <a:extLst>
              <a:ext uri="{FF2B5EF4-FFF2-40B4-BE49-F238E27FC236}">
                <a16:creationId xmlns:a16="http://schemas.microsoft.com/office/drawing/2014/main" id="{56B96E83-8EF6-9FC5-690C-0F4501114BAD}"/>
              </a:ext>
            </a:extLst>
          </p:cNvPr>
          <p:cNvSpPr>
            <a:spLocks noGrp="1"/>
          </p:cNvSpPr>
          <p:nvPr>
            <p:ph sz="half" idx="15" hasCustomPrompt="1"/>
          </p:nvPr>
        </p:nvSpPr>
        <p:spPr>
          <a:xfrm>
            <a:off x="4539836" y="2278062"/>
            <a:ext cx="3867150" cy="3937543"/>
          </a:xfrm>
        </p:spPr>
        <p:txBody>
          <a:bodyPr/>
          <a:lstStyle>
            <a:lvl1pPr marL="285750" indent="-285750">
              <a:buFont typeface="Arial" panose="020B0604020202020204" pitchFamily="34" charset="0"/>
              <a:buChar char="•"/>
              <a:defRPr b="0"/>
            </a:lvl1pPr>
            <a:lvl2pPr>
              <a:defRPr sz="1100"/>
            </a:lvl2pPr>
            <a:lvl3pPr>
              <a:defRPr sz="800"/>
            </a:lvl3pPr>
          </a:lstStyle>
          <a:p>
            <a:pPr lvl="0"/>
            <a:r>
              <a:rPr lang="en-US" dirty="0"/>
              <a:t>Click to add text</a:t>
            </a:r>
          </a:p>
          <a:p>
            <a:pPr lvl="1"/>
            <a:r>
              <a:rPr lang="en-US" dirty="0"/>
              <a:t>Click to add text</a:t>
            </a:r>
          </a:p>
          <a:p>
            <a:pPr lvl="2"/>
            <a:r>
              <a:rPr lang="en-US" dirty="0"/>
              <a:t>Click to add text</a:t>
            </a:r>
          </a:p>
        </p:txBody>
      </p:sp>
      <p:sp>
        <p:nvSpPr>
          <p:cNvPr id="12" name="Footer Placeholder 4">
            <a:extLst>
              <a:ext uri="{FF2B5EF4-FFF2-40B4-BE49-F238E27FC236}">
                <a16:creationId xmlns:a16="http://schemas.microsoft.com/office/drawing/2014/main" id="{3A27A4C4-2C82-2033-AA1B-738C0C2A52B5}"/>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3" name="Footer Placeholder 29">
            <a:extLst>
              <a:ext uri="{FF2B5EF4-FFF2-40B4-BE49-F238E27FC236}">
                <a16:creationId xmlns:a16="http://schemas.microsoft.com/office/drawing/2014/main" id="{738BF09D-7CAF-01CB-3F31-031E88DF79A6}"/>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15" name="Title Placeholder 1">
            <a:extLst>
              <a:ext uri="{FF2B5EF4-FFF2-40B4-BE49-F238E27FC236}">
                <a16:creationId xmlns:a16="http://schemas.microsoft.com/office/drawing/2014/main" id="{F37F8FB7-FDE4-5FA1-0B1D-1EFED347F120}"/>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22037985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_Compariso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0FEB620-C193-A392-9734-0B864DBE1408}"/>
              </a:ext>
            </a:extLst>
          </p:cNvPr>
          <p:cNvSpPr>
            <a:spLocks noGrp="1"/>
          </p:cNvSpPr>
          <p:nvPr>
            <p:ph sz="half" idx="13" hasCustomPrompt="1"/>
          </p:nvPr>
        </p:nvSpPr>
        <p:spPr>
          <a:xfrm>
            <a:off x="419100" y="1825625"/>
            <a:ext cx="3867150" cy="3937543"/>
          </a:xfrm>
        </p:spPr>
        <p:txBody>
          <a:bodyPr/>
          <a:lstStyle>
            <a:lvl1pPr marL="285750" indent="-285750">
              <a:buFont typeface="Arial" panose="020B0604020202020204" pitchFamily="34" charset="0"/>
              <a:buChar char="•"/>
              <a:defRPr b="0"/>
            </a:lvl1pPr>
            <a:lvl2pPr>
              <a:defRPr sz="1100"/>
            </a:lvl2pPr>
            <a:lvl3pPr>
              <a:defRPr sz="800"/>
            </a:lvl3pPr>
          </a:lstStyle>
          <a:p>
            <a:pPr lvl="0"/>
            <a:r>
              <a:rPr lang="en-US" dirty="0"/>
              <a:t>Click to add text</a:t>
            </a:r>
          </a:p>
          <a:p>
            <a:pPr lvl="1"/>
            <a:r>
              <a:rPr lang="en-US" dirty="0"/>
              <a:t>Click to add text</a:t>
            </a:r>
          </a:p>
          <a:p>
            <a:pPr lvl="2"/>
            <a:r>
              <a:rPr lang="en-US" dirty="0"/>
              <a:t>Click to add text</a:t>
            </a:r>
          </a:p>
        </p:txBody>
      </p:sp>
      <p:sp>
        <p:nvSpPr>
          <p:cNvPr id="11" name="Content Placeholder 3">
            <a:extLst>
              <a:ext uri="{FF2B5EF4-FFF2-40B4-BE49-F238E27FC236}">
                <a16:creationId xmlns:a16="http://schemas.microsoft.com/office/drawing/2014/main" id="{56B96E83-8EF6-9FC5-690C-0F4501114BAD}"/>
              </a:ext>
            </a:extLst>
          </p:cNvPr>
          <p:cNvSpPr>
            <a:spLocks noGrp="1"/>
          </p:cNvSpPr>
          <p:nvPr>
            <p:ph sz="half" idx="15" hasCustomPrompt="1"/>
          </p:nvPr>
        </p:nvSpPr>
        <p:spPr>
          <a:xfrm>
            <a:off x="4539836" y="1825625"/>
            <a:ext cx="3867150" cy="3937543"/>
          </a:xfrm>
        </p:spPr>
        <p:txBody>
          <a:bodyPr/>
          <a:lstStyle>
            <a:lvl1pPr marL="285750" indent="-285750">
              <a:buFont typeface="Arial" panose="020B0604020202020204" pitchFamily="34" charset="0"/>
              <a:buChar char="•"/>
              <a:defRPr b="0"/>
            </a:lvl1pPr>
            <a:lvl2pPr>
              <a:defRPr sz="1100"/>
            </a:lvl2pPr>
            <a:lvl3pPr>
              <a:defRPr sz="800"/>
            </a:lvl3pPr>
          </a:lstStyle>
          <a:p>
            <a:pPr lvl="0"/>
            <a:r>
              <a:rPr lang="en-US" dirty="0"/>
              <a:t>Click to add text</a:t>
            </a:r>
          </a:p>
          <a:p>
            <a:pPr lvl="1"/>
            <a:r>
              <a:rPr lang="en-US" dirty="0"/>
              <a:t>Click to add text</a:t>
            </a:r>
          </a:p>
          <a:p>
            <a:pPr lvl="2"/>
            <a:r>
              <a:rPr lang="en-US" dirty="0"/>
              <a:t>Click to add text</a:t>
            </a:r>
          </a:p>
        </p:txBody>
      </p:sp>
      <p:sp>
        <p:nvSpPr>
          <p:cNvPr id="12" name="Footer Placeholder 4">
            <a:extLst>
              <a:ext uri="{FF2B5EF4-FFF2-40B4-BE49-F238E27FC236}">
                <a16:creationId xmlns:a16="http://schemas.microsoft.com/office/drawing/2014/main" id="{3A27A4C4-2C82-2033-AA1B-738C0C2A52B5}"/>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3" name="Footer Placeholder 29">
            <a:extLst>
              <a:ext uri="{FF2B5EF4-FFF2-40B4-BE49-F238E27FC236}">
                <a16:creationId xmlns:a16="http://schemas.microsoft.com/office/drawing/2014/main" id="{738BF09D-7CAF-01CB-3F31-031E88DF79A6}"/>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2" name="Title Placeholder 1">
            <a:extLst>
              <a:ext uri="{FF2B5EF4-FFF2-40B4-BE49-F238E27FC236}">
                <a16:creationId xmlns:a16="http://schemas.microsoft.com/office/drawing/2014/main" id="{46942B06-04DA-A1B5-B200-B9D026FB5476}"/>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253644773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FC942A2-A251-D356-8EF3-33AFAA8D3EA9}"/>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1" name="Footer Placeholder 29">
            <a:extLst>
              <a:ext uri="{FF2B5EF4-FFF2-40B4-BE49-F238E27FC236}">
                <a16:creationId xmlns:a16="http://schemas.microsoft.com/office/drawing/2014/main" id="{6125D9C5-F38C-7946-D8D3-E4BAC5422892}"/>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
        <p:nvSpPr>
          <p:cNvPr id="13" name="Title Placeholder 1">
            <a:extLst>
              <a:ext uri="{FF2B5EF4-FFF2-40B4-BE49-F238E27FC236}">
                <a16:creationId xmlns:a16="http://schemas.microsoft.com/office/drawing/2014/main" id="{E5ADFBCE-1A04-009A-AA78-419ED6941861}"/>
              </a:ext>
            </a:extLst>
          </p:cNvPr>
          <p:cNvSpPr>
            <a:spLocks noGrp="1"/>
          </p:cNvSpPr>
          <p:nvPr>
            <p:ph type="title" hasCustomPrompt="1"/>
          </p:nvPr>
        </p:nvSpPr>
        <p:spPr>
          <a:xfrm>
            <a:off x="436144" y="529199"/>
            <a:ext cx="7886700" cy="1267518"/>
          </a:xfrm>
          <a:prstGeom prst="rect">
            <a:avLst/>
          </a:prstGeom>
        </p:spPr>
        <p:txBody>
          <a:bodyPr vert="horz" lIns="91440" tIns="45720" rIns="91440" bIns="45720" rtlCol="0" anchor="t">
            <a:normAutofit/>
          </a:bodyPr>
          <a:lstStyle/>
          <a:p>
            <a:r>
              <a:rPr lang="en-US" dirty="0">
                <a:latin typeface="Times New Roman" panose="02020603050405020304" pitchFamily="18" charset="0"/>
              </a:rPr>
              <a:t>Click to add headline</a:t>
            </a:r>
            <a:br>
              <a:rPr lang="en-US" dirty="0">
                <a:latin typeface="Times New Roman" panose="02020603050405020304" pitchFamily="18" charset="0"/>
              </a:rPr>
            </a:br>
            <a:r>
              <a:rPr lang="en-US" dirty="0">
                <a:latin typeface="Times New Roman" panose="02020603050405020304" pitchFamily="18" charset="0"/>
              </a:rPr>
              <a:t>Lorem Ipsum</a:t>
            </a:r>
            <a:endParaRPr lang="en-US" dirty="0"/>
          </a:p>
        </p:txBody>
      </p:sp>
    </p:spTree>
    <p:extLst>
      <p:ext uri="{BB962C8B-B14F-4D97-AF65-F5344CB8AC3E}">
        <p14:creationId xmlns:p14="http://schemas.microsoft.com/office/powerpoint/2010/main" val="157250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FC942A2-A251-D356-8EF3-33AFAA8D3EA9}"/>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1" name="Footer Placeholder 29">
            <a:extLst>
              <a:ext uri="{FF2B5EF4-FFF2-40B4-BE49-F238E27FC236}">
                <a16:creationId xmlns:a16="http://schemas.microsoft.com/office/drawing/2014/main" id="{6125D9C5-F38C-7946-D8D3-E4BAC5422892}"/>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97720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4400" b="0" i="0">
                <a:latin typeface="Times New Roman" panose="02020603050405020304" pitchFamily="18" charset="0"/>
                <a:cs typeface="Times New Roman" panose="02020603050405020304" pitchFamily="18" charset="0"/>
              </a:defRPr>
            </a:lvl1pPr>
          </a:lstStyle>
          <a:p>
            <a:r>
              <a:rPr lang="en-US" dirty="0"/>
              <a:t>Title of This Presentation</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Presenter Name, Title</a:t>
            </a:r>
            <a:endParaRPr lang="en-US" dirty="0"/>
          </a:p>
        </p:txBody>
      </p:sp>
      <p:pic>
        <p:nvPicPr>
          <p:cNvPr id="9" name="Graphic 8">
            <a:extLst>
              <a:ext uri="{FF2B5EF4-FFF2-40B4-BE49-F238E27FC236}">
                <a16:creationId xmlns:a16="http://schemas.microsoft.com/office/drawing/2014/main" id="{29427A6B-1E1B-B82E-7188-8F4AF15611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96100" y="647699"/>
            <a:ext cx="1828800" cy="289170"/>
          </a:xfrm>
          <a:prstGeom prst="rect">
            <a:avLst/>
          </a:prstGeom>
        </p:spPr>
      </p:pic>
      <p:pic>
        <p:nvPicPr>
          <p:cNvPr id="8" name="Picture 7" descr="Clouds and clouds with the sun in the background&#10;&#10;Description automatically generated">
            <a:extLst>
              <a:ext uri="{FF2B5EF4-FFF2-40B4-BE49-F238E27FC236}">
                <a16:creationId xmlns:a16="http://schemas.microsoft.com/office/drawing/2014/main" id="{222C2C71-FF55-3108-509E-92C12B8CB4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353290"/>
            <a:ext cx="9144000" cy="1504710"/>
          </a:xfrm>
          <a:prstGeom prst="rect">
            <a:avLst/>
          </a:prstGeom>
        </p:spPr>
      </p:pic>
      <p:sp>
        <p:nvSpPr>
          <p:cNvPr id="10" name="Content Placeholder 2">
            <a:extLst>
              <a:ext uri="{FF2B5EF4-FFF2-40B4-BE49-F238E27FC236}">
                <a16:creationId xmlns:a16="http://schemas.microsoft.com/office/drawing/2014/main" id="{E3BD1F4F-C951-C04E-EE4E-F0B8DC1998F3}"/>
              </a:ext>
            </a:extLst>
          </p:cNvPr>
          <p:cNvSpPr>
            <a:spLocks noGrp="1"/>
          </p:cNvSpPr>
          <p:nvPr>
            <p:ph idx="17" hasCustomPrompt="1"/>
          </p:nvPr>
        </p:nvSpPr>
        <p:spPr>
          <a:xfrm>
            <a:off x="419100" y="4179994"/>
            <a:ext cx="7434642" cy="320040"/>
          </a:xfrm>
        </p:spPr>
        <p:txBody>
          <a:bodyPr anchor="ctr">
            <a:noAutofit/>
          </a:bodyPr>
          <a:lstStyle>
            <a:lvl1pPr marL="0" indent="0">
              <a:lnSpc>
                <a:spcPct val="100000"/>
              </a:lnSpc>
              <a:buNone/>
              <a:defRPr sz="12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July 31, 2023</a:t>
            </a:r>
          </a:p>
        </p:txBody>
      </p:sp>
    </p:spTree>
    <p:extLst>
      <p:ext uri="{BB962C8B-B14F-4D97-AF65-F5344CB8AC3E}">
        <p14:creationId xmlns:p14="http://schemas.microsoft.com/office/powerpoint/2010/main" val="3017151848"/>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4400" b="0" i="0">
                <a:latin typeface="Times New Roman" panose="02020603050405020304" pitchFamily="18" charset="0"/>
                <a:cs typeface="Times New Roman" panose="02020603050405020304" pitchFamily="18" charset="0"/>
              </a:defRPr>
            </a:lvl1pPr>
          </a:lstStyle>
          <a:p>
            <a:r>
              <a:rPr lang="en-US" dirty="0"/>
              <a:t>Title of This Presentation</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Presenter Name, Title</a:t>
            </a:r>
            <a:endParaRPr lang="en-US" dirty="0"/>
          </a:p>
        </p:txBody>
      </p:sp>
      <p:pic>
        <p:nvPicPr>
          <p:cNvPr id="9" name="Graphic 8">
            <a:extLst>
              <a:ext uri="{FF2B5EF4-FFF2-40B4-BE49-F238E27FC236}">
                <a16:creationId xmlns:a16="http://schemas.microsoft.com/office/drawing/2014/main" id="{29427A6B-1E1B-B82E-7188-8F4AF15611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96100" y="647699"/>
            <a:ext cx="1828800" cy="289170"/>
          </a:xfrm>
          <a:prstGeom prst="rect">
            <a:avLst/>
          </a:prstGeom>
        </p:spPr>
      </p:pic>
      <p:pic>
        <p:nvPicPr>
          <p:cNvPr id="10" name="Picture 9" descr="A view of the earth from space&#10;&#10;Description automatically generated">
            <a:extLst>
              <a:ext uri="{FF2B5EF4-FFF2-40B4-BE49-F238E27FC236}">
                <a16:creationId xmlns:a16="http://schemas.microsoft.com/office/drawing/2014/main" id="{1C2C2FD2-96BD-28BC-5E66-A06761DCFF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5341664"/>
            <a:ext cx="9144000" cy="1516336"/>
          </a:xfrm>
          <a:prstGeom prst="rect">
            <a:avLst/>
          </a:prstGeom>
        </p:spPr>
      </p:pic>
      <p:sp>
        <p:nvSpPr>
          <p:cNvPr id="11" name="Content Placeholder 2">
            <a:extLst>
              <a:ext uri="{FF2B5EF4-FFF2-40B4-BE49-F238E27FC236}">
                <a16:creationId xmlns:a16="http://schemas.microsoft.com/office/drawing/2014/main" id="{566BD662-6102-A216-6378-C5B061CE8D9D}"/>
              </a:ext>
            </a:extLst>
          </p:cNvPr>
          <p:cNvSpPr>
            <a:spLocks noGrp="1"/>
          </p:cNvSpPr>
          <p:nvPr>
            <p:ph idx="17" hasCustomPrompt="1"/>
          </p:nvPr>
        </p:nvSpPr>
        <p:spPr>
          <a:xfrm>
            <a:off x="419100" y="4179994"/>
            <a:ext cx="7434642" cy="320040"/>
          </a:xfrm>
        </p:spPr>
        <p:txBody>
          <a:bodyPr anchor="ctr">
            <a:noAutofit/>
          </a:bodyPr>
          <a:lstStyle>
            <a:lvl1pPr marL="0" indent="0">
              <a:lnSpc>
                <a:spcPct val="100000"/>
              </a:lnSpc>
              <a:buNone/>
              <a:defRPr sz="1200" b="0" i="0">
                <a:latin typeface="Arial" panose="020B0604020202020204" pitchFamily="34" charset="0"/>
                <a:cs typeface="Arial" panose="020B0604020202020204" pitchFamily="34" charset="0"/>
              </a:defRPr>
            </a:lvl1pPr>
          </a:lstStyle>
          <a:p>
            <a:r>
              <a:rPr lang="en-US" dirty="0">
                <a:effectLst/>
                <a:latin typeface="Arial" panose="020B0604020202020204" pitchFamily="34" charset="0"/>
              </a:rPr>
              <a:t>July 31, 2023</a:t>
            </a:r>
          </a:p>
        </p:txBody>
      </p:sp>
    </p:spTree>
    <p:extLst>
      <p:ext uri="{BB962C8B-B14F-4D97-AF65-F5344CB8AC3E}">
        <p14:creationId xmlns:p14="http://schemas.microsoft.com/office/powerpoint/2010/main" val="3637242153"/>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14" name="Footer Placeholder 4">
            <a:extLst>
              <a:ext uri="{FF2B5EF4-FFF2-40B4-BE49-F238E27FC236}">
                <a16:creationId xmlns:a16="http://schemas.microsoft.com/office/drawing/2014/main" id="{F1C292EA-1746-A966-1FDC-E3C607EDA8A5}"/>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PRESENTATIONx</a:t>
            </a:r>
          </a:p>
        </p:txBody>
      </p:sp>
      <p:sp>
        <p:nvSpPr>
          <p:cNvPr id="15" name="Footer Placeholder 29">
            <a:extLst>
              <a:ext uri="{FF2B5EF4-FFF2-40B4-BE49-F238E27FC236}">
                <a16:creationId xmlns:a16="http://schemas.microsoft.com/office/drawing/2014/main" id="{1DD9BAE9-94F6-8800-9169-3A37AE36DA1A}"/>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1479417534"/>
      </p:ext>
    </p:extLst>
  </p:cSld>
  <p:clrMapOvr>
    <a:masterClrMapping/>
  </p:clrMapOvr>
  <p:extLst>
    <p:ext uri="{DCECCB84-F9BA-43D5-87BE-67443E8EF086}">
      <p15:sldGuideLst xmlns:p15="http://schemas.microsoft.com/office/powerpoint/2012/main">
        <p15:guide id="1" pos="5496">
          <p15:clr>
            <a:srgbClr val="FBAE40"/>
          </p15:clr>
        </p15:guide>
        <p15:guide id="2" orient="horz" pos="408" userDrawn="1">
          <p15:clr>
            <a:srgbClr val="FBAE40"/>
          </p15:clr>
        </p15:guide>
        <p15:guide id="3" pos="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pic>
        <p:nvPicPr>
          <p:cNvPr id="7" name="Picture 6">
            <a:extLst>
              <a:ext uri="{FF2B5EF4-FFF2-40B4-BE49-F238E27FC236}">
                <a16:creationId xmlns:a16="http://schemas.microsoft.com/office/drawing/2014/main" id="{695A8207-E707-68DA-B1D6-4E49481B1CC7}"/>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315200" y="0"/>
            <a:ext cx="1828800" cy="6858000"/>
          </a:xfrm>
          <a:prstGeom prst="rect">
            <a:avLst/>
          </a:prstGeom>
        </p:spPr>
      </p:pic>
      <p:sp>
        <p:nvSpPr>
          <p:cNvPr id="8" name="Footer Placeholder 4">
            <a:extLst>
              <a:ext uri="{FF2B5EF4-FFF2-40B4-BE49-F238E27FC236}">
                <a16:creationId xmlns:a16="http://schemas.microsoft.com/office/drawing/2014/main" id="{8327AF38-2891-2767-6771-1E2045A824B0}"/>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9" name="Footer Placeholder 29">
            <a:extLst>
              <a:ext uri="{FF2B5EF4-FFF2-40B4-BE49-F238E27FC236}">
                <a16:creationId xmlns:a16="http://schemas.microsoft.com/office/drawing/2014/main" id="{68816E8E-CB76-8EFD-4215-B401DCB898BC}"/>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1144490001"/>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Section Title Slide">
    <p:spTree>
      <p:nvGrpSpPr>
        <p:cNvPr id="1" name=""/>
        <p:cNvGrpSpPr/>
        <p:nvPr/>
      </p:nvGrpSpPr>
      <p:grpSpPr>
        <a:xfrm>
          <a:off x="0" y="0"/>
          <a:ext cx="0" cy="0"/>
          <a:chOff x="0" y="0"/>
          <a:chExt cx="0" cy="0"/>
        </a:xfrm>
      </p:grpSpPr>
      <p:pic>
        <p:nvPicPr>
          <p:cNvPr id="8" name="Picture 7" descr="A close up of a white and blue surface&#10;&#10;Description automatically generated">
            <a:extLst>
              <a:ext uri="{FF2B5EF4-FFF2-40B4-BE49-F238E27FC236}">
                <a16:creationId xmlns:a16="http://schemas.microsoft.com/office/drawing/2014/main" id="{D13D0E4F-F33B-4CDF-20D9-3860171C17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5200" y="0"/>
            <a:ext cx="1828800" cy="6858000"/>
          </a:xfrm>
          <a:prstGeom prst="rect">
            <a:avLst/>
          </a:prstGeom>
          <a:ln>
            <a:noFill/>
          </a:ln>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9" name="Footer Placeholder 4">
            <a:extLst>
              <a:ext uri="{FF2B5EF4-FFF2-40B4-BE49-F238E27FC236}">
                <a16:creationId xmlns:a16="http://schemas.microsoft.com/office/drawing/2014/main" id="{33E15EE5-58E9-A62A-DED1-C523108A922A}"/>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0" name="Footer Placeholder 29">
            <a:extLst>
              <a:ext uri="{FF2B5EF4-FFF2-40B4-BE49-F238E27FC236}">
                <a16:creationId xmlns:a16="http://schemas.microsoft.com/office/drawing/2014/main" id="{9902D0CF-D5DD-B79D-B490-9D04B76C80F7}"/>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2261355727"/>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Section Title Slide">
    <p:spTree>
      <p:nvGrpSpPr>
        <p:cNvPr id="1" name=""/>
        <p:cNvGrpSpPr/>
        <p:nvPr/>
      </p:nvGrpSpPr>
      <p:grpSpPr>
        <a:xfrm>
          <a:off x="0" y="0"/>
          <a:ext cx="0" cy="0"/>
          <a:chOff x="0" y="0"/>
          <a:chExt cx="0" cy="0"/>
        </a:xfrm>
      </p:grpSpPr>
      <p:pic>
        <p:nvPicPr>
          <p:cNvPr id="7" name="Picture 6" descr="A red rock formations in a canyon&#10;&#10;Description automatically generated">
            <a:extLst>
              <a:ext uri="{FF2B5EF4-FFF2-40B4-BE49-F238E27FC236}">
                <a16:creationId xmlns:a16="http://schemas.microsoft.com/office/drawing/2014/main" id="{0A9F1439-2DBA-474C-8566-B52103D92F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5200" y="0"/>
            <a:ext cx="1828800" cy="6858000"/>
          </a:xfrm>
          <a:prstGeom prst="rect">
            <a:avLst/>
          </a:prstGeom>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6" name="Footer Placeholder 4">
            <a:extLst>
              <a:ext uri="{FF2B5EF4-FFF2-40B4-BE49-F238E27FC236}">
                <a16:creationId xmlns:a16="http://schemas.microsoft.com/office/drawing/2014/main" id="{6BBB7F62-B56A-143B-FA61-2BDCDC9072CB}"/>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TITLE OF THE PRESENTATION</a:t>
            </a:r>
          </a:p>
        </p:txBody>
      </p:sp>
      <p:sp>
        <p:nvSpPr>
          <p:cNvPr id="11" name="Footer Placeholder 29">
            <a:extLst>
              <a:ext uri="{FF2B5EF4-FFF2-40B4-BE49-F238E27FC236}">
                <a16:creationId xmlns:a16="http://schemas.microsoft.com/office/drawing/2014/main" id="{CD6286D7-4A96-E728-039B-F2D9A1B34CCE}"/>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pPr algn="l"/>
              <a:t>‹#›</a:t>
            </a:fld>
            <a:endParaRPr lang="en-US" sz="700" b="1" dirty="0"/>
          </a:p>
        </p:txBody>
      </p:sp>
    </p:spTree>
    <p:extLst>
      <p:ext uri="{BB962C8B-B14F-4D97-AF65-F5344CB8AC3E}">
        <p14:creationId xmlns:p14="http://schemas.microsoft.com/office/powerpoint/2010/main" val="2837407001"/>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6_Section Title Slide">
    <p:spTree>
      <p:nvGrpSpPr>
        <p:cNvPr id="1" name=""/>
        <p:cNvGrpSpPr/>
        <p:nvPr/>
      </p:nvGrpSpPr>
      <p:grpSpPr>
        <a:xfrm>
          <a:off x="0" y="0"/>
          <a:ext cx="0" cy="0"/>
          <a:chOff x="0" y="0"/>
          <a:chExt cx="0" cy="0"/>
        </a:xfrm>
      </p:grpSpPr>
      <p:pic>
        <p:nvPicPr>
          <p:cNvPr id="9" name="Picture 8" descr="A close up of a shiny fabric&#10;&#10;Description automatically generated">
            <a:extLst>
              <a:ext uri="{FF2B5EF4-FFF2-40B4-BE49-F238E27FC236}">
                <a16:creationId xmlns:a16="http://schemas.microsoft.com/office/drawing/2014/main" id="{C0979B06-E99F-4C2B-E1EE-DD1EF721FC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5347503"/>
            <a:ext cx="9144000" cy="1510494"/>
          </a:xfrm>
          <a:prstGeom prst="rect">
            <a:avLst/>
          </a:prstGeom>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10" name="Footer Placeholder 4">
            <a:extLst>
              <a:ext uri="{FF2B5EF4-FFF2-40B4-BE49-F238E27FC236}">
                <a16:creationId xmlns:a16="http://schemas.microsoft.com/office/drawing/2014/main" id="{27B84C5A-C6DA-E436-C7E5-9B4F548A31F6}"/>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bg1"/>
                </a:solidFill>
                <a:latin typeface="Arial" panose="020B0604020202020204" pitchFamily="34" charset="0"/>
                <a:cs typeface="Arial" panose="020B0604020202020204" pitchFamily="34" charset="0"/>
              </a:defRPr>
            </a:lvl1pPr>
          </a:lstStyle>
          <a:p>
            <a:r>
              <a:rPr lang="en-US" dirty="0"/>
              <a:t>TITLE OF THE PRESENTATION</a:t>
            </a:r>
          </a:p>
        </p:txBody>
      </p:sp>
      <p:sp>
        <p:nvSpPr>
          <p:cNvPr id="12" name="Footer Placeholder 29">
            <a:extLst>
              <a:ext uri="{FF2B5EF4-FFF2-40B4-BE49-F238E27FC236}">
                <a16:creationId xmlns:a16="http://schemas.microsoft.com/office/drawing/2014/main" id="{037AAC9F-239F-20E2-15F6-179577DF8AC2}"/>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solidFill>
                  <a:schemeClr val="bg1"/>
                </a:solidFill>
              </a:rPr>
              <a:pPr algn="l"/>
              <a:t>‹#›</a:t>
            </a:fld>
            <a:endParaRPr lang="en-US" sz="700" b="1" dirty="0">
              <a:solidFill>
                <a:schemeClr val="bg1"/>
              </a:solidFill>
            </a:endParaRPr>
          </a:p>
        </p:txBody>
      </p:sp>
    </p:spTree>
    <p:extLst>
      <p:ext uri="{BB962C8B-B14F-4D97-AF65-F5344CB8AC3E}">
        <p14:creationId xmlns:p14="http://schemas.microsoft.com/office/powerpoint/2010/main" val="1005428715"/>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Section Title Slide">
    <p:spTree>
      <p:nvGrpSpPr>
        <p:cNvPr id="1" name=""/>
        <p:cNvGrpSpPr/>
        <p:nvPr/>
      </p:nvGrpSpPr>
      <p:grpSpPr>
        <a:xfrm>
          <a:off x="0" y="0"/>
          <a:ext cx="0" cy="0"/>
          <a:chOff x="0" y="0"/>
          <a:chExt cx="0" cy="0"/>
        </a:xfrm>
      </p:grpSpPr>
      <p:pic>
        <p:nvPicPr>
          <p:cNvPr id="7" name="Picture 6" descr="A close up of a colorful pattern&#10;&#10;Description automatically generated">
            <a:extLst>
              <a:ext uri="{FF2B5EF4-FFF2-40B4-BE49-F238E27FC236}">
                <a16:creationId xmlns:a16="http://schemas.microsoft.com/office/drawing/2014/main" id="{43BEBDCC-227D-7D37-6FDF-CB3831B5E2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47504"/>
            <a:ext cx="9144000" cy="1510496"/>
          </a:xfrm>
          <a:prstGeom prst="rect">
            <a:avLst/>
          </a:prstGeom>
        </p:spPr>
      </p:pic>
      <p:sp>
        <p:nvSpPr>
          <p:cNvPr id="2" name="Title 1">
            <a:extLst>
              <a:ext uri="{FF2B5EF4-FFF2-40B4-BE49-F238E27FC236}">
                <a16:creationId xmlns:a16="http://schemas.microsoft.com/office/drawing/2014/main" id="{74AF81CF-E967-4520-28E8-59582C679DF6}"/>
              </a:ext>
            </a:extLst>
          </p:cNvPr>
          <p:cNvSpPr>
            <a:spLocks noGrp="1"/>
          </p:cNvSpPr>
          <p:nvPr>
            <p:ph type="ctrTitle" hasCustomPrompt="1"/>
          </p:nvPr>
        </p:nvSpPr>
        <p:spPr>
          <a:xfrm>
            <a:off x="419100" y="969963"/>
            <a:ext cx="6858000" cy="2387600"/>
          </a:xfrm>
          <a:prstGeom prst="rect">
            <a:avLst/>
          </a:prstGeom>
        </p:spPr>
        <p:txBody>
          <a:bodyPr anchor="b">
            <a:normAutofit/>
          </a:bodyPr>
          <a:lstStyle>
            <a:lvl1pPr algn="l">
              <a:lnSpc>
                <a:spcPct val="100000"/>
              </a:lnSpc>
              <a:defRPr sz="3400" b="0" i="0">
                <a:latin typeface="Times New Roman" panose="02020603050405020304" pitchFamily="18" charset="0"/>
                <a:cs typeface="Times New Roman" panose="02020603050405020304" pitchFamily="18" charset="0"/>
              </a:defRPr>
            </a:lvl1pPr>
          </a:lstStyle>
          <a:p>
            <a:r>
              <a:rPr lang="en-US" dirty="0"/>
              <a:t>Click to Add Section Title</a:t>
            </a:r>
          </a:p>
        </p:txBody>
      </p:sp>
      <p:sp>
        <p:nvSpPr>
          <p:cNvPr id="3" name="Subtitle 2">
            <a:extLst>
              <a:ext uri="{FF2B5EF4-FFF2-40B4-BE49-F238E27FC236}">
                <a16:creationId xmlns:a16="http://schemas.microsoft.com/office/drawing/2014/main" id="{5BF5938F-061C-071D-8064-733C016CC267}"/>
              </a:ext>
            </a:extLst>
          </p:cNvPr>
          <p:cNvSpPr>
            <a:spLocks noGrp="1"/>
          </p:cNvSpPr>
          <p:nvPr>
            <p:ph type="subTitle" idx="1" hasCustomPrompt="1"/>
          </p:nvPr>
        </p:nvSpPr>
        <p:spPr>
          <a:xfrm>
            <a:off x="419100" y="3835257"/>
            <a:ext cx="6858000" cy="320040"/>
          </a:xfrm>
        </p:spPr>
        <p:txBody>
          <a:bodyPr anchor="ctr">
            <a:noAutofit/>
          </a:bodyPr>
          <a:lstStyle>
            <a:lvl1pPr marL="0" indent="0" algn="l">
              <a:buNone/>
              <a:defRPr sz="16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b="1" dirty="0"/>
              <a:t>CLICK TO ADD SUBTITLE</a:t>
            </a:r>
            <a:endParaRPr lang="en-US" dirty="0"/>
          </a:p>
        </p:txBody>
      </p:sp>
      <p:sp>
        <p:nvSpPr>
          <p:cNvPr id="8" name="Footer Placeholder 4">
            <a:extLst>
              <a:ext uri="{FF2B5EF4-FFF2-40B4-BE49-F238E27FC236}">
                <a16:creationId xmlns:a16="http://schemas.microsoft.com/office/drawing/2014/main" id="{BFB232A9-3F77-F9DF-4BF1-E8EB15061D4A}"/>
              </a:ext>
            </a:extLst>
          </p:cNvPr>
          <p:cNvSpPr>
            <a:spLocks noGrp="1"/>
          </p:cNvSpPr>
          <p:nvPr>
            <p:ph type="ftr" sz="quarter" idx="3"/>
          </p:nvPr>
        </p:nvSpPr>
        <p:spPr>
          <a:xfrm>
            <a:off x="795972" y="6412375"/>
            <a:ext cx="1669436" cy="231866"/>
          </a:xfrm>
          <a:prstGeom prst="rect">
            <a:avLst/>
          </a:prstGeom>
        </p:spPr>
        <p:txBody>
          <a:bodyPr vert="horz" lIns="91440" tIns="45720" rIns="91440" bIns="45720" rtlCol="0" anchor="ctr"/>
          <a:lstStyle>
            <a:lvl1pPr algn="l">
              <a:defRPr sz="700" b="1" i="0">
                <a:solidFill>
                  <a:schemeClr val="bg1"/>
                </a:solidFill>
                <a:latin typeface="Arial" panose="020B0604020202020204" pitchFamily="34" charset="0"/>
                <a:cs typeface="Arial" panose="020B0604020202020204" pitchFamily="34" charset="0"/>
              </a:defRPr>
            </a:lvl1pPr>
          </a:lstStyle>
          <a:p>
            <a:r>
              <a:rPr lang="en-US" dirty="0"/>
              <a:t>TITLE OF THE PRESENTATION</a:t>
            </a:r>
          </a:p>
        </p:txBody>
      </p:sp>
      <p:sp>
        <p:nvSpPr>
          <p:cNvPr id="10" name="Footer Placeholder 29">
            <a:extLst>
              <a:ext uri="{FF2B5EF4-FFF2-40B4-BE49-F238E27FC236}">
                <a16:creationId xmlns:a16="http://schemas.microsoft.com/office/drawing/2014/main" id="{191C1C83-CA3D-D4E4-A84F-A9F772148B61}"/>
              </a:ext>
            </a:extLst>
          </p:cNvPr>
          <p:cNvSpPr txBox="1">
            <a:spLocks/>
          </p:cNvSpPr>
          <p:nvPr userDrawn="1"/>
        </p:nvSpPr>
        <p:spPr>
          <a:xfrm>
            <a:off x="419100" y="6417561"/>
            <a:ext cx="356616" cy="228600"/>
          </a:xfrm>
          <a:prstGeom prst="rect">
            <a:avLst/>
          </a:prstGeom>
        </p:spPr>
        <p:txBody>
          <a:bodyPr vert="horz" lIns="91440" tIns="45720" rIns="91440" bIns="45720" rtlCol="0" anchor="ctr"/>
          <a:lstStyle>
            <a:defPPr>
              <a:defRPr lang="en-US"/>
            </a:defPPr>
            <a:lvl1pPr marL="0" algn="ctr" defTabSz="457200" rtl="0" eaLnBrk="1" latinLnBrk="0" hangingPunct="1">
              <a:defRPr sz="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B0A2F5B-9D58-954B-BE2D-971097BC211C}" type="slidenum">
              <a:rPr lang="en-US" sz="700" b="1" smtClean="0">
                <a:solidFill>
                  <a:schemeClr val="bg1"/>
                </a:solidFill>
              </a:rPr>
              <a:pPr algn="l"/>
              <a:t>‹#›</a:t>
            </a:fld>
            <a:endParaRPr lang="en-US" sz="700" b="1" dirty="0">
              <a:solidFill>
                <a:schemeClr val="bg1"/>
              </a:solidFill>
            </a:endParaRPr>
          </a:p>
        </p:txBody>
      </p:sp>
    </p:spTree>
    <p:extLst>
      <p:ext uri="{BB962C8B-B14F-4D97-AF65-F5344CB8AC3E}">
        <p14:creationId xmlns:p14="http://schemas.microsoft.com/office/powerpoint/2010/main" val="1828138410"/>
      </p:ext>
    </p:extLst>
  </p:cSld>
  <p:clrMapOvr>
    <a:masterClrMapping/>
  </p:clrMapOvr>
  <p:extLst>
    <p:ext uri="{DCECCB84-F9BA-43D5-87BE-67443E8EF086}">
      <p15:sldGuideLst xmlns:p15="http://schemas.microsoft.com/office/powerpoint/2012/main">
        <p15:guide id="1" pos="5496">
          <p15:clr>
            <a:srgbClr val="FBAE40"/>
          </p15:clr>
        </p15:guide>
        <p15:guide id="2" orient="horz" pos="408">
          <p15:clr>
            <a:srgbClr val="FBAE40"/>
          </p15:clr>
        </p15:guide>
        <p15:guide id="3" pos="2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E31758-935B-5DE3-3C40-BE4C597B1564}"/>
              </a:ext>
            </a:extLst>
          </p:cNvPr>
          <p:cNvSpPr>
            <a:spLocks noGrp="1"/>
          </p:cNvSpPr>
          <p:nvPr>
            <p:ph type="body" idx="1"/>
          </p:nvPr>
        </p:nvSpPr>
        <p:spPr>
          <a:xfrm>
            <a:off x="436144"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43D917BE-D057-B61D-32DF-61803AAF4479}"/>
              </a:ext>
            </a:extLst>
          </p:cNvPr>
          <p:cNvSpPr>
            <a:spLocks noGrp="1"/>
          </p:cNvSpPr>
          <p:nvPr>
            <p:ph type="dt" sz="half" idx="2"/>
          </p:nvPr>
        </p:nvSpPr>
        <p:spPr>
          <a:xfrm>
            <a:off x="795972" y="6417561"/>
            <a:ext cx="2057400" cy="228600"/>
          </a:xfrm>
          <a:prstGeom prst="rect">
            <a:avLst/>
          </a:prstGeom>
        </p:spPr>
        <p:txBody>
          <a:bodyPr vert="horz" lIns="91440" tIns="45720" rIns="91440" bIns="45720" rtlCol="0" anchor="ctr"/>
          <a:lstStyle>
            <a:lvl1pPr algn="l">
              <a:defRPr sz="700">
                <a:solidFill>
                  <a:schemeClr val="tx1"/>
                </a:solidFill>
              </a:defRPr>
            </a:lvl1pPr>
          </a:lstStyle>
          <a:p>
            <a:r>
              <a:rPr lang="en-US" b="1" dirty="0">
                <a:latin typeface="Arial" panose="020B0604020202020204" pitchFamily="34" charset="0"/>
              </a:rPr>
              <a:t>TITLE OF THIS PRESENTATION</a:t>
            </a:r>
            <a:endParaRPr lang="en-US" dirty="0">
              <a:latin typeface="Arial" panose="020B0604020202020204" pitchFamily="34" charset="0"/>
            </a:endParaRPr>
          </a:p>
        </p:txBody>
      </p:sp>
      <p:sp>
        <p:nvSpPr>
          <p:cNvPr id="6" name="Slide Number Placeholder 5">
            <a:extLst>
              <a:ext uri="{FF2B5EF4-FFF2-40B4-BE49-F238E27FC236}">
                <a16:creationId xmlns:a16="http://schemas.microsoft.com/office/drawing/2014/main" id="{2504EA76-0892-5719-DB4E-8CB68504547B}"/>
              </a:ext>
            </a:extLst>
          </p:cNvPr>
          <p:cNvSpPr>
            <a:spLocks noGrp="1"/>
          </p:cNvSpPr>
          <p:nvPr>
            <p:ph type="sldNum" sz="quarter" idx="4"/>
          </p:nvPr>
        </p:nvSpPr>
        <p:spPr>
          <a:xfrm>
            <a:off x="419100" y="6412431"/>
            <a:ext cx="357077" cy="238860"/>
          </a:xfrm>
          <a:prstGeom prst="rect">
            <a:avLst/>
          </a:prstGeom>
        </p:spPr>
        <p:txBody>
          <a:bodyPr vert="horz" lIns="91440" tIns="45720" rIns="91440" bIns="45720" rtlCol="0" anchor="ctr"/>
          <a:lstStyle>
            <a:lvl1pPr algn="l">
              <a:defRPr sz="700" b="1">
                <a:solidFill>
                  <a:schemeClr val="tx1"/>
                </a:solidFill>
                <a:latin typeface="Arial" panose="020B0604020202020204" pitchFamily="34" charset="0"/>
                <a:cs typeface="Arial" panose="020B0604020202020204" pitchFamily="34" charset="0"/>
              </a:defRPr>
            </a:lvl1pPr>
          </a:lstStyle>
          <a:p>
            <a:fld id="{27E41C2B-05D6-1041-84BB-51140D1CA415}" type="slidenum">
              <a:rPr lang="en-US" smtClean="0"/>
              <a:pPr/>
              <a:t>‹#›</a:t>
            </a:fld>
            <a:endParaRPr lang="en-US" dirty="0"/>
          </a:p>
        </p:txBody>
      </p:sp>
      <p:sp>
        <p:nvSpPr>
          <p:cNvPr id="17" name="Title Placeholder 1">
            <a:extLst>
              <a:ext uri="{FF2B5EF4-FFF2-40B4-BE49-F238E27FC236}">
                <a16:creationId xmlns:a16="http://schemas.microsoft.com/office/drawing/2014/main" id="{497C0426-8F7F-F686-82E2-EE1AF78C354A}"/>
              </a:ext>
            </a:extLst>
          </p:cNvPr>
          <p:cNvSpPr>
            <a:spLocks noGrp="1"/>
          </p:cNvSpPr>
          <p:nvPr>
            <p:ph type="title"/>
          </p:nvPr>
        </p:nvSpPr>
        <p:spPr>
          <a:xfrm>
            <a:off x="477698" y="529199"/>
            <a:ext cx="7886700" cy="993775"/>
          </a:xfrm>
          <a:prstGeom prst="rect">
            <a:avLst/>
          </a:prstGeom>
        </p:spPr>
        <p:txBody>
          <a:bodyPr vert="horz" lIns="91440" tIns="45720" rIns="91440" bIns="45720" rtlCol="0" anchor="t">
            <a:normAutofit/>
          </a:bodyPr>
          <a:lstStyle/>
          <a:p>
            <a:r>
              <a:rPr lang="en-US" dirty="0">
                <a:latin typeface="Times New Roman" panose="02020603050405020304" pitchFamily="18" charset="0"/>
              </a:rPr>
              <a:t>Overall Copy Styles — </a:t>
            </a:r>
            <a:br>
              <a:rPr lang="en-US" dirty="0">
                <a:latin typeface="Times New Roman" panose="02020603050405020304" pitchFamily="18" charset="0"/>
              </a:rPr>
            </a:br>
            <a:r>
              <a:rPr lang="en-US" dirty="0">
                <a:latin typeface="Times New Roman" panose="02020603050405020304" pitchFamily="18" charset="0"/>
              </a:rPr>
              <a:t>This is how the main headline should be set.</a:t>
            </a:r>
          </a:p>
        </p:txBody>
      </p:sp>
    </p:spTree>
    <p:extLst>
      <p:ext uri="{BB962C8B-B14F-4D97-AF65-F5344CB8AC3E}">
        <p14:creationId xmlns:p14="http://schemas.microsoft.com/office/powerpoint/2010/main" val="681566436"/>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93" r:id="rId3"/>
    <p:sldLayoutId id="2147483694" r:id="rId4"/>
    <p:sldLayoutId id="2147483697" r:id="rId5"/>
    <p:sldLayoutId id="2147483698" r:id="rId6"/>
    <p:sldLayoutId id="2147483699" r:id="rId7"/>
    <p:sldLayoutId id="2147483700" r:id="rId8"/>
    <p:sldLayoutId id="2147483701" r:id="rId9"/>
    <p:sldLayoutId id="2147483702" r:id="rId10"/>
    <p:sldLayoutId id="2147483696" r:id="rId11"/>
    <p:sldLayoutId id="2147483703" r:id="rId12"/>
    <p:sldLayoutId id="2147483704" r:id="rId13"/>
    <p:sldLayoutId id="2147483705" r:id="rId14"/>
    <p:sldLayoutId id="2147483709" r:id="rId15"/>
    <p:sldLayoutId id="2147483684" r:id="rId16"/>
    <p:sldLayoutId id="2147483706" r:id="rId17"/>
    <p:sldLayoutId id="2147483682" r:id="rId18"/>
    <p:sldLayoutId id="2147483707" r:id="rId19"/>
  </p:sldLayoutIdLst>
  <p:txStyles>
    <p:titleStyle>
      <a:lvl1pPr algn="l" defTabSz="914400" rtl="0" eaLnBrk="1" latinLnBrk="0" hangingPunct="1">
        <a:lnSpc>
          <a:spcPct val="100000"/>
        </a:lnSpc>
        <a:spcBef>
          <a:spcPct val="0"/>
        </a:spcBef>
        <a:buNone/>
        <a:defRPr sz="2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 userDrawn="1">
          <p15:clr>
            <a:srgbClr val="F26B43"/>
          </p15:clr>
        </p15:guide>
        <p15:guide id="2"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adviserinfo.sec.gov/"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5890-5F85-63F5-E9F7-496CB7A9CFBF}"/>
              </a:ext>
            </a:extLst>
          </p:cNvPr>
          <p:cNvSpPr>
            <a:spLocks noGrp="1"/>
          </p:cNvSpPr>
          <p:nvPr>
            <p:ph type="ctrTitle"/>
          </p:nvPr>
        </p:nvSpPr>
        <p:spPr/>
        <p:txBody>
          <a:bodyPr/>
          <a:lstStyle/>
          <a:p>
            <a:r>
              <a:rPr lang="en-US" dirty="0"/>
              <a:t>Getting Clients to Prepare for Life After Business</a:t>
            </a:r>
          </a:p>
        </p:txBody>
      </p:sp>
      <p:sp>
        <p:nvSpPr>
          <p:cNvPr id="3" name="Subtitle 2">
            <a:extLst>
              <a:ext uri="{FF2B5EF4-FFF2-40B4-BE49-F238E27FC236}">
                <a16:creationId xmlns:a16="http://schemas.microsoft.com/office/drawing/2014/main" id="{97ACDBCF-D1A6-B169-B2F1-F3343EA77113}"/>
              </a:ext>
            </a:extLst>
          </p:cNvPr>
          <p:cNvSpPr>
            <a:spLocks noGrp="1"/>
          </p:cNvSpPr>
          <p:nvPr>
            <p:ph type="subTitle" idx="1"/>
          </p:nvPr>
        </p:nvSpPr>
        <p:spPr/>
        <p:txBody>
          <a:bodyPr anchor="ctr" anchorCtr="0"/>
          <a:lstStyle/>
          <a:p>
            <a:r>
              <a:rPr lang="en-US" dirty="0">
                <a:latin typeface="Arial"/>
                <a:cs typeface="Arial"/>
              </a:rPr>
              <a:t>Isaiah Stidham, CPA, CF</a:t>
            </a:r>
            <a:r>
              <a:rPr lang="en-US" dirty="0"/>
              <a:t>P</a:t>
            </a:r>
            <a:r>
              <a:rPr lang="en-US" sz="1600" baseline="30000" dirty="0"/>
              <a:t>®</a:t>
            </a:r>
            <a:r>
              <a:rPr lang="en-US" dirty="0"/>
              <a:t>, </a:t>
            </a:r>
            <a:r>
              <a:rPr lang="en-US" dirty="0">
                <a:latin typeface="Arial"/>
                <a:cs typeface="Arial"/>
              </a:rPr>
              <a:t>CEPA</a:t>
            </a:r>
          </a:p>
          <a:p>
            <a:r>
              <a:rPr lang="en-US" dirty="0">
                <a:latin typeface="Arial"/>
                <a:cs typeface="Arial"/>
              </a:rPr>
              <a:t>Partner, Wealth Advisor, Business Succession Lead</a:t>
            </a:r>
            <a:endParaRPr lang="en-US" dirty="0"/>
          </a:p>
        </p:txBody>
      </p:sp>
      <p:sp>
        <p:nvSpPr>
          <p:cNvPr id="4" name="Content Placeholder 3">
            <a:extLst>
              <a:ext uri="{FF2B5EF4-FFF2-40B4-BE49-F238E27FC236}">
                <a16:creationId xmlns:a16="http://schemas.microsoft.com/office/drawing/2014/main" id="{A4B9D3DC-5903-1A20-3E75-EF4379E976D5}"/>
              </a:ext>
            </a:extLst>
          </p:cNvPr>
          <p:cNvSpPr>
            <a:spLocks noGrp="1"/>
          </p:cNvSpPr>
          <p:nvPr>
            <p:ph idx="17"/>
          </p:nvPr>
        </p:nvSpPr>
        <p:spPr>
          <a:xfrm>
            <a:off x="419100" y="4379168"/>
            <a:ext cx="7434642" cy="320040"/>
          </a:xfrm>
        </p:spPr>
        <p:txBody>
          <a:bodyPr/>
          <a:lstStyle/>
          <a:p>
            <a:r>
              <a:rPr lang="en-US" dirty="0"/>
              <a:t>August 8, 2023</a:t>
            </a:r>
          </a:p>
        </p:txBody>
      </p:sp>
    </p:spTree>
    <p:extLst>
      <p:ext uri="{BB962C8B-B14F-4D97-AF65-F5344CB8AC3E}">
        <p14:creationId xmlns:p14="http://schemas.microsoft.com/office/powerpoint/2010/main" val="272732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Expect the Unexpected</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4" name="Picture 3">
            <a:extLst>
              <a:ext uri="{FF2B5EF4-FFF2-40B4-BE49-F238E27FC236}">
                <a16:creationId xmlns:a16="http://schemas.microsoft.com/office/drawing/2014/main" id="{039582AE-087F-6203-A1E4-05FDFBC2D9F3}"/>
              </a:ext>
            </a:extLst>
          </p:cNvPr>
          <p:cNvPicPr>
            <a:picLocks noChangeAspect="1"/>
          </p:cNvPicPr>
          <p:nvPr/>
        </p:nvPicPr>
        <p:blipFill>
          <a:blip r:embed="rId3"/>
          <a:srcRect/>
          <a:stretch/>
        </p:blipFill>
        <p:spPr>
          <a:xfrm>
            <a:off x="4500466" y="1462087"/>
            <a:ext cx="4191975" cy="4172877"/>
          </a:xfrm>
          <a:prstGeom prst="rect">
            <a:avLst/>
          </a:prstGeom>
        </p:spPr>
      </p:pic>
      <p:sp>
        <p:nvSpPr>
          <p:cNvPr id="5" name="Content Placeholder 1">
            <a:extLst>
              <a:ext uri="{FF2B5EF4-FFF2-40B4-BE49-F238E27FC236}">
                <a16:creationId xmlns:a16="http://schemas.microsoft.com/office/drawing/2014/main" id="{2FB915A0-EFFD-2782-FB20-EB8A935B49DA}"/>
              </a:ext>
            </a:extLst>
          </p:cNvPr>
          <p:cNvSpPr>
            <a:spLocks noGrp="1"/>
          </p:cNvSpPr>
          <p:nvPr>
            <p:ph idx="1"/>
          </p:nvPr>
        </p:nvSpPr>
        <p:spPr>
          <a:xfrm>
            <a:off x="436143" y="1905468"/>
            <a:ext cx="4064323" cy="2965296"/>
          </a:xfrm>
        </p:spPr>
        <p:txBody>
          <a:bodyPr/>
          <a:lstStyle/>
          <a:p>
            <a:r>
              <a:rPr lang="en-US" sz="2800" dirty="0"/>
              <a:t>DO YOU HAVE A DOCUMENTED CONTINGENCY PLAN IN PLACE?</a:t>
            </a:r>
          </a:p>
        </p:txBody>
      </p:sp>
      <p:sp>
        <p:nvSpPr>
          <p:cNvPr id="6" name="Footer Placeholder 4">
            <a:extLst>
              <a:ext uri="{FF2B5EF4-FFF2-40B4-BE49-F238E27FC236}">
                <a16:creationId xmlns:a16="http://schemas.microsoft.com/office/drawing/2014/main" id="{D922CA35-54F8-4ED5-148B-2B6248442ECC}"/>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353074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AA56-08CE-05B3-045C-F4D11FDBE8C5}"/>
              </a:ext>
            </a:extLst>
          </p:cNvPr>
          <p:cNvSpPr>
            <a:spLocks noGrp="1"/>
          </p:cNvSpPr>
          <p:nvPr>
            <p:ph type="ctrTitle"/>
          </p:nvPr>
        </p:nvSpPr>
        <p:spPr>
          <a:xfrm>
            <a:off x="419099" y="1549523"/>
            <a:ext cx="6072863" cy="2387600"/>
          </a:xfrm>
        </p:spPr>
        <p:txBody>
          <a:bodyPr>
            <a:normAutofit/>
          </a:bodyPr>
          <a:lstStyle/>
          <a:p>
            <a:r>
              <a:rPr lang="en-US" sz="4000" dirty="0">
                <a:latin typeface="Trebuchet MS" panose="020B0603020202020204" pitchFamily="34" charset="0"/>
              </a:rPr>
              <a:t>How to Start the Conversation</a:t>
            </a:r>
          </a:p>
        </p:txBody>
      </p:sp>
      <p:sp>
        <p:nvSpPr>
          <p:cNvPr id="3" name="Subtitle 2">
            <a:extLst>
              <a:ext uri="{FF2B5EF4-FFF2-40B4-BE49-F238E27FC236}">
                <a16:creationId xmlns:a16="http://schemas.microsoft.com/office/drawing/2014/main" id="{3918B954-8FAB-D546-015F-11948B4F8C97}"/>
              </a:ext>
            </a:extLst>
          </p:cNvPr>
          <p:cNvSpPr>
            <a:spLocks noGrp="1"/>
          </p:cNvSpPr>
          <p:nvPr>
            <p:ph type="subTitle" idx="1"/>
          </p:nvPr>
        </p:nvSpPr>
        <p:spPr/>
        <p:txBody>
          <a:bodyPr/>
          <a:lstStyle/>
          <a:p>
            <a:endParaRPr lang="en-US" dirty="0"/>
          </a:p>
          <a:p>
            <a:r>
              <a:rPr lang="en-US" dirty="0"/>
              <a:t>	</a:t>
            </a:r>
          </a:p>
        </p:txBody>
      </p:sp>
      <p:sp>
        <p:nvSpPr>
          <p:cNvPr id="6" name="Footer Placeholder 4">
            <a:extLst>
              <a:ext uri="{FF2B5EF4-FFF2-40B4-BE49-F238E27FC236}">
                <a16:creationId xmlns:a16="http://schemas.microsoft.com/office/drawing/2014/main" id="{CC5E060A-1408-A70A-683D-F66F0ADD01E0}"/>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104613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Alignment of Goals</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grpSp>
        <p:nvGrpSpPr>
          <p:cNvPr id="2" name="Group 1">
            <a:extLst>
              <a:ext uri="{FF2B5EF4-FFF2-40B4-BE49-F238E27FC236}">
                <a16:creationId xmlns:a16="http://schemas.microsoft.com/office/drawing/2014/main" id="{B8C77061-D4E2-4D9B-5B15-009CD8F92274}"/>
              </a:ext>
            </a:extLst>
          </p:cNvPr>
          <p:cNvGrpSpPr/>
          <p:nvPr/>
        </p:nvGrpSpPr>
        <p:grpSpPr>
          <a:xfrm>
            <a:off x="1771737" y="1562705"/>
            <a:ext cx="5346730" cy="4487159"/>
            <a:chOff x="0" y="8626"/>
            <a:chExt cx="1802681" cy="1638995"/>
          </a:xfrm>
        </p:grpSpPr>
        <p:sp>
          <p:nvSpPr>
            <p:cNvPr id="3" name="Oval 2">
              <a:extLst>
                <a:ext uri="{FF2B5EF4-FFF2-40B4-BE49-F238E27FC236}">
                  <a16:creationId xmlns:a16="http://schemas.microsoft.com/office/drawing/2014/main" id="{D2D223BB-5DE0-FA63-5EF5-CF53C5B55110}"/>
                </a:ext>
              </a:extLst>
            </p:cNvPr>
            <p:cNvSpPr/>
            <p:nvPr/>
          </p:nvSpPr>
          <p:spPr>
            <a:xfrm>
              <a:off x="0" y="8626"/>
              <a:ext cx="1155700" cy="1121410"/>
            </a:xfrm>
            <a:prstGeom prst="ellipse">
              <a:avLst/>
            </a:prstGeom>
            <a:solidFill>
              <a:srgbClr val="424649">
                <a:alpha val="10000"/>
              </a:srgbClr>
            </a:solidFill>
            <a:ln>
              <a:solidFill>
                <a:srgbClr val="4246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 Box 2">
              <a:extLst>
                <a:ext uri="{FF2B5EF4-FFF2-40B4-BE49-F238E27FC236}">
                  <a16:creationId xmlns:a16="http://schemas.microsoft.com/office/drawing/2014/main" id="{5EDD74D4-A6E1-0E42-991C-EBD28C319973}"/>
                </a:ext>
              </a:extLst>
            </p:cNvPr>
            <p:cNvSpPr txBox="1">
              <a:spLocks noChangeArrowheads="1"/>
            </p:cNvSpPr>
            <p:nvPr/>
          </p:nvSpPr>
          <p:spPr bwMode="auto">
            <a:xfrm>
              <a:off x="36980" y="367707"/>
              <a:ext cx="744220" cy="25844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b="1" dirty="0">
                  <a:solidFill>
                    <a:srgbClr val="56585A"/>
                  </a:solidFill>
                  <a:effectLst/>
                  <a:latin typeface="Arial" panose="020B0604020202020204" pitchFamily="34" charset="0"/>
                  <a:ea typeface="Calibri" panose="020F0502020204030204" pitchFamily="34" charset="0"/>
                  <a:cs typeface="Arial" panose="020B0604020202020204" pitchFamily="34" charset="0"/>
                </a:rPr>
                <a:t>Business</a:t>
              </a:r>
              <a:endParaRPr lang="en-US" sz="2800" dirty="0">
                <a:solidFill>
                  <a:srgbClr val="56585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Oval 5">
              <a:extLst>
                <a:ext uri="{FF2B5EF4-FFF2-40B4-BE49-F238E27FC236}">
                  <a16:creationId xmlns:a16="http://schemas.microsoft.com/office/drawing/2014/main" id="{3755EB36-8A0C-459F-3B2B-20BC25F5F4B5}"/>
                </a:ext>
              </a:extLst>
            </p:cNvPr>
            <p:cNvSpPr/>
            <p:nvPr/>
          </p:nvSpPr>
          <p:spPr>
            <a:xfrm>
              <a:off x="301924" y="526211"/>
              <a:ext cx="1155700" cy="1121410"/>
            </a:xfrm>
            <a:prstGeom prst="ellipse">
              <a:avLst/>
            </a:prstGeom>
            <a:solidFill>
              <a:srgbClr val="640000">
                <a:alpha val="8000"/>
              </a:srgbClr>
            </a:solidFill>
            <a:ln>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 Box 2">
              <a:extLst>
                <a:ext uri="{FF2B5EF4-FFF2-40B4-BE49-F238E27FC236}">
                  <a16:creationId xmlns:a16="http://schemas.microsoft.com/office/drawing/2014/main" id="{5FDDBD08-6C95-E90E-4A95-4C7043F80211}"/>
                </a:ext>
              </a:extLst>
            </p:cNvPr>
            <p:cNvSpPr txBox="1">
              <a:spLocks noChangeArrowheads="1"/>
            </p:cNvSpPr>
            <p:nvPr/>
          </p:nvSpPr>
          <p:spPr bwMode="auto">
            <a:xfrm>
              <a:off x="569831" y="1253878"/>
              <a:ext cx="618779" cy="14740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b="1" dirty="0">
                  <a:solidFill>
                    <a:srgbClr val="56585A"/>
                  </a:solidFill>
                  <a:effectLst/>
                  <a:latin typeface="Arial" panose="020B0604020202020204" pitchFamily="34" charset="0"/>
                  <a:ea typeface="Calibri" panose="020F0502020204030204" pitchFamily="34" charset="0"/>
                  <a:cs typeface="Arial" panose="020B0604020202020204" pitchFamily="34" charset="0"/>
                </a:rPr>
                <a:t>Financial</a:t>
              </a:r>
              <a:endParaRPr lang="en-US" sz="2800" dirty="0">
                <a:solidFill>
                  <a:srgbClr val="56585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A936C005-1B47-5A07-9F6E-CB30C637A10B}"/>
                </a:ext>
              </a:extLst>
            </p:cNvPr>
            <p:cNvSpPr/>
            <p:nvPr/>
          </p:nvSpPr>
          <p:spPr>
            <a:xfrm>
              <a:off x="646981" y="17252"/>
              <a:ext cx="1155700" cy="1121410"/>
            </a:xfrm>
            <a:prstGeom prst="ellipse">
              <a:avLst/>
            </a:prstGeom>
            <a:solidFill>
              <a:srgbClr val="C59B2E">
                <a:alpha val="14000"/>
              </a:srgbClr>
            </a:solidFill>
            <a:ln>
              <a:solidFill>
                <a:srgbClr val="C59B2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Text Box 2">
              <a:extLst>
                <a:ext uri="{FF2B5EF4-FFF2-40B4-BE49-F238E27FC236}">
                  <a16:creationId xmlns:a16="http://schemas.microsoft.com/office/drawing/2014/main" id="{D39A2D02-C7A2-8382-4911-635332616804}"/>
                </a:ext>
              </a:extLst>
            </p:cNvPr>
            <p:cNvSpPr txBox="1">
              <a:spLocks noChangeArrowheads="1"/>
            </p:cNvSpPr>
            <p:nvPr/>
          </p:nvSpPr>
          <p:spPr bwMode="auto">
            <a:xfrm>
              <a:off x="1172582" y="396815"/>
              <a:ext cx="593119" cy="2587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b="1" dirty="0">
                  <a:solidFill>
                    <a:srgbClr val="56585A"/>
                  </a:solidFill>
                  <a:effectLst/>
                  <a:latin typeface="Arial" panose="020B0604020202020204" pitchFamily="34" charset="0"/>
                  <a:ea typeface="Calibri" panose="020F0502020204030204" pitchFamily="34" charset="0"/>
                  <a:cs typeface="Arial" panose="020B0604020202020204" pitchFamily="34" charset="0"/>
                </a:rPr>
                <a:t>Personal</a:t>
              </a:r>
              <a:endParaRPr lang="en-US" sz="2800" dirty="0">
                <a:solidFill>
                  <a:srgbClr val="56585A"/>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838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1560E-D6C3-1963-6DB6-F169D08913A8}"/>
              </a:ext>
            </a:extLst>
          </p:cNvPr>
          <p:cNvSpPr>
            <a:spLocks noGrp="1"/>
          </p:cNvSpPr>
          <p:nvPr>
            <p:ph idx="1"/>
          </p:nvPr>
        </p:nvSpPr>
        <p:spPr>
          <a:xfrm>
            <a:off x="5024673" y="1923574"/>
            <a:ext cx="3684761" cy="2965296"/>
          </a:xfrm>
        </p:spPr>
        <p:txBody>
          <a:bodyPr/>
          <a:lstStyle/>
          <a:p>
            <a:r>
              <a:rPr lang="en-US" sz="2800" dirty="0"/>
              <a:t>ARE YOU FAMILIAR WITH ALL OF YOUR TRANSITION OPTIONS?</a:t>
            </a:r>
          </a:p>
        </p:txBody>
      </p:sp>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8707856" cy="1267518"/>
          </a:xfrm>
        </p:spPr>
        <p:txBody>
          <a:bodyPr>
            <a:normAutofit/>
          </a:bodyPr>
          <a:lstStyle/>
          <a:p>
            <a:r>
              <a:rPr lang="en-US" sz="3500" dirty="0">
                <a:latin typeface="Trebuchet MS" panose="020B0603020202020204" pitchFamily="34" charset="0"/>
                <a:cs typeface="Times New Roman" panose="02020603050405020304" pitchFamily="18" charset="0"/>
              </a:rPr>
              <a:t>Business: What is the Plan for the Future?</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5" name="Picture 4">
            <a:extLst>
              <a:ext uri="{FF2B5EF4-FFF2-40B4-BE49-F238E27FC236}">
                <a16:creationId xmlns:a16="http://schemas.microsoft.com/office/drawing/2014/main" id="{A95E290D-AC35-FF5E-1579-32E798AF4F75}"/>
              </a:ext>
            </a:extLst>
          </p:cNvPr>
          <p:cNvPicPr>
            <a:picLocks noChangeAspect="1"/>
          </p:cNvPicPr>
          <p:nvPr/>
        </p:nvPicPr>
        <p:blipFill>
          <a:blip r:embed="rId3"/>
          <a:srcRect/>
          <a:stretch/>
        </p:blipFill>
        <p:spPr>
          <a:xfrm>
            <a:off x="447951" y="1300931"/>
            <a:ext cx="4342121" cy="4256138"/>
          </a:xfrm>
          <a:prstGeom prst="rect">
            <a:avLst/>
          </a:prstGeom>
        </p:spPr>
      </p:pic>
      <p:sp>
        <p:nvSpPr>
          <p:cNvPr id="7" name="Footer Placeholder 4">
            <a:extLst>
              <a:ext uri="{FF2B5EF4-FFF2-40B4-BE49-F238E27FC236}">
                <a16:creationId xmlns:a16="http://schemas.microsoft.com/office/drawing/2014/main" id="{27062E63-6ADC-6C3D-D71A-8D1ADCCCC338}"/>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80590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8707856" cy="1267518"/>
          </a:xfrm>
        </p:spPr>
        <p:txBody>
          <a:bodyPr>
            <a:normAutofit/>
          </a:bodyPr>
          <a:lstStyle/>
          <a:p>
            <a:r>
              <a:rPr lang="en-US" sz="3500" dirty="0">
                <a:latin typeface="Trebuchet MS" panose="020B0603020202020204" pitchFamily="34" charset="0"/>
                <a:cs typeface="Times New Roman" panose="02020603050405020304" pitchFamily="18" charset="0"/>
              </a:rPr>
              <a:t>Business: What is the Plan for the Future?</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3" name="Picture 2">
            <a:extLst>
              <a:ext uri="{FF2B5EF4-FFF2-40B4-BE49-F238E27FC236}">
                <a16:creationId xmlns:a16="http://schemas.microsoft.com/office/drawing/2014/main" id="{F24289D4-74EF-B88E-FF3D-CDB9C60A6D28}"/>
              </a:ext>
            </a:extLst>
          </p:cNvPr>
          <p:cNvPicPr>
            <a:picLocks noChangeAspect="1"/>
          </p:cNvPicPr>
          <p:nvPr/>
        </p:nvPicPr>
        <p:blipFill>
          <a:blip r:embed="rId3"/>
          <a:srcRect/>
          <a:stretch/>
        </p:blipFill>
        <p:spPr>
          <a:xfrm>
            <a:off x="2090195" y="1253920"/>
            <a:ext cx="4367755" cy="5042522"/>
          </a:xfrm>
          <a:prstGeom prst="rect">
            <a:avLst/>
          </a:prstGeom>
        </p:spPr>
      </p:pic>
      <p:sp>
        <p:nvSpPr>
          <p:cNvPr id="8" name="Footer Placeholder 4">
            <a:extLst>
              <a:ext uri="{FF2B5EF4-FFF2-40B4-BE49-F238E27FC236}">
                <a16:creationId xmlns:a16="http://schemas.microsoft.com/office/drawing/2014/main" id="{E0AC7C63-276A-BCA3-E264-4258110C5D1C}"/>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75455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8707856" cy="1267518"/>
          </a:xfrm>
        </p:spPr>
        <p:txBody>
          <a:bodyPr>
            <a:normAutofit/>
          </a:bodyPr>
          <a:lstStyle/>
          <a:p>
            <a:r>
              <a:rPr lang="en-US" sz="3600" dirty="0">
                <a:latin typeface="Trebuchet MS" panose="020B0603020202020204" pitchFamily="34" charset="0"/>
                <a:cs typeface="Times New Roman" panose="02020603050405020304" pitchFamily="18" charset="0"/>
              </a:rPr>
              <a:t>Financial: Do We Have Enough?</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2" name="Picture 1">
            <a:extLst>
              <a:ext uri="{FF2B5EF4-FFF2-40B4-BE49-F238E27FC236}">
                <a16:creationId xmlns:a16="http://schemas.microsoft.com/office/drawing/2014/main" id="{7C209CA6-5DB6-8B55-6C53-C3263A86E61D}"/>
              </a:ext>
            </a:extLst>
          </p:cNvPr>
          <p:cNvPicPr>
            <a:picLocks noChangeAspect="1"/>
          </p:cNvPicPr>
          <p:nvPr/>
        </p:nvPicPr>
        <p:blipFill>
          <a:blip r:embed="rId3"/>
          <a:stretch>
            <a:fillRect/>
          </a:stretch>
        </p:blipFill>
        <p:spPr>
          <a:xfrm>
            <a:off x="989597" y="1391506"/>
            <a:ext cx="7164806" cy="4760030"/>
          </a:xfrm>
          <a:prstGeom prst="rect">
            <a:avLst/>
          </a:prstGeom>
        </p:spPr>
      </p:pic>
    </p:spTree>
    <p:extLst>
      <p:ext uri="{BB962C8B-B14F-4D97-AF65-F5344CB8AC3E}">
        <p14:creationId xmlns:p14="http://schemas.microsoft.com/office/powerpoint/2010/main" val="410903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8707856" cy="1267518"/>
          </a:xfrm>
        </p:spPr>
        <p:txBody>
          <a:bodyPr>
            <a:normAutofit/>
          </a:bodyPr>
          <a:lstStyle/>
          <a:p>
            <a:r>
              <a:rPr lang="en-US" sz="3600" dirty="0">
                <a:latin typeface="Trebuchet MS" panose="020B0603020202020204" pitchFamily="34" charset="0"/>
                <a:cs typeface="Times New Roman" panose="02020603050405020304" pitchFamily="18" charset="0"/>
              </a:rPr>
              <a:t>Personal: Life After Business?</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3" name="Picture 2">
            <a:extLst>
              <a:ext uri="{FF2B5EF4-FFF2-40B4-BE49-F238E27FC236}">
                <a16:creationId xmlns:a16="http://schemas.microsoft.com/office/drawing/2014/main" id="{F4E9C146-F8D9-8A41-58CC-F2746E8444AB}"/>
              </a:ext>
            </a:extLst>
          </p:cNvPr>
          <p:cNvPicPr>
            <a:picLocks noChangeAspect="1"/>
          </p:cNvPicPr>
          <p:nvPr/>
        </p:nvPicPr>
        <p:blipFill>
          <a:blip r:embed="rId3"/>
          <a:srcRect/>
          <a:stretch/>
        </p:blipFill>
        <p:spPr>
          <a:xfrm>
            <a:off x="436144" y="1491543"/>
            <a:ext cx="8276902" cy="4302675"/>
          </a:xfrm>
          <a:prstGeom prst="rect">
            <a:avLst/>
          </a:prstGeom>
        </p:spPr>
      </p:pic>
      <p:sp>
        <p:nvSpPr>
          <p:cNvPr id="4" name="Footer Placeholder 4">
            <a:extLst>
              <a:ext uri="{FF2B5EF4-FFF2-40B4-BE49-F238E27FC236}">
                <a16:creationId xmlns:a16="http://schemas.microsoft.com/office/drawing/2014/main" id="{E45EC44E-22F2-7834-74DC-576FBF14C90B}"/>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315869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8707856" cy="1267518"/>
          </a:xfrm>
        </p:spPr>
        <p:txBody>
          <a:bodyPr>
            <a:normAutofit/>
          </a:bodyPr>
          <a:lstStyle/>
          <a:p>
            <a:r>
              <a:rPr lang="en-US" sz="3600" dirty="0">
                <a:latin typeface="Trebuchet MS" panose="020B0603020202020204" pitchFamily="34" charset="0"/>
                <a:cs typeface="Times New Roman" panose="02020603050405020304" pitchFamily="18" charset="0"/>
              </a:rPr>
              <a:t>Personal: Life After Business?</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2" name="Picture 1">
            <a:extLst>
              <a:ext uri="{FF2B5EF4-FFF2-40B4-BE49-F238E27FC236}">
                <a16:creationId xmlns:a16="http://schemas.microsoft.com/office/drawing/2014/main" id="{4BBB5772-4063-28A6-594A-0A92EC5FC492}"/>
              </a:ext>
            </a:extLst>
          </p:cNvPr>
          <p:cNvPicPr>
            <a:picLocks noChangeAspect="1"/>
          </p:cNvPicPr>
          <p:nvPr/>
        </p:nvPicPr>
        <p:blipFill>
          <a:blip r:embed="rId3"/>
          <a:srcRect/>
          <a:stretch/>
        </p:blipFill>
        <p:spPr>
          <a:xfrm>
            <a:off x="436144" y="2791789"/>
            <a:ext cx="8200862" cy="3107358"/>
          </a:xfrm>
          <a:prstGeom prst="rect">
            <a:avLst/>
          </a:prstGeom>
        </p:spPr>
      </p:pic>
      <p:sp>
        <p:nvSpPr>
          <p:cNvPr id="4" name="Content Placeholder 1">
            <a:extLst>
              <a:ext uri="{FF2B5EF4-FFF2-40B4-BE49-F238E27FC236}">
                <a16:creationId xmlns:a16="http://schemas.microsoft.com/office/drawing/2014/main" id="{F62B4513-4116-1AB0-F02C-FF1A1A28F847}"/>
              </a:ext>
            </a:extLst>
          </p:cNvPr>
          <p:cNvSpPr>
            <a:spLocks noGrp="1"/>
          </p:cNvSpPr>
          <p:nvPr>
            <p:ph idx="1"/>
          </p:nvPr>
        </p:nvSpPr>
        <p:spPr>
          <a:xfrm>
            <a:off x="436144" y="1259459"/>
            <a:ext cx="8200862" cy="1619540"/>
          </a:xfrm>
        </p:spPr>
        <p:txBody>
          <a:bodyPr/>
          <a:lstStyle/>
          <a:p>
            <a:pPr algn="ctr"/>
            <a:r>
              <a:rPr lang="en-US" sz="2400" dirty="0"/>
              <a:t>HOW “READY” DO YOU CONSIDER YOURSELF PERSONALLY, TO TRANSITION AWAY FROM YOUR BUSINESS AND DO SOMETHING ELSE?</a:t>
            </a:r>
          </a:p>
        </p:txBody>
      </p:sp>
      <p:sp>
        <p:nvSpPr>
          <p:cNvPr id="5" name="Footer Placeholder 4">
            <a:extLst>
              <a:ext uri="{FF2B5EF4-FFF2-40B4-BE49-F238E27FC236}">
                <a16:creationId xmlns:a16="http://schemas.microsoft.com/office/drawing/2014/main" id="{9D2F83DF-E18E-D59A-B118-E7445D55049C}"/>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240086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AA56-08CE-05B3-045C-F4D11FDBE8C5}"/>
              </a:ext>
            </a:extLst>
          </p:cNvPr>
          <p:cNvSpPr>
            <a:spLocks noGrp="1"/>
          </p:cNvSpPr>
          <p:nvPr>
            <p:ph type="ctrTitle"/>
          </p:nvPr>
        </p:nvSpPr>
        <p:spPr>
          <a:xfrm>
            <a:off x="419099" y="1549523"/>
            <a:ext cx="6072863" cy="2387600"/>
          </a:xfrm>
        </p:spPr>
        <p:txBody>
          <a:bodyPr>
            <a:normAutofit/>
          </a:bodyPr>
          <a:lstStyle/>
          <a:p>
            <a:r>
              <a:rPr lang="en-US" sz="4000" dirty="0">
                <a:latin typeface="Trebuchet MS" panose="020B0603020202020204" pitchFamily="34" charset="0"/>
              </a:rPr>
              <a:t>Case Study:</a:t>
            </a:r>
            <a:br>
              <a:rPr lang="en-US" sz="4000" dirty="0">
                <a:latin typeface="Trebuchet MS" panose="020B0603020202020204" pitchFamily="34" charset="0"/>
              </a:rPr>
            </a:br>
            <a:r>
              <a:rPr lang="en-US" sz="4000" dirty="0">
                <a:latin typeface="Trebuchet MS" panose="020B0603020202020204" pitchFamily="34" charset="0"/>
              </a:rPr>
              <a:t>Widget Solutions, Inc. </a:t>
            </a:r>
          </a:p>
        </p:txBody>
      </p:sp>
      <p:sp>
        <p:nvSpPr>
          <p:cNvPr id="3" name="Subtitle 2">
            <a:extLst>
              <a:ext uri="{FF2B5EF4-FFF2-40B4-BE49-F238E27FC236}">
                <a16:creationId xmlns:a16="http://schemas.microsoft.com/office/drawing/2014/main" id="{3918B954-8FAB-D546-015F-11948B4F8C97}"/>
              </a:ext>
            </a:extLst>
          </p:cNvPr>
          <p:cNvSpPr>
            <a:spLocks noGrp="1"/>
          </p:cNvSpPr>
          <p:nvPr>
            <p:ph type="subTitle" idx="1"/>
          </p:nvPr>
        </p:nvSpPr>
        <p:spPr/>
        <p:txBody>
          <a:bodyPr/>
          <a:lstStyle/>
          <a:p>
            <a:endParaRPr lang="en-US" dirty="0"/>
          </a:p>
          <a:p>
            <a:r>
              <a:rPr lang="en-US" dirty="0"/>
              <a:t>	</a:t>
            </a:r>
          </a:p>
        </p:txBody>
      </p:sp>
      <p:sp>
        <p:nvSpPr>
          <p:cNvPr id="6" name="Footer Placeholder 4">
            <a:extLst>
              <a:ext uri="{FF2B5EF4-FFF2-40B4-BE49-F238E27FC236}">
                <a16:creationId xmlns:a16="http://schemas.microsoft.com/office/drawing/2014/main" id="{CC5E060A-1408-A70A-683D-F66F0ADD01E0}"/>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4" name="TextBox 3">
            <a:extLst>
              <a:ext uri="{FF2B5EF4-FFF2-40B4-BE49-F238E27FC236}">
                <a16:creationId xmlns:a16="http://schemas.microsoft.com/office/drawing/2014/main" id="{85F9D0F1-EA6B-910E-EAB9-28543D0B431C}"/>
              </a:ext>
            </a:extLst>
          </p:cNvPr>
          <p:cNvSpPr txBox="1"/>
          <p:nvPr/>
        </p:nvSpPr>
        <p:spPr>
          <a:xfrm>
            <a:off x="419100" y="3892322"/>
            <a:ext cx="4016921" cy="307777"/>
          </a:xfrm>
          <a:prstGeom prst="rect">
            <a:avLst/>
          </a:prstGeom>
          <a:noFill/>
        </p:spPr>
        <p:txBody>
          <a:bodyPr wrap="square" rtlCol="0">
            <a:spAutoFit/>
          </a:bodyPr>
          <a:lstStyle/>
          <a:p>
            <a:pPr algn="ctr"/>
            <a:r>
              <a:rPr lang="en-US" sz="1400" i="1" dirty="0"/>
              <a:t>Hypothetical example and not actual client situation</a:t>
            </a:r>
          </a:p>
        </p:txBody>
      </p:sp>
    </p:spTree>
    <p:extLst>
      <p:ext uri="{BB962C8B-B14F-4D97-AF65-F5344CB8AC3E}">
        <p14:creationId xmlns:p14="http://schemas.microsoft.com/office/powerpoint/2010/main" val="391399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19100" y="1493823"/>
            <a:ext cx="8208852" cy="4671588"/>
          </a:xfrm>
        </p:spPr>
        <p:txBody>
          <a:bodyPr>
            <a:normAutofit/>
          </a:bodyPr>
          <a:lstStyle/>
          <a:p>
            <a:r>
              <a:rPr lang="en-US" sz="2400" dirty="0"/>
              <a:t>Established: 1976</a:t>
            </a:r>
          </a:p>
          <a:p>
            <a:r>
              <a:rPr lang="en-US" sz="2400" dirty="0"/>
              <a:t>Pioneer in manufacturing of various widgets</a:t>
            </a:r>
          </a:p>
          <a:p>
            <a:r>
              <a:rPr lang="en-US" sz="2400" dirty="0"/>
              <a:t>Employees: 120</a:t>
            </a:r>
          </a:p>
          <a:p>
            <a:r>
              <a:rPr lang="en-US" sz="2400" dirty="0"/>
              <a:t>2022 Revenue: $30 million</a:t>
            </a:r>
          </a:p>
          <a:p>
            <a:r>
              <a:rPr lang="en-US" sz="2400" dirty="0"/>
              <a:t>2022 EBITDA: $2.4 million</a:t>
            </a:r>
          </a:p>
          <a:p>
            <a:r>
              <a:rPr lang="en-US" sz="2400" dirty="0"/>
              <a:t>Loyal employee base</a:t>
            </a:r>
          </a:p>
          <a:p>
            <a:r>
              <a:rPr lang="en-US" sz="2400" dirty="0"/>
              <a:t>Concentration of responsibilities remain with founder</a:t>
            </a:r>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Case Study: Widget Solutions</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Hypothetical example and not actual client situation</a:t>
            </a:r>
          </a:p>
        </p:txBody>
      </p:sp>
    </p:spTree>
    <p:extLst>
      <p:ext uri="{BB962C8B-B14F-4D97-AF65-F5344CB8AC3E}">
        <p14:creationId xmlns:p14="http://schemas.microsoft.com/office/powerpoint/2010/main" val="15528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8CC3-1DF1-429C-AB7D-6BA255190153}"/>
              </a:ext>
            </a:extLst>
          </p:cNvPr>
          <p:cNvSpPr>
            <a:spLocks noGrp="1"/>
          </p:cNvSpPr>
          <p:nvPr>
            <p:ph type="ctrTitle"/>
          </p:nvPr>
        </p:nvSpPr>
        <p:spPr>
          <a:xfrm>
            <a:off x="419100" y="969963"/>
            <a:ext cx="6858000" cy="1130441"/>
          </a:xfrm>
        </p:spPr>
        <p:txBody>
          <a:bodyPr/>
          <a:lstStyle/>
          <a:p>
            <a:r>
              <a:rPr lang="en-US" dirty="0"/>
              <a:t>Today’s Discussion</a:t>
            </a:r>
          </a:p>
        </p:txBody>
      </p:sp>
      <p:sp>
        <p:nvSpPr>
          <p:cNvPr id="3" name="Subtitle 2">
            <a:extLst>
              <a:ext uri="{FF2B5EF4-FFF2-40B4-BE49-F238E27FC236}">
                <a16:creationId xmlns:a16="http://schemas.microsoft.com/office/drawing/2014/main" id="{2381F3C1-C1AE-CF09-D283-3EB573FCCCB2}"/>
              </a:ext>
            </a:extLst>
          </p:cNvPr>
          <p:cNvSpPr>
            <a:spLocks noGrp="1"/>
          </p:cNvSpPr>
          <p:nvPr>
            <p:ph type="subTitle" idx="1"/>
          </p:nvPr>
        </p:nvSpPr>
        <p:spPr>
          <a:xfrm>
            <a:off x="419100" y="2498756"/>
            <a:ext cx="6751245" cy="1656541"/>
          </a:xfrm>
        </p:spPr>
        <p:txBody>
          <a:bodyPr/>
          <a:lstStyle/>
          <a:p>
            <a:pPr marL="342900" indent="-342900">
              <a:buFont typeface="Arial" panose="020B0604020202020204" pitchFamily="34" charset="0"/>
              <a:buChar char="•"/>
            </a:pPr>
            <a:r>
              <a:rPr lang="en-US" sz="2000" dirty="0"/>
              <a:t>The need for Exit Planning</a:t>
            </a:r>
          </a:p>
          <a:p>
            <a:pPr marL="342900" indent="-342900">
              <a:buFont typeface="Arial" panose="020B0604020202020204" pitchFamily="34" charset="0"/>
              <a:buChar char="•"/>
            </a:pPr>
            <a:r>
              <a:rPr lang="en-US" sz="2000" dirty="0"/>
              <a:t>How to start the conversation</a:t>
            </a:r>
          </a:p>
          <a:p>
            <a:pPr marL="342900" indent="-342900">
              <a:buFont typeface="Arial" panose="020B0604020202020204" pitchFamily="34" charset="0"/>
              <a:buChar char="•"/>
            </a:pPr>
            <a:r>
              <a:rPr lang="en-US" sz="2000" dirty="0"/>
              <a:t>Case study</a:t>
            </a:r>
          </a:p>
          <a:p>
            <a:pPr marL="342900" indent="-342900">
              <a:buFont typeface="Arial" panose="020B0604020202020204" pitchFamily="34" charset="0"/>
              <a:buChar char="•"/>
            </a:pPr>
            <a:r>
              <a:rPr lang="en-US" sz="2000" dirty="0"/>
              <a:t>Encouraging action</a:t>
            </a:r>
          </a:p>
        </p:txBody>
      </p:sp>
      <p:sp>
        <p:nvSpPr>
          <p:cNvPr id="5" name="Footer Placeholder 4">
            <a:extLst>
              <a:ext uri="{FF2B5EF4-FFF2-40B4-BE49-F238E27FC236}">
                <a16:creationId xmlns:a16="http://schemas.microsoft.com/office/drawing/2014/main" id="{481C4D38-6055-A6D2-BC6E-AD78D6EF2DCD}"/>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394820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Case Study: Rich &amp; Beverly</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Hypothetical example and not actual client situation</a:t>
            </a:r>
          </a:p>
        </p:txBody>
      </p:sp>
      <p:graphicFrame>
        <p:nvGraphicFramePr>
          <p:cNvPr id="5" name="Diagram 4">
            <a:extLst>
              <a:ext uri="{FF2B5EF4-FFF2-40B4-BE49-F238E27FC236}">
                <a16:creationId xmlns:a16="http://schemas.microsoft.com/office/drawing/2014/main" id="{70D5DC43-331D-694F-7266-59A03D8FF90D}"/>
              </a:ext>
            </a:extLst>
          </p:cNvPr>
          <p:cNvGraphicFramePr/>
          <p:nvPr>
            <p:extLst>
              <p:ext uri="{D42A27DB-BD31-4B8C-83A1-F6EECF244321}">
                <p14:modId xmlns:p14="http://schemas.microsoft.com/office/powerpoint/2010/main" val="3935879916"/>
              </p:ext>
            </p:extLst>
          </p:nvPr>
        </p:nvGraphicFramePr>
        <p:xfrm>
          <a:off x="279658" y="1883121"/>
          <a:ext cx="8729540" cy="3603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89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19100" y="1493823"/>
            <a:ext cx="8208852" cy="4671588"/>
          </a:xfrm>
        </p:spPr>
        <p:txBody>
          <a:bodyPr>
            <a:normAutofit/>
          </a:bodyPr>
          <a:lstStyle/>
          <a:p>
            <a:pPr marL="0" indent="0">
              <a:buNone/>
            </a:pPr>
            <a:r>
              <a:rPr lang="en-US" sz="2400" b="1" u="sng" dirty="0"/>
              <a:t>Financial</a:t>
            </a:r>
          </a:p>
          <a:p>
            <a:r>
              <a:rPr lang="en-US" sz="2400" dirty="0"/>
              <a:t>Salary: $625,000</a:t>
            </a:r>
          </a:p>
          <a:p>
            <a:r>
              <a:rPr lang="en-US" sz="2400" dirty="0"/>
              <a:t>Add’l company distributions: $875,000</a:t>
            </a:r>
          </a:p>
          <a:p>
            <a:r>
              <a:rPr lang="en-US" sz="2400" dirty="0"/>
              <a:t>Personal expenses “deducted”: $600,000</a:t>
            </a:r>
          </a:p>
          <a:p>
            <a:r>
              <a:rPr lang="en-US" sz="2400" dirty="0"/>
              <a:t>Rich assumes $1.2 million annual “income” needs</a:t>
            </a:r>
          </a:p>
          <a:p>
            <a:pPr lvl="1"/>
            <a:r>
              <a:rPr lang="en-US" sz="2100" dirty="0"/>
              <a:t>Rich’s “napkin math” needs: $42 million</a:t>
            </a:r>
          </a:p>
          <a:p>
            <a:r>
              <a:rPr lang="en-US" sz="2400" dirty="0"/>
              <a:t>Non-business assets: $4.8 million</a:t>
            </a:r>
          </a:p>
          <a:p>
            <a:r>
              <a:rPr lang="en-US" sz="2400" dirty="0"/>
              <a:t>10% of company has already been gifted to Trust</a:t>
            </a:r>
          </a:p>
          <a:p>
            <a:endParaRPr lang="en-US" sz="2400" dirty="0"/>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Case Study: Rich &amp; Beverly</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Hypothetical example and not actual client situation</a:t>
            </a:r>
          </a:p>
        </p:txBody>
      </p:sp>
    </p:spTree>
    <p:extLst>
      <p:ext uri="{BB962C8B-B14F-4D97-AF65-F5344CB8AC3E}">
        <p14:creationId xmlns:p14="http://schemas.microsoft.com/office/powerpoint/2010/main" val="256441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19100" y="1493823"/>
            <a:ext cx="8208852" cy="4671588"/>
          </a:xfrm>
        </p:spPr>
        <p:txBody>
          <a:bodyPr>
            <a:normAutofit/>
          </a:bodyPr>
          <a:lstStyle/>
          <a:p>
            <a:pPr marL="0" indent="0">
              <a:buNone/>
            </a:pPr>
            <a:r>
              <a:rPr lang="en-US" sz="2400" b="1" u="sng" dirty="0"/>
              <a:t>Personal Goals/Interests</a:t>
            </a:r>
          </a:p>
          <a:p>
            <a:r>
              <a:rPr lang="en-US" sz="2400" dirty="0"/>
              <a:t>Retire at 72</a:t>
            </a:r>
          </a:p>
          <a:p>
            <a:r>
              <a:rPr lang="en-US" sz="2400" dirty="0"/>
              <a:t>Avid car collector/racer</a:t>
            </a:r>
          </a:p>
          <a:p>
            <a:r>
              <a:rPr lang="en-US" sz="2400" dirty="0"/>
              <a:t>Very active in local communities</a:t>
            </a:r>
          </a:p>
          <a:p>
            <a:r>
              <a:rPr lang="en-US" sz="2400" dirty="0"/>
              <a:t>Residences in Ohio, Tennessee and North Carolina</a:t>
            </a:r>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Case Study: Rich &amp; Beverly</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Hypothetical example and not actual client situation</a:t>
            </a:r>
          </a:p>
        </p:txBody>
      </p:sp>
    </p:spTree>
    <p:extLst>
      <p:ext uri="{BB962C8B-B14F-4D97-AF65-F5344CB8AC3E}">
        <p14:creationId xmlns:p14="http://schemas.microsoft.com/office/powerpoint/2010/main" val="141551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365344" y="644571"/>
            <a:ext cx="8413312" cy="892756"/>
          </a:xfrm>
        </p:spPr>
        <p:txBody>
          <a:bodyPr>
            <a:normAutofit fontScale="90000"/>
          </a:bodyPr>
          <a:lstStyle/>
          <a:p>
            <a:pPr algn="ctr"/>
            <a:r>
              <a:rPr lang="en-US" sz="4000" dirty="0">
                <a:latin typeface="Trebuchet MS" panose="020B0603020202020204" pitchFamily="34" charset="0"/>
                <a:cs typeface="Times New Roman" panose="02020603050405020304" pitchFamily="18" charset="0"/>
              </a:rPr>
              <a:t>Do You Really Want to Rely on a Napkin</a:t>
            </a:r>
            <a:r>
              <a:rPr lang="en-US" sz="3600" dirty="0">
                <a:latin typeface="Trebuchet MS" panose="020B0603020202020204" pitchFamily="34" charset="0"/>
                <a:cs typeface="Times New Roman" panose="02020603050405020304" pitchFamily="18" charset="0"/>
              </a:rPr>
              <a:t>?</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5" name="Picture 2" descr="Napkin Math on CMMC Feasibility - Edwards Performance Solutions">
            <a:extLst>
              <a:ext uri="{FF2B5EF4-FFF2-40B4-BE49-F238E27FC236}">
                <a16:creationId xmlns:a16="http://schemas.microsoft.com/office/drawing/2014/main" id="{6C6E0A5D-0F57-846E-C7E8-A7B5A9793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885" y="1537327"/>
            <a:ext cx="5406230" cy="360509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8">
            <a:extLst>
              <a:ext uri="{FF2B5EF4-FFF2-40B4-BE49-F238E27FC236}">
                <a16:creationId xmlns:a16="http://schemas.microsoft.com/office/drawing/2014/main" id="{E67975D7-8D2B-61B7-ADA7-5A910B48730F}"/>
              </a:ext>
            </a:extLst>
          </p:cNvPr>
          <p:cNvSpPr txBox="1">
            <a:spLocks/>
          </p:cNvSpPr>
          <p:nvPr/>
        </p:nvSpPr>
        <p:spPr>
          <a:xfrm>
            <a:off x="795972" y="5363074"/>
            <a:ext cx="7886700" cy="892756"/>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2800" dirty="0">
                <a:latin typeface="Trebuchet MS" panose="020B0603020202020204" pitchFamily="34" charset="0"/>
                <a:cs typeface="Times New Roman" panose="02020603050405020304" pitchFamily="18" charset="0"/>
              </a:rPr>
              <a:t>I think we can do better! Let’s prove it out…</a:t>
            </a:r>
          </a:p>
        </p:txBody>
      </p:sp>
    </p:spTree>
    <p:extLst>
      <p:ext uri="{BB962C8B-B14F-4D97-AF65-F5344CB8AC3E}">
        <p14:creationId xmlns:p14="http://schemas.microsoft.com/office/powerpoint/2010/main" val="68528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19099" y="1493823"/>
            <a:ext cx="8362761" cy="4671588"/>
          </a:xfrm>
        </p:spPr>
        <p:txBody>
          <a:bodyPr>
            <a:normAutofit lnSpcReduction="10000"/>
          </a:bodyPr>
          <a:lstStyle/>
          <a:p>
            <a:r>
              <a:rPr lang="en-US" sz="2400" dirty="0"/>
              <a:t>Work to gain a </a:t>
            </a:r>
            <a:r>
              <a:rPr lang="en-US" sz="2400" b="1" dirty="0"/>
              <a:t>better understanding of actual spending</a:t>
            </a:r>
            <a:r>
              <a:rPr lang="en-US" sz="2400" dirty="0"/>
              <a:t>:</a:t>
            </a:r>
          </a:p>
          <a:p>
            <a:pPr lvl="1"/>
            <a:r>
              <a:rPr lang="en-US" sz="2100" dirty="0"/>
              <a:t>Expenses per property and plans for each</a:t>
            </a:r>
          </a:p>
          <a:p>
            <a:pPr lvl="1"/>
            <a:r>
              <a:rPr lang="en-US" sz="2100" dirty="0"/>
              <a:t>Confirm exact expenses paid by company</a:t>
            </a:r>
          </a:p>
          <a:p>
            <a:pPr lvl="1"/>
            <a:r>
              <a:rPr lang="en-US" sz="2100" dirty="0"/>
              <a:t>Discuss potential changes to spending in “retirement”</a:t>
            </a:r>
          </a:p>
          <a:p>
            <a:pPr lvl="1"/>
            <a:endParaRPr lang="en-US" sz="2100" dirty="0"/>
          </a:p>
          <a:p>
            <a:r>
              <a:rPr lang="en-US" sz="2400" dirty="0"/>
              <a:t>Gain a </a:t>
            </a:r>
            <a:r>
              <a:rPr lang="en-US" sz="2400" b="1" dirty="0"/>
              <a:t>better understanding of business</a:t>
            </a:r>
            <a:r>
              <a:rPr lang="en-US" sz="2400" dirty="0"/>
              <a:t> income/cashflow/tax situation</a:t>
            </a:r>
          </a:p>
          <a:p>
            <a:endParaRPr lang="en-US" sz="2400" dirty="0"/>
          </a:p>
          <a:p>
            <a:r>
              <a:rPr lang="en-US" sz="2400" dirty="0"/>
              <a:t>Discuss </a:t>
            </a:r>
            <a:r>
              <a:rPr lang="en-US" sz="2400" b="1" dirty="0"/>
              <a:t>goals around race team</a:t>
            </a:r>
            <a:r>
              <a:rPr lang="en-US" sz="2400" dirty="0"/>
              <a:t> going forward</a:t>
            </a:r>
          </a:p>
          <a:p>
            <a:endParaRPr lang="en-US" sz="2400" dirty="0"/>
          </a:p>
          <a:p>
            <a:r>
              <a:rPr lang="en-US" sz="2400" b="1" dirty="0"/>
              <a:t>Explore potential goals </a:t>
            </a:r>
            <a:r>
              <a:rPr lang="en-US" sz="2400" dirty="0"/>
              <a:t>around family/charity/community</a:t>
            </a:r>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More to Explore</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219278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Portfolio Withdrawal Rates</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5" name="Picture 4">
            <a:extLst>
              <a:ext uri="{FF2B5EF4-FFF2-40B4-BE49-F238E27FC236}">
                <a16:creationId xmlns:a16="http://schemas.microsoft.com/office/drawing/2014/main" id="{49C53C70-9103-2FCE-7E28-46130554DA41}"/>
              </a:ext>
            </a:extLst>
          </p:cNvPr>
          <p:cNvPicPr>
            <a:picLocks noChangeAspect="1"/>
          </p:cNvPicPr>
          <p:nvPr/>
        </p:nvPicPr>
        <p:blipFill>
          <a:blip r:embed="rId3"/>
          <a:stretch>
            <a:fillRect/>
          </a:stretch>
        </p:blipFill>
        <p:spPr>
          <a:xfrm>
            <a:off x="655491" y="1321805"/>
            <a:ext cx="7833017" cy="4642778"/>
          </a:xfrm>
          <a:prstGeom prst="rect">
            <a:avLst/>
          </a:prstGeom>
        </p:spPr>
      </p:pic>
      <p:sp>
        <p:nvSpPr>
          <p:cNvPr id="10" name="Footer Placeholder 4">
            <a:extLst>
              <a:ext uri="{FF2B5EF4-FFF2-40B4-BE49-F238E27FC236}">
                <a16:creationId xmlns:a16="http://schemas.microsoft.com/office/drawing/2014/main" id="{4397E5CA-71AF-BE1D-1603-7DA1099DE09B}"/>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Corient calculations</a:t>
            </a:r>
          </a:p>
        </p:txBody>
      </p:sp>
    </p:spTree>
    <p:extLst>
      <p:ext uri="{BB962C8B-B14F-4D97-AF65-F5344CB8AC3E}">
        <p14:creationId xmlns:p14="http://schemas.microsoft.com/office/powerpoint/2010/main" val="1370361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Monte Carlo Analysis</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2" name="Picture 1">
            <a:extLst>
              <a:ext uri="{FF2B5EF4-FFF2-40B4-BE49-F238E27FC236}">
                <a16:creationId xmlns:a16="http://schemas.microsoft.com/office/drawing/2014/main" id="{472C82F8-EADF-BBD5-A5E6-76D37FD07BBF}"/>
              </a:ext>
            </a:extLst>
          </p:cNvPr>
          <p:cNvPicPr>
            <a:picLocks noChangeAspect="1"/>
          </p:cNvPicPr>
          <p:nvPr/>
        </p:nvPicPr>
        <p:blipFill>
          <a:blip r:embed="rId3"/>
          <a:stretch>
            <a:fillRect/>
          </a:stretch>
        </p:blipFill>
        <p:spPr>
          <a:xfrm>
            <a:off x="683551" y="1347134"/>
            <a:ext cx="7667215" cy="4449723"/>
          </a:xfrm>
          <a:prstGeom prst="rect">
            <a:avLst/>
          </a:prstGeom>
        </p:spPr>
      </p:pic>
      <p:sp>
        <p:nvSpPr>
          <p:cNvPr id="3" name="Footer Placeholder 4">
            <a:extLst>
              <a:ext uri="{FF2B5EF4-FFF2-40B4-BE49-F238E27FC236}">
                <a16:creationId xmlns:a16="http://schemas.microsoft.com/office/drawing/2014/main" id="{F9B9F092-7766-D1B6-6D3F-7629CE63EF28}"/>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Corient calculations</a:t>
            </a:r>
          </a:p>
        </p:txBody>
      </p:sp>
    </p:spTree>
    <p:extLst>
      <p:ext uri="{BB962C8B-B14F-4D97-AF65-F5344CB8AC3E}">
        <p14:creationId xmlns:p14="http://schemas.microsoft.com/office/powerpoint/2010/main" val="1104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Sensitivity Around Business Value</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5" name="Picture 4">
            <a:extLst>
              <a:ext uri="{FF2B5EF4-FFF2-40B4-BE49-F238E27FC236}">
                <a16:creationId xmlns:a16="http://schemas.microsoft.com/office/drawing/2014/main" id="{67920A20-4196-8240-4DAE-0B880686C03B}"/>
              </a:ext>
            </a:extLst>
          </p:cNvPr>
          <p:cNvPicPr>
            <a:picLocks noChangeAspect="1"/>
          </p:cNvPicPr>
          <p:nvPr/>
        </p:nvPicPr>
        <p:blipFill>
          <a:blip r:embed="rId3"/>
          <a:stretch>
            <a:fillRect/>
          </a:stretch>
        </p:blipFill>
        <p:spPr>
          <a:xfrm>
            <a:off x="376959" y="1916035"/>
            <a:ext cx="8280400" cy="2464616"/>
          </a:xfrm>
          <a:prstGeom prst="rect">
            <a:avLst/>
          </a:prstGeom>
        </p:spPr>
      </p:pic>
      <p:sp>
        <p:nvSpPr>
          <p:cNvPr id="10" name="Footer Placeholder 4">
            <a:extLst>
              <a:ext uri="{FF2B5EF4-FFF2-40B4-BE49-F238E27FC236}">
                <a16:creationId xmlns:a16="http://schemas.microsoft.com/office/drawing/2014/main" id="{549F86CE-09DD-47A3-EC28-36D072B49C5B}"/>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Corient calculations through eMoney</a:t>
            </a:r>
          </a:p>
        </p:txBody>
      </p:sp>
    </p:spTree>
    <p:extLst>
      <p:ext uri="{BB962C8B-B14F-4D97-AF65-F5344CB8AC3E}">
        <p14:creationId xmlns:p14="http://schemas.microsoft.com/office/powerpoint/2010/main" val="178754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Sensitivity Around Business Value</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Corient calculations through eMoney</a:t>
            </a:r>
          </a:p>
        </p:txBody>
      </p:sp>
      <p:pic>
        <p:nvPicPr>
          <p:cNvPr id="2" name="Picture 1">
            <a:extLst>
              <a:ext uri="{FF2B5EF4-FFF2-40B4-BE49-F238E27FC236}">
                <a16:creationId xmlns:a16="http://schemas.microsoft.com/office/drawing/2014/main" id="{31A282BB-009C-DFD2-C57A-73ED8A72046C}"/>
              </a:ext>
            </a:extLst>
          </p:cNvPr>
          <p:cNvPicPr>
            <a:picLocks noChangeAspect="1"/>
          </p:cNvPicPr>
          <p:nvPr/>
        </p:nvPicPr>
        <p:blipFill rotWithShape="1">
          <a:blip r:embed="rId3"/>
          <a:srcRect t="3490"/>
          <a:stretch/>
        </p:blipFill>
        <p:spPr>
          <a:xfrm>
            <a:off x="2057904" y="3667131"/>
            <a:ext cx="5307538" cy="2506895"/>
          </a:xfrm>
          <a:prstGeom prst="rect">
            <a:avLst/>
          </a:prstGeom>
        </p:spPr>
      </p:pic>
      <p:pic>
        <p:nvPicPr>
          <p:cNvPr id="3" name="Picture 2">
            <a:extLst>
              <a:ext uri="{FF2B5EF4-FFF2-40B4-BE49-F238E27FC236}">
                <a16:creationId xmlns:a16="http://schemas.microsoft.com/office/drawing/2014/main" id="{DB87B854-189F-2F81-A6F0-8AD22B935C33}"/>
              </a:ext>
            </a:extLst>
          </p:cNvPr>
          <p:cNvPicPr>
            <a:picLocks noChangeAspect="1"/>
          </p:cNvPicPr>
          <p:nvPr/>
        </p:nvPicPr>
        <p:blipFill>
          <a:blip r:embed="rId4"/>
          <a:stretch>
            <a:fillRect/>
          </a:stretch>
        </p:blipFill>
        <p:spPr>
          <a:xfrm>
            <a:off x="2057904" y="1237391"/>
            <a:ext cx="5307538" cy="2304468"/>
          </a:xfrm>
          <a:prstGeom prst="rect">
            <a:avLst/>
          </a:prstGeom>
        </p:spPr>
      </p:pic>
      <p:sp>
        <p:nvSpPr>
          <p:cNvPr id="4" name="TextBox 3">
            <a:extLst>
              <a:ext uri="{FF2B5EF4-FFF2-40B4-BE49-F238E27FC236}">
                <a16:creationId xmlns:a16="http://schemas.microsoft.com/office/drawing/2014/main" id="{E9081523-71D4-7A8F-D1D0-0E67EC9EAD0A}"/>
              </a:ext>
            </a:extLst>
          </p:cNvPr>
          <p:cNvSpPr txBox="1"/>
          <p:nvPr/>
        </p:nvSpPr>
        <p:spPr>
          <a:xfrm rot="16200000">
            <a:off x="635704" y="2204959"/>
            <a:ext cx="2304469" cy="369332"/>
          </a:xfrm>
          <a:prstGeom prst="rect">
            <a:avLst/>
          </a:prstGeom>
          <a:noFill/>
          <a:ln>
            <a:solidFill>
              <a:schemeClr val="tx1"/>
            </a:solidFill>
          </a:ln>
        </p:spPr>
        <p:txBody>
          <a:bodyPr wrap="square" rtlCol="0">
            <a:spAutoFit/>
          </a:bodyPr>
          <a:lstStyle/>
          <a:p>
            <a:pPr algn="ctr"/>
            <a:r>
              <a:rPr lang="en-US" b="1" dirty="0"/>
              <a:t>Impact of $40M Sale</a:t>
            </a:r>
          </a:p>
        </p:txBody>
      </p:sp>
      <p:sp>
        <p:nvSpPr>
          <p:cNvPr id="10" name="TextBox 9">
            <a:extLst>
              <a:ext uri="{FF2B5EF4-FFF2-40B4-BE49-F238E27FC236}">
                <a16:creationId xmlns:a16="http://schemas.microsoft.com/office/drawing/2014/main" id="{C2A5DD7B-00F8-FD14-F0E6-2C7D39FD52D3}"/>
              </a:ext>
            </a:extLst>
          </p:cNvPr>
          <p:cNvSpPr txBox="1"/>
          <p:nvPr/>
        </p:nvSpPr>
        <p:spPr>
          <a:xfrm rot="16200000">
            <a:off x="534492" y="4735913"/>
            <a:ext cx="2506895" cy="369332"/>
          </a:xfrm>
          <a:prstGeom prst="rect">
            <a:avLst/>
          </a:prstGeom>
          <a:noFill/>
          <a:ln>
            <a:solidFill>
              <a:schemeClr val="tx1"/>
            </a:solidFill>
          </a:ln>
        </p:spPr>
        <p:txBody>
          <a:bodyPr wrap="square" rtlCol="0">
            <a:spAutoFit/>
          </a:bodyPr>
          <a:lstStyle/>
          <a:p>
            <a:pPr algn="ctr"/>
            <a:r>
              <a:rPr lang="en-US" b="1" dirty="0"/>
              <a:t>Impact of $50M Sale</a:t>
            </a:r>
          </a:p>
        </p:txBody>
      </p:sp>
    </p:spTree>
    <p:extLst>
      <p:ext uri="{BB962C8B-B14F-4D97-AF65-F5344CB8AC3E}">
        <p14:creationId xmlns:p14="http://schemas.microsoft.com/office/powerpoint/2010/main" val="273706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Closing the Wealth Gap</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Common Value Formula</a:t>
            </a:r>
          </a:p>
        </p:txBody>
      </p:sp>
      <p:sp>
        <p:nvSpPr>
          <p:cNvPr id="5" name="Arrow: Down 4">
            <a:extLst>
              <a:ext uri="{FF2B5EF4-FFF2-40B4-BE49-F238E27FC236}">
                <a16:creationId xmlns:a16="http://schemas.microsoft.com/office/drawing/2014/main" id="{41C52EA9-8D01-8FE9-BC81-4F40D24D53D8}"/>
              </a:ext>
            </a:extLst>
          </p:cNvPr>
          <p:cNvSpPr/>
          <p:nvPr/>
        </p:nvSpPr>
        <p:spPr>
          <a:xfrm rot="10800000">
            <a:off x="1404687" y="2935989"/>
            <a:ext cx="1400536" cy="2834024"/>
          </a:xfrm>
          <a:prstGeom prst="downArrow">
            <a:avLst/>
          </a:prstGeom>
          <a:solidFill>
            <a:srgbClr val="ADA66F"/>
          </a:solidFill>
          <a:ln>
            <a:solidFill>
              <a:srgbClr val="54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692D00EA-0581-0A9A-3157-4E5773D61708}"/>
              </a:ext>
            </a:extLst>
          </p:cNvPr>
          <p:cNvSpPr/>
          <p:nvPr/>
        </p:nvSpPr>
        <p:spPr>
          <a:xfrm rot="10800000">
            <a:off x="6338778" y="1464669"/>
            <a:ext cx="1400536" cy="4305344"/>
          </a:xfrm>
          <a:prstGeom prst="downArrow">
            <a:avLst/>
          </a:prstGeom>
          <a:solidFill>
            <a:srgbClr val="ADA66F"/>
          </a:solidFill>
          <a:ln>
            <a:solidFill>
              <a:srgbClr val="54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861824E1-2314-B463-CA94-858F34ECC4FD}"/>
              </a:ext>
            </a:extLst>
          </p:cNvPr>
          <p:cNvSpPr/>
          <p:nvPr/>
        </p:nvSpPr>
        <p:spPr>
          <a:xfrm rot="10800000">
            <a:off x="3971781" y="2935989"/>
            <a:ext cx="1400536" cy="2834024"/>
          </a:xfrm>
          <a:prstGeom prst="downArrow">
            <a:avLst/>
          </a:prstGeom>
          <a:solidFill>
            <a:srgbClr val="ADA66F"/>
          </a:solidFill>
          <a:ln>
            <a:solidFill>
              <a:srgbClr val="54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AF6FD338-DA8C-3C03-5051-9D52CFD116A2}"/>
              </a:ext>
            </a:extLst>
          </p:cNvPr>
          <p:cNvSpPr txBox="1">
            <a:spLocks/>
          </p:cNvSpPr>
          <p:nvPr/>
        </p:nvSpPr>
        <p:spPr>
          <a:xfrm>
            <a:off x="310008" y="4353001"/>
            <a:ext cx="8523983" cy="732448"/>
          </a:xfrm>
          <a:prstGeom prst="rect">
            <a:avLst/>
          </a:prstGeom>
          <a:solidFill>
            <a:schemeClr val="bg1"/>
          </a:solidFill>
          <a:ln w="19050">
            <a:solidFill>
              <a:srgbClr val="56585A"/>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54575A"/>
                </a:solidFill>
              </a:rPr>
              <a:t>PROFIT   X   MULTIPLE   =    VALUE</a:t>
            </a:r>
          </a:p>
        </p:txBody>
      </p:sp>
    </p:spTree>
    <p:extLst>
      <p:ext uri="{BB962C8B-B14F-4D97-AF65-F5344CB8AC3E}">
        <p14:creationId xmlns:p14="http://schemas.microsoft.com/office/powerpoint/2010/main" val="53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39B6-F6AD-54EB-1831-E8355FEA403A}"/>
              </a:ext>
            </a:extLst>
          </p:cNvPr>
          <p:cNvSpPr>
            <a:spLocks noGrp="1"/>
          </p:cNvSpPr>
          <p:nvPr>
            <p:ph type="ctrTitle"/>
          </p:nvPr>
        </p:nvSpPr>
        <p:spPr/>
        <p:txBody>
          <a:bodyPr/>
          <a:lstStyle/>
          <a:p>
            <a:r>
              <a:rPr lang="en-US" sz="3600" dirty="0"/>
              <a:t>Business owners are not alone in waiting to talk about exit planning</a:t>
            </a:r>
            <a:endParaRPr lang="en-US" dirty="0"/>
          </a:p>
        </p:txBody>
      </p:sp>
      <p:sp>
        <p:nvSpPr>
          <p:cNvPr id="5" name="Footer Placeholder 4">
            <a:extLst>
              <a:ext uri="{FF2B5EF4-FFF2-40B4-BE49-F238E27FC236}">
                <a16:creationId xmlns:a16="http://schemas.microsoft.com/office/drawing/2014/main" id="{89239758-A931-42EB-6884-5F921176725B}"/>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13640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892756"/>
          </a:xfrm>
        </p:spPr>
        <p:txBody>
          <a:bodyPr>
            <a:normAutofit/>
          </a:bodyPr>
          <a:lstStyle/>
          <a:p>
            <a:r>
              <a:rPr lang="en-US" sz="3600" dirty="0">
                <a:latin typeface="Trebuchet MS" panose="020B0603020202020204" pitchFamily="34" charset="0"/>
                <a:cs typeface="Times New Roman" panose="02020603050405020304" pitchFamily="18" charset="0"/>
              </a:rPr>
              <a:t>Closing the Wealth Gap</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grpSp>
        <p:nvGrpSpPr>
          <p:cNvPr id="2" name="Group 1">
            <a:extLst>
              <a:ext uri="{FF2B5EF4-FFF2-40B4-BE49-F238E27FC236}">
                <a16:creationId xmlns:a16="http://schemas.microsoft.com/office/drawing/2014/main" id="{E496B5C2-4042-E5FA-2CDD-D2FF083E3F5B}"/>
              </a:ext>
            </a:extLst>
          </p:cNvPr>
          <p:cNvGrpSpPr/>
          <p:nvPr/>
        </p:nvGrpSpPr>
        <p:grpSpPr>
          <a:xfrm>
            <a:off x="702596" y="1813225"/>
            <a:ext cx="7749813" cy="3990155"/>
            <a:chOff x="2460619" y="1430921"/>
            <a:chExt cx="8760814" cy="4530670"/>
          </a:xfrm>
        </p:grpSpPr>
        <p:pic>
          <p:nvPicPr>
            <p:cNvPr id="3" name="Picture 2">
              <a:extLst>
                <a:ext uri="{FF2B5EF4-FFF2-40B4-BE49-F238E27FC236}">
                  <a16:creationId xmlns:a16="http://schemas.microsoft.com/office/drawing/2014/main" id="{377B65E4-632A-2D84-9767-FE21F706A2C3}"/>
                </a:ext>
              </a:extLst>
            </p:cNvPr>
            <p:cNvPicPr>
              <a:picLocks noChangeAspect="1"/>
            </p:cNvPicPr>
            <p:nvPr/>
          </p:nvPicPr>
          <p:blipFill rotWithShape="1">
            <a:blip r:embed="rId3"/>
            <a:srcRect l="51894"/>
            <a:stretch/>
          </p:blipFill>
          <p:spPr>
            <a:xfrm flipH="1">
              <a:off x="2460619" y="1430922"/>
              <a:ext cx="4386629" cy="3733420"/>
            </a:xfrm>
            <a:prstGeom prst="rect">
              <a:avLst/>
            </a:prstGeom>
          </p:spPr>
        </p:pic>
        <p:pic>
          <p:nvPicPr>
            <p:cNvPr id="4" name="Picture 3">
              <a:extLst>
                <a:ext uri="{FF2B5EF4-FFF2-40B4-BE49-F238E27FC236}">
                  <a16:creationId xmlns:a16="http://schemas.microsoft.com/office/drawing/2014/main" id="{E6CB5FE4-DDE5-C2A7-1027-4237BEE19DAF}"/>
                </a:ext>
              </a:extLst>
            </p:cNvPr>
            <p:cNvPicPr>
              <a:picLocks noChangeAspect="1"/>
            </p:cNvPicPr>
            <p:nvPr/>
          </p:nvPicPr>
          <p:blipFill rotWithShape="1">
            <a:blip r:embed="rId3"/>
            <a:srcRect l="51894"/>
            <a:stretch/>
          </p:blipFill>
          <p:spPr>
            <a:xfrm>
              <a:off x="6836676" y="1430921"/>
              <a:ext cx="4384757" cy="3733415"/>
            </a:xfrm>
            <a:prstGeom prst="rect">
              <a:avLst/>
            </a:prstGeom>
          </p:spPr>
        </p:pic>
        <p:cxnSp>
          <p:nvCxnSpPr>
            <p:cNvPr id="13" name="Straight Connector 12">
              <a:extLst>
                <a:ext uri="{FF2B5EF4-FFF2-40B4-BE49-F238E27FC236}">
                  <a16:creationId xmlns:a16="http://schemas.microsoft.com/office/drawing/2014/main" id="{51E7C6DB-BF32-9CB7-D416-25B32F135A10}"/>
                </a:ext>
              </a:extLst>
            </p:cNvPr>
            <p:cNvCxnSpPr>
              <a:cxnSpLocks/>
            </p:cNvCxnSpPr>
            <p:nvPr/>
          </p:nvCxnSpPr>
          <p:spPr>
            <a:xfrm>
              <a:off x="2688956" y="4915546"/>
              <a:ext cx="8305800" cy="0"/>
            </a:xfrm>
            <a:prstGeom prst="line">
              <a:avLst/>
            </a:prstGeom>
            <a:ln w="38100">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3EADF1-229A-C916-62CE-043253D3ECCF}"/>
                </a:ext>
              </a:extLst>
            </p:cNvPr>
            <p:cNvCxnSpPr>
              <a:cxnSpLocks/>
            </p:cNvCxnSpPr>
            <p:nvPr/>
          </p:nvCxnSpPr>
          <p:spPr>
            <a:xfrm>
              <a:off x="8099156" y="2858146"/>
              <a:ext cx="0" cy="2057400"/>
            </a:xfrm>
            <a:prstGeom prst="line">
              <a:avLst/>
            </a:prstGeom>
            <a:ln w="28575">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CDADC3-3443-0F0C-A7F6-C309ADF42060}"/>
                </a:ext>
              </a:extLst>
            </p:cNvPr>
            <p:cNvCxnSpPr>
              <a:cxnSpLocks/>
            </p:cNvCxnSpPr>
            <p:nvPr/>
          </p:nvCxnSpPr>
          <p:spPr>
            <a:xfrm>
              <a:off x="4365356" y="4305946"/>
              <a:ext cx="0" cy="609600"/>
            </a:xfrm>
            <a:prstGeom prst="line">
              <a:avLst/>
            </a:prstGeom>
            <a:ln w="28575">
              <a:solidFill>
                <a:srgbClr val="54575A"/>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584D0ED7-E01E-252A-A639-E6DB97D2A345}"/>
                </a:ext>
              </a:extLst>
            </p:cNvPr>
            <p:cNvSpPr txBox="1">
              <a:spLocks/>
            </p:cNvSpPr>
            <p:nvPr/>
          </p:nvSpPr>
          <p:spPr>
            <a:xfrm>
              <a:off x="3256705" y="5157812"/>
              <a:ext cx="1565852" cy="456298"/>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Clr>
                  <a:srgbClr val="CD9700"/>
                </a:buClr>
                <a:buFont typeface="Times New Roman" panose="02020603050405020304" pitchFamily="18" charset="0"/>
                <a:buChar char="+"/>
                <a:defRPr sz="2000" kern="1200">
                  <a:solidFill>
                    <a:srgbClr val="56585A"/>
                  </a:solidFill>
                  <a:latin typeface="Times New Roman" panose="02020603050405020304" pitchFamily="18" charset="0"/>
                  <a:ea typeface="+mn-ea"/>
                  <a:cs typeface="Times New Roman" panose="02020603050405020304" pitchFamily="18" charset="0"/>
                </a:defRPr>
              </a:lvl1pPr>
              <a:lvl2pPr marL="914400" indent="-457200" algn="l" defTabSz="914400" rtl="0" eaLnBrk="1" latinLnBrk="0" hangingPunct="1">
                <a:spcBef>
                  <a:spcPct val="20000"/>
                </a:spcBef>
                <a:buClr>
                  <a:srgbClr val="CD9700"/>
                </a:buClr>
                <a:buFont typeface="Times New Roman" panose="02020603050405020304" pitchFamily="18" charset="0"/>
                <a:buChar char="+"/>
                <a:defRPr sz="2000" kern="1200" baseline="0">
                  <a:solidFill>
                    <a:srgbClr val="56585A"/>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rgbClr val="CD9700"/>
                </a:buClr>
                <a:buFont typeface="Times New Roman" panose="02020603050405020304" pitchFamily="18" charset="0"/>
                <a:buChar char="+"/>
                <a:defRPr sz="2000" kern="1200">
                  <a:solidFill>
                    <a:srgbClr val="56585A"/>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CD9700"/>
                </a:buClr>
                <a:buFont typeface="Times New Roman" panose="02020603050405020304" pitchFamily="18" charset="0"/>
                <a:buChar char="+"/>
                <a:defRPr sz="2000" kern="1200">
                  <a:solidFill>
                    <a:srgbClr val="56585A"/>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rgbClr val="CD9700"/>
                </a:buClr>
                <a:buFont typeface="Times New Roman" panose="02020603050405020304" pitchFamily="18" charset="0"/>
                <a:buChar char="+"/>
                <a:defRPr sz="2000" kern="1200">
                  <a:solidFill>
                    <a:srgbClr val="56585A"/>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C59B2E"/>
                  </a:solidFill>
                  <a:latin typeface="+mj-lt"/>
                </a:rPr>
                <a:t>DISCOUNT</a:t>
              </a:r>
            </a:p>
          </p:txBody>
        </p:sp>
        <p:sp>
          <p:nvSpPr>
            <p:cNvPr id="17" name="Rectangle 16">
              <a:extLst>
                <a:ext uri="{FF2B5EF4-FFF2-40B4-BE49-F238E27FC236}">
                  <a16:creationId xmlns:a16="http://schemas.microsoft.com/office/drawing/2014/main" id="{55984E07-3C2A-E7B2-0A11-0963184E9B8B}"/>
                </a:ext>
              </a:extLst>
            </p:cNvPr>
            <p:cNvSpPr/>
            <p:nvPr/>
          </p:nvSpPr>
          <p:spPr>
            <a:xfrm>
              <a:off x="5661282" y="5157813"/>
              <a:ext cx="2337032" cy="803778"/>
            </a:xfrm>
            <a:prstGeom prst="rect">
              <a:avLst/>
            </a:prstGeom>
          </p:spPr>
          <p:txBody>
            <a:bodyPr wrap="square">
              <a:spAutoFit/>
            </a:bodyPr>
            <a:lstStyle/>
            <a:p>
              <a:pPr algn="ctr"/>
              <a:r>
                <a:rPr lang="en-US" sz="2000" dirty="0">
                  <a:solidFill>
                    <a:srgbClr val="C59B2E"/>
                  </a:solidFill>
                </a:rPr>
                <a:t>INDUSTRY AVERAGE</a:t>
              </a:r>
            </a:p>
          </p:txBody>
        </p:sp>
        <p:sp>
          <p:nvSpPr>
            <p:cNvPr id="18" name="Subtitle 2">
              <a:extLst>
                <a:ext uri="{FF2B5EF4-FFF2-40B4-BE49-F238E27FC236}">
                  <a16:creationId xmlns:a16="http://schemas.microsoft.com/office/drawing/2014/main" id="{0C73A242-8F72-5A3B-6F05-2B229421146D}"/>
                </a:ext>
              </a:extLst>
            </p:cNvPr>
            <p:cNvSpPr txBox="1">
              <a:spLocks/>
            </p:cNvSpPr>
            <p:nvPr/>
          </p:nvSpPr>
          <p:spPr>
            <a:xfrm>
              <a:off x="9150518" y="5165933"/>
              <a:ext cx="1691838" cy="4481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C59B2E"/>
                  </a:solidFill>
                </a:rPr>
                <a:t>BEST IN CLASS</a:t>
              </a:r>
            </a:p>
          </p:txBody>
        </p:sp>
        <p:cxnSp>
          <p:nvCxnSpPr>
            <p:cNvPr id="19" name="Straight Arrow Connector 18">
              <a:extLst>
                <a:ext uri="{FF2B5EF4-FFF2-40B4-BE49-F238E27FC236}">
                  <a16:creationId xmlns:a16="http://schemas.microsoft.com/office/drawing/2014/main" id="{F09362C8-E6EC-68E6-A6B3-3CC9BC025078}"/>
                </a:ext>
              </a:extLst>
            </p:cNvPr>
            <p:cNvCxnSpPr>
              <a:cxnSpLocks/>
            </p:cNvCxnSpPr>
            <p:nvPr/>
          </p:nvCxnSpPr>
          <p:spPr>
            <a:xfrm>
              <a:off x="4822556" y="4337618"/>
              <a:ext cx="5181600" cy="0"/>
            </a:xfrm>
            <a:prstGeom prst="straightConnector1">
              <a:avLst/>
            </a:prstGeom>
            <a:ln w="57150">
              <a:solidFill>
                <a:srgbClr val="C59B2E"/>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25375B-882E-8F06-E103-258005104B0F}"/>
                </a:ext>
              </a:extLst>
            </p:cNvPr>
            <p:cNvCxnSpPr>
              <a:cxnSpLocks/>
            </p:cNvCxnSpPr>
            <p:nvPr/>
          </p:nvCxnSpPr>
          <p:spPr>
            <a:xfrm>
              <a:off x="6847248" y="1867546"/>
              <a:ext cx="0" cy="3048000"/>
            </a:xfrm>
            <a:prstGeom prst="line">
              <a:avLst/>
            </a:prstGeom>
            <a:ln w="28575">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CE5825-C342-59C5-7AAB-502FE29B6073}"/>
                </a:ext>
              </a:extLst>
            </p:cNvPr>
            <p:cNvCxnSpPr>
              <a:cxnSpLocks/>
            </p:cNvCxnSpPr>
            <p:nvPr/>
          </p:nvCxnSpPr>
          <p:spPr>
            <a:xfrm>
              <a:off x="5584556" y="2781946"/>
              <a:ext cx="0" cy="2133600"/>
            </a:xfrm>
            <a:prstGeom prst="line">
              <a:avLst/>
            </a:prstGeom>
            <a:ln w="28575">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565B6F-49F5-41BF-179F-AED4540FD625}"/>
                </a:ext>
              </a:extLst>
            </p:cNvPr>
            <p:cNvCxnSpPr>
              <a:cxnSpLocks/>
            </p:cNvCxnSpPr>
            <p:nvPr/>
          </p:nvCxnSpPr>
          <p:spPr>
            <a:xfrm>
              <a:off x="9318356" y="4305946"/>
              <a:ext cx="0" cy="609600"/>
            </a:xfrm>
            <a:prstGeom prst="line">
              <a:avLst/>
            </a:prstGeom>
            <a:ln w="28575">
              <a:solidFill>
                <a:srgbClr val="54575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213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AA56-08CE-05B3-045C-F4D11FDBE8C5}"/>
              </a:ext>
            </a:extLst>
          </p:cNvPr>
          <p:cNvSpPr>
            <a:spLocks noGrp="1"/>
          </p:cNvSpPr>
          <p:nvPr>
            <p:ph type="ctrTitle"/>
          </p:nvPr>
        </p:nvSpPr>
        <p:spPr>
          <a:xfrm>
            <a:off x="419099" y="1549523"/>
            <a:ext cx="6072863" cy="2387600"/>
          </a:xfrm>
        </p:spPr>
        <p:txBody>
          <a:bodyPr>
            <a:normAutofit/>
          </a:bodyPr>
          <a:lstStyle/>
          <a:p>
            <a:r>
              <a:rPr lang="en-US" sz="4000" dirty="0">
                <a:latin typeface="Trebuchet MS" panose="020B0603020202020204" pitchFamily="34" charset="0"/>
              </a:rPr>
              <a:t>Encouraging Action</a:t>
            </a:r>
          </a:p>
        </p:txBody>
      </p:sp>
      <p:sp>
        <p:nvSpPr>
          <p:cNvPr id="3" name="Subtitle 2">
            <a:extLst>
              <a:ext uri="{FF2B5EF4-FFF2-40B4-BE49-F238E27FC236}">
                <a16:creationId xmlns:a16="http://schemas.microsoft.com/office/drawing/2014/main" id="{3918B954-8FAB-D546-015F-11948B4F8C97}"/>
              </a:ext>
            </a:extLst>
          </p:cNvPr>
          <p:cNvSpPr>
            <a:spLocks noGrp="1"/>
          </p:cNvSpPr>
          <p:nvPr>
            <p:ph type="subTitle" idx="1"/>
          </p:nvPr>
        </p:nvSpPr>
        <p:spPr/>
        <p:txBody>
          <a:bodyPr/>
          <a:lstStyle/>
          <a:p>
            <a:endParaRPr lang="en-US" dirty="0"/>
          </a:p>
          <a:p>
            <a:r>
              <a:rPr lang="en-US" dirty="0"/>
              <a:t>	</a:t>
            </a:r>
          </a:p>
        </p:txBody>
      </p:sp>
      <p:sp>
        <p:nvSpPr>
          <p:cNvPr id="6" name="Footer Placeholder 4">
            <a:extLst>
              <a:ext uri="{FF2B5EF4-FFF2-40B4-BE49-F238E27FC236}">
                <a16:creationId xmlns:a16="http://schemas.microsoft.com/office/drawing/2014/main" id="{CC5E060A-1408-A70A-683D-F66F0ADD01E0}"/>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286002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19100" y="1493823"/>
            <a:ext cx="8208852" cy="4671588"/>
          </a:xfrm>
        </p:spPr>
        <p:txBody>
          <a:bodyPr>
            <a:normAutofit/>
          </a:bodyPr>
          <a:lstStyle/>
          <a:p>
            <a:r>
              <a:rPr lang="en-US" sz="2400" dirty="0"/>
              <a:t>95% of business owners agree having a transition strategy is important to their future</a:t>
            </a:r>
          </a:p>
          <a:p>
            <a:endParaRPr lang="en-US" sz="2400" dirty="0"/>
          </a:p>
          <a:p>
            <a:r>
              <a:rPr lang="en-US" sz="2400" dirty="0"/>
              <a:t>Over 50% of business owners anticipate transitioning in the next five years</a:t>
            </a:r>
          </a:p>
          <a:p>
            <a:endParaRPr lang="en-US" sz="2400" dirty="0"/>
          </a:p>
          <a:p>
            <a:r>
              <a:rPr lang="en-US" sz="2400" dirty="0"/>
              <a:t>However, 68% have spent minimal time on planning their exit and life after</a:t>
            </a:r>
          </a:p>
          <a:p>
            <a:endParaRPr lang="en-US" sz="2400" dirty="0"/>
          </a:p>
          <a:p>
            <a:r>
              <a:rPr lang="en-US" sz="2400" dirty="0"/>
              <a:t>Even for those with a plan, most exits are not voluntary</a:t>
            </a:r>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1268412"/>
          </a:xfrm>
        </p:spPr>
        <p:txBody>
          <a:bodyPr>
            <a:normAutofit/>
          </a:bodyPr>
          <a:lstStyle/>
          <a:p>
            <a:r>
              <a:rPr lang="en-US" sz="3600" dirty="0">
                <a:latin typeface="Trebuchet MS" panose="020B0603020202020204" pitchFamily="34" charset="0"/>
                <a:cs typeface="Times New Roman" panose="02020603050405020304" pitchFamily="18" charset="0"/>
              </a:rPr>
              <a:t>Reviewing the Facts</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C914955B-0DAE-82BB-1672-FC94FDECD824}"/>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111731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36562" y="1493823"/>
            <a:ext cx="8191389" cy="4671588"/>
          </a:xfrm>
        </p:spPr>
        <p:txBody>
          <a:bodyPr>
            <a:normAutofit fontScale="85000" lnSpcReduction="10000"/>
          </a:bodyPr>
          <a:lstStyle/>
          <a:p>
            <a:pPr marL="0" indent="0">
              <a:buNone/>
            </a:pPr>
            <a:r>
              <a:rPr lang="en-US" sz="2400" b="1" u="sng" dirty="0"/>
              <a:t>Business</a:t>
            </a:r>
          </a:p>
          <a:p>
            <a:r>
              <a:rPr lang="en-US" sz="2400" dirty="0"/>
              <a:t>Readiness and attractiveness are a state of fact, not of mind</a:t>
            </a:r>
          </a:p>
          <a:p>
            <a:r>
              <a:rPr lang="en-US" sz="2400" dirty="0"/>
              <a:t>How do your clients look to push their company from “average” to best-in-class attractiveness?</a:t>
            </a:r>
          </a:p>
          <a:p>
            <a:pPr marL="0" indent="0">
              <a:buNone/>
            </a:pPr>
            <a:endParaRPr lang="en-US" sz="2400" dirty="0"/>
          </a:p>
          <a:p>
            <a:pPr marL="0" indent="0">
              <a:buNone/>
            </a:pPr>
            <a:r>
              <a:rPr lang="en-US" sz="2400" b="1" u="sng" dirty="0"/>
              <a:t>Financial</a:t>
            </a:r>
          </a:p>
          <a:p>
            <a:r>
              <a:rPr lang="en-US" sz="2400" dirty="0"/>
              <a:t>How much do they need?</a:t>
            </a:r>
          </a:p>
          <a:p>
            <a:r>
              <a:rPr lang="en-US" sz="2400" dirty="0"/>
              <a:t>Are they taking the appropriate steps now for their financial future?</a:t>
            </a:r>
          </a:p>
          <a:p>
            <a:pPr marL="0" indent="0">
              <a:buNone/>
            </a:pPr>
            <a:endParaRPr lang="en-US" sz="2400" dirty="0"/>
          </a:p>
          <a:p>
            <a:pPr marL="0" indent="0">
              <a:buNone/>
            </a:pPr>
            <a:r>
              <a:rPr lang="en-US" sz="2400" b="1" u="sng" dirty="0"/>
              <a:t>Personal</a:t>
            </a:r>
          </a:p>
          <a:p>
            <a:r>
              <a:rPr lang="en-US" sz="2400" dirty="0"/>
              <a:t>Retirement is just the state of a whole new phase of life and not the finish line. What does life after business look like for them?</a:t>
            </a:r>
          </a:p>
          <a:p>
            <a:r>
              <a:rPr lang="en-US" sz="2400" dirty="0"/>
              <a:t>What is you’re their significance? </a:t>
            </a:r>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965185"/>
          </a:xfrm>
        </p:spPr>
        <p:txBody>
          <a:bodyPr>
            <a:normAutofit/>
          </a:bodyPr>
          <a:lstStyle/>
          <a:p>
            <a:r>
              <a:rPr lang="en-US" sz="3600" dirty="0">
                <a:latin typeface="Trebuchet MS" panose="020B0603020202020204" pitchFamily="34" charset="0"/>
                <a:cs typeface="Times New Roman" panose="02020603050405020304" pitchFamily="18" charset="0"/>
              </a:rPr>
              <a:t>Deep Dive Into Planning</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2692260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F5D1D-E784-8D2A-DC02-8A440AF30A34}"/>
              </a:ext>
            </a:extLst>
          </p:cNvPr>
          <p:cNvSpPr>
            <a:spLocks noGrp="1"/>
          </p:cNvSpPr>
          <p:nvPr>
            <p:ph sz="half" idx="13"/>
          </p:nvPr>
        </p:nvSpPr>
        <p:spPr>
          <a:xfrm>
            <a:off x="436562" y="1493823"/>
            <a:ext cx="8191389" cy="4671588"/>
          </a:xfrm>
        </p:spPr>
        <p:txBody>
          <a:bodyPr>
            <a:normAutofit/>
          </a:bodyPr>
          <a:lstStyle/>
          <a:p>
            <a:r>
              <a:rPr lang="en-US" sz="2400" dirty="0"/>
              <a:t>You are a trusted influencer in their preparedness</a:t>
            </a:r>
          </a:p>
          <a:p>
            <a:endParaRPr lang="en-US" sz="2400" dirty="0"/>
          </a:p>
          <a:p>
            <a:r>
              <a:rPr lang="en-US" sz="2400" dirty="0"/>
              <a:t>Collaborate with experts in the space to develop a strategy</a:t>
            </a:r>
          </a:p>
          <a:p>
            <a:endParaRPr lang="en-US" sz="2400" dirty="0"/>
          </a:p>
          <a:p>
            <a:r>
              <a:rPr lang="en-US" sz="2400" dirty="0"/>
              <a:t>You become a hero in helping them out of paralysis and into planning</a:t>
            </a:r>
          </a:p>
          <a:p>
            <a:endParaRPr lang="en-US" sz="2400" dirty="0"/>
          </a:p>
        </p:txBody>
      </p:sp>
      <p:pic>
        <p:nvPicPr>
          <p:cNvPr id="6" name="Picture 5" descr="A black background with a black square&#10;&#10;Description automatically generated">
            <a:extLst>
              <a:ext uri="{FF2B5EF4-FFF2-40B4-BE49-F238E27FC236}">
                <a16:creationId xmlns:a16="http://schemas.microsoft.com/office/drawing/2014/main" id="{85D4AED6-B764-1689-C98B-E728A4BC4C3A}"/>
              </a:ext>
            </a:extLst>
          </p:cNvPr>
          <p:cNvPicPr>
            <a:picLocks noChangeAspect="1"/>
          </p:cNvPicPr>
          <p:nvPr/>
        </p:nvPicPr>
        <p:blipFill>
          <a:blip r:embed="rId2"/>
          <a:stretch>
            <a:fillRect/>
          </a:stretch>
        </p:blipFill>
        <p:spPr>
          <a:xfrm>
            <a:off x="7199556" y="6439147"/>
            <a:ext cx="1123288" cy="178322"/>
          </a:xfrm>
          <a:prstGeom prst="rect">
            <a:avLst/>
          </a:prstGeom>
        </p:spPr>
      </p:pic>
      <p:sp>
        <p:nvSpPr>
          <p:cNvPr id="7" name="Title 8">
            <a:extLst>
              <a:ext uri="{FF2B5EF4-FFF2-40B4-BE49-F238E27FC236}">
                <a16:creationId xmlns:a16="http://schemas.microsoft.com/office/drawing/2014/main" id="{168B6251-4E22-DD13-1129-5394273343D5}"/>
              </a:ext>
            </a:extLst>
          </p:cNvPr>
          <p:cNvSpPr>
            <a:spLocks noGrp="1"/>
          </p:cNvSpPr>
          <p:nvPr>
            <p:ph type="title"/>
          </p:nvPr>
        </p:nvSpPr>
        <p:spPr>
          <a:xfrm>
            <a:off x="436563" y="528638"/>
            <a:ext cx="7886700" cy="965185"/>
          </a:xfrm>
        </p:spPr>
        <p:txBody>
          <a:bodyPr>
            <a:normAutofit/>
          </a:bodyPr>
          <a:lstStyle/>
          <a:p>
            <a:r>
              <a:rPr lang="en-US" sz="3600" dirty="0">
                <a:latin typeface="Trebuchet MS" panose="020B0603020202020204" pitchFamily="34" charset="0"/>
                <a:cs typeface="Times New Roman" panose="02020603050405020304" pitchFamily="18" charset="0"/>
              </a:rPr>
              <a:t>Encouraging Action</a:t>
            </a:r>
          </a:p>
        </p:txBody>
      </p:sp>
      <p:sp>
        <p:nvSpPr>
          <p:cNvPr id="8" name="Footer Placeholder 4">
            <a:extLst>
              <a:ext uri="{FF2B5EF4-FFF2-40B4-BE49-F238E27FC236}">
                <a16:creationId xmlns:a16="http://schemas.microsoft.com/office/drawing/2014/main" id="{29475496-3643-54D7-95BF-D3FFD20C6559}"/>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Tree>
    <p:extLst>
      <p:ext uri="{BB962C8B-B14F-4D97-AF65-F5344CB8AC3E}">
        <p14:creationId xmlns:p14="http://schemas.microsoft.com/office/powerpoint/2010/main" val="1283627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880B-EF8A-2DA4-34BB-EB1D9F2941FB}"/>
              </a:ext>
            </a:extLst>
          </p:cNvPr>
          <p:cNvSpPr>
            <a:spLocks noGrp="1"/>
          </p:cNvSpPr>
          <p:nvPr>
            <p:ph type="ctrTitle"/>
          </p:nvPr>
        </p:nvSpPr>
        <p:spPr>
          <a:xfrm>
            <a:off x="413420" y="623028"/>
            <a:ext cx="6858000" cy="1157601"/>
          </a:xfrm>
        </p:spPr>
        <p:txBody>
          <a:bodyPr/>
          <a:lstStyle/>
          <a:p>
            <a:r>
              <a:rPr lang="en-US" dirty="0"/>
              <a:t>Questions?</a:t>
            </a:r>
            <a:br>
              <a:rPr lang="en-US" dirty="0"/>
            </a:br>
            <a:r>
              <a:rPr lang="en-US" dirty="0"/>
              <a:t>Thank you!</a:t>
            </a:r>
          </a:p>
        </p:txBody>
      </p:sp>
      <p:sp>
        <p:nvSpPr>
          <p:cNvPr id="6" name="Footer Placeholder 4">
            <a:extLst>
              <a:ext uri="{FF2B5EF4-FFF2-40B4-BE49-F238E27FC236}">
                <a16:creationId xmlns:a16="http://schemas.microsoft.com/office/drawing/2014/main" id="{819E14C9-A934-6DF9-0FFC-4827295F7414}"/>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Getting Clients to Prepare for Life After Business</a:t>
            </a:r>
          </a:p>
        </p:txBody>
      </p:sp>
      <p:pic>
        <p:nvPicPr>
          <p:cNvPr id="7" name="Picture 6" descr="A person wearing glasses&#10;&#10;Description automatically generated with low confidence">
            <a:extLst>
              <a:ext uri="{FF2B5EF4-FFF2-40B4-BE49-F238E27FC236}">
                <a16:creationId xmlns:a16="http://schemas.microsoft.com/office/drawing/2014/main" id="{CE93F019-DBF8-B35F-889C-F253F8B88870}"/>
              </a:ext>
            </a:extLst>
          </p:cNvPr>
          <p:cNvPicPr>
            <a:picLocks noChangeAspect="1"/>
          </p:cNvPicPr>
          <p:nvPr/>
        </p:nvPicPr>
        <p:blipFill>
          <a:blip r:embed="rId2"/>
          <a:stretch>
            <a:fillRect/>
          </a:stretch>
        </p:blipFill>
        <p:spPr>
          <a:xfrm>
            <a:off x="510184" y="2453563"/>
            <a:ext cx="2273300" cy="2273300"/>
          </a:xfrm>
          <a:prstGeom prst="rect">
            <a:avLst/>
          </a:prstGeom>
        </p:spPr>
      </p:pic>
      <p:sp>
        <p:nvSpPr>
          <p:cNvPr id="8" name="Content Placeholder 1">
            <a:extLst>
              <a:ext uri="{FF2B5EF4-FFF2-40B4-BE49-F238E27FC236}">
                <a16:creationId xmlns:a16="http://schemas.microsoft.com/office/drawing/2014/main" id="{D6ABF2A9-B149-9081-8306-A3E8EF78F850}"/>
              </a:ext>
            </a:extLst>
          </p:cNvPr>
          <p:cNvSpPr txBox="1">
            <a:spLocks/>
          </p:cNvSpPr>
          <p:nvPr/>
        </p:nvSpPr>
        <p:spPr>
          <a:xfrm>
            <a:off x="2933323" y="2616451"/>
            <a:ext cx="5694628" cy="21104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t>Isaiah Stidham, CPA, CFP</a:t>
            </a:r>
            <a:r>
              <a:rPr lang="en-US" sz="1800" baseline="30000" dirty="0"/>
              <a:t>®</a:t>
            </a:r>
            <a:r>
              <a:rPr lang="en-US" sz="1800" b="0" dirty="0"/>
              <a:t>, CEPA</a:t>
            </a:r>
          </a:p>
          <a:p>
            <a:r>
              <a:rPr lang="en-US" sz="1800" b="0" dirty="0"/>
              <a:t>Partner, Wealth Advisor, Business Succession Lead</a:t>
            </a:r>
          </a:p>
          <a:p>
            <a:endParaRPr lang="en-US" sz="1800" b="0" dirty="0"/>
          </a:p>
          <a:p>
            <a:r>
              <a:rPr lang="en-US" sz="1800" b="0" dirty="0"/>
              <a:t>Isaiah.Stidham@corient.com</a:t>
            </a:r>
          </a:p>
          <a:p>
            <a:r>
              <a:rPr lang="en-US" sz="1800" b="0" dirty="0"/>
              <a:t>614-481-6900</a:t>
            </a:r>
          </a:p>
          <a:p>
            <a:endParaRPr lang="en-US" sz="2400" dirty="0"/>
          </a:p>
        </p:txBody>
      </p:sp>
    </p:spTree>
    <p:extLst>
      <p:ext uri="{BB962C8B-B14F-4D97-AF65-F5344CB8AC3E}">
        <p14:creationId xmlns:p14="http://schemas.microsoft.com/office/powerpoint/2010/main" val="214298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C2AA8C-41EA-29B4-855C-14E54EF5349B}"/>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Getting Clients to Prepare for Life After Business</a:t>
            </a:r>
          </a:p>
        </p:txBody>
      </p:sp>
      <p:sp>
        <p:nvSpPr>
          <p:cNvPr id="6" name="Title 8">
            <a:extLst>
              <a:ext uri="{FF2B5EF4-FFF2-40B4-BE49-F238E27FC236}">
                <a16:creationId xmlns:a16="http://schemas.microsoft.com/office/drawing/2014/main" id="{8A301CC7-2344-5207-17D3-0DC728835735}"/>
              </a:ext>
            </a:extLst>
          </p:cNvPr>
          <p:cNvSpPr txBox="1">
            <a:spLocks/>
          </p:cNvSpPr>
          <p:nvPr/>
        </p:nvSpPr>
        <p:spPr>
          <a:xfrm>
            <a:off x="436563" y="528638"/>
            <a:ext cx="7886700" cy="965185"/>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400" b="0" i="0" kern="1200">
                <a:solidFill>
                  <a:schemeClr val="tx1"/>
                </a:solidFill>
                <a:latin typeface="Times New Roman" panose="02020603050405020304" pitchFamily="18" charset="0"/>
                <a:ea typeface="+mj-ea"/>
                <a:cs typeface="Times New Roman" panose="02020603050405020304" pitchFamily="18" charset="0"/>
              </a:defRPr>
            </a:lvl1pPr>
          </a:lstStyle>
          <a:p>
            <a:r>
              <a:rPr lang="en-US" sz="3600" dirty="0">
                <a:latin typeface="Trebuchet MS" panose="020B0603020202020204" pitchFamily="34" charset="0"/>
              </a:rPr>
              <a:t>Disclosures</a:t>
            </a:r>
          </a:p>
        </p:txBody>
      </p:sp>
      <p:sp>
        <p:nvSpPr>
          <p:cNvPr id="7" name="Content Placeholder 1">
            <a:extLst>
              <a:ext uri="{FF2B5EF4-FFF2-40B4-BE49-F238E27FC236}">
                <a16:creationId xmlns:a16="http://schemas.microsoft.com/office/drawing/2014/main" id="{3A380457-69A9-9D99-7E19-321DECC50405}"/>
              </a:ext>
            </a:extLst>
          </p:cNvPr>
          <p:cNvSpPr txBox="1">
            <a:spLocks/>
          </p:cNvSpPr>
          <p:nvPr/>
        </p:nvSpPr>
        <p:spPr>
          <a:xfrm>
            <a:off x="436562" y="1493823"/>
            <a:ext cx="8354353" cy="388393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r>
              <a:rPr lang="en-CA" sz="1100" b="0" dirty="0">
                <a:effectLst/>
                <a:ea typeface="Calibri" panose="020F0502020204030204" pitchFamily="34" charset="0"/>
              </a:rPr>
              <a:t>This information is for educational purposes and is not intended to provide, and should not be relied upon for, accounting, legal, tax, insurance, or investment advice. This does not constitute an offer to provide any services, nor a solicitation to purchase securities. The contents are not intended to be advice tailored to any particular person or situation. We believe the information provided is accurate and reliable, but do not warrant it as to completeness or accuracy. This information may include opinions or forecasts, including investment strategies and economic and market conditions; however, there is no guarantee that such opinions or forecasts will prove to be correct, and they also may change without notice. We encourage you to speak with a qualified professional regarding your scenario and the then-current applicable laws and rules.</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 </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Different types of investments involve degrees of risk. The future performance of any investment or wealth management strategy, including those recommended by us, may not be profitable or suitable or prove successful. Past performance is not indicative of future results. One cannot invest directly in an index or benchmark, and those do not reflect the deduction of various fees that would diminish results. Any index or benchmark performance figures are for comparison purposes only, and client account holdings will not directly correspond to any such data.</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 </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Advisory services are offered through CI Private Wealth and its affiliates, each being a registered investment adviser (“RIA”) regulated by the U.S. Securities and Exchange Commission (“SEC”). The advisory services are only offered in jurisdictions where the RIA is appropriately registered. The use of the term “registered” does not imply any particular level of skill or training and does not imply any approval by the SEC. For a complete discussion of the scope of advisory services offered, fees, and other disclosures, please review the RIA’s Disclosure Brochure (Form ADV Part 2A) and Form CRS, available upon request from the RIA and online at </a:t>
            </a:r>
            <a:r>
              <a:rPr lang="en-CA" sz="1100" b="0" u="sng" dirty="0">
                <a:effectLst/>
                <a:ea typeface="Calibri" panose="020F0502020204030204" pitchFamily="34" charset="0"/>
                <a:hlinkClick r:id="rId2">
                  <a:extLst>
                    <a:ext uri="{A12FA001-AC4F-418D-AE19-62706E023703}">
                      <ahyp:hlinkClr xmlns:ahyp="http://schemas.microsoft.com/office/drawing/2018/hyperlinkcolor" val="tx"/>
                    </a:ext>
                  </a:extLst>
                </a:hlinkClick>
              </a:rPr>
              <a:t>https://adviserinfo.sec.gov/</a:t>
            </a:r>
            <a:r>
              <a:rPr lang="en-CA" sz="1100" b="0" dirty="0">
                <a:effectLst/>
                <a:ea typeface="Calibri" panose="020F0502020204030204" pitchFamily="34" charset="0"/>
              </a:rPr>
              <a:t>. We also encourage you to review the RIA’s Privacy Policy and Code of Ethics, which are available upon request.</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 </a:t>
            </a:r>
            <a:endParaRPr lang="en-US" sz="1100" b="0" dirty="0">
              <a:effectLst/>
              <a:ea typeface="Calibri" panose="020F0502020204030204" pitchFamily="34" charset="0"/>
            </a:endParaRPr>
          </a:p>
          <a:p>
            <a:pPr marL="0" marR="0">
              <a:spcBef>
                <a:spcPts val="0"/>
              </a:spcBef>
              <a:spcAft>
                <a:spcPts val="0"/>
              </a:spcAft>
            </a:pPr>
            <a:r>
              <a:rPr lang="en-CA" sz="1100" b="0" dirty="0">
                <a:effectLst/>
                <a:ea typeface="Calibri" panose="020F0502020204030204" pitchFamily="34" charset="0"/>
              </a:rPr>
              <a:t>Family office services, such as tax preparation and bill pay services, are exclusively provided by CIPW Family Office Services, LLC (Family Office Services), an affiliate of CI Financial Corp. and the RIAs. Family Office Services is not a registered investment adviser or accounting firm and does not offer or provide investment or accounting advice or services.</a:t>
            </a:r>
            <a:endParaRPr lang="en-US" sz="1100" b="0" dirty="0">
              <a:effectLst/>
              <a:ea typeface="Calibri" panose="020F0502020204030204" pitchFamily="34" charset="0"/>
            </a:endParaRPr>
          </a:p>
        </p:txBody>
      </p:sp>
    </p:spTree>
    <p:extLst>
      <p:ext uri="{BB962C8B-B14F-4D97-AF65-F5344CB8AC3E}">
        <p14:creationId xmlns:p14="http://schemas.microsoft.com/office/powerpoint/2010/main" val="13551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1560E-D6C3-1963-6DB6-F169D08913A8}"/>
              </a:ext>
            </a:extLst>
          </p:cNvPr>
          <p:cNvSpPr>
            <a:spLocks noGrp="1"/>
          </p:cNvSpPr>
          <p:nvPr>
            <p:ph idx="1"/>
          </p:nvPr>
        </p:nvSpPr>
        <p:spPr>
          <a:xfrm>
            <a:off x="436143" y="1905468"/>
            <a:ext cx="5113631" cy="2965296"/>
          </a:xfrm>
        </p:spPr>
        <p:txBody>
          <a:bodyPr/>
          <a:lstStyle/>
          <a:p>
            <a:r>
              <a:rPr lang="en-US" sz="2800" dirty="0"/>
              <a:t>HAVING A TRANSITION STRATEGY IS IMPORTANT FOR MY FUTURE AS WELL AS THE FUTURE OF MY BUSINESS. </a:t>
            </a:r>
          </a:p>
        </p:txBody>
      </p:sp>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The Need for Exit Planning</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13" name="Picture 12">
            <a:extLst>
              <a:ext uri="{FF2B5EF4-FFF2-40B4-BE49-F238E27FC236}">
                <a16:creationId xmlns:a16="http://schemas.microsoft.com/office/drawing/2014/main" id="{CAD9FDC7-71FB-6294-C0FE-CE6C0080B807}"/>
              </a:ext>
            </a:extLst>
          </p:cNvPr>
          <p:cNvPicPr>
            <a:picLocks noChangeAspect="1"/>
          </p:cNvPicPr>
          <p:nvPr/>
        </p:nvPicPr>
        <p:blipFill>
          <a:blip r:embed="rId3"/>
          <a:srcRect/>
          <a:stretch/>
        </p:blipFill>
        <p:spPr>
          <a:xfrm>
            <a:off x="5469428" y="1037783"/>
            <a:ext cx="3164942" cy="4993576"/>
          </a:xfrm>
          <a:prstGeom prst="rect">
            <a:avLst/>
          </a:prstGeom>
        </p:spPr>
      </p:pic>
      <p:sp>
        <p:nvSpPr>
          <p:cNvPr id="3" name="Footer Placeholder 4">
            <a:extLst>
              <a:ext uri="{FF2B5EF4-FFF2-40B4-BE49-F238E27FC236}">
                <a16:creationId xmlns:a16="http://schemas.microsoft.com/office/drawing/2014/main" id="{D67C0EBE-A8EE-9EA1-E6D3-0FC68EB62880}"/>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365733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1560E-D6C3-1963-6DB6-F169D08913A8}"/>
              </a:ext>
            </a:extLst>
          </p:cNvPr>
          <p:cNvSpPr>
            <a:spLocks noGrp="1"/>
          </p:cNvSpPr>
          <p:nvPr>
            <p:ph idx="1"/>
          </p:nvPr>
        </p:nvSpPr>
        <p:spPr>
          <a:xfrm>
            <a:off x="5024673" y="1923574"/>
            <a:ext cx="3684761" cy="2965296"/>
          </a:xfrm>
        </p:spPr>
        <p:txBody>
          <a:bodyPr/>
          <a:lstStyle/>
          <a:p>
            <a:r>
              <a:rPr lang="en-US" sz="2800" dirty="0"/>
              <a:t>WHEN ARE YOU PLANNING TO TRANSITION THE COMPANY?</a:t>
            </a:r>
          </a:p>
        </p:txBody>
      </p:sp>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The Need is Now</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3" name="Picture 2">
            <a:extLst>
              <a:ext uri="{FF2B5EF4-FFF2-40B4-BE49-F238E27FC236}">
                <a16:creationId xmlns:a16="http://schemas.microsoft.com/office/drawing/2014/main" id="{1088B68B-D894-1F8D-269B-FC2287838077}"/>
              </a:ext>
            </a:extLst>
          </p:cNvPr>
          <p:cNvPicPr>
            <a:picLocks noChangeAspect="1"/>
          </p:cNvPicPr>
          <p:nvPr/>
        </p:nvPicPr>
        <p:blipFill>
          <a:blip r:embed="rId3"/>
          <a:srcRect/>
          <a:stretch/>
        </p:blipFill>
        <p:spPr>
          <a:xfrm>
            <a:off x="434566" y="1569720"/>
            <a:ext cx="4256349" cy="4000772"/>
          </a:xfrm>
          <a:prstGeom prst="rect">
            <a:avLst/>
          </a:prstGeom>
        </p:spPr>
      </p:pic>
      <p:sp>
        <p:nvSpPr>
          <p:cNvPr id="5" name="Footer Placeholder 4">
            <a:extLst>
              <a:ext uri="{FF2B5EF4-FFF2-40B4-BE49-F238E27FC236}">
                <a16:creationId xmlns:a16="http://schemas.microsoft.com/office/drawing/2014/main" id="{0A2BECC2-7345-AB7A-CFE7-3BA498C24EFE}"/>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95652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Most Owners Aren’t Ready</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6" name="Picture 5">
            <a:extLst>
              <a:ext uri="{FF2B5EF4-FFF2-40B4-BE49-F238E27FC236}">
                <a16:creationId xmlns:a16="http://schemas.microsoft.com/office/drawing/2014/main" id="{649F4D98-4FC2-20D0-BF96-D094626487CD}"/>
              </a:ext>
            </a:extLst>
          </p:cNvPr>
          <p:cNvPicPr>
            <a:picLocks noChangeAspect="1"/>
          </p:cNvPicPr>
          <p:nvPr/>
        </p:nvPicPr>
        <p:blipFill>
          <a:blip r:embed="rId3"/>
          <a:srcRect/>
          <a:stretch/>
        </p:blipFill>
        <p:spPr>
          <a:xfrm>
            <a:off x="4833114" y="1792764"/>
            <a:ext cx="3938887" cy="3807903"/>
          </a:xfrm>
          <a:prstGeom prst="rect">
            <a:avLst/>
          </a:prstGeom>
        </p:spPr>
      </p:pic>
      <p:pic>
        <p:nvPicPr>
          <p:cNvPr id="7" name="Picture 6">
            <a:extLst>
              <a:ext uri="{FF2B5EF4-FFF2-40B4-BE49-F238E27FC236}">
                <a16:creationId xmlns:a16="http://schemas.microsoft.com/office/drawing/2014/main" id="{110482C3-B23A-80D7-BDA4-2740FC929C39}"/>
              </a:ext>
            </a:extLst>
          </p:cNvPr>
          <p:cNvPicPr>
            <a:picLocks noChangeAspect="1"/>
          </p:cNvPicPr>
          <p:nvPr/>
        </p:nvPicPr>
        <p:blipFill>
          <a:blip r:embed="rId4"/>
          <a:stretch>
            <a:fillRect/>
          </a:stretch>
        </p:blipFill>
        <p:spPr>
          <a:xfrm>
            <a:off x="631238" y="1303053"/>
            <a:ext cx="3679650" cy="4787327"/>
          </a:xfrm>
          <a:prstGeom prst="rect">
            <a:avLst/>
          </a:prstGeom>
        </p:spPr>
      </p:pic>
      <p:sp>
        <p:nvSpPr>
          <p:cNvPr id="3" name="Footer Placeholder 4">
            <a:extLst>
              <a:ext uri="{FF2B5EF4-FFF2-40B4-BE49-F238E27FC236}">
                <a16:creationId xmlns:a16="http://schemas.microsoft.com/office/drawing/2014/main" id="{A87530C9-C4D8-17C7-D189-1BB9E8141FBE}"/>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93971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Most Owners Aren’t Ready</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pic>
        <p:nvPicPr>
          <p:cNvPr id="2" name="Picture 1">
            <a:extLst>
              <a:ext uri="{FF2B5EF4-FFF2-40B4-BE49-F238E27FC236}">
                <a16:creationId xmlns:a16="http://schemas.microsoft.com/office/drawing/2014/main" id="{2EEDA452-A18F-3C2E-CEFA-F9C8DA30B65F}"/>
              </a:ext>
            </a:extLst>
          </p:cNvPr>
          <p:cNvPicPr>
            <a:picLocks noChangeAspect="1"/>
          </p:cNvPicPr>
          <p:nvPr/>
        </p:nvPicPr>
        <p:blipFill rotWithShape="1">
          <a:blip r:embed="rId3"/>
          <a:srcRect t="13447"/>
          <a:stretch/>
        </p:blipFill>
        <p:spPr>
          <a:xfrm>
            <a:off x="431559" y="1602463"/>
            <a:ext cx="8417497" cy="3992579"/>
          </a:xfrm>
          <a:prstGeom prst="rect">
            <a:avLst/>
          </a:prstGeom>
        </p:spPr>
      </p:pic>
      <p:sp>
        <p:nvSpPr>
          <p:cNvPr id="4" name="Footer Placeholder 4">
            <a:extLst>
              <a:ext uri="{FF2B5EF4-FFF2-40B4-BE49-F238E27FC236}">
                <a16:creationId xmlns:a16="http://schemas.microsoft.com/office/drawing/2014/main" id="{6B1FE13E-18DA-1D84-E220-341A92E58515}"/>
              </a:ext>
            </a:extLst>
          </p:cNvPr>
          <p:cNvSpPr txBox="1">
            <a:spLocks/>
          </p:cNvSpPr>
          <p:nvPr/>
        </p:nvSpPr>
        <p:spPr>
          <a:xfrm>
            <a:off x="780109" y="6528308"/>
            <a:ext cx="4606705"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September 2022, State of Owner Readiness Report - Colorado</a:t>
            </a:r>
          </a:p>
        </p:txBody>
      </p:sp>
    </p:spTree>
    <p:extLst>
      <p:ext uri="{BB962C8B-B14F-4D97-AF65-F5344CB8AC3E}">
        <p14:creationId xmlns:p14="http://schemas.microsoft.com/office/powerpoint/2010/main" val="417635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7981DF-794C-366E-0E2D-38B97033B70B}"/>
              </a:ext>
            </a:extLst>
          </p:cNvPr>
          <p:cNvSpPr>
            <a:spLocks noGrp="1"/>
          </p:cNvSpPr>
          <p:nvPr>
            <p:ph type="title"/>
          </p:nvPr>
        </p:nvSpPr>
        <p:spPr>
          <a:xfrm>
            <a:off x="436144" y="529199"/>
            <a:ext cx="6256314" cy="1267518"/>
          </a:xfrm>
        </p:spPr>
        <p:txBody>
          <a:bodyPr>
            <a:normAutofit/>
          </a:bodyPr>
          <a:lstStyle/>
          <a:p>
            <a:r>
              <a:rPr lang="en-US" sz="3600" dirty="0">
                <a:latin typeface="Trebuchet MS" panose="020B0603020202020204" pitchFamily="34" charset="0"/>
                <a:cs typeface="Times New Roman" panose="02020603050405020304" pitchFamily="18" charset="0"/>
              </a:rPr>
              <a:t>Post-Transaction Emotion</a:t>
            </a:r>
          </a:p>
        </p:txBody>
      </p:sp>
      <p:sp>
        <p:nvSpPr>
          <p:cNvPr id="10" name="Footer Placeholder 4">
            <a:extLst>
              <a:ext uri="{FF2B5EF4-FFF2-40B4-BE49-F238E27FC236}">
                <a16:creationId xmlns:a16="http://schemas.microsoft.com/office/drawing/2014/main" id="{02923E1E-3C11-AA64-ABC3-7C23EB1F78D5}"/>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pic>
        <p:nvPicPr>
          <p:cNvPr id="12" name="Picture 11" descr="A black background with a black square&#10;&#10;Description automatically generated">
            <a:extLst>
              <a:ext uri="{FF2B5EF4-FFF2-40B4-BE49-F238E27FC236}">
                <a16:creationId xmlns:a16="http://schemas.microsoft.com/office/drawing/2014/main" id="{C16A6C15-DA71-9C06-4B51-3B80E0A1E61D}"/>
              </a:ext>
            </a:extLst>
          </p:cNvPr>
          <p:cNvPicPr>
            <a:picLocks noChangeAspect="1"/>
          </p:cNvPicPr>
          <p:nvPr/>
        </p:nvPicPr>
        <p:blipFill>
          <a:blip r:embed="rId2"/>
          <a:stretch>
            <a:fillRect/>
          </a:stretch>
        </p:blipFill>
        <p:spPr>
          <a:xfrm>
            <a:off x="7063273" y="6439147"/>
            <a:ext cx="1123288" cy="178322"/>
          </a:xfrm>
          <a:prstGeom prst="rect">
            <a:avLst/>
          </a:prstGeom>
        </p:spPr>
      </p:pic>
      <p:sp>
        <p:nvSpPr>
          <p:cNvPr id="4" name="Footer Placeholder 4">
            <a:extLst>
              <a:ext uri="{FF2B5EF4-FFF2-40B4-BE49-F238E27FC236}">
                <a16:creationId xmlns:a16="http://schemas.microsoft.com/office/drawing/2014/main" id="{D70C98B3-3E91-E255-CAB1-41A0409A9A8A}"/>
              </a:ext>
            </a:extLst>
          </p:cNvPr>
          <p:cNvSpPr txBox="1">
            <a:spLocks/>
          </p:cNvSpPr>
          <p:nvPr/>
        </p:nvSpPr>
        <p:spPr>
          <a:xfrm>
            <a:off x="795972" y="6528308"/>
            <a:ext cx="3915506"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Exit Planning Institute: October 2021, State of Owner Readiness Report – New York</a:t>
            </a:r>
          </a:p>
        </p:txBody>
      </p:sp>
      <p:pic>
        <p:nvPicPr>
          <p:cNvPr id="7" name="Picture 6">
            <a:extLst>
              <a:ext uri="{FF2B5EF4-FFF2-40B4-BE49-F238E27FC236}">
                <a16:creationId xmlns:a16="http://schemas.microsoft.com/office/drawing/2014/main" id="{46F5C7C9-3BE3-1B1E-89C0-48292F6AF5B4}"/>
              </a:ext>
            </a:extLst>
          </p:cNvPr>
          <p:cNvPicPr>
            <a:picLocks noChangeAspect="1"/>
          </p:cNvPicPr>
          <p:nvPr/>
        </p:nvPicPr>
        <p:blipFill>
          <a:blip r:embed="rId3"/>
          <a:stretch>
            <a:fillRect/>
          </a:stretch>
        </p:blipFill>
        <p:spPr>
          <a:xfrm>
            <a:off x="1089051" y="1368745"/>
            <a:ext cx="6856215" cy="4655785"/>
          </a:xfrm>
          <a:prstGeom prst="rect">
            <a:avLst/>
          </a:prstGeom>
        </p:spPr>
      </p:pic>
    </p:spTree>
    <p:extLst>
      <p:ext uri="{BB962C8B-B14F-4D97-AF65-F5344CB8AC3E}">
        <p14:creationId xmlns:p14="http://schemas.microsoft.com/office/powerpoint/2010/main" val="79837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AE61C-BCF3-D78E-08A7-AC1EAFDEF712}"/>
              </a:ext>
            </a:extLst>
          </p:cNvPr>
          <p:cNvSpPr>
            <a:spLocks noGrp="1"/>
          </p:cNvSpPr>
          <p:nvPr>
            <p:ph sz="half" idx="1"/>
          </p:nvPr>
        </p:nvSpPr>
        <p:spPr>
          <a:xfrm>
            <a:off x="419099" y="1825625"/>
            <a:ext cx="7656591" cy="799880"/>
          </a:xfrm>
        </p:spPr>
        <p:txBody>
          <a:bodyPr>
            <a:normAutofit lnSpcReduction="10000"/>
          </a:bodyPr>
          <a:lstStyle/>
          <a:p>
            <a:r>
              <a:rPr lang="en-US" sz="2800" b="0" dirty="0"/>
              <a:t>Over 50% of business owner exits are </a:t>
            </a:r>
            <a:r>
              <a:rPr lang="en-US" sz="2800" u="sng" dirty="0"/>
              <a:t>not</a:t>
            </a:r>
            <a:r>
              <a:rPr lang="en-US" sz="2800" dirty="0"/>
              <a:t> </a:t>
            </a:r>
            <a:r>
              <a:rPr lang="en-US" sz="2800" b="0" dirty="0"/>
              <a:t>voluntary!</a:t>
            </a:r>
          </a:p>
        </p:txBody>
      </p:sp>
      <p:sp>
        <p:nvSpPr>
          <p:cNvPr id="3" name="Content Placeholder 2">
            <a:extLst>
              <a:ext uri="{FF2B5EF4-FFF2-40B4-BE49-F238E27FC236}">
                <a16:creationId xmlns:a16="http://schemas.microsoft.com/office/drawing/2014/main" id="{83710D76-74BB-7BF0-783D-355242004847}"/>
              </a:ext>
            </a:extLst>
          </p:cNvPr>
          <p:cNvSpPr>
            <a:spLocks noGrp="1"/>
          </p:cNvSpPr>
          <p:nvPr>
            <p:ph sz="half" idx="13"/>
          </p:nvPr>
        </p:nvSpPr>
        <p:spPr>
          <a:xfrm>
            <a:off x="2073244" y="2958220"/>
            <a:ext cx="3136460" cy="3227961"/>
          </a:xfrm>
        </p:spPr>
        <p:txBody>
          <a:bodyPr/>
          <a:lstStyle/>
          <a:p>
            <a:r>
              <a:rPr lang="en-US" sz="2000" b="1" dirty="0"/>
              <a:t>Death </a:t>
            </a:r>
          </a:p>
          <a:p>
            <a:r>
              <a:rPr lang="en-US" sz="2000" b="1" dirty="0"/>
              <a:t>Disability </a:t>
            </a:r>
          </a:p>
          <a:p>
            <a:r>
              <a:rPr lang="en-US" sz="2000" b="1" dirty="0"/>
              <a:t>Divorce</a:t>
            </a:r>
          </a:p>
          <a:p>
            <a:r>
              <a:rPr lang="en-US" sz="2000" b="1" dirty="0"/>
              <a:t>Distress/Departure</a:t>
            </a:r>
          </a:p>
          <a:p>
            <a:r>
              <a:rPr lang="en-US" sz="2000" b="1" dirty="0"/>
              <a:t>Disagreement</a:t>
            </a:r>
            <a:endParaRPr lang="en-US" b="1" dirty="0"/>
          </a:p>
        </p:txBody>
      </p:sp>
      <p:sp>
        <p:nvSpPr>
          <p:cNvPr id="6" name="Title 5">
            <a:extLst>
              <a:ext uri="{FF2B5EF4-FFF2-40B4-BE49-F238E27FC236}">
                <a16:creationId xmlns:a16="http://schemas.microsoft.com/office/drawing/2014/main" id="{0F10791C-7936-3898-ECF6-AD2F9D336332}"/>
              </a:ext>
            </a:extLst>
          </p:cNvPr>
          <p:cNvSpPr>
            <a:spLocks noGrp="1"/>
          </p:cNvSpPr>
          <p:nvPr>
            <p:ph type="title"/>
          </p:nvPr>
        </p:nvSpPr>
        <p:spPr/>
        <p:txBody>
          <a:bodyPr>
            <a:normAutofit/>
          </a:bodyPr>
          <a:lstStyle/>
          <a:p>
            <a:r>
              <a:rPr lang="en-US" sz="3600" dirty="0">
                <a:latin typeface="Trebuchet MS" panose="020B0603020202020204" pitchFamily="34" charset="0"/>
                <a:cs typeface="Times New Roman" panose="02020603050405020304" pitchFamily="18" charset="0"/>
              </a:rPr>
              <a:t>Expect the Unexpected</a:t>
            </a:r>
          </a:p>
        </p:txBody>
      </p:sp>
      <p:sp>
        <p:nvSpPr>
          <p:cNvPr id="8" name="Footer Placeholder 4">
            <a:extLst>
              <a:ext uri="{FF2B5EF4-FFF2-40B4-BE49-F238E27FC236}">
                <a16:creationId xmlns:a16="http://schemas.microsoft.com/office/drawing/2014/main" id="{1C72275C-6C5A-03B6-6520-A6044D0C3C62}"/>
              </a:ext>
            </a:extLst>
          </p:cNvPr>
          <p:cNvSpPr>
            <a:spLocks noGrp="1"/>
          </p:cNvSpPr>
          <p:nvPr>
            <p:ph type="ftr" sz="quarter" idx="3"/>
          </p:nvPr>
        </p:nvSpPr>
        <p:spPr>
          <a:xfrm>
            <a:off x="795972" y="6412375"/>
            <a:ext cx="2961216" cy="231866"/>
          </a:xfrm>
          <a:prstGeom prst="rect">
            <a:avLst/>
          </a:prstGeom>
        </p:spPr>
        <p:txBody>
          <a:bodyPr vert="horz" lIns="91440" tIns="45720" rIns="91440" bIns="45720" rtlCol="0" anchor="ctr"/>
          <a:lstStyle>
            <a:lvl1pPr algn="l">
              <a:defRPr sz="700" b="1" i="0">
                <a:solidFill>
                  <a:schemeClr val="tx1"/>
                </a:solidFill>
                <a:latin typeface="Arial" panose="020B0604020202020204" pitchFamily="34" charset="0"/>
                <a:cs typeface="Arial" panose="020B0604020202020204" pitchFamily="34" charset="0"/>
              </a:defRPr>
            </a:lvl1pPr>
          </a:lstStyle>
          <a:p>
            <a:r>
              <a:rPr lang="en-US" dirty="0"/>
              <a:t>Getting Clients to Prepare for Life After Business</a:t>
            </a:r>
          </a:p>
        </p:txBody>
      </p:sp>
      <p:sp>
        <p:nvSpPr>
          <p:cNvPr id="9" name="Footer Placeholder 4">
            <a:extLst>
              <a:ext uri="{FF2B5EF4-FFF2-40B4-BE49-F238E27FC236}">
                <a16:creationId xmlns:a16="http://schemas.microsoft.com/office/drawing/2014/main" id="{E41BE7E4-A0F0-9D0D-409E-AB14B666B6E5}"/>
              </a:ext>
            </a:extLst>
          </p:cNvPr>
          <p:cNvSpPr txBox="1">
            <a:spLocks/>
          </p:cNvSpPr>
          <p:nvPr/>
        </p:nvSpPr>
        <p:spPr>
          <a:xfrm>
            <a:off x="795972" y="6528308"/>
            <a:ext cx="3971881" cy="231866"/>
          </a:xfrm>
          <a:prstGeom prst="rect">
            <a:avLst/>
          </a:prstGeom>
        </p:spPr>
        <p:txBody>
          <a:bodyPr vert="horz" lIns="91440" tIns="45720" rIns="91440" bIns="4572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2017 Exit Planning Institute Change the Outcome Presentation </a:t>
            </a:r>
          </a:p>
        </p:txBody>
      </p:sp>
    </p:spTree>
    <p:extLst>
      <p:ext uri="{BB962C8B-B14F-4D97-AF65-F5344CB8AC3E}">
        <p14:creationId xmlns:p14="http://schemas.microsoft.com/office/powerpoint/2010/main" val="2689926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51DD6205E5149B9E7A49EC7064241" ma:contentTypeVersion="12" ma:contentTypeDescription="Create a new document." ma:contentTypeScope="" ma:versionID="a4af87972d6e8204798ce763ad7290d7">
  <xsd:schema xmlns:xsd="http://www.w3.org/2001/XMLSchema" xmlns:xs="http://www.w3.org/2001/XMLSchema" xmlns:p="http://schemas.microsoft.com/office/2006/metadata/properties" xmlns:ns2="3e19e2c1-3bfc-404b-9850-691d7b2a400e" xmlns:ns3="7b8983c2-06a9-4c73-8ddd-1547d82bb422" targetNamespace="http://schemas.microsoft.com/office/2006/metadata/properties" ma:root="true" ma:fieldsID="3a68ca63492cedd39bf534bb21f0ca18" ns2:_="" ns3:_="">
    <xsd:import namespace="3e19e2c1-3bfc-404b-9850-691d7b2a400e"/>
    <xsd:import namespace="7b8983c2-06a9-4c73-8ddd-1547d82bb4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9e2c1-3bfc-404b-9850-691d7b2a4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beae81d-5d88-40e8-a94c-d20481067a1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8983c2-06a9-4c73-8ddd-1547d82bb4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b6aeef-e05f-4e2e-ab79-127e6a86cea9}" ma:internalName="TaxCatchAll" ma:showField="CatchAllData" ma:web="7b8983c2-06a9-4c73-8ddd-1547d82bb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19e2c1-3bfc-404b-9850-691d7b2a400e">
      <Terms xmlns="http://schemas.microsoft.com/office/infopath/2007/PartnerControls"/>
    </lcf76f155ced4ddcb4097134ff3c332f>
    <TaxCatchAll xmlns="7b8983c2-06a9-4c73-8ddd-1547d82bb422" xsi:nil="true"/>
  </documentManagement>
</p:properties>
</file>

<file path=customXml/itemProps1.xml><?xml version="1.0" encoding="utf-8"?>
<ds:datastoreItem xmlns:ds="http://schemas.openxmlformats.org/officeDocument/2006/customXml" ds:itemID="{65B7BCC3-FB78-41B0-9A62-AE6DA4585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19e2c1-3bfc-404b-9850-691d7b2a400e"/>
    <ds:schemaRef ds:uri="7b8983c2-06a9-4c73-8ddd-1547d82bb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69A325-6BC6-4472-AB0E-34AC3A4D7013}">
  <ds:schemaRefs>
    <ds:schemaRef ds:uri="http://schemas.microsoft.com/sharepoint/v3/contenttype/forms"/>
  </ds:schemaRefs>
</ds:datastoreItem>
</file>

<file path=customXml/itemProps3.xml><?xml version="1.0" encoding="utf-8"?>
<ds:datastoreItem xmlns:ds="http://schemas.openxmlformats.org/officeDocument/2006/customXml" ds:itemID="{F5C9E12F-D5EF-4B6C-B3CE-8A3B3C3D0AD0}">
  <ds:schemaRefs>
    <ds:schemaRef ds:uri="http://schemas.microsoft.com/office/2006/documentManagement/types"/>
    <ds:schemaRef ds:uri="7b8983c2-06a9-4c73-8ddd-1547d82bb422"/>
    <ds:schemaRef ds:uri="http://www.w3.org/XML/1998/namespace"/>
    <ds:schemaRef ds:uri="http://purl.org/dc/elements/1.1/"/>
    <ds:schemaRef ds:uri="http://schemas.openxmlformats.org/package/2006/metadata/core-properties"/>
    <ds:schemaRef ds:uri="3e19e2c1-3bfc-404b-9850-691d7b2a400e"/>
    <ds:schemaRef ds:uri="http://purl.org/dc/term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4352</TotalTime>
  <Words>1705</Words>
  <Application>Microsoft Office PowerPoint</Application>
  <PresentationFormat>On-screen Show (4:3)</PresentationFormat>
  <Paragraphs>200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Trebuchet MS</vt:lpstr>
      <vt:lpstr>Custom Design</vt:lpstr>
      <vt:lpstr>Getting Clients to Prepare for Life After Business</vt:lpstr>
      <vt:lpstr>Today’s Discussion</vt:lpstr>
      <vt:lpstr>Business owners are not alone in waiting to talk about exit planning</vt:lpstr>
      <vt:lpstr>The Need for Exit Planning</vt:lpstr>
      <vt:lpstr>The Need is Now</vt:lpstr>
      <vt:lpstr>Most Owners Aren’t Ready</vt:lpstr>
      <vt:lpstr>Most Owners Aren’t Ready</vt:lpstr>
      <vt:lpstr>Post-Transaction Emotion</vt:lpstr>
      <vt:lpstr>Expect the Unexpected</vt:lpstr>
      <vt:lpstr>Expect the Unexpected</vt:lpstr>
      <vt:lpstr>How to Start the Conversation</vt:lpstr>
      <vt:lpstr>Alignment of Goals</vt:lpstr>
      <vt:lpstr>Business: What is the Plan for the Future?</vt:lpstr>
      <vt:lpstr>Business: What is the Plan for the Future?</vt:lpstr>
      <vt:lpstr>Financial: Do We Have Enough?</vt:lpstr>
      <vt:lpstr>Personal: Life After Business?</vt:lpstr>
      <vt:lpstr>Personal: Life After Business?</vt:lpstr>
      <vt:lpstr>Case Study: Widget Solutions, Inc. </vt:lpstr>
      <vt:lpstr>Case Study: Widget Solutions</vt:lpstr>
      <vt:lpstr>Case Study: Rich &amp; Beverly</vt:lpstr>
      <vt:lpstr>Case Study: Rich &amp; Beverly</vt:lpstr>
      <vt:lpstr>Case Study: Rich &amp; Beverly</vt:lpstr>
      <vt:lpstr>Do You Really Want to Rely on a Napkin?</vt:lpstr>
      <vt:lpstr>More to Explore</vt:lpstr>
      <vt:lpstr>Portfolio Withdrawal Rates</vt:lpstr>
      <vt:lpstr>Monte Carlo Analysis</vt:lpstr>
      <vt:lpstr>Sensitivity Around Business Value</vt:lpstr>
      <vt:lpstr>Sensitivity Around Business Value</vt:lpstr>
      <vt:lpstr>Closing the Wealth Gap</vt:lpstr>
      <vt:lpstr>Closing the Wealth Gap</vt:lpstr>
      <vt:lpstr>Encouraging Action</vt:lpstr>
      <vt:lpstr>Reviewing the Facts</vt:lpstr>
      <vt:lpstr>Deep Dive Into Planning</vt:lpstr>
      <vt:lpstr>Encouraging Action</vt:lpstr>
      <vt:lpstr>Questions? 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Mancuso, Vanessa</dc:creator>
  <cp:lastModifiedBy>Stidham, Isaiah S.</cp:lastModifiedBy>
  <cp:revision>124</cp:revision>
  <cp:lastPrinted>2023-08-07T12:21:09Z</cp:lastPrinted>
  <dcterms:created xsi:type="dcterms:W3CDTF">2020-10-21T21:04:13Z</dcterms:created>
  <dcterms:modified xsi:type="dcterms:W3CDTF">2023-08-07T20:33:55Z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0x010100C0751DD6205E5149B9E7A49EC7064241</vt:lpwstr>
  </property>
  <property fmtid="{D5CDD505-2E9C-101B-9397-08002B2CF9AE}" pid="3" name="MediaServiceImageTags">
    <vt:lpwstr/>
  </property>
</Properties>
</file>