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60975" y="2649169"/>
            <a:ext cx="3772534" cy="2037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45844" y="1308861"/>
            <a:ext cx="6469380" cy="1805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71424" y="6663867"/>
            <a:ext cx="5151755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397488" y="6685813"/>
            <a:ext cx="754379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Relationship Id="rId4" Type="http://schemas.openxmlformats.org/officeDocument/2006/relationships/hyperlink" Target="http://www.mather.com/" TargetMode="Externa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hyperlink" Target="https://www.pps.org/article/what-is-placemaking" TargetMode="Externa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5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5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g"/><Relationship Id="rId3" Type="http://schemas.openxmlformats.org/officeDocument/2006/relationships/image" Target="../media/image49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49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9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jpg"/><Relationship Id="rId3" Type="http://schemas.openxmlformats.org/officeDocument/2006/relationships/image" Target="../media/image62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62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2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" y="13"/>
            <a:ext cx="12191873" cy="68560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260" y="2144979"/>
            <a:ext cx="9171305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600" spc="-10" b="0">
                <a:latin typeface="Arial Black"/>
                <a:cs typeface="Arial Black"/>
              </a:rPr>
              <a:t>PURPOSEFUL</a:t>
            </a:r>
            <a:endParaRPr sz="9600">
              <a:latin typeface="Arial Black"/>
              <a:cs typeface="Arial Black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83260" y="3225749"/>
            <a:ext cx="1009459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600" spc="-20">
                <a:solidFill>
                  <a:srgbClr val="FFFFFF"/>
                </a:solidFill>
                <a:latin typeface="Arial Black"/>
                <a:cs typeface="Arial Black"/>
              </a:rPr>
              <a:t>PLACEMAKING</a:t>
            </a:r>
            <a:endParaRPr sz="9600">
              <a:latin typeface="Arial Black"/>
              <a:cs typeface="Arial Black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41782" y="4508703"/>
            <a:ext cx="448373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PLANNING</a:t>
            </a:r>
            <a:r>
              <a:rPr dirty="0" sz="28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EFFECTIVE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COMMUNITIES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233154" y="5432247"/>
            <a:ext cx="2727325" cy="10655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Zachary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Benedict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AIA,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FFFFFF"/>
                </a:solidFill>
                <a:latin typeface="Calibri"/>
                <a:cs typeface="Calibri"/>
              </a:rPr>
              <a:t>President</a:t>
            </a:r>
            <a:endParaRPr sz="16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MKM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architecture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+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design</a:t>
            </a:r>
            <a:endParaRPr sz="16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47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LeadingAge</a:t>
            </a:r>
            <a:r>
              <a:rPr dirty="0" sz="12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Indiana</a:t>
            </a:r>
            <a:r>
              <a:rPr dirty="0" sz="12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Fall</a:t>
            </a:r>
            <a:r>
              <a:rPr dirty="0" sz="12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Conference</a:t>
            </a:r>
            <a:endParaRPr sz="120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September</a:t>
            </a:r>
            <a:r>
              <a:rPr dirty="0" sz="12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9,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dirty="0" sz="12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Indianapolis,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230" y="5578754"/>
            <a:ext cx="1162685" cy="11387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8" y="0"/>
            <a:ext cx="12177647" cy="66294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638805" y="1009015"/>
            <a:ext cx="692213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404040"/>
                </a:solidFill>
                <a:latin typeface="Calibri"/>
                <a:cs typeface="Calibri"/>
              </a:rPr>
              <a:t>WHAT</a:t>
            </a:r>
            <a:r>
              <a:rPr dirty="0" sz="2400" spc="-8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REDUCES</a:t>
            </a:r>
            <a:r>
              <a:rPr dirty="0" sz="2400" spc="-8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YOUR</a:t>
            </a:r>
            <a:r>
              <a:rPr dirty="0" sz="2400" spc="-1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CHANCES</a:t>
            </a:r>
            <a:r>
              <a:rPr dirty="0" sz="2400" spc="-8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2400" spc="-8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DYING</a:t>
            </a:r>
            <a:r>
              <a:rPr dirty="0" sz="2400" spc="-1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2400" spc="-8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Calibri"/>
                <a:cs typeface="Calibri"/>
              </a:rPr>
              <a:t>MOST?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340855" y="1460754"/>
            <a:ext cx="5518150" cy="1194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Close</a:t>
            </a:r>
            <a:r>
              <a:rPr dirty="0" sz="28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relationships.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85"/>
              </a:spcBef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call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loan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need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money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suddenly,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dirty="0" sz="1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call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doctor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feeling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well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take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hospital.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350253" y="2826257"/>
            <a:ext cx="5548630" cy="1193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Social</a:t>
            </a:r>
            <a:r>
              <a:rPr dirty="0" sz="28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integration.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85"/>
              </a:spcBef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measures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much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interact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move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many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talk</a:t>
            </a:r>
            <a:r>
              <a:rPr dirty="0" sz="1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to,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both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weak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strong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bonds,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just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you’re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close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to.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301234" y="1257361"/>
            <a:ext cx="497205" cy="2698115"/>
          </a:xfrm>
          <a:prstGeom prst="rect">
            <a:avLst/>
          </a:prstGeom>
        </p:spPr>
        <p:txBody>
          <a:bodyPr wrap="square" lIns="0" tIns="2514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80"/>
              </a:spcBef>
            </a:pPr>
            <a:r>
              <a:rPr dirty="0" sz="7200" spc="-5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2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1880"/>
              </a:spcBef>
            </a:pPr>
            <a:r>
              <a:rPr dirty="0" sz="7200" spc="-5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5023992" y="1604391"/>
            <a:ext cx="1072515" cy="2405380"/>
          </a:xfrm>
          <a:custGeom>
            <a:avLst/>
            <a:gdLst/>
            <a:ahLst/>
            <a:cxnLst/>
            <a:rect l="l" t="t" r="r" b="b"/>
            <a:pathLst>
              <a:path w="1072514" h="2405379">
                <a:moveTo>
                  <a:pt x="0" y="528828"/>
                </a:moveTo>
                <a:lnTo>
                  <a:pt x="2161" y="480688"/>
                </a:lnTo>
                <a:lnTo>
                  <a:pt x="8523" y="433760"/>
                </a:lnTo>
                <a:lnTo>
                  <a:pt x="18896" y="388231"/>
                </a:lnTo>
                <a:lnTo>
                  <a:pt x="33095" y="344288"/>
                </a:lnTo>
                <a:lnTo>
                  <a:pt x="50932" y="302116"/>
                </a:lnTo>
                <a:lnTo>
                  <a:pt x="72220" y="261902"/>
                </a:lnTo>
                <a:lnTo>
                  <a:pt x="96773" y="223833"/>
                </a:lnTo>
                <a:lnTo>
                  <a:pt x="124403" y="188095"/>
                </a:lnTo>
                <a:lnTo>
                  <a:pt x="154924" y="154876"/>
                </a:lnTo>
                <a:lnTo>
                  <a:pt x="188148" y="124361"/>
                </a:lnTo>
                <a:lnTo>
                  <a:pt x="223888" y="96738"/>
                </a:lnTo>
                <a:lnTo>
                  <a:pt x="261958" y="72192"/>
                </a:lnTo>
                <a:lnTo>
                  <a:pt x="302171" y="50911"/>
                </a:lnTo>
                <a:lnTo>
                  <a:pt x="344339" y="33080"/>
                </a:lnTo>
                <a:lnTo>
                  <a:pt x="388276" y="18887"/>
                </a:lnTo>
                <a:lnTo>
                  <a:pt x="433794" y="8518"/>
                </a:lnTo>
                <a:lnTo>
                  <a:pt x="480707" y="2160"/>
                </a:lnTo>
                <a:lnTo>
                  <a:pt x="528828" y="0"/>
                </a:lnTo>
                <a:lnTo>
                  <a:pt x="576967" y="2160"/>
                </a:lnTo>
                <a:lnTo>
                  <a:pt x="623895" y="8518"/>
                </a:lnTo>
                <a:lnTo>
                  <a:pt x="669424" y="18887"/>
                </a:lnTo>
                <a:lnTo>
                  <a:pt x="713367" y="33080"/>
                </a:lnTo>
                <a:lnTo>
                  <a:pt x="755539" y="50911"/>
                </a:lnTo>
                <a:lnTo>
                  <a:pt x="795753" y="72192"/>
                </a:lnTo>
                <a:lnTo>
                  <a:pt x="833822" y="96738"/>
                </a:lnTo>
                <a:lnTo>
                  <a:pt x="869560" y="124361"/>
                </a:lnTo>
                <a:lnTo>
                  <a:pt x="902779" y="154876"/>
                </a:lnTo>
                <a:lnTo>
                  <a:pt x="933294" y="188095"/>
                </a:lnTo>
                <a:lnTo>
                  <a:pt x="960917" y="223833"/>
                </a:lnTo>
                <a:lnTo>
                  <a:pt x="985463" y="261902"/>
                </a:lnTo>
                <a:lnTo>
                  <a:pt x="1006744" y="302116"/>
                </a:lnTo>
                <a:lnTo>
                  <a:pt x="1024575" y="344288"/>
                </a:lnTo>
                <a:lnTo>
                  <a:pt x="1038768" y="388231"/>
                </a:lnTo>
                <a:lnTo>
                  <a:pt x="1049137" y="433760"/>
                </a:lnTo>
                <a:lnTo>
                  <a:pt x="1055495" y="480688"/>
                </a:lnTo>
                <a:lnTo>
                  <a:pt x="1057656" y="528828"/>
                </a:lnTo>
                <a:lnTo>
                  <a:pt x="1055495" y="576948"/>
                </a:lnTo>
                <a:lnTo>
                  <a:pt x="1049137" y="623861"/>
                </a:lnTo>
                <a:lnTo>
                  <a:pt x="1038768" y="669379"/>
                </a:lnTo>
                <a:lnTo>
                  <a:pt x="1024575" y="713316"/>
                </a:lnTo>
                <a:lnTo>
                  <a:pt x="1006744" y="755484"/>
                </a:lnTo>
                <a:lnTo>
                  <a:pt x="985463" y="795697"/>
                </a:lnTo>
                <a:lnTo>
                  <a:pt x="960917" y="833767"/>
                </a:lnTo>
                <a:lnTo>
                  <a:pt x="933294" y="869507"/>
                </a:lnTo>
                <a:lnTo>
                  <a:pt x="902779" y="902731"/>
                </a:lnTo>
                <a:lnTo>
                  <a:pt x="869560" y="933252"/>
                </a:lnTo>
                <a:lnTo>
                  <a:pt x="833822" y="960882"/>
                </a:lnTo>
                <a:lnTo>
                  <a:pt x="795753" y="985435"/>
                </a:lnTo>
                <a:lnTo>
                  <a:pt x="755539" y="1006723"/>
                </a:lnTo>
                <a:lnTo>
                  <a:pt x="713367" y="1024560"/>
                </a:lnTo>
                <a:lnTo>
                  <a:pt x="669424" y="1038759"/>
                </a:lnTo>
                <a:lnTo>
                  <a:pt x="623895" y="1049132"/>
                </a:lnTo>
                <a:lnTo>
                  <a:pt x="576967" y="1055494"/>
                </a:lnTo>
                <a:lnTo>
                  <a:pt x="528828" y="1057656"/>
                </a:lnTo>
                <a:lnTo>
                  <a:pt x="480707" y="1055494"/>
                </a:lnTo>
                <a:lnTo>
                  <a:pt x="433794" y="1049132"/>
                </a:lnTo>
                <a:lnTo>
                  <a:pt x="388276" y="1038759"/>
                </a:lnTo>
                <a:lnTo>
                  <a:pt x="344339" y="1024560"/>
                </a:lnTo>
                <a:lnTo>
                  <a:pt x="302171" y="1006723"/>
                </a:lnTo>
                <a:lnTo>
                  <a:pt x="261958" y="985435"/>
                </a:lnTo>
                <a:lnTo>
                  <a:pt x="223888" y="960882"/>
                </a:lnTo>
                <a:lnTo>
                  <a:pt x="188148" y="933252"/>
                </a:lnTo>
                <a:lnTo>
                  <a:pt x="154924" y="902731"/>
                </a:lnTo>
                <a:lnTo>
                  <a:pt x="124403" y="869507"/>
                </a:lnTo>
                <a:lnTo>
                  <a:pt x="96773" y="833767"/>
                </a:lnTo>
                <a:lnTo>
                  <a:pt x="72220" y="795697"/>
                </a:lnTo>
                <a:lnTo>
                  <a:pt x="50932" y="755484"/>
                </a:lnTo>
                <a:lnTo>
                  <a:pt x="33095" y="713316"/>
                </a:lnTo>
                <a:lnTo>
                  <a:pt x="18896" y="669379"/>
                </a:lnTo>
                <a:lnTo>
                  <a:pt x="8523" y="623861"/>
                </a:lnTo>
                <a:lnTo>
                  <a:pt x="2161" y="576948"/>
                </a:lnTo>
                <a:lnTo>
                  <a:pt x="0" y="528828"/>
                </a:lnTo>
                <a:close/>
              </a:path>
              <a:path w="1072514" h="2405379">
                <a:moveTo>
                  <a:pt x="14351" y="1876425"/>
                </a:moveTo>
                <a:lnTo>
                  <a:pt x="16511" y="1828284"/>
                </a:lnTo>
                <a:lnTo>
                  <a:pt x="22869" y="1781353"/>
                </a:lnTo>
                <a:lnTo>
                  <a:pt x="33238" y="1735819"/>
                </a:lnTo>
                <a:lnTo>
                  <a:pt x="47431" y="1691869"/>
                </a:lnTo>
                <a:lnTo>
                  <a:pt x="65262" y="1649689"/>
                </a:lnTo>
                <a:lnTo>
                  <a:pt x="86543" y="1609466"/>
                </a:lnTo>
                <a:lnTo>
                  <a:pt x="111089" y="1571387"/>
                </a:lnTo>
                <a:lnTo>
                  <a:pt x="138712" y="1535639"/>
                </a:lnTo>
                <a:lnTo>
                  <a:pt x="169227" y="1502410"/>
                </a:lnTo>
                <a:lnTo>
                  <a:pt x="202446" y="1471884"/>
                </a:lnTo>
                <a:lnTo>
                  <a:pt x="238184" y="1444250"/>
                </a:lnTo>
                <a:lnTo>
                  <a:pt x="276253" y="1419695"/>
                </a:lnTo>
                <a:lnTo>
                  <a:pt x="316467" y="1398405"/>
                </a:lnTo>
                <a:lnTo>
                  <a:pt x="358639" y="1380566"/>
                </a:lnTo>
                <a:lnTo>
                  <a:pt x="402582" y="1366367"/>
                </a:lnTo>
                <a:lnTo>
                  <a:pt x="448111" y="1355993"/>
                </a:lnTo>
                <a:lnTo>
                  <a:pt x="495039" y="1349631"/>
                </a:lnTo>
                <a:lnTo>
                  <a:pt x="543179" y="1347470"/>
                </a:lnTo>
                <a:lnTo>
                  <a:pt x="591318" y="1349631"/>
                </a:lnTo>
                <a:lnTo>
                  <a:pt x="638246" y="1355993"/>
                </a:lnTo>
                <a:lnTo>
                  <a:pt x="683775" y="1366367"/>
                </a:lnTo>
                <a:lnTo>
                  <a:pt x="727718" y="1380566"/>
                </a:lnTo>
                <a:lnTo>
                  <a:pt x="769890" y="1398405"/>
                </a:lnTo>
                <a:lnTo>
                  <a:pt x="810104" y="1419695"/>
                </a:lnTo>
                <a:lnTo>
                  <a:pt x="848173" y="1444250"/>
                </a:lnTo>
                <a:lnTo>
                  <a:pt x="883911" y="1471884"/>
                </a:lnTo>
                <a:lnTo>
                  <a:pt x="917130" y="1502410"/>
                </a:lnTo>
                <a:lnTo>
                  <a:pt x="947645" y="1535639"/>
                </a:lnTo>
                <a:lnTo>
                  <a:pt x="975268" y="1571387"/>
                </a:lnTo>
                <a:lnTo>
                  <a:pt x="999814" y="1609466"/>
                </a:lnTo>
                <a:lnTo>
                  <a:pt x="1021095" y="1649689"/>
                </a:lnTo>
                <a:lnTo>
                  <a:pt x="1038926" y="1691869"/>
                </a:lnTo>
                <a:lnTo>
                  <a:pt x="1053119" y="1735819"/>
                </a:lnTo>
                <a:lnTo>
                  <a:pt x="1063488" y="1781353"/>
                </a:lnTo>
                <a:lnTo>
                  <a:pt x="1069846" y="1828284"/>
                </a:lnTo>
                <a:lnTo>
                  <a:pt x="1072007" y="1876425"/>
                </a:lnTo>
                <a:lnTo>
                  <a:pt x="1069846" y="1924545"/>
                </a:lnTo>
                <a:lnTo>
                  <a:pt x="1063488" y="1971458"/>
                </a:lnTo>
                <a:lnTo>
                  <a:pt x="1053119" y="2016976"/>
                </a:lnTo>
                <a:lnTo>
                  <a:pt x="1038926" y="2060913"/>
                </a:lnTo>
                <a:lnTo>
                  <a:pt x="1021095" y="2103081"/>
                </a:lnTo>
                <a:lnTo>
                  <a:pt x="999814" y="2143294"/>
                </a:lnTo>
                <a:lnTo>
                  <a:pt x="975268" y="2181364"/>
                </a:lnTo>
                <a:lnTo>
                  <a:pt x="947645" y="2217104"/>
                </a:lnTo>
                <a:lnTo>
                  <a:pt x="917130" y="2250328"/>
                </a:lnTo>
                <a:lnTo>
                  <a:pt x="883911" y="2280849"/>
                </a:lnTo>
                <a:lnTo>
                  <a:pt x="848173" y="2308479"/>
                </a:lnTo>
                <a:lnTo>
                  <a:pt x="810104" y="2333032"/>
                </a:lnTo>
                <a:lnTo>
                  <a:pt x="769890" y="2354320"/>
                </a:lnTo>
                <a:lnTo>
                  <a:pt x="727718" y="2372157"/>
                </a:lnTo>
                <a:lnTo>
                  <a:pt x="683775" y="2386356"/>
                </a:lnTo>
                <a:lnTo>
                  <a:pt x="638246" y="2396729"/>
                </a:lnTo>
                <a:lnTo>
                  <a:pt x="591318" y="2403091"/>
                </a:lnTo>
                <a:lnTo>
                  <a:pt x="543179" y="2405253"/>
                </a:lnTo>
                <a:lnTo>
                  <a:pt x="495039" y="2403091"/>
                </a:lnTo>
                <a:lnTo>
                  <a:pt x="448111" y="2396729"/>
                </a:lnTo>
                <a:lnTo>
                  <a:pt x="402582" y="2386356"/>
                </a:lnTo>
                <a:lnTo>
                  <a:pt x="358639" y="2372157"/>
                </a:lnTo>
                <a:lnTo>
                  <a:pt x="316467" y="2354320"/>
                </a:lnTo>
                <a:lnTo>
                  <a:pt x="276253" y="2333032"/>
                </a:lnTo>
                <a:lnTo>
                  <a:pt x="238184" y="2308479"/>
                </a:lnTo>
                <a:lnTo>
                  <a:pt x="202446" y="2280849"/>
                </a:lnTo>
                <a:lnTo>
                  <a:pt x="169227" y="2250328"/>
                </a:lnTo>
                <a:lnTo>
                  <a:pt x="138712" y="2217104"/>
                </a:lnTo>
                <a:lnTo>
                  <a:pt x="111089" y="2181364"/>
                </a:lnTo>
                <a:lnTo>
                  <a:pt x="86543" y="2143294"/>
                </a:lnTo>
                <a:lnTo>
                  <a:pt x="65262" y="2103081"/>
                </a:lnTo>
                <a:lnTo>
                  <a:pt x="47431" y="2060913"/>
                </a:lnTo>
                <a:lnTo>
                  <a:pt x="33238" y="2016976"/>
                </a:lnTo>
                <a:lnTo>
                  <a:pt x="22869" y="1971458"/>
                </a:lnTo>
                <a:lnTo>
                  <a:pt x="16511" y="1924545"/>
                </a:lnTo>
                <a:lnTo>
                  <a:pt x="14351" y="187642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0" y="457200"/>
            <a:ext cx="3931920" cy="45720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POWER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10</a:t>
            </a:fld>
          </a:p>
        </p:txBody>
      </p:sp>
      <p:sp>
        <p:nvSpPr>
          <p:cNvPr id="9" name="object 9" descr=""/>
          <p:cNvSpPr txBox="1"/>
          <p:nvPr/>
        </p:nvSpPr>
        <p:spPr>
          <a:xfrm>
            <a:off x="533400" y="5867400"/>
            <a:ext cx="5914390" cy="3390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2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THIS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SCALABLE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ACROSS</a:t>
            </a:r>
            <a:r>
              <a:rPr dirty="0" sz="16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LIFESPAN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57033" cy="66294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549010" y="427608"/>
            <a:ext cx="6320790" cy="5965825"/>
            <a:chOff x="5549010" y="427608"/>
            <a:chExt cx="6320790" cy="5965825"/>
          </a:xfrm>
        </p:grpSpPr>
        <p:sp>
          <p:nvSpPr>
            <p:cNvPr id="4" name="object 4" descr=""/>
            <p:cNvSpPr/>
            <p:nvPr/>
          </p:nvSpPr>
          <p:spPr>
            <a:xfrm>
              <a:off x="6882891" y="427608"/>
              <a:ext cx="3663315" cy="3663315"/>
            </a:xfrm>
            <a:custGeom>
              <a:avLst/>
              <a:gdLst/>
              <a:ahLst/>
              <a:cxnLst/>
              <a:rect l="l" t="t" r="r" b="b"/>
              <a:pathLst>
                <a:path w="3663315" h="3663315">
                  <a:moveTo>
                    <a:pt x="1831593" y="0"/>
                  </a:moveTo>
                  <a:lnTo>
                    <a:pt x="1783571" y="617"/>
                  </a:lnTo>
                  <a:lnTo>
                    <a:pt x="1735854" y="2459"/>
                  </a:lnTo>
                  <a:lnTo>
                    <a:pt x="1688456" y="5510"/>
                  </a:lnTo>
                  <a:lnTo>
                    <a:pt x="1641393" y="9756"/>
                  </a:lnTo>
                  <a:lnTo>
                    <a:pt x="1594680" y="15181"/>
                  </a:lnTo>
                  <a:lnTo>
                    <a:pt x="1548332" y="21771"/>
                  </a:lnTo>
                  <a:lnTo>
                    <a:pt x="1502364" y="29509"/>
                  </a:lnTo>
                  <a:lnTo>
                    <a:pt x="1456791" y="38382"/>
                  </a:lnTo>
                  <a:lnTo>
                    <a:pt x="1411628" y="48374"/>
                  </a:lnTo>
                  <a:lnTo>
                    <a:pt x="1366890" y="59470"/>
                  </a:lnTo>
                  <a:lnTo>
                    <a:pt x="1322593" y="71654"/>
                  </a:lnTo>
                  <a:lnTo>
                    <a:pt x="1278751" y="84913"/>
                  </a:lnTo>
                  <a:lnTo>
                    <a:pt x="1235379" y="99230"/>
                  </a:lnTo>
                  <a:lnTo>
                    <a:pt x="1192494" y="114591"/>
                  </a:lnTo>
                  <a:lnTo>
                    <a:pt x="1150108" y="130980"/>
                  </a:lnTo>
                  <a:lnTo>
                    <a:pt x="1108239" y="148383"/>
                  </a:lnTo>
                  <a:lnTo>
                    <a:pt x="1066900" y="166784"/>
                  </a:lnTo>
                  <a:lnTo>
                    <a:pt x="1026108" y="186169"/>
                  </a:lnTo>
                  <a:lnTo>
                    <a:pt x="985876" y="206522"/>
                  </a:lnTo>
                  <a:lnTo>
                    <a:pt x="946220" y="227828"/>
                  </a:lnTo>
                  <a:lnTo>
                    <a:pt x="907156" y="250072"/>
                  </a:lnTo>
                  <a:lnTo>
                    <a:pt x="868698" y="273239"/>
                  </a:lnTo>
                  <a:lnTo>
                    <a:pt x="830861" y="297314"/>
                  </a:lnTo>
                  <a:lnTo>
                    <a:pt x="793660" y="322282"/>
                  </a:lnTo>
                  <a:lnTo>
                    <a:pt x="757111" y="348128"/>
                  </a:lnTo>
                  <a:lnTo>
                    <a:pt x="721228" y="374836"/>
                  </a:lnTo>
                  <a:lnTo>
                    <a:pt x="686028" y="402392"/>
                  </a:lnTo>
                  <a:lnTo>
                    <a:pt x="651523" y="430781"/>
                  </a:lnTo>
                  <a:lnTo>
                    <a:pt x="617731" y="459987"/>
                  </a:lnTo>
                  <a:lnTo>
                    <a:pt x="584666" y="489995"/>
                  </a:lnTo>
                  <a:lnTo>
                    <a:pt x="552342" y="520791"/>
                  </a:lnTo>
                  <a:lnTo>
                    <a:pt x="520776" y="552359"/>
                  </a:lnTo>
                  <a:lnTo>
                    <a:pt x="489981" y="584684"/>
                  </a:lnTo>
                  <a:lnTo>
                    <a:pt x="459974" y="617751"/>
                  </a:lnTo>
                  <a:lnTo>
                    <a:pt x="430770" y="651545"/>
                  </a:lnTo>
                  <a:lnTo>
                    <a:pt x="402382" y="686051"/>
                  </a:lnTo>
                  <a:lnTo>
                    <a:pt x="374827" y="721254"/>
                  </a:lnTo>
                  <a:lnTo>
                    <a:pt x="348120" y="757139"/>
                  </a:lnTo>
                  <a:lnTo>
                    <a:pt x="322275" y="793690"/>
                  </a:lnTo>
                  <a:lnTo>
                    <a:pt x="297308" y="830893"/>
                  </a:lnTo>
                  <a:lnTo>
                    <a:pt x="273234" y="868733"/>
                  </a:lnTo>
                  <a:lnTo>
                    <a:pt x="250067" y="907193"/>
                  </a:lnTo>
                  <a:lnTo>
                    <a:pt x="227824" y="946261"/>
                  </a:lnTo>
                  <a:lnTo>
                    <a:pt x="206518" y="985919"/>
                  </a:lnTo>
                  <a:lnTo>
                    <a:pt x="186166" y="1026154"/>
                  </a:lnTo>
                  <a:lnTo>
                    <a:pt x="166782" y="1066950"/>
                  </a:lnTo>
                  <a:lnTo>
                    <a:pt x="148381" y="1108292"/>
                  </a:lnTo>
                  <a:lnTo>
                    <a:pt x="130978" y="1150165"/>
                  </a:lnTo>
                  <a:lnTo>
                    <a:pt x="114589" y="1192553"/>
                  </a:lnTo>
                  <a:lnTo>
                    <a:pt x="99229" y="1235443"/>
                  </a:lnTo>
                  <a:lnTo>
                    <a:pt x="84912" y="1278818"/>
                  </a:lnTo>
                  <a:lnTo>
                    <a:pt x="71654" y="1322664"/>
                  </a:lnTo>
                  <a:lnTo>
                    <a:pt x="59469" y="1366966"/>
                  </a:lnTo>
                  <a:lnTo>
                    <a:pt x="48374" y="1411708"/>
                  </a:lnTo>
                  <a:lnTo>
                    <a:pt x="38382" y="1456875"/>
                  </a:lnTo>
                  <a:lnTo>
                    <a:pt x="29509" y="1502453"/>
                  </a:lnTo>
                  <a:lnTo>
                    <a:pt x="21771" y="1548426"/>
                  </a:lnTo>
                  <a:lnTo>
                    <a:pt x="15181" y="1594779"/>
                  </a:lnTo>
                  <a:lnTo>
                    <a:pt x="9756" y="1641498"/>
                  </a:lnTo>
                  <a:lnTo>
                    <a:pt x="5510" y="1688566"/>
                  </a:lnTo>
                  <a:lnTo>
                    <a:pt x="2459" y="1735969"/>
                  </a:lnTo>
                  <a:lnTo>
                    <a:pt x="617" y="1783693"/>
                  </a:lnTo>
                  <a:lnTo>
                    <a:pt x="0" y="1831720"/>
                  </a:lnTo>
                  <a:lnTo>
                    <a:pt x="617" y="1879743"/>
                  </a:lnTo>
                  <a:lnTo>
                    <a:pt x="2459" y="1927460"/>
                  </a:lnTo>
                  <a:lnTo>
                    <a:pt x="5510" y="1974858"/>
                  </a:lnTo>
                  <a:lnTo>
                    <a:pt x="9756" y="2021921"/>
                  </a:lnTo>
                  <a:lnTo>
                    <a:pt x="15181" y="2068634"/>
                  </a:lnTo>
                  <a:lnTo>
                    <a:pt x="21771" y="2114982"/>
                  </a:lnTo>
                  <a:lnTo>
                    <a:pt x="29509" y="2160950"/>
                  </a:lnTo>
                  <a:lnTo>
                    <a:pt x="38382" y="2206523"/>
                  </a:lnTo>
                  <a:lnTo>
                    <a:pt x="48374" y="2251686"/>
                  </a:lnTo>
                  <a:lnTo>
                    <a:pt x="59469" y="2296424"/>
                  </a:lnTo>
                  <a:lnTo>
                    <a:pt x="71654" y="2340721"/>
                  </a:lnTo>
                  <a:lnTo>
                    <a:pt x="84912" y="2384563"/>
                  </a:lnTo>
                  <a:lnTo>
                    <a:pt x="99229" y="2427935"/>
                  </a:lnTo>
                  <a:lnTo>
                    <a:pt x="114589" y="2470820"/>
                  </a:lnTo>
                  <a:lnTo>
                    <a:pt x="130978" y="2513206"/>
                  </a:lnTo>
                  <a:lnTo>
                    <a:pt x="148381" y="2555075"/>
                  </a:lnTo>
                  <a:lnTo>
                    <a:pt x="166782" y="2596414"/>
                  </a:lnTo>
                  <a:lnTo>
                    <a:pt x="186166" y="2637206"/>
                  </a:lnTo>
                  <a:lnTo>
                    <a:pt x="206518" y="2677438"/>
                  </a:lnTo>
                  <a:lnTo>
                    <a:pt x="227824" y="2717094"/>
                  </a:lnTo>
                  <a:lnTo>
                    <a:pt x="250067" y="2756158"/>
                  </a:lnTo>
                  <a:lnTo>
                    <a:pt x="273234" y="2794616"/>
                  </a:lnTo>
                  <a:lnTo>
                    <a:pt x="297308" y="2832453"/>
                  </a:lnTo>
                  <a:lnTo>
                    <a:pt x="322275" y="2869654"/>
                  </a:lnTo>
                  <a:lnTo>
                    <a:pt x="348120" y="2906203"/>
                  </a:lnTo>
                  <a:lnTo>
                    <a:pt x="374827" y="2942086"/>
                  </a:lnTo>
                  <a:lnTo>
                    <a:pt x="402382" y="2977286"/>
                  </a:lnTo>
                  <a:lnTo>
                    <a:pt x="430770" y="3011791"/>
                  </a:lnTo>
                  <a:lnTo>
                    <a:pt x="459974" y="3045583"/>
                  </a:lnTo>
                  <a:lnTo>
                    <a:pt x="489981" y="3078648"/>
                  </a:lnTo>
                  <a:lnTo>
                    <a:pt x="520776" y="3110972"/>
                  </a:lnTo>
                  <a:lnTo>
                    <a:pt x="552342" y="3142538"/>
                  </a:lnTo>
                  <a:lnTo>
                    <a:pt x="584666" y="3173333"/>
                  </a:lnTo>
                  <a:lnTo>
                    <a:pt x="617731" y="3203340"/>
                  </a:lnTo>
                  <a:lnTo>
                    <a:pt x="651523" y="3232544"/>
                  </a:lnTo>
                  <a:lnTo>
                    <a:pt x="686028" y="3260932"/>
                  </a:lnTo>
                  <a:lnTo>
                    <a:pt x="721228" y="3288487"/>
                  </a:lnTo>
                  <a:lnTo>
                    <a:pt x="757111" y="3315194"/>
                  </a:lnTo>
                  <a:lnTo>
                    <a:pt x="793660" y="3341039"/>
                  </a:lnTo>
                  <a:lnTo>
                    <a:pt x="830861" y="3366006"/>
                  </a:lnTo>
                  <a:lnTo>
                    <a:pt x="868698" y="3390080"/>
                  </a:lnTo>
                  <a:lnTo>
                    <a:pt x="907156" y="3413247"/>
                  </a:lnTo>
                  <a:lnTo>
                    <a:pt x="946220" y="3435490"/>
                  </a:lnTo>
                  <a:lnTo>
                    <a:pt x="985876" y="3456796"/>
                  </a:lnTo>
                  <a:lnTo>
                    <a:pt x="1026108" y="3477148"/>
                  </a:lnTo>
                  <a:lnTo>
                    <a:pt x="1066900" y="3496532"/>
                  </a:lnTo>
                  <a:lnTo>
                    <a:pt x="1108239" y="3514933"/>
                  </a:lnTo>
                  <a:lnTo>
                    <a:pt x="1150108" y="3532336"/>
                  </a:lnTo>
                  <a:lnTo>
                    <a:pt x="1192494" y="3548725"/>
                  </a:lnTo>
                  <a:lnTo>
                    <a:pt x="1235379" y="3564085"/>
                  </a:lnTo>
                  <a:lnTo>
                    <a:pt x="1278751" y="3578402"/>
                  </a:lnTo>
                  <a:lnTo>
                    <a:pt x="1322593" y="3591660"/>
                  </a:lnTo>
                  <a:lnTo>
                    <a:pt x="1366890" y="3603845"/>
                  </a:lnTo>
                  <a:lnTo>
                    <a:pt x="1411628" y="3614940"/>
                  </a:lnTo>
                  <a:lnTo>
                    <a:pt x="1456791" y="3624932"/>
                  </a:lnTo>
                  <a:lnTo>
                    <a:pt x="1502364" y="3633805"/>
                  </a:lnTo>
                  <a:lnTo>
                    <a:pt x="1548332" y="3641543"/>
                  </a:lnTo>
                  <a:lnTo>
                    <a:pt x="1594680" y="3648133"/>
                  </a:lnTo>
                  <a:lnTo>
                    <a:pt x="1641393" y="3653558"/>
                  </a:lnTo>
                  <a:lnTo>
                    <a:pt x="1688456" y="3657804"/>
                  </a:lnTo>
                  <a:lnTo>
                    <a:pt x="1735854" y="3660855"/>
                  </a:lnTo>
                  <a:lnTo>
                    <a:pt x="1783571" y="3662697"/>
                  </a:lnTo>
                  <a:lnTo>
                    <a:pt x="1831593" y="3663315"/>
                  </a:lnTo>
                  <a:lnTo>
                    <a:pt x="1879616" y="3662697"/>
                  </a:lnTo>
                  <a:lnTo>
                    <a:pt x="1927333" y="3660855"/>
                  </a:lnTo>
                  <a:lnTo>
                    <a:pt x="1974731" y="3657804"/>
                  </a:lnTo>
                  <a:lnTo>
                    <a:pt x="2021794" y="3653558"/>
                  </a:lnTo>
                  <a:lnTo>
                    <a:pt x="2068507" y="3648133"/>
                  </a:lnTo>
                  <a:lnTo>
                    <a:pt x="2114855" y="3641543"/>
                  </a:lnTo>
                  <a:lnTo>
                    <a:pt x="2160823" y="3633805"/>
                  </a:lnTo>
                  <a:lnTo>
                    <a:pt x="2206396" y="3624932"/>
                  </a:lnTo>
                  <a:lnTo>
                    <a:pt x="2251559" y="3614940"/>
                  </a:lnTo>
                  <a:lnTo>
                    <a:pt x="2296297" y="3603845"/>
                  </a:lnTo>
                  <a:lnTo>
                    <a:pt x="2340594" y="3591660"/>
                  </a:lnTo>
                  <a:lnTo>
                    <a:pt x="2384436" y="3578402"/>
                  </a:lnTo>
                  <a:lnTo>
                    <a:pt x="2427808" y="3564085"/>
                  </a:lnTo>
                  <a:lnTo>
                    <a:pt x="2470693" y="3548725"/>
                  </a:lnTo>
                  <a:lnTo>
                    <a:pt x="2513079" y="3532336"/>
                  </a:lnTo>
                  <a:lnTo>
                    <a:pt x="2554948" y="3514933"/>
                  </a:lnTo>
                  <a:lnTo>
                    <a:pt x="2596287" y="3496532"/>
                  </a:lnTo>
                  <a:lnTo>
                    <a:pt x="2637079" y="3477148"/>
                  </a:lnTo>
                  <a:lnTo>
                    <a:pt x="2677311" y="3456796"/>
                  </a:lnTo>
                  <a:lnTo>
                    <a:pt x="2716967" y="3435490"/>
                  </a:lnTo>
                  <a:lnTo>
                    <a:pt x="2756031" y="3413247"/>
                  </a:lnTo>
                  <a:lnTo>
                    <a:pt x="2794489" y="3390080"/>
                  </a:lnTo>
                  <a:lnTo>
                    <a:pt x="2832326" y="3366006"/>
                  </a:lnTo>
                  <a:lnTo>
                    <a:pt x="2869527" y="3341039"/>
                  </a:lnTo>
                  <a:lnTo>
                    <a:pt x="2906076" y="3315194"/>
                  </a:lnTo>
                  <a:lnTo>
                    <a:pt x="2941959" y="3288487"/>
                  </a:lnTo>
                  <a:lnTo>
                    <a:pt x="2977159" y="3260932"/>
                  </a:lnTo>
                  <a:lnTo>
                    <a:pt x="3011664" y="3232544"/>
                  </a:lnTo>
                  <a:lnTo>
                    <a:pt x="3045456" y="3203340"/>
                  </a:lnTo>
                  <a:lnTo>
                    <a:pt x="3078521" y="3173333"/>
                  </a:lnTo>
                  <a:lnTo>
                    <a:pt x="3110845" y="3142538"/>
                  </a:lnTo>
                  <a:lnTo>
                    <a:pt x="3142411" y="3110972"/>
                  </a:lnTo>
                  <a:lnTo>
                    <a:pt x="3173206" y="3078648"/>
                  </a:lnTo>
                  <a:lnTo>
                    <a:pt x="3203213" y="3045583"/>
                  </a:lnTo>
                  <a:lnTo>
                    <a:pt x="3232417" y="3011791"/>
                  </a:lnTo>
                  <a:lnTo>
                    <a:pt x="3260805" y="2977286"/>
                  </a:lnTo>
                  <a:lnTo>
                    <a:pt x="3288360" y="2942086"/>
                  </a:lnTo>
                  <a:lnTo>
                    <a:pt x="3315067" y="2906203"/>
                  </a:lnTo>
                  <a:lnTo>
                    <a:pt x="3340912" y="2869654"/>
                  </a:lnTo>
                  <a:lnTo>
                    <a:pt x="3365879" y="2832453"/>
                  </a:lnTo>
                  <a:lnTo>
                    <a:pt x="3389953" y="2794616"/>
                  </a:lnTo>
                  <a:lnTo>
                    <a:pt x="3413120" y="2756158"/>
                  </a:lnTo>
                  <a:lnTo>
                    <a:pt x="3435363" y="2717094"/>
                  </a:lnTo>
                  <a:lnTo>
                    <a:pt x="3456669" y="2677438"/>
                  </a:lnTo>
                  <a:lnTo>
                    <a:pt x="3477021" y="2637206"/>
                  </a:lnTo>
                  <a:lnTo>
                    <a:pt x="3496405" y="2596414"/>
                  </a:lnTo>
                  <a:lnTo>
                    <a:pt x="3514806" y="2555075"/>
                  </a:lnTo>
                  <a:lnTo>
                    <a:pt x="3532209" y="2513206"/>
                  </a:lnTo>
                  <a:lnTo>
                    <a:pt x="3548598" y="2470820"/>
                  </a:lnTo>
                  <a:lnTo>
                    <a:pt x="3563958" y="2427935"/>
                  </a:lnTo>
                  <a:lnTo>
                    <a:pt x="3578275" y="2384563"/>
                  </a:lnTo>
                  <a:lnTo>
                    <a:pt x="3591533" y="2340721"/>
                  </a:lnTo>
                  <a:lnTo>
                    <a:pt x="3603718" y="2296424"/>
                  </a:lnTo>
                  <a:lnTo>
                    <a:pt x="3614813" y="2251686"/>
                  </a:lnTo>
                  <a:lnTo>
                    <a:pt x="3624805" y="2206523"/>
                  </a:lnTo>
                  <a:lnTo>
                    <a:pt x="3633678" y="2160950"/>
                  </a:lnTo>
                  <a:lnTo>
                    <a:pt x="3641416" y="2114982"/>
                  </a:lnTo>
                  <a:lnTo>
                    <a:pt x="3648006" y="2068634"/>
                  </a:lnTo>
                  <a:lnTo>
                    <a:pt x="3653431" y="2021921"/>
                  </a:lnTo>
                  <a:lnTo>
                    <a:pt x="3657677" y="1974858"/>
                  </a:lnTo>
                  <a:lnTo>
                    <a:pt x="3660728" y="1927460"/>
                  </a:lnTo>
                  <a:lnTo>
                    <a:pt x="3662570" y="1879743"/>
                  </a:lnTo>
                  <a:lnTo>
                    <a:pt x="3663187" y="1831720"/>
                  </a:lnTo>
                  <a:lnTo>
                    <a:pt x="3662570" y="1783693"/>
                  </a:lnTo>
                  <a:lnTo>
                    <a:pt x="3660728" y="1735969"/>
                  </a:lnTo>
                  <a:lnTo>
                    <a:pt x="3657677" y="1688566"/>
                  </a:lnTo>
                  <a:lnTo>
                    <a:pt x="3653431" y="1641498"/>
                  </a:lnTo>
                  <a:lnTo>
                    <a:pt x="3648006" y="1594779"/>
                  </a:lnTo>
                  <a:lnTo>
                    <a:pt x="3641416" y="1548426"/>
                  </a:lnTo>
                  <a:lnTo>
                    <a:pt x="3633678" y="1502453"/>
                  </a:lnTo>
                  <a:lnTo>
                    <a:pt x="3624805" y="1456875"/>
                  </a:lnTo>
                  <a:lnTo>
                    <a:pt x="3614813" y="1411708"/>
                  </a:lnTo>
                  <a:lnTo>
                    <a:pt x="3603718" y="1366966"/>
                  </a:lnTo>
                  <a:lnTo>
                    <a:pt x="3591533" y="1322664"/>
                  </a:lnTo>
                  <a:lnTo>
                    <a:pt x="3578275" y="1278818"/>
                  </a:lnTo>
                  <a:lnTo>
                    <a:pt x="3563958" y="1235443"/>
                  </a:lnTo>
                  <a:lnTo>
                    <a:pt x="3548598" y="1192553"/>
                  </a:lnTo>
                  <a:lnTo>
                    <a:pt x="3532209" y="1150165"/>
                  </a:lnTo>
                  <a:lnTo>
                    <a:pt x="3514806" y="1108292"/>
                  </a:lnTo>
                  <a:lnTo>
                    <a:pt x="3496405" y="1066950"/>
                  </a:lnTo>
                  <a:lnTo>
                    <a:pt x="3477021" y="1026154"/>
                  </a:lnTo>
                  <a:lnTo>
                    <a:pt x="3456669" y="985919"/>
                  </a:lnTo>
                  <a:lnTo>
                    <a:pt x="3435363" y="946261"/>
                  </a:lnTo>
                  <a:lnTo>
                    <a:pt x="3413120" y="907193"/>
                  </a:lnTo>
                  <a:lnTo>
                    <a:pt x="3389953" y="868733"/>
                  </a:lnTo>
                  <a:lnTo>
                    <a:pt x="3365879" y="830893"/>
                  </a:lnTo>
                  <a:lnTo>
                    <a:pt x="3340912" y="793690"/>
                  </a:lnTo>
                  <a:lnTo>
                    <a:pt x="3315067" y="757139"/>
                  </a:lnTo>
                  <a:lnTo>
                    <a:pt x="3288360" y="721254"/>
                  </a:lnTo>
                  <a:lnTo>
                    <a:pt x="3260805" y="686051"/>
                  </a:lnTo>
                  <a:lnTo>
                    <a:pt x="3232417" y="651545"/>
                  </a:lnTo>
                  <a:lnTo>
                    <a:pt x="3203213" y="617751"/>
                  </a:lnTo>
                  <a:lnTo>
                    <a:pt x="3173206" y="584684"/>
                  </a:lnTo>
                  <a:lnTo>
                    <a:pt x="3142411" y="552359"/>
                  </a:lnTo>
                  <a:lnTo>
                    <a:pt x="3110845" y="520791"/>
                  </a:lnTo>
                  <a:lnTo>
                    <a:pt x="3078521" y="489995"/>
                  </a:lnTo>
                  <a:lnTo>
                    <a:pt x="3045456" y="459987"/>
                  </a:lnTo>
                  <a:lnTo>
                    <a:pt x="3011664" y="430781"/>
                  </a:lnTo>
                  <a:lnTo>
                    <a:pt x="2977159" y="402392"/>
                  </a:lnTo>
                  <a:lnTo>
                    <a:pt x="2941959" y="374836"/>
                  </a:lnTo>
                  <a:lnTo>
                    <a:pt x="2906076" y="348128"/>
                  </a:lnTo>
                  <a:lnTo>
                    <a:pt x="2869527" y="322282"/>
                  </a:lnTo>
                  <a:lnTo>
                    <a:pt x="2832326" y="297314"/>
                  </a:lnTo>
                  <a:lnTo>
                    <a:pt x="2794489" y="273239"/>
                  </a:lnTo>
                  <a:lnTo>
                    <a:pt x="2756031" y="250072"/>
                  </a:lnTo>
                  <a:lnTo>
                    <a:pt x="2716967" y="227828"/>
                  </a:lnTo>
                  <a:lnTo>
                    <a:pt x="2677311" y="206522"/>
                  </a:lnTo>
                  <a:lnTo>
                    <a:pt x="2637079" y="186169"/>
                  </a:lnTo>
                  <a:lnTo>
                    <a:pt x="2596287" y="166784"/>
                  </a:lnTo>
                  <a:lnTo>
                    <a:pt x="2554948" y="148383"/>
                  </a:lnTo>
                  <a:lnTo>
                    <a:pt x="2513079" y="130980"/>
                  </a:lnTo>
                  <a:lnTo>
                    <a:pt x="2470693" y="114591"/>
                  </a:lnTo>
                  <a:lnTo>
                    <a:pt x="2427808" y="99230"/>
                  </a:lnTo>
                  <a:lnTo>
                    <a:pt x="2384436" y="84913"/>
                  </a:lnTo>
                  <a:lnTo>
                    <a:pt x="2340594" y="71654"/>
                  </a:lnTo>
                  <a:lnTo>
                    <a:pt x="2296297" y="59470"/>
                  </a:lnTo>
                  <a:lnTo>
                    <a:pt x="2251559" y="48374"/>
                  </a:lnTo>
                  <a:lnTo>
                    <a:pt x="2206396" y="38382"/>
                  </a:lnTo>
                  <a:lnTo>
                    <a:pt x="2160823" y="29509"/>
                  </a:lnTo>
                  <a:lnTo>
                    <a:pt x="2114855" y="21771"/>
                  </a:lnTo>
                  <a:lnTo>
                    <a:pt x="2068507" y="15181"/>
                  </a:lnTo>
                  <a:lnTo>
                    <a:pt x="2021794" y="9756"/>
                  </a:lnTo>
                  <a:lnTo>
                    <a:pt x="1974731" y="5510"/>
                  </a:lnTo>
                  <a:lnTo>
                    <a:pt x="1927333" y="2459"/>
                  </a:lnTo>
                  <a:lnTo>
                    <a:pt x="1879616" y="617"/>
                  </a:lnTo>
                  <a:lnTo>
                    <a:pt x="1831593" y="0"/>
                  </a:lnTo>
                  <a:close/>
                </a:path>
              </a:pathLst>
            </a:custGeom>
            <a:solidFill>
              <a:srgbClr val="D68E03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206231" y="2729610"/>
              <a:ext cx="3663315" cy="3663315"/>
            </a:xfrm>
            <a:custGeom>
              <a:avLst/>
              <a:gdLst/>
              <a:ahLst/>
              <a:cxnLst/>
              <a:rect l="l" t="t" r="r" b="b"/>
              <a:pathLst>
                <a:path w="3663315" h="3663315">
                  <a:moveTo>
                    <a:pt x="1831594" y="0"/>
                  </a:moveTo>
                  <a:lnTo>
                    <a:pt x="1783571" y="617"/>
                  </a:lnTo>
                  <a:lnTo>
                    <a:pt x="1735854" y="2459"/>
                  </a:lnTo>
                  <a:lnTo>
                    <a:pt x="1688456" y="5510"/>
                  </a:lnTo>
                  <a:lnTo>
                    <a:pt x="1641393" y="9756"/>
                  </a:lnTo>
                  <a:lnTo>
                    <a:pt x="1594680" y="15181"/>
                  </a:lnTo>
                  <a:lnTo>
                    <a:pt x="1548332" y="21771"/>
                  </a:lnTo>
                  <a:lnTo>
                    <a:pt x="1502364" y="29509"/>
                  </a:lnTo>
                  <a:lnTo>
                    <a:pt x="1456791" y="38382"/>
                  </a:lnTo>
                  <a:lnTo>
                    <a:pt x="1411628" y="48374"/>
                  </a:lnTo>
                  <a:lnTo>
                    <a:pt x="1366890" y="59469"/>
                  </a:lnTo>
                  <a:lnTo>
                    <a:pt x="1322593" y="71654"/>
                  </a:lnTo>
                  <a:lnTo>
                    <a:pt x="1278751" y="84912"/>
                  </a:lnTo>
                  <a:lnTo>
                    <a:pt x="1235379" y="99229"/>
                  </a:lnTo>
                  <a:lnTo>
                    <a:pt x="1192494" y="114589"/>
                  </a:lnTo>
                  <a:lnTo>
                    <a:pt x="1150108" y="130978"/>
                  </a:lnTo>
                  <a:lnTo>
                    <a:pt x="1108239" y="148381"/>
                  </a:lnTo>
                  <a:lnTo>
                    <a:pt x="1066900" y="166782"/>
                  </a:lnTo>
                  <a:lnTo>
                    <a:pt x="1026108" y="186166"/>
                  </a:lnTo>
                  <a:lnTo>
                    <a:pt x="985876" y="206518"/>
                  </a:lnTo>
                  <a:lnTo>
                    <a:pt x="946220" y="227824"/>
                  </a:lnTo>
                  <a:lnTo>
                    <a:pt x="907156" y="250067"/>
                  </a:lnTo>
                  <a:lnTo>
                    <a:pt x="868698" y="273234"/>
                  </a:lnTo>
                  <a:lnTo>
                    <a:pt x="830861" y="297308"/>
                  </a:lnTo>
                  <a:lnTo>
                    <a:pt x="793660" y="322275"/>
                  </a:lnTo>
                  <a:lnTo>
                    <a:pt x="757111" y="348120"/>
                  </a:lnTo>
                  <a:lnTo>
                    <a:pt x="721228" y="374827"/>
                  </a:lnTo>
                  <a:lnTo>
                    <a:pt x="686028" y="402382"/>
                  </a:lnTo>
                  <a:lnTo>
                    <a:pt x="651523" y="430770"/>
                  </a:lnTo>
                  <a:lnTo>
                    <a:pt x="617731" y="459974"/>
                  </a:lnTo>
                  <a:lnTo>
                    <a:pt x="584666" y="489981"/>
                  </a:lnTo>
                  <a:lnTo>
                    <a:pt x="552342" y="520776"/>
                  </a:lnTo>
                  <a:lnTo>
                    <a:pt x="520776" y="552342"/>
                  </a:lnTo>
                  <a:lnTo>
                    <a:pt x="489981" y="584666"/>
                  </a:lnTo>
                  <a:lnTo>
                    <a:pt x="459974" y="617731"/>
                  </a:lnTo>
                  <a:lnTo>
                    <a:pt x="430770" y="651523"/>
                  </a:lnTo>
                  <a:lnTo>
                    <a:pt x="402382" y="686028"/>
                  </a:lnTo>
                  <a:lnTo>
                    <a:pt x="374827" y="721228"/>
                  </a:lnTo>
                  <a:lnTo>
                    <a:pt x="348120" y="757111"/>
                  </a:lnTo>
                  <a:lnTo>
                    <a:pt x="322275" y="793660"/>
                  </a:lnTo>
                  <a:lnTo>
                    <a:pt x="297308" y="830861"/>
                  </a:lnTo>
                  <a:lnTo>
                    <a:pt x="273234" y="868698"/>
                  </a:lnTo>
                  <a:lnTo>
                    <a:pt x="250067" y="907156"/>
                  </a:lnTo>
                  <a:lnTo>
                    <a:pt x="227824" y="946220"/>
                  </a:lnTo>
                  <a:lnTo>
                    <a:pt x="206518" y="985876"/>
                  </a:lnTo>
                  <a:lnTo>
                    <a:pt x="186166" y="1026108"/>
                  </a:lnTo>
                  <a:lnTo>
                    <a:pt x="166782" y="1066900"/>
                  </a:lnTo>
                  <a:lnTo>
                    <a:pt x="148381" y="1108239"/>
                  </a:lnTo>
                  <a:lnTo>
                    <a:pt x="130978" y="1150108"/>
                  </a:lnTo>
                  <a:lnTo>
                    <a:pt x="114589" y="1192494"/>
                  </a:lnTo>
                  <a:lnTo>
                    <a:pt x="99229" y="1235379"/>
                  </a:lnTo>
                  <a:lnTo>
                    <a:pt x="84912" y="1278751"/>
                  </a:lnTo>
                  <a:lnTo>
                    <a:pt x="71654" y="1322593"/>
                  </a:lnTo>
                  <a:lnTo>
                    <a:pt x="59469" y="1366890"/>
                  </a:lnTo>
                  <a:lnTo>
                    <a:pt x="48374" y="1411628"/>
                  </a:lnTo>
                  <a:lnTo>
                    <a:pt x="38382" y="1456791"/>
                  </a:lnTo>
                  <a:lnTo>
                    <a:pt x="29509" y="1502364"/>
                  </a:lnTo>
                  <a:lnTo>
                    <a:pt x="21771" y="1548332"/>
                  </a:lnTo>
                  <a:lnTo>
                    <a:pt x="15181" y="1594680"/>
                  </a:lnTo>
                  <a:lnTo>
                    <a:pt x="9756" y="1641393"/>
                  </a:lnTo>
                  <a:lnTo>
                    <a:pt x="5510" y="1688456"/>
                  </a:lnTo>
                  <a:lnTo>
                    <a:pt x="2459" y="1735854"/>
                  </a:lnTo>
                  <a:lnTo>
                    <a:pt x="617" y="1783571"/>
                  </a:lnTo>
                  <a:lnTo>
                    <a:pt x="0" y="1831594"/>
                  </a:lnTo>
                  <a:lnTo>
                    <a:pt x="617" y="1879621"/>
                  </a:lnTo>
                  <a:lnTo>
                    <a:pt x="2459" y="1927344"/>
                  </a:lnTo>
                  <a:lnTo>
                    <a:pt x="5510" y="1974748"/>
                  </a:lnTo>
                  <a:lnTo>
                    <a:pt x="9756" y="2021816"/>
                  </a:lnTo>
                  <a:lnTo>
                    <a:pt x="15181" y="2068534"/>
                  </a:lnTo>
                  <a:lnTo>
                    <a:pt x="21771" y="2114886"/>
                  </a:lnTo>
                  <a:lnTo>
                    <a:pt x="29509" y="2160859"/>
                  </a:lnTo>
                  <a:lnTo>
                    <a:pt x="38382" y="2206436"/>
                  </a:lnTo>
                  <a:lnTo>
                    <a:pt x="48374" y="2251603"/>
                  </a:lnTo>
                  <a:lnTo>
                    <a:pt x="59469" y="2296344"/>
                  </a:lnTo>
                  <a:lnTo>
                    <a:pt x="71654" y="2340645"/>
                  </a:lnTo>
                  <a:lnTo>
                    <a:pt x="84912" y="2384490"/>
                  </a:lnTo>
                  <a:lnTo>
                    <a:pt x="99229" y="2427864"/>
                  </a:lnTo>
                  <a:lnTo>
                    <a:pt x="114589" y="2470753"/>
                  </a:lnTo>
                  <a:lnTo>
                    <a:pt x="130978" y="2513140"/>
                  </a:lnTo>
                  <a:lnTo>
                    <a:pt x="148381" y="2555012"/>
                  </a:lnTo>
                  <a:lnTo>
                    <a:pt x="166782" y="2596353"/>
                  </a:lnTo>
                  <a:lnTo>
                    <a:pt x="186166" y="2637147"/>
                  </a:lnTo>
                  <a:lnTo>
                    <a:pt x="206518" y="2677381"/>
                  </a:lnTo>
                  <a:lnTo>
                    <a:pt x="227824" y="2717038"/>
                  </a:lnTo>
                  <a:lnTo>
                    <a:pt x="250067" y="2756104"/>
                  </a:lnTo>
                  <a:lnTo>
                    <a:pt x="273234" y="2794564"/>
                  </a:lnTo>
                  <a:lnTo>
                    <a:pt x="297308" y="2832402"/>
                  </a:lnTo>
                  <a:lnTo>
                    <a:pt x="322275" y="2869603"/>
                  </a:lnTo>
                  <a:lnTo>
                    <a:pt x="348120" y="2906153"/>
                  </a:lnTo>
                  <a:lnTo>
                    <a:pt x="374827" y="2942036"/>
                  </a:lnTo>
                  <a:lnTo>
                    <a:pt x="402382" y="2977238"/>
                  </a:lnTo>
                  <a:lnTo>
                    <a:pt x="430770" y="3011742"/>
                  </a:lnTo>
                  <a:lnTo>
                    <a:pt x="459974" y="3045535"/>
                  </a:lnTo>
                  <a:lnTo>
                    <a:pt x="489981" y="3078601"/>
                  </a:lnTo>
                  <a:lnTo>
                    <a:pt x="520776" y="3110924"/>
                  </a:lnTo>
                  <a:lnTo>
                    <a:pt x="552342" y="3142491"/>
                  </a:lnTo>
                  <a:lnTo>
                    <a:pt x="584666" y="3173285"/>
                  </a:lnTo>
                  <a:lnTo>
                    <a:pt x="617731" y="3203292"/>
                  </a:lnTo>
                  <a:lnTo>
                    <a:pt x="651523" y="3232496"/>
                  </a:lnTo>
                  <a:lnTo>
                    <a:pt x="686028" y="3260883"/>
                  </a:lnTo>
                  <a:lnTo>
                    <a:pt x="721228" y="3288438"/>
                  </a:lnTo>
                  <a:lnTo>
                    <a:pt x="757111" y="3315145"/>
                  </a:lnTo>
                  <a:lnTo>
                    <a:pt x="793660" y="3340989"/>
                  </a:lnTo>
                  <a:lnTo>
                    <a:pt x="830861" y="3365956"/>
                  </a:lnTo>
                  <a:lnTo>
                    <a:pt x="868698" y="3390029"/>
                  </a:lnTo>
                  <a:lnTo>
                    <a:pt x="907156" y="3413195"/>
                  </a:lnTo>
                  <a:lnTo>
                    <a:pt x="946220" y="3435438"/>
                  </a:lnTo>
                  <a:lnTo>
                    <a:pt x="985876" y="3456743"/>
                  </a:lnTo>
                  <a:lnTo>
                    <a:pt x="1026108" y="3477094"/>
                  </a:lnTo>
                  <a:lnTo>
                    <a:pt x="1066900" y="3496478"/>
                  </a:lnTo>
                  <a:lnTo>
                    <a:pt x="1108239" y="3514878"/>
                  </a:lnTo>
                  <a:lnTo>
                    <a:pt x="1150108" y="3532279"/>
                  </a:lnTo>
                  <a:lnTo>
                    <a:pt x="1192494" y="3548668"/>
                  </a:lnTo>
                  <a:lnTo>
                    <a:pt x="1235379" y="3564028"/>
                  </a:lnTo>
                  <a:lnTo>
                    <a:pt x="1278751" y="3578344"/>
                  </a:lnTo>
                  <a:lnTo>
                    <a:pt x="1322593" y="3591601"/>
                  </a:lnTo>
                  <a:lnTo>
                    <a:pt x="1366890" y="3603785"/>
                  </a:lnTo>
                  <a:lnTo>
                    <a:pt x="1411628" y="3614880"/>
                  </a:lnTo>
                  <a:lnTo>
                    <a:pt x="1456791" y="3624871"/>
                  </a:lnTo>
                  <a:lnTo>
                    <a:pt x="1502364" y="3633743"/>
                  </a:lnTo>
                  <a:lnTo>
                    <a:pt x="1548332" y="3641481"/>
                  </a:lnTo>
                  <a:lnTo>
                    <a:pt x="1594680" y="3648070"/>
                  </a:lnTo>
                  <a:lnTo>
                    <a:pt x="1641393" y="3653495"/>
                  </a:lnTo>
                  <a:lnTo>
                    <a:pt x="1688456" y="3657741"/>
                  </a:lnTo>
                  <a:lnTo>
                    <a:pt x="1735854" y="3660792"/>
                  </a:lnTo>
                  <a:lnTo>
                    <a:pt x="1783571" y="3662634"/>
                  </a:lnTo>
                  <a:lnTo>
                    <a:pt x="1831594" y="3663251"/>
                  </a:lnTo>
                  <a:lnTo>
                    <a:pt x="1879616" y="3662634"/>
                  </a:lnTo>
                  <a:lnTo>
                    <a:pt x="1927333" y="3660792"/>
                  </a:lnTo>
                  <a:lnTo>
                    <a:pt x="1974731" y="3657741"/>
                  </a:lnTo>
                  <a:lnTo>
                    <a:pt x="2021794" y="3653495"/>
                  </a:lnTo>
                  <a:lnTo>
                    <a:pt x="2068507" y="3648070"/>
                  </a:lnTo>
                  <a:lnTo>
                    <a:pt x="2114855" y="3641481"/>
                  </a:lnTo>
                  <a:lnTo>
                    <a:pt x="2160823" y="3633743"/>
                  </a:lnTo>
                  <a:lnTo>
                    <a:pt x="2206396" y="3624871"/>
                  </a:lnTo>
                  <a:lnTo>
                    <a:pt x="2251559" y="3614880"/>
                  </a:lnTo>
                  <a:lnTo>
                    <a:pt x="2296297" y="3603785"/>
                  </a:lnTo>
                  <a:lnTo>
                    <a:pt x="2340594" y="3591601"/>
                  </a:lnTo>
                  <a:lnTo>
                    <a:pt x="2384436" y="3578344"/>
                  </a:lnTo>
                  <a:lnTo>
                    <a:pt x="2427808" y="3564028"/>
                  </a:lnTo>
                  <a:lnTo>
                    <a:pt x="2470693" y="3548668"/>
                  </a:lnTo>
                  <a:lnTo>
                    <a:pt x="2513079" y="3532279"/>
                  </a:lnTo>
                  <a:lnTo>
                    <a:pt x="2554948" y="3514878"/>
                  </a:lnTo>
                  <a:lnTo>
                    <a:pt x="2596287" y="3496478"/>
                  </a:lnTo>
                  <a:lnTo>
                    <a:pt x="2637079" y="3477094"/>
                  </a:lnTo>
                  <a:lnTo>
                    <a:pt x="2677311" y="3456743"/>
                  </a:lnTo>
                  <a:lnTo>
                    <a:pt x="2716967" y="3435438"/>
                  </a:lnTo>
                  <a:lnTo>
                    <a:pt x="2756031" y="3413195"/>
                  </a:lnTo>
                  <a:lnTo>
                    <a:pt x="2794489" y="3390029"/>
                  </a:lnTo>
                  <a:lnTo>
                    <a:pt x="2832326" y="3365956"/>
                  </a:lnTo>
                  <a:lnTo>
                    <a:pt x="2869527" y="3340989"/>
                  </a:lnTo>
                  <a:lnTo>
                    <a:pt x="2906076" y="3315145"/>
                  </a:lnTo>
                  <a:lnTo>
                    <a:pt x="2941959" y="3288438"/>
                  </a:lnTo>
                  <a:lnTo>
                    <a:pt x="2977159" y="3260883"/>
                  </a:lnTo>
                  <a:lnTo>
                    <a:pt x="3011664" y="3232496"/>
                  </a:lnTo>
                  <a:lnTo>
                    <a:pt x="3045456" y="3203292"/>
                  </a:lnTo>
                  <a:lnTo>
                    <a:pt x="3078521" y="3173285"/>
                  </a:lnTo>
                  <a:lnTo>
                    <a:pt x="3110845" y="3142491"/>
                  </a:lnTo>
                  <a:lnTo>
                    <a:pt x="3142411" y="3110924"/>
                  </a:lnTo>
                  <a:lnTo>
                    <a:pt x="3173206" y="3078601"/>
                  </a:lnTo>
                  <a:lnTo>
                    <a:pt x="3203213" y="3045535"/>
                  </a:lnTo>
                  <a:lnTo>
                    <a:pt x="3232417" y="3011742"/>
                  </a:lnTo>
                  <a:lnTo>
                    <a:pt x="3260805" y="2977238"/>
                  </a:lnTo>
                  <a:lnTo>
                    <a:pt x="3288360" y="2942036"/>
                  </a:lnTo>
                  <a:lnTo>
                    <a:pt x="3315067" y="2906153"/>
                  </a:lnTo>
                  <a:lnTo>
                    <a:pt x="3340912" y="2869603"/>
                  </a:lnTo>
                  <a:lnTo>
                    <a:pt x="3365879" y="2832402"/>
                  </a:lnTo>
                  <a:lnTo>
                    <a:pt x="3389953" y="2794564"/>
                  </a:lnTo>
                  <a:lnTo>
                    <a:pt x="3413120" y="2756104"/>
                  </a:lnTo>
                  <a:lnTo>
                    <a:pt x="3435363" y="2717038"/>
                  </a:lnTo>
                  <a:lnTo>
                    <a:pt x="3456669" y="2677381"/>
                  </a:lnTo>
                  <a:lnTo>
                    <a:pt x="3477021" y="2637147"/>
                  </a:lnTo>
                  <a:lnTo>
                    <a:pt x="3496405" y="2596353"/>
                  </a:lnTo>
                  <a:lnTo>
                    <a:pt x="3514806" y="2555012"/>
                  </a:lnTo>
                  <a:lnTo>
                    <a:pt x="3532209" y="2513140"/>
                  </a:lnTo>
                  <a:lnTo>
                    <a:pt x="3548598" y="2470753"/>
                  </a:lnTo>
                  <a:lnTo>
                    <a:pt x="3563958" y="2427864"/>
                  </a:lnTo>
                  <a:lnTo>
                    <a:pt x="3578275" y="2384490"/>
                  </a:lnTo>
                  <a:lnTo>
                    <a:pt x="3591533" y="2340645"/>
                  </a:lnTo>
                  <a:lnTo>
                    <a:pt x="3603718" y="2296344"/>
                  </a:lnTo>
                  <a:lnTo>
                    <a:pt x="3614813" y="2251603"/>
                  </a:lnTo>
                  <a:lnTo>
                    <a:pt x="3624805" y="2206436"/>
                  </a:lnTo>
                  <a:lnTo>
                    <a:pt x="3633678" y="2160859"/>
                  </a:lnTo>
                  <a:lnTo>
                    <a:pt x="3641416" y="2114886"/>
                  </a:lnTo>
                  <a:lnTo>
                    <a:pt x="3648006" y="2068534"/>
                  </a:lnTo>
                  <a:lnTo>
                    <a:pt x="3653431" y="2021816"/>
                  </a:lnTo>
                  <a:lnTo>
                    <a:pt x="3657677" y="1974748"/>
                  </a:lnTo>
                  <a:lnTo>
                    <a:pt x="3660728" y="1927344"/>
                  </a:lnTo>
                  <a:lnTo>
                    <a:pt x="3662570" y="1879621"/>
                  </a:lnTo>
                  <a:lnTo>
                    <a:pt x="3663188" y="1831594"/>
                  </a:lnTo>
                  <a:lnTo>
                    <a:pt x="3662570" y="1783571"/>
                  </a:lnTo>
                  <a:lnTo>
                    <a:pt x="3660728" y="1735854"/>
                  </a:lnTo>
                  <a:lnTo>
                    <a:pt x="3657677" y="1688456"/>
                  </a:lnTo>
                  <a:lnTo>
                    <a:pt x="3653431" y="1641393"/>
                  </a:lnTo>
                  <a:lnTo>
                    <a:pt x="3648006" y="1594680"/>
                  </a:lnTo>
                  <a:lnTo>
                    <a:pt x="3641416" y="1548332"/>
                  </a:lnTo>
                  <a:lnTo>
                    <a:pt x="3633678" y="1502364"/>
                  </a:lnTo>
                  <a:lnTo>
                    <a:pt x="3624805" y="1456791"/>
                  </a:lnTo>
                  <a:lnTo>
                    <a:pt x="3614813" y="1411628"/>
                  </a:lnTo>
                  <a:lnTo>
                    <a:pt x="3603718" y="1366890"/>
                  </a:lnTo>
                  <a:lnTo>
                    <a:pt x="3591533" y="1322593"/>
                  </a:lnTo>
                  <a:lnTo>
                    <a:pt x="3578275" y="1278751"/>
                  </a:lnTo>
                  <a:lnTo>
                    <a:pt x="3563958" y="1235379"/>
                  </a:lnTo>
                  <a:lnTo>
                    <a:pt x="3548598" y="1192494"/>
                  </a:lnTo>
                  <a:lnTo>
                    <a:pt x="3532209" y="1150108"/>
                  </a:lnTo>
                  <a:lnTo>
                    <a:pt x="3514806" y="1108239"/>
                  </a:lnTo>
                  <a:lnTo>
                    <a:pt x="3496405" y="1066900"/>
                  </a:lnTo>
                  <a:lnTo>
                    <a:pt x="3477021" y="1026108"/>
                  </a:lnTo>
                  <a:lnTo>
                    <a:pt x="3456669" y="985876"/>
                  </a:lnTo>
                  <a:lnTo>
                    <a:pt x="3435363" y="946220"/>
                  </a:lnTo>
                  <a:lnTo>
                    <a:pt x="3413120" y="907156"/>
                  </a:lnTo>
                  <a:lnTo>
                    <a:pt x="3389953" y="868698"/>
                  </a:lnTo>
                  <a:lnTo>
                    <a:pt x="3365879" y="830861"/>
                  </a:lnTo>
                  <a:lnTo>
                    <a:pt x="3340912" y="793660"/>
                  </a:lnTo>
                  <a:lnTo>
                    <a:pt x="3315067" y="757111"/>
                  </a:lnTo>
                  <a:lnTo>
                    <a:pt x="3288360" y="721228"/>
                  </a:lnTo>
                  <a:lnTo>
                    <a:pt x="3260805" y="686028"/>
                  </a:lnTo>
                  <a:lnTo>
                    <a:pt x="3232417" y="651523"/>
                  </a:lnTo>
                  <a:lnTo>
                    <a:pt x="3203213" y="617731"/>
                  </a:lnTo>
                  <a:lnTo>
                    <a:pt x="3173206" y="584666"/>
                  </a:lnTo>
                  <a:lnTo>
                    <a:pt x="3142411" y="552342"/>
                  </a:lnTo>
                  <a:lnTo>
                    <a:pt x="3110845" y="520776"/>
                  </a:lnTo>
                  <a:lnTo>
                    <a:pt x="3078521" y="489981"/>
                  </a:lnTo>
                  <a:lnTo>
                    <a:pt x="3045456" y="459974"/>
                  </a:lnTo>
                  <a:lnTo>
                    <a:pt x="3011664" y="430770"/>
                  </a:lnTo>
                  <a:lnTo>
                    <a:pt x="2977159" y="402382"/>
                  </a:lnTo>
                  <a:lnTo>
                    <a:pt x="2941959" y="374827"/>
                  </a:lnTo>
                  <a:lnTo>
                    <a:pt x="2906076" y="348120"/>
                  </a:lnTo>
                  <a:lnTo>
                    <a:pt x="2869527" y="322275"/>
                  </a:lnTo>
                  <a:lnTo>
                    <a:pt x="2832326" y="297308"/>
                  </a:lnTo>
                  <a:lnTo>
                    <a:pt x="2794489" y="273234"/>
                  </a:lnTo>
                  <a:lnTo>
                    <a:pt x="2756031" y="250067"/>
                  </a:lnTo>
                  <a:lnTo>
                    <a:pt x="2716967" y="227824"/>
                  </a:lnTo>
                  <a:lnTo>
                    <a:pt x="2677311" y="206518"/>
                  </a:lnTo>
                  <a:lnTo>
                    <a:pt x="2637079" y="186166"/>
                  </a:lnTo>
                  <a:lnTo>
                    <a:pt x="2596287" y="166782"/>
                  </a:lnTo>
                  <a:lnTo>
                    <a:pt x="2554948" y="148381"/>
                  </a:lnTo>
                  <a:lnTo>
                    <a:pt x="2513079" y="130978"/>
                  </a:lnTo>
                  <a:lnTo>
                    <a:pt x="2470693" y="114589"/>
                  </a:lnTo>
                  <a:lnTo>
                    <a:pt x="2427808" y="99229"/>
                  </a:lnTo>
                  <a:lnTo>
                    <a:pt x="2384436" y="84912"/>
                  </a:lnTo>
                  <a:lnTo>
                    <a:pt x="2340594" y="71654"/>
                  </a:lnTo>
                  <a:lnTo>
                    <a:pt x="2296297" y="59469"/>
                  </a:lnTo>
                  <a:lnTo>
                    <a:pt x="2251559" y="48374"/>
                  </a:lnTo>
                  <a:lnTo>
                    <a:pt x="2206396" y="38382"/>
                  </a:lnTo>
                  <a:lnTo>
                    <a:pt x="2160823" y="29509"/>
                  </a:lnTo>
                  <a:lnTo>
                    <a:pt x="2114855" y="21771"/>
                  </a:lnTo>
                  <a:lnTo>
                    <a:pt x="2068507" y="15181"/>
                  </a:lnTo>
                  <a:lnTo>
                    <a:pt x="2021794" y="9756"/>
                  </a:lnTo>
                  <a:lnTo>
                    <a:pt x="1974731" y="5510"/>
                  </a:lnTo>
                  <a:lnTo>
                    <a:pt x="1927333" y="2459"/>
                  </a:lnTo>
                  <a:lnTo>
                    <a:pt x="1879616" y="617"/>
                  </a:lnTo>
                  <a:lnTo>
                    <a:pt x="1831594" y="0"/>
                  </a:lnTo>
                  <a:close/>
                </a:path>
              </a:pathLst>
            </a:custGeom>
            <a:solidFill>
              <a:srgbClr val="B55375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549010" y="2725038"/>
              <a:ext cx="3663315" cy="3663315"/>
            </a:xfrm>
            <a:custGeom>
              <a:avLst/>
              <a:gdLst/>
              <a:ahLst/>
              <a:cxnLst/>
              <a:rect l="l" t="t" r="r" b="b"/>
              <a:pathLst>
                <a:path w="3663315" h="3663315">
                  <a:moveTo>
                    <a:pt x="1831593" y="0"/>
                  </a:moveTo>
                  <a:lnTo>
                    <a:pt x="1783571" y="617"/>
                  </a:lnTo>
                  <a:lnTo>
                    <a:pt x="1735854" y="2459"/>
                  </a:lnTo>
                  <a:lnTo>
                    <a:pt x="1688456" y="5510"/>
                  </a:lnTo>
                  <a:lnTo>
                    <a:pt x="1641393" y="9756"/>
                  </a:lnTo>
                  <a:lnTo>
                    <a:pt x="1594680" y="15181"/>
                  </a:lnTo>
                  <a:lnTo>
                    <a:pt x="1548332" y="21771"/>
                  </a:lnTo>
                  <a:lnTo>
                    <a:pt x="1502364" y="29509"/>
                  </a:lnTo>
                  <a:lnTo>
                    <a:pt x="1456791" y="38382"/>
                  </a:lnTo>
                  <a:lnTo>
                    <a:pt x="1411628" y="48374"/>
                  </a:lnTo>
                  <a:lnTo>
                    <a:pt x="1366890" y="59469"/>
                  </a:lnTo>
                  <a:lnTo>
                    <a:pt x="1322593" y="71654"/>
                  </a:lnTo>
                  <a:lnTo>
                    <a:pt x="1278751" y="84912"/>
                  </a:lnTo>
                  <a:lnTo>
                    <a:pt x="1235379" y="99229"/>
                  </a:lnTo>
                  <a:lnTo>
                    <a:pt x="1192494" y="114589"/>
                  </a:lnTo>
                  <a:lnTo>
                    <a:pt x="1150108" y="130978"/>
                  </a:lnTo>
                  <a:lnTo>
                    <a:pt x="1108239" y="148381"/>
                  </a:lnTo>
                  <a:lnTo>
                    <a:pt x="1066900" y="166782"/>
                  </a:lnTo>
                  <a:lnTo>
                    <a:pt x="1026108" y="186166"/>
                  </a:lnTo>
                  <a:lnTo>
                    <a:pt x="985876" y="206518"/>
                  </a:lnTo>
                  <a:lnTo>
                    <a:pt x="946220" y="227824"/>
                  </a:lnTo>
                  <a:lnTo>
                    <a:pt x="907156" y="250067"/>
                  </a:lnTo>
                  <a:lnTo>
                    <a:pt x="868698" y="273234"/>
                  </a:lnTo>
                  <a:lnTo>
                    <a:pt x="830861" y="297308"/>
                  </a:lnTo>
                  <a:lnTo>
                    <a:pt x="793660" y="322275"/>
                  </a:lnTo>
                  <a:lnTo>
                    <a:pt x="757111" y="348120"/>
                  </a:lnTo>
                  <a:lnTo>
                    <a:pt x="721228" y="374827"/>
                  </a:lnTo>
                  <a:lnTo>
                    <a:pt x="686028" y="402382"/>
                  </a:lnTo>
                  <a:lnTo>
                    <a:pt x="651523" y="430770"/>
                  </a:lnTo>
                  <a:lnTo>
                    <a:pt x="617731" y="459974"/>
                  </a:lnTo>
                  <a:lnTo>
                    <a:pt x="584666" y="489981"/>
                  </a:lnTo>
                  <a:lnTo>
                    <a:pt x="552342" y="520776"/>
                  </a:lnTo>
                  <a:lnTo>
                    <a:pt x="520776" y="552342"/>
                  </a:lnTo>
                  <a:lnTo>
                    <a:pt x="489981" y="584666"/>
                  </a:lnTo>
                  <a:lnTo>
                    <a:pt x="459974" y="617731"/>
                  </a:lnTo>
                  <a:lnTo>
                    <a:pt x="430770" y="651523"/>
                  </a:lnTo>
                  <a:lnTo>
                    <a:pt x="402382" y="686028"/>
                  </a:lnTo>
                  <a:lnTo>
                    <a:pt x="374827" y="721228"/>
                  </a:lnTo>
                  <a:lnTo>
                    <a:pt x="348120" y="757111"/>
                  </a:lnTo>
                  <a:lnTo>
                    <a:pt x="322275" y="793660"/>
                  </a:lnTo>
                  <a:lnTo>
                    <a:pt x="297308" y="830861"/>
                  </a:lnTo>
                  <a:lnTo>
                    <a:pt x="273234" y="868698"/>
                  </a:lnTo>
                  <a:lnTo>
                    <a:pt x="250067" y="907156"/>
                  </a:lnTo>
                  <a:lnTo>
                    <a:pt x="227824" y="946220"/>
                  </a:lnTo>
                  <a:lnTo>
                    <a:pt x="206518" y="985876"/>
                  </a:lnTo>
                  <a:lnTo>
                    <a:pt x="186166" y="1026108"/>
                  </a:lnTo>
                  <a:lnTo>
                    <a:pt x="166782" y="1066900"/>
                  </a:lnTo>
                  <a:lnTo>
                    <a:pt x="148381" y="1108239"/>
                  </a:lnTo>
                  <a:lnTo>
                    <a:pt x="130978" y="1150108"/>
                  </a:lnTo>
                  <a:lnTo>
                    <a:pt x="114589" y="1192494"/>
                  </a:lnTo>
                  <a:lnTo>
                    <a:pt x="99229" y="1235379"/>
                  </a:lnTo>
                  <a:lnTo>
                    <a:pt x="84912" y="1278751"/>
                  </a:lnTo>
                  <a:lnTo>
                    <a:pt x="71654" y="1322593"/>
                  </a:lnTo>
                  <a:lnTo>
                    <a:pt x="59469" y="1366890"/>
                  </a:lnTo>
                  <a:lnTo>
                    <a:pt x="48374" y="1411628"/>
                  </a:lnTo>
                  <a:lnTo>
                    <a:pt x="38382" y="1456791"/>
                  </a:lnTo>
                  <a:lnTo>
                    <a:pt x="29509" y="1502364"/>
                  </a:lnTo>
                  <a:lnTo>
                    <a:pt x="21771" y="1548332"/>
                  </a:lnTo>
                  <a:lnTo>
                    <a:pt x="15181" y="1594680"/>
                  </a:lnTo>
                  <a:lnTo>
                    <a:pt x="9756" y="1641393"/>
                  </a:lnTo>
                  <a:lnTo>
                    <a:pt x="5510" y="1688456"/>
                  </a:lnTo>
                  <a:lnTo>
                    <a:pt x="2459" y="1735854"/>
                  </a:lnTo>
                  <a:lnTo>
                    <a:pt x="617" y="1783571"/>
                  </a:lnTo>
                  <a:lnTo>
                    <a:pt x="0" y="1831594"/>
                  </a:lnTo>
                  <a:lnTo>
                    <a:pt x="617" y="1879616"/>
                  </a:lnTo>
                  <a:lnTo>
                    <a:pt x="2459" y="1927333"/>
                  </a:lnTo>
                  <a:lnTo>
                    <a:pt x="5510" y="1974731"/>
                  </a:lnTo>
                  <a:lnTo>
                    <a:pt x="9756" y="2021794"/>
                  </a:lnTo>
                  <a:lnTo>
                    <a:pt x="15181" y="2068507"/>
                  </a:lnTo>
                  <a:lnTo>
                    <a:pt x="21771" y="2114855"/>
                  </a:lnTo>
                  <a:lnTo>
                    <a:pt x="29509" y="2160823"/>
                  </a:lnTo>
                  <a:lnTo>
                    <a:pt x="38382" y="2206396"/>
                  </a:lnTo>
                  <a:lnTo>
                    <a:pt x="48374" y="2251559"/>
                  </a:lnTo>
                  <a:lnTo>
                    <a:pt x="59469" y="2296297"/>
                  </a:lnTo>
                  <a:lnTo>
                    <a:pt x="71654" y="2340594"/>
                  </a:lnTo>
                  <a:lnTo>
                    <a:pt x="84912" y="2384436"/>
                  </a:lnTo>
                  <a:lnTo>
                    <a:pt x="99229" y="2427808"/>
                  </a:lnTo>
                  <a:lnTo>
                    <a:pt x="114589" y="2470693"/>
                  </a:lnTo>
                  <a:lnTo>
                    <a:pt x="130978" y="2513079"/>
                  </a:lnTo>
                  <a:lnTo>
                    <a:pt x="148381" y="2554948"/>
                  </a:lnTo>
                  <a:lnTo>
                    <a:pt x="166782" y="2596287"/>
                  </a:lnTo>
                  <a:lnTo>
                    <a:pt x="186166" y="2637079"/>
                  </a:lnTo>
                  <a:lnTo>
                    <a:pt x="206518" y="2677311"/>
                  </a:lnTo>
                  <a:lnTo>
                    <a:pt x="227824" y="2716967"/>
                  </a:lnTo>
                  <a:lnTo>
                    <a:pt x="250067" y="2756031"/>
                  </a:lnTo>
                  <a:lnTo>
                    <a:pt x="273234" y="2794489"/>
                  </a:lnTo>
                  <a:lnTo>
                    <a:pt x="297308" y="2832326"/>
                  </a:lnTo>
                  <a:lnTo>
                    <a:pt x="322275" y="2869527"/>
                  </a:lnTo>
                  <a:lnTo>
                    <a:pt x="348120" y="2906076"/>
                  </a:lnTo>
                  <a:lnTo>
                    <a:pt x="374827" y="2941959"/>
                  </a:lnTo>
                  <a:lnTo>
                    <a:pt x="402382" y="2977159"/>
                  </a:lnTo>
                  <a:lnTo>
                    <a:pt x="430770" y="3011664"/>
                  </a:lnTo>
                  <a:lnTo>
                    <a:pt x="459974" y="3045456"/>
                  </a:lnTo>
                  <a:lnTo>
                    <a:pt x="489981" y="3078521"/>
                  </a:lnTo>
                  <a:lnTo>
                    <a:pt x="520776" y="3110845"/>
                  </a:lnTo>
                  <a:lnTo>
                    <a:pt x="552342" y="3142411"/>
                  </a:lnTo>
                  <a:lnTo>
                    <a:pt x="584666" y="3173206"/>
                  </a:lnTo>
                  <a:lnTo>
                    <a:pt x="617731" y="3203213"/>
                  </a:lnTo>
                  <a:lnTo>
                    <a:pt x="651523" y="3232417"/>
                  </a:lnTo>
                  <a:lnTo>
                    <a:pt x="686028" y="3260805"/>
                  </a:lnTo>
                  <a:lnTo>
                    <a:pt x="721228" y="3288360"/>
                  </a:lnTo>
                  <a:lnTo>
                    <a:pt x="757111" y="3315067"/>
                  </a:lnTo>
                  <a:lnTo>
                    <a:pt x="793660" y="3340912"/>
                  </a:lnTo>
                  <a:lnTo>
                    <a:pt x="830861" y="3365879"/>
                  </a:lnTo>
                  <a:lnTo>
                    <a:pt x="868698" y="3389953"/>
                  </a:lnTo>
                  <a:lnTo>
                    <a:pt x="907156" y="3413120"/>
                  </a:lnTo>
                  <a:lnTo>
                    <a:pt x="946220" y="3435363"/>
                  </a:lnTo>
                  <a:lnTo>
                    <a:pt x="985876" y="3456669"/>
                  </a:lnTo>
                  <a:lnTo>
                    <a:pt x="1026108" y="3477021"/>
                  </a:lnTo>
                  <a:lnTo>
                    <a:pt x="1066900" y="3496405"/>
                  </a:lnTo>
                  <a:lnTo>
                    <a:pt x="1108239" y="3514806"/>
                  </a:lnTo>
                  <a:lnTo>
                    <a:pt x="1150108" y="3532209"/>
                  </a:lnTo>
                  <a:lnTo>
                    <a:pt x="1192494" y="3548598"/>
                  </a:lnTo>
                  <a:lnTo>
                    <a:pt x="1235379" y="3563958"/>
                  </a:lnTo>
                  <a:lnTo>
                    <a:pt x="1278751" y="3578275"/>
                  </a:lnTo>
                  <a:lnTo>
                    <a:pt x="1322593" y="3591533"/>
                  </a:lnTo>
                  <a:lnTo>
                    <a:pt x="1366890" y="3603718"/>
                  </a:lnTo>
                  <a:lnTo>
                    <a:pt x="1411628" y="3614813"/>
                  </a:lnTo>
                  <a:lnTo>
                    <a:pt x="1456791" y="3624805"/>
                  </a:lnTo>
                  <a:lnTo>
                    <a:pt x="1502364" y="3633678"/>
                  </a:lnTo>
                  <a:lnTo>
                    <a:pt x="1548332" y="3641416"/>
                  </a:lnTo>
                  <a:lnTo>
                    <a:pt x="1594680" y="3648006"/>
                  </a:lnTo>
                  <a:lnTo>
                    <a:pt x="1641393" y="3653431"/>
                  </a:lnTo>
                  <a:lnTo>
                    <a:pt x="1688456" y="3657677"/>
                  </a:lnTo>
                  <a:lnTo>
                    <a:pt x="1735854" y="3660728"/>
                  </a:lnTo>
                  <a:lnTo>
                    <a:pt x="1783571" y="3662570"/>
                  </a:lnTo>
                  <a:lnTo>
                    <a:pt x="1831593" y="3663188"/>
                  </a:lnTo>
                  <a:lnTo>
                    <a:pt x="1879616" y="3662570"/>
                  </a:lnTo>
                  <a:lnTo>
                    <a:pt x="1927333" y="3660728"/>
                  </a:lnTo>
                  <a:lnTo>
                    <a:pt x="1974731" y="3657677"/>
                  </a:lnTo>
                  <a:lnTo>
                    <a:pt x="2021794" y="3653431"/>
                  </a:lnTo>
                  <a:lnTo>
                    <a:pt x="2068507" y="3648006"/>
                  </a:lnTo>
                  <a:lnTo>
                    <a:pt x="2114855" y="3641416"/>
                  </a:lnTo>
                  <a:lnTo>
                    <a:pt x="2160823" y="3633678"/>
                  </a:lnTo>
                  <a:lnTo>
                    <a:pt x="2206396" y="3624805"/>
                  </a:lnTo>
                  <a:lnTo>
                    <a:pt x="2251559" y="3614813"/>
                  </a:lnTo>
                  <a:lnTo>
                    <a:pt x="2296297" y="3603718"/>
                  </a:lnTo>
                  <a:lnTo>
                    <a:pt x="2340594" y="3591533"/>
                  </a:lnTo>
                  <a:lnTo>
                    <a:pt x="2384436" y="3578275"/>
                  </a:lnTo>
                  <a:lnTo>
                    <a:pt x="2427808" y="3563958"/>
                  </a:lnTo>
                  <a:lnTo>
                    <a:pt x="2470693" y="3548598"/>
                  </a:lnTo>
                  <a:lnTo>
                    <a:pt x="2513079" y="3532209"/>
                  </a:lnTo>
                  <a:lnTo>
                    <a:pt x="2554948" y="3514806"/>
                  </a:lnTo>
                  <a:lnTo>
                    <a:pt x="2596287" y="3496405"/>
                  </a:lnTo>
                  <a:lnTo>
                    <a:pt x="2637079" y="3477021"/>
                  </a:lnTo>
                  <a:lnTo>
                    <a:pt x="2677311" y="3456669"/>
                  </a:lnTo>
                  <a:lnTo>
                    <a:pt x="2716967" y="3435363"/>
                  </a:lnTo>
                  <a:lnTo>
                    <a:pt x="2756031" y="3413120"/>
                  </a:lnTo>
                  <a:lnTo>
                    <a:pt x="2794489" y="3389953"/>
                  </a:lnTo>
                  <a:lnTo>
                    <a:pt x="2832326" y="3365879"/>
                  </a:lnTo>
                  <a:lnTo>
                    <a:pt x="2869527" y="3340912"/>
                  </a:lnTo>
                  <a:lnTo>
                    <a:pt x="2906076" y="3315067"/>
                  </a:lnTo>
                  <a:lnTo>
                    <a:pt x="2941959" y="3288360"/>
                  </a:lnTo>
                  <a:lnTo>
                    <a:pt x="2977159" y="3260805"/>
                  </a:lnTo>
                  <a:lnTo>
                    <a:pt x="3011664" y="3232417"/>
                  </a:lnTo>
                  <a:lnTo>
                    <a:pt x="3045456" y="3203213"/>
                  </a:lnTo>
                  <a:lnTo>
                    <a:pt x="3078521" y="3173206"/>
                  </a:lnTo>
                  <a:lnTo>
                    <a:pt x="3110845" y="3142411"/>
                  </a:lnTo>
                  <a:lnTo>
                    <a:pt x="3142411" y="3110845"/>
                  </a:lnTo>
                  <a:lnTo>
                    <a:pt x="3173206" y="3078521"/>
                  </a:lnTo>
                  <a:lnTo>
                    <a:pt x="3203213" y="3045456"/>
                  </a:lnTo>
                  <a:lnTo>
                    <a:pt x="3232417" y="3011664"/>
                  </a:lnTo>
                  <a:lnTo>
                    <a:pt x="3260805" y="2977159"/>
                  </a:lnTo>
                  <a:lnTo>
                    <a:pt x="3288360" y="2941959"/>
                  </a:lnTo>
                  <a:lnTo>
                    <a:pt x="3315067" y="2906076"/>
                  </a:lnTo>
                  <a:lnTo>
                    <a:pt x="3340912" y="2869527"/>
                  </a:lnTo>
                  <a:lnTo>
                    <a:pt x="3365879" y="2832326"/>
                  </a:lnTo>
                  <a:lnTo>
                    <a:pt x="3389953" y="2794489"/>
                  </a:lnTo>
                  <a:lnTo>
                    <a:pt x="3413120" y="2756031"/>
                  </a:lnTo>
                  <a:lnTo>
                    <a:pt x="3435363" y="2716967"/>
                  </a:lnTo>
                  <a:lnTo>
                    <a:pt x="3456669" y="2677311"/>
                  </a:lnTo>
                  <a:lnTo>
                    <a:pt x="3477021" y="2637079"/>
                  </a:lnTo>
                  <a:lnTo>
                    <a:pt x="3496405" y="2596287"/>
                  </a:lnTo>
                  <a:lnTo>
                    <a:pt x="3514806" y="2554948"/>
                  </a:lnTo>
                  <a:lnTo>
                    <a:pt x="3532209" y="2513079"/>
                  </a:lnTo>
                  <a:lnTo>
                    <a:pt x="3548598" y="2470693"/>
                  </a:lnTo>
                  <a:lnTo>
                    <a:pt x="3563958" y="2427808"/>
                  </a:lnTo>
                  <a:lnTo>
                    <a:pt x="3578275" y="2384436"/>
                  </a:lnTo>
                  <a:lnTo>
                    <a:pt x="3591533" y="2340594"/>
                  </a:lnTo>
                  <a:lnTo>
                    <a:pt x="3603718" y="2296297"/>
                  </a:lnTo>
                  <a:lnTo>
                    <a:pt x="3614813" y="2251559"/>
                  </a:lnTo>
                  <a:lnTo>
                    <a:pt x="3624805" y="2206396"/>
                  </a:lnTo>
                  <a:lnTo>
                    <a:pt x="3633678" y="2160823"/>
                  </a:lnTo>
                  <a:lnTo>
                    <a:pt x="3641416" y="2114855"/>
                  </a:lnTo>
                  <a:lnTo>
                    <a:pt x="3648006" y="2068507"/>
                  </a:lnTo>
                  <a:lnTo>
                    <a:pt x="3653431" y="2021794"/>
                  </a:lnTo>
                  <a:lnTo>
                    <a:pt x="3657677" y="1974731"/>
                  </a:lnTo>
                  <a:lnTo>
                    <a:pt x="3660728" y="1927333"/>
                  </a:lnTo>
                  <a:lnTo>
                    <a:pt x="3662570" y="1879616"/>
                  </a:lnTo>
                  <a:lnTo>
                    <a:pt x="3663188" y="1831594"/>
                  </a:lnTo>
                  <a:lnTo>
                    <a:pt x="3662570" y="1783571"/>
                  </a:lnTo>
                  <a:lnTo>
                    <a:pt x="3660728" y="1735854"/>
                  </a:lnTo>
                  <a:lnTo>
                    <a:pt x="3657677" y="1688456"/>
                  </a:lnTo>
                  <a:lnTo>
                    <a:pt x="3653431" y="1641393"/>
                  </a:lnTo>
                  <a:lnTo>
                    <a:pt x="3648006" y="1594680"/>
                  </a:lnTo>
                  <a:lnTo>
                    <a:pt x="3641416" y="1548332"/>
                  </a:lnTo>
                  <a:lnTo>
                    <a:pt x="3633678" y="1502364"/>
                  </a:lnTo>
                  <a:lnTo>
                    <a:pt x="3624805" y="1456791"/>
                  </a:lnTo>
                  <a:lnTo>
                    <a:pt x="3614813" y="1411628"/>
                  </a:lnTo>
                  <a:lnTo>
                    <a:pt x="3603718" y="1366890"/>
                  </a:lnTo>
                  <a:lnTo>
                    <a:pt x="3591533" y="1322593"/>
                  </a:lnTo>
                  <a:lnTo>
                    <a:pt x="3578275" y="1278751"/>
                  </a:lnTo>
                  <a:lnTo>
                    <a:pt x="3563958" y="1235379"/>
                  </a:lnTo>
                  <a:lnTo>
                    <a:pt x="3548598" y="1192494"/>
                  </a:lnTo>
                  <a:lnTo>
                    <a:pt x="3532209" y="1150108"/>
                  </a:lnTo>
                  <a:lnTo>
                    <a:pt x="3514806" y="1108239"/>
                  </a:lnTo>
                  <a:lnTo>
                    <a:pt x="3496405" y="1066900"/>
                  </a:lnTo>
                  <a:lnTo>
                    <a:pt x="3477021" y="1026108"/>
                  </a:lnTo>
                  <a:lnTo>
                    <a:pt x="3456669" y="985876"/>
                  </a:lnTo>
                  <a:lnTo>
                    <a:pt x="3435363" y="946220"/>
                  </a:lnTo>
                  <a:lnTo>
                    <a:pt x="3413120" y="907156"/>
                  </a:lnTo>
                  <a:lnTo>
                    <a:pt x="3389953" y="868698"/>
                  </a:lnTo>
                  <a:lnTo>
                    <a:pt x="3365879" y="830861"/>
                  </a:lnTo>
                  <a:lnTo>
                    <a:pt x="3340912" y="793660"/>
                  </a:lnTo>
                  <a:lnTo>
                    <a:pt x="3315067" y="757111"/>
                  </a:lnTo>
                  <a:lnTo>
                    <a:pt x="3288360" y="721228"/>
                  </a:lnTo>
                  <a:lnTo>
                    <a:pt x="3260805" y="686028"/>
                  </a:lnTo>
                  <a:lnTo>
                    <a:pt x="3232417" y="651523"/>
                  </a:lnTo>
                  <a:lnTo>
                    <a:pt x="3203213" y="617731"/>
                  </a:lnTo>
                  <a:lnTo>
                    <a:pt x="3173206" y="584666"/>
                  </a:lnTo>
                  <a:lnTo>
                    <a:pt x="3142411" y="552342"/>
                  </a:lnTo>
                  <a:lnTo>
                    <a:pt x="3110845" y="520776"/>
                  </a:lnTo>
                  <a:lnTo>
                    <a:pt x="3078521" y="489981"/>
                  </a:lnTo>
                  <a:lnTo>
                    <a:pt x="3045456" y="459974"/>
                  </a:lnTo>
                  <a:lnTo>
                    <a:pt x="3011664" y="430770"/>
                  </a:lnTo>
                  <a:lnTo>
                    <a:pt x="2977159" y="402382"/>
                  </a:lnTo>
                  <a:lnTo>
                    <a:pt x="2941959" y="374827"/>
                  </a:lnTo>
                  <a:lnTo>
                    <a:pt x="2906076" y="348120"/>
                  </a:lnTo>
                  <a:lnTo>
                    <a:pt x="2869527" y="322275"/>
                  </a:lnTo>
                  <a:lnTo>
                    <a:pt x="2832326" y="297308"/>
                  </a:lnTo>
                  <a:lnTo>
                    <a:pt x="2794489" y="273234"/>
                  </a:lnTo>
                  <a:lnTo>
                    <a:pt x="2756031" y="250067"/>
                  </a:lnTo>
                  <a:lnTo>
                    <a:pt x="2716967" y="227824"/>
                  </a:lnTo>
                  <a:lnTo>
                    <a:pt x="2677311" y="206518"/>
                  </a:lnTo>
                  <a:lnTo>
                    <a:pt x="2637079" y="186166"/>
                  </a:lnTo>
                  <a:lnTo>
                    <a:pt x="2596287" y="166782"/>
                  </a:lnTo>
                  <a:lnTo>
                    <a:pt x="2554948" y="148381"/>
                  </a:lnTo>
                  <a:lnTo>
                    <a:pt x="2513079" y="130978"/>
                  </a:lnTo>
                  <a:lnTo>
                    <a:pt x="2470693" y="114589"/>
                  </a:lnTo>
                  <a:lnTo>
                    <a:pt x="2427808" y="99229"/>
                  </a:lnTo>
                  <a:lnTo>
                    <a:pt x="2384436" y="84912"/>
                  </a:lnTo>
                  <a:lnTo>
                    <a:pt x="2340594" y="71654"/>
                  </a:lnTo>
                  <a:lnTo>
                    <a:pt x="2296297" y="59469"/>
                  </a:lnTo>
                  <a:lnTo>
                    <a:pt x="2251559" y="48374"/>
                  </a:lnTo>
                  <a:lnTo>
                    <a:pt x="2206396" y="38382"/>
                  </a:lnTo>
                  <a:lnTo>
                    <a:pt x="2160823" y="29509"/>
                  </a:lnTo>
                  <a:lnTo>
                    <a:pt x="2114855" y="21771"/>
                  </a:lnTo>
                  <a:lnTo>
                    <a:pt x="2068507" y="15181"/>
                  </a:lnTo>
                  <a:lnTo>
                    <a:pt x="2021794" y="9756"/>
                  </a:lnTo>
                  <a:lnTo>
                    <a:pt x="1974731" y="5510"/>
                  </a:lnTo>
                  <a:lnTo>
                    <a:pt x="1927333" y="2459"/>
                  </a:lnTo>
                  <a:lnTo>
                    <a:pt x="1879616" y="617"/>
                  </a:lnTo>
                  <a:lnTo>
                    <a:pt x="1831593" y="0"/>
                  </a:lnTo>
                  <a:close/>
                </a:path>
              </a:pathLst>
            </a:custGeom>
            <a:solidFill>
              <a:srgbClr val="4E75A2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025891" y="2950844"/>
              <a:ext cx="1358265" cy="1358265"/>
            </a:xfrm>
            <a:custGeom>
              <a:avLst/>
              <a:gdLst/>
              <a:ahLst/>
              <a:cxnLst/>
              <a:rect l="l" t="t" r="r" b="b"/>
              <a:pathLst>
                <a:path w="1358265" h="1358264">
                  <a:moveTo>
                    <a:pt x="678941" y="0"/>
                  </a:moveTo>
                  <a:lnTo>
                    <a:pt x="630462" y="1705"/>
                  </a:lnTo>
                  <a:lnTo>
                    <a:pt x="582901" y="6743"/>
                  </a:lnTo>
                  <a:lnTo>
                    <a:pt x="536374" y="15000"/>
                  </a:lnTo>
                  <a:lnTo>
                    <a:pt x="490996" y="26361"/>
                  </a:lnTo>
                  <a:lnTo>
                    <a:pt x="446882" y="40711"/>
                  </a:lnTo>
                  <a:lnTo>
                    <a:pt x="404146" y="57934"/>
                  </a:lnTo>
                  <a:lnTo>
                    <a:pt x="362904" y="77917"/>
                  </a:lnTo>
                  <a:lnTo>
                    <a:pt x="323270" y="100543"/>
                  </a:lnTo>
                  <a:lnTo>
                    <a:pt x="285360" y="125698"/>
                  </a:lnTo>
                  <a:lnTo>
                    <a:pt x="249289" y="153268"/>
                  </a:lnTo>
                  <a:lnTo>
                    <a:pt x="215172" y="183137"/>
                  </a:lnTo>
                  <a:lnTo>
                    <a:pt x="183123" y="215190"/>
                  </a:lnTo>
                  <a:lnTo>
                    <a:pt x="153258" y="249312"/>
                  </a:lnTo>
                  <a:lnTo>
                    <a:pt x="125691" y="285389"/>
                  </a:lnTo>
                  <a:lnTo>
                    <a:pt x="100538" y="323305"/>
                  </a:lnTo>
                  <a:lnTo>
                    <a:pt x="77913" y="362946"/>
                  </a:lnTo>
                  <a:lnTo>
                    <a:pt x="57932" y="404197"/>
                  </a:lnTo>
                  <a:lnTo>
                    <a:pt x="40710" y="446942"/>
                  </a:lnTo>
                  <a:lnTo>
                    <a:pt x="26361" y="491068"/>
                  </a:lnTo>
                  <a:lnTo>
                    <a:pt x="15000" y="536458"/>
                  </a:lnTo>
                  <a:lnTo>
                    <a:pt x="6743" y="582998"/>
                  </a:lnTo>
                  <a:lnTo>
                    <a:pt x="1705" y="630573"/>
                  </a:lnTo>
                  <a:lnTo>
                    <a:pt x="0" y="679068"/>
                  </a:lnTo>
                  <a:lnTo>
                    <a:pt x="1705" y="727548"/>
                  </a:lnTo>
                  <a:lnTo>
                    <a:pt x="6743" y="775109"/>
                  </a:lnTo>
                  <a:lnTo>
                    <a:pt x="15000" y="821636"/>
                  </a:lnTo>
                  <a:lnTo>
                    <a:pt x="26361" y="867014"/>
                  </a:lnTo>
                  <a:lnTo>
                    <a:pt x="40710" y="911128"/>
                  </a:lnTo>
                  <a:lnTo>
                    <a:pt x="57932" y="953864"/>
                  </a:lnTo>
                  <a:lnTo>
                    <a:pt x="77913" y="995106"/>
                  </a:lnTo>
                  <a:lnTo>
                    <a:pt x="100538" y="1034740"/>
                  </a:lnTo>
                  <a:lnTo>
                    <a:pt x="125691" y="1072650"/>
                  </a:lnTo>
                  <a:lnTo>
                    <a:pt x="153258" y="1108721"/>
                  </a:lnTo>
                  <a:lnTo>
                    <a:pt x="183123" y="1142838"/>
                  </a:lnTo>
                  <a:lnTo>
                    <a:pt x="215172" y="1174887"/>
                  </a:lnTo>
                  <a:lnTo>
                    <a:pt x="249289" y="1204752"/>
                  </a:lnTo>
                  <a:lnTo>
                    <a:pt x="285360" y="1232319"/>
                  </a:lnTo>
                  <a:lnTo>
                    <a:pt x="323270" y="1257472"/>
                  </a:lnTo>
                  <a:lnTo>
                    <a:pt x="362904" y="1280097"/>
                  </a:lnTo>
                  <a:lnTo>
                    <a:pt x="404146" y="1300078"/>
                  </a:lnTo>
                  <a:lnTo>
                    <a:pt x="446882" y="1317300"/>
                  </a:lnTo>
                  <a:lnTo>
                    <a:pt x="490996" y="1331649"/>
                  </a:lnTo>
                  <a:lnTo>
                    <a:pt x="536374" y="1343010"/>
                  </a:lnTo>
                  <a:lnTo>
                    <a:pt x="582901" y="1351267"/>
                  </a:lnTo>
                  <a:lnTo>
                    <a:pt x="630462" y="1356305"/>
                  </a:lnTo>
                  <a:lnTo>
                    <a:pt x="678941" y="1358010"/>
                  </a:lnTo>
                  <a:lnTo>
                    <a:pt x="727437" y="1356305"/>
                  </a:lnTo>
                  <a:lnTo>
                    <a:pt x="775012" y="1351267"/>
                  </a:lnTo>
                  <a:lnTo>
                    <a:pt x="821552" y="1343010"/>
                  </a:lnTo>
                  <a:lnTo>
                    <a:pt x="866942" y="1331649"/>
                  </a:lnTo>
                  <a:lnTo>
                    <a:pt x="911068" y="1317300"/>
                  </a:lnTo>
                  <a:lnTo>
                    <a:pt x="953813" y="1300078"/>
                  </a:lnTo>
                  <a:lnTo>
                    <a:pt x="995064" y="1280097"/>
                  </a:lnTo>
                  <a:lnTo>
                    <a:pt x="1034705" y="1257472"/>
                  </a:lnTo>
                  <a:lnTo>
                    <a:pt x="1072621" y="1232319"/>
                  </a:lnTo>
                  <a:lnTo>
                    <a:pt x="1108698" y="1204752"/>
                  </a:lnTo>
                  <a:lnTo>
                    <a:pt x="1142820" y="1174887"/>
                  </a:lnTo>
                  <a:lnTo>
                    <a:pt x="1174873" y="1142838"/>
                  </a:lnTo>
                  <a:lnTo>
                    <a:pt x="1204742" y="1108721"/>
                  </a:lnTo>
                  <a:lnTo>
                    <a:pt x="1232312" y="1072650"/>
                  </a:lnTo>
                  <a:lnTo>
                    <a:pt x="1257467" y="1034740"/>
                  </a:lnTo>
                  <a:lnTo>
                    <a:pt x="1280093" y="995106"/>
                  </a:lnTo>
                  <a:lnTo>
                    <a:pt x="1300076" y="953864"/>
                  </a:lnTo>
                  <a:lnTo>
                    <a:pt x="1317299" y="911128"/>
                  </a:lnTo>
                  <a:lnTo>
                    <a:pt x="1331649" y="867014"/>
                  </a:lnTo>
                  <a:lnTo>
                    <a:pt x="1343010" y="821636"/>
                  </a:lnTo>
                  <a:lnTo>
                    <a:pt x="1351267" y="775109"/>
                  </a:lnTo>
                  <a:lnTo>
                    <a:pt x="1356305" y="727548"/>
                  </a:lnTo>
                  <a:lnTo>
                    <a:pt x="1358010" y="679068"/>
                  </a:lnTo>
                  <a:lnTo>
                    <a:pt x="1356305" y="630573"/>
                  </a:lnTo>
                  <a:lnTo>
                    <a:pt x="1351267" y="582998"/>
                  </a:lnTo>
                  <a:lnTo>
                    <a:pt x="1343010" y="536458"/>
                  </a:lnTo>
                  <a:lnTo>
                    <a:pt x="1331649" y="491068"/>
                  </a:lnTo>
                  <a:lnTo>
                    <a:pt x="1317299" y="446942"/>
                  </a:lnTo>
                  <a:lnTo>
                    <a:pt x="1300076" y="404197"/>
                  </a:lnTo>
                  <a:lnTo>
                    <a:pt x="1280093" y="362946"/>
                  </a:lnTo>
                  <a:lnTo>
                    <a:pt x="1257467" y="323305"/>
                  </a:lnTo>
                  <a:lnTo>
                    <a:pt x="1232312" y="285389"/>
                  </a:lnTo>
                  <a:lnTo>
                    <a:pt x="1204742" y="249312"/>
                  </a:lnTo>
                  <a:lnTo>
                    <a:pt x="1174873" y="215190"/>
                  </a:lnTo>
                  <a:lnTo>
                    <a:pt x="1142820" y="183137"/>
                  </a:lnTo>
                  <a:lnTo>
                    <a:pt x="1108698" y="153268"/>
                  </a:lnTo>
                  <a:lnTo>
                    <a:pt x="1072621" y="125698"/>
                  </a:lnTo>
                  <a:lnTo>
                    <a:pt x="1034705" y="100543"/>
                  </a:lnTo>
                  <a:lnTo>
                    <a:pt x="995064" y="77917"/>
                  </a:lnTo>
                  <a:lnTo>
                    <a:pt x="953813" y="57934"/>
                  </a:lnTo>
                  <a:lnTo>
                    <a:pt x="911068" y="40711"/>
                  </a:lnTo>
                  <a:lnTo>
                    <a:pt x="866942" y="26361"/>
                  </a:lnTo>
                  <a:lnTo>
                    <a:pt x="821552" y="15000"/>
                  </a:lnTo>
                  <a:lnTo>
                    <a:pt x="775012" y="6743"/>
                  </a:lnTo>
                  <a:lnTo>
                    <a:pt x="727437" y="1705"/>
                  </a:lnTo>
                  <a:lnTo>
                    <a:pt x="6789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9344914" y="4093202"/>
            <a:ext cx="2190750" cy="185166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39370">
              <a:lnSpc>
                <a:spcPct val="100000"/>
              </a:lnSpc>
              <a:spcBef>
                <a:spcPts val="455"/>
              </a:spcBef>
              <a:tabLst>
                <a:tab pos="2177415" algn="l"/>
              </a:tabLst>
            </a:pPr>
            <a:r>
              <a:rPr dirty="0" u="sng" sz="4400" spc="106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4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3. </a:t>
            </a:r>
            <a:r>
              <a:rPr dirty="0" u="sng" sz="44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HUB</a:t>
            </a:r>
            <a:r>
              <a:rPr dirty="0" u="sng" sz="4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4400">
              <a:latin typeface="Calibri"/>
              <a:cs typeface="Calibri"/>
            </a:endParaRPr>
          </a:p>
          <a:p>
            <a:pPr marL="12700" marR="14033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Social</a:t>
            </a:r>
            <a:r>
              <a:rPr dirty="0" sz="12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hubs</a:t>
            </a:r>
            <a:r>
              <a:rPr dirty="0" sz="12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provide</a:t>
            </a:r>
            <a:r>
              <a:rPr dirty="0" sz="12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us</a:t>
            </a: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our</a:t>
            </a: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Calibri"/>
                <a:cs typeface="Calibri"/>
              </a:rPr>
              <a:t>ability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12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network</a:t>
            </a:r>
            <a:r>
              <a:rPr dirty="0" sz="12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with</a:t>
            </a:r>
            <a:r>
              <a:rPr dirty="0" sz="12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Calibri"/>
                <a:cs typeface="Calibri"/>
              </a:rPr>
              <a:t>family,</a:t>
            </a:r>
            <a:r>
              <a:rPr dirty="0" sz="12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Calibri"/>
                <a:cs typeface="Calibri"/>
              </a:rPr>
              <a:t>friends,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peers</a:t>
            </a: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while</a:t>
            </a:r>
            <a:r>
              <a:rPr dirty="0" sz="1200" spc="-10">
                <a:solidFill>
                  <a:srgbClr val="404040"/>
                </a:solidFill>
                <a:latin typeface="Calibri"/>
                <a:cs typeface="Calibri"/>
              </a:rPr>
              <a:t> exposing</a:t>
            </a: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us</a:t>
            </a: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dirty="0" sz="1200" spc="-10">
                <a:solidFill>
                  <a:srgbClr val="404040"/>
                </a:solidFill>
                <a:latin typeface="Calibri"/>
                <a:cs typeface="Calibri"/>
              </a:rPr>
              <a:t>repetitive</a:t>
            </a:r>
            <a:r>
              <a:rPr dirty="0" sz="1200" spc="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404040"/>
                </a:solidFill>
                <a:latin typeface="Calibri"/>
                <a:cs typeface="Calibri"/>
              </a:rPr>
              <a:t>experiences</a:t>
            </a:r>
            <a:r>
              <a:rPr dirty="0" sz="1200" spc="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that </a:t>
            </a:r>
            <a:r>
              <a:rPr dirty="0" sz="1200" spc="-10">
                <a:solidFill>
                  <a:srgbClr val="404040"/>
                </a:solidFill>
                <a:latin typeface="Calibri"/>
                <a:cs typeface="Calibri"/>
              </a:rPr>
              <a:t>generate</a:t>
            </a:r>
            <a:r>
              <a:rPr dirty="0" sz="12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trust</a:t>
            </a:r>
            <a:r>
              <a:rPr dirty="0" sz="12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others.</a:t>
            </a:r>
            <a:r>
              <a:rPr dirty="0" sz="12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404040"/>
                </a:solidFill>
                <a:latin typeface="Calibri"/>
                <a:cs typeface="Calibri"/>
              </a:rPr>
              <a:t>It’s</a:t>
            </a:r>
            <a:r>
              <a:rPr dirty="0" sz="1200" spc="-30" b="1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25" b="1" i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200" spc="-25" b="1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404040"/>
                </a:solidFill>
                <a:latin typeface="Calibri"/>
                <a:cs typeface="Calibri"/>
              </a:rPr>
              <a:t>realm</a:t>
            </a:r>
            <a:r>
              <a:rPr dirty="0" sz="1200" spc="-10" b="1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200" spc="-15" b="1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404040"/>
                </a:solidFill>
                <a:latin typeface="Calibri"/>
                <a:cs typeface="Calibri"/>
              </a:rPr>
              <a:t>fellowship.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884036" y="4093202"/>
            <a:ext cx="2224405" cy="148590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u="sng" sz="4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2.</a:t>
            </a:r>
            <a:r>
              <a:rPr dirty="0" u="sng" sz="440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4400" spc="-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WORK</a:t>
            </a:r>
            <a:endParaRPr sz="4400">
              <a:latin typeface="Calibri"/>
              <a:cs typeface="Calibri"/>
            </a:endParaRPr>
          </a:p>
          <a:p>
            <a:pPr marL="146685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Our</a:t>
            </a:r>
            <a:r>
              <a:rPr dirty="0" sz="12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chosen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task</a:t>
            </a:r>
            <a:r>
              <a:rPr dirty="0" sz="12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(whether</a:t>
            </a:r>
            <a:r>
              <a:rPr dirty="0" sz="12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work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 or</a:t>
            </a:r>
            <a:r>
              <a:rPr dirty="0" sz="1200" spc="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volunteerism)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strengthens</a:t>
            </a:r>
            <a:r>
              <a:rPr dirty="0" sz="12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our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identity</a:t>
            </a:r>
            <a:r>
              <a:rPr dirty="0" sz="12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 validates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our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talents. </a:t>
            </a:r>
            <a:r>
              <a:rPr dirty="0" sz="1200" b="1" i="1">
                <a:solidFill>
                  <a:srgbClr val="585858"/>
                </a:solidFill>
                <a:latin typeface="Calibri"/>
                <a:cs typeface="Calibri"/>
              </a:rPr>
              <a:t>It’s</a:t>
            </a:r>
            <a:r>
              <a:rPr dirty="0" sz="1200" spc="-30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200" spc="-20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Calibri"/>
                <a:cs typeface="Calibri"/>
              </a:rPr>
              <a:t>realm</a:t>
            </a:r>
            <a:r>
              <a:rPr dirty="0" sz="1200" spc="-20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200" spc="-5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585858"/>
                </a:solidFill>
                <a:latin typeface="Calibri"/>
                <a:cs typeface="Calibri"/>
              </a:rPr>
              <a:t>purpose.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623429" y="929716"/>
            <a:ext cx="2263775" cy="1486535"/>
          </a:xfrm>
          <a:prstGeom prst="rect">
            <a:avLst/>
          </a:prstGeom>
        </p:spPr>
        <p:txBody>
          <a:bodyPr wrap="square" lIns="0" tIns="59054" rIns="0" bIns="0" rtlCol="0" vert="horz">
            <a:spAutoFit/>
          </a:bodyPr>
          <a:lstStyle/>
          <a:p>
            <a:pPr marL="120014">
              <a:lnSpc>
                <a:spcPct val="100000"/>
              </a:lnSpc>
              <a:spcBef>
                <a:spcPts val="464"/>
              </a:spcBef>
            </a:pPr>
            <a:r>
              <a:rPr dirty="0" u="sng" sz="4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1.</a:t>
            </a:r>
            <a:r>
              <a:rPr dirty="0" u="sng" sz="440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4400" spc="-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HOME </a:t>
            </a:r>
            <a:endParaRPr sz="4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home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provides</a:t>
            </a:r>
            <a:r>
              <a:rPr dirty="0" sz="12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us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our</a:t>
            </a:r>
            <a:r>
              <a:rPr dirty="0" sz="12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sense</a:t>
            </a:r>
            <a:r>
              <a:rPr dirty="0" sz="12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of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control</a:t>
            </a:r>
            <a:r>
              <a:rPr dirty="0" sz="12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12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offering</a:t>
            </a:r>
            <a:r>
              <a:rPr dirty="0" sz="12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shelter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2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our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sense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belonging</a:t>
            </a:r>
            <a:r>
              <a:rPr dirty="0" sz="12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memory.</a:t>
            </a:r>
            <a:r>
              <a:rPr dirty="0" sz="1200" spc="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20" b="1" i="1">
                <a:solidFill>
                  <a:srgbClr val="585858"/>
                </a:solidFill>
                <a:latin typeface="Calibri"/>
                <a:cs typeface="Calibri"/>
              </a:rPr>
              <a:t>It’s</a:t>
            </a:r>
            <a:r>
              <a:rPr dirty="0" sz="1200" spc="-20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200" spc="-25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Calibri"/>
                <a:cs typeface="Calibri"/>
              </a:rPr>
              <a:t>realm</a:t>
            </a:r>
            <a:r>
              <a:rPr dirty="0" sz="1200" spc="-5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200" spc="-15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585858"/>
                </a:solidFill>
                <a:latin typeface="Calibri"/>
                <a:cs typeface="Calibri"/>
              </a:rPr>
              <a:t>privacy.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984743" y="2891789"/>
            <a:ext cx="1455420" cy="1455420"/>
            <a:chOff x="7984743" y="2891789"/>
            <a:chExt cx="1455420" cy="145542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2142" y="2917443"/>
              <a:ext cx="1424685" cy="1424685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8022843" y="2929889"/>
              <a:ext cx="1379220" cy="1379220"/>
            </a:xfrm>
            <a:custGeom>
              <a:avLst/>
              <a:gdLst/>
              <a:ahLst/>
              <a:cxnLst/>
              <a:rect l="l" t="t" r="r" b="b"/>
              <a:pathLst>
                <a:path w="1379220" h="1379220">
                  <a:moveTo>
                    <a:pt x="0" y="689610"/>
                  </a:moveTo>
                  <a:lnTo>
                    <a:pt x="1590" y="642393"/>
                  </a:lnTo>
                  <a:lnTo>
                    <a:pt x="6295" y="596031"/>
                  </a:lnTo>
                  <a:lnTo>
                    <a:pt x="14009" y="550626"/>
                  </a:lnTo>
                  <a:lnTo>
                    <a:pt x="24632" y="506280"/>
                  </a:lnTo>
                  <a:lnTo>
                    <a:pt x="38060" y="463096"/>
                  </a:lnTo>
                  <a:lnTo>
                    <a:pt x="54191" y="421177"/>
                  </a:lnTo>
                  <a:lnTo>
                    <a:pt x="72921" y="380626"/>
                  </a:lnTo>
                  <a:lnTo>
                    <a:pt x="94149" y="341545"/>
                  </a:lnTo>
                  <a:lnTo>
                    <a:pt x="117771" y="304037"/>
                  </a:lnTo>
                  <a:lnTo>
                    <a:pt x="143685" y="268204"/>
                  </a:lnTo>
                  <a:lnTo>
                    <a:pt x="171788" y="234150"/>
                  </a:lnTo>
                  <a:lnTo>
                    <a:pt x="201977" y="201977"/>
                  </a:lnTo>
                  <a:lnTo>
                    <a:pt x="234150" y="171788"/>
                  </a:lnTo>
                  <a:lnTo>
                    <a:pt x="268204" y="143685"/>
                  </a:lnTo>
                  <a:lnTo>
                    <a:pt x="304037" y="117771"/>
                  </a:lnTo>
                  <a:lnTo>
                    <a:pt x="341545" y="94149"/>
                  </a:lnTo>
                  <a:lnTo>
                    <a:pt x="380626" y="72921"/>
                  </a:lnTo>
                  <a:lnTo>
                    <a:pt x="421177" y="54191"/>
                  </a:lnTo>
                  <a:lnTo>
                    <a:pt x="463096" y="38060"/>
                  </a:lnTo>
                  <a:lnTo>
                    <a:pt x="506280" y="24632"/>
                  </a:lnTo>
                  <a:lnTo>
                    <a:pt x="550626" y="14009"/>
                  </a:lnTo>
                  <a:lnTo>
                    <a:pt x="596031" y="6295"/>
                  </a:lnTo>
                  <a:lnTo>
                    <a:pt x="642393" y="1590"/>
                  </a:lnTo>
                  <a:lnTo>
                    <a:pt x="689609" y="0"/>
                  </a:lnTo>
                  <a:lnTo>
                    <a:pt x="736826" y="1590"/>
                  </a:lnTo>
                  <a:lnTo>
                    <a:pt x="783188" y="6295"/>
                  </a:lnTo>
                  <a:lnTo>
                    <a:pt x="828593" y="14009"/>
                  </a:lnTo>
                  <a:lnTo>
                    <a:pt x="872939" y="24632"/>
                  </a:lnTo>
                  <a:lnTo>
                    <a:pt x="916123" y="38060"/>
                  </a:lnTo>
                  <a:lnTo>
                    <a:pt x="958042" y="54191"/>
                  </a:lnTo>
                  <a:lnTo>
                    <a:pt x="998593" y="72921"/>
                  </a:lnTo>
                  <a:lnTo>
                    <a:pt x="1037674" y="94149"/>
                  </a:lnTo>
                  <a:lnTo>
                    <a:pt x="1075182" y="117771"/>
                  </a:lnTo>
                  <a:lnTo>
                    <a:pt x="1111015" y="143685"/>
                  </a:lnTo>
                  <a:lnTo>
                    <a:pt x="1145069" y="171788"/>
                  </a:lnTo>
                  <a:lnTo>
                    <a:pt x="1177242" y="201977"/>
                  </a:lnTo>
                  <a:lnTo>
                    <a:pt x="1207431" y="234150"/>
                  </a:lnTo>
                  <a:lnTo>
                    <a:pt x="1235534" y="268204"/>
                  </a:lnTo>
                  <a:lnTo>
                    <a:pt x="1261448" y="304037"/>
                  </a:lnTo>
                  <a:lnTo>
                    <a:pt x="1285070" y="341545"/>
                  </a:lnTo>
                  <a:lnTo>
                    <a:pt x="1306298" y="380626"/>
                  </a:lnTo>
                  <a:lnTo>
                    <a:pt x="1325028" y="421177"/>
                  </a:lnTo>
                  <a:lnTo>
                    <a:pt x="1341159" y="463096"/>
                  </a:lnTo>
                  <a:lnTo>
                    <a:pt x="1354587" y="506280"/>
                  </a:lnTo>
                  <a:lnTo>
                    <a:pt x="1365210" y="550626"/>
                  </a:lnTo>
                  <a:lnTo>
                    <a:pt x="1372924" y="596031"/>
                  </a:lnTo>
                  <a:lnTo>
                    <a:pt x="1377629" y="642393"/>
                  </a:lnTo>
                  <a:lnTo>
                    <a:pt x="1379220" y="689610"/>
                  </a:lnTo>
                  <a:lnTo>
                    <a:pt x="1377629" y="736826"/>
                  </a:lnTo>
                  <a:lnTo>
                    <a:pt x="1372924" y="783188"/>
                  </a:lnTo>
                  <a:lnTo>
                    <a:pt x="1365210" y="828593"/>
                  </a:lnTo>
                  <a:lnTo>
                    <a:pt x="1354587" y="872939"/>
                  </a:lnTo>
                  <a:lnTo>
                    <a:pt x="1341159" y="916123"/>
                  </a:lnTo>
                  <a:lnTo>
                    <a:pt x="1325028" y="958042"/>
                  </a:lnTo>
                  <a:lnTo>
                    <a:pt x="1306298" y="998593"/>
                  </a:lnTo>
                  <a:lnTo>
                    <a:pt x="1285070" y="1037674"/>
                  </a:lnTo>
                  <a:lnTo>
                    <a:pt x="1261448" y="1075182"/>
                  </a:lnTo>
                  <a:lnTo>
                    <a:pt x="1235534" y="1111015"/>
                  </a:lnTo>
                  <a:lnTo>
                    <a:pt x="1207431" y="1145069"/>
                  </a:lnTo>
                  <a:lnTo>
                    <a:pt x="1177242" y="1177242"/>
                  </a:lnTo>
                  <a:lnTo>
                    <a:pt x="1145069" y="1207431"/>
                  </a:lnTo>
                  <a:lnTo>
                    <a:pt x="1111015" y="1235534"/>
                  </a:lnTo>
                  <a:lnTo>
                    <a:pt x="1075182" y="1261448"/>
                  </a:lnTo>
                  <a:lnTo>
                    <a:pt x="1037674" y="1285070"/>
                  </a:lnTo>
                  <a:lnTo>
                    <a:pt x="998593" y="1306298"/>
                  </a:lnTo>
                  <a:lnTo>
                    <a:pt x="958042" y="1325028"/>
                  </a:lnTo>
                  <a:lnTo>
                    <a:pt x="916123" y="1341159"/>
                  </a:lnTo>
                  <a:lnTo>
                    <a:pt x="872939" y="1354587"/>
                  </a:lnTo>
                  <a:lnTo>
                    <a:pt x="828593" y="1365210"/>
                  </a:lnTo>
                  <a:lnTo>
                    <a:pt x="783188" y="1372924"/>
                  </a:lnTo>
                  <a:lnTo>
                    <a:pt x="736826" y="1377629"/>
                  </a:lnTo>
                  <a:lnTo>
                    <a:pt x="689609" y="1379220"/>
                  </a:lnTo>
                  <a:lnTo>
                    <a:pt x="642393" y="1377629"/>
                  </a:lnTo>
                  <a:lnTo>
                    <a:pt x="596031" y="1372924"/>
                  </a:lnTo>
                  <a:lnTo>
                    <a:pt x="550626" y="1365210"/>
                  </a:lnTo>
                  <a:lnTo>
                    <a:pt x="506280" y="1354587"/>
                  </a:lnTo>
                  <a:lnTo>
                    <a:pt x="463096" y="1341159"/>
                  </a:lnTo>
                  <a:lnTo>
                    <a:pt x="421177" y="1325028"/>
                  </a:lnTo>
                  <a:lnTo>
                    <a:pt x="380626" y="1306298"/>
                  </a:lnTo>
                  <a:lnTo>
                    <a:pt x="341545" y="1285070"/>
                  </a:lnTo>
                  <a:lnTo>
                    <a:pt x="304037" y="1261448"/>
                  </a:lnTo>
                  <a:lnTo>
                    <a:pt x="268204" y="1235534"/>
                  </a:lnTo>
                  <a:lnTo>
                    <a:pt x="234150" y="1207431"/>
                  </a:lnTo>
                  <a:lnTo>
                    <a:pt x="201977" y="1177242"/>
                  </a:lnTo>
                  <a:lnTo>
                    <a:pt x="171788" y="1145069"/>
                  </a:lnTo>
                  <a:lnTo>
                    <a:pt x="143685" y="1111015"/>
                  </a:lnTo>
                  <a:lnTo>
                    <a:pt x="117771" y="1075182"/>
                  </a:lnTo>
                  <a:lnTo>
                    <a:pt x="94149" y="1037674"/>
                  </a:lnTo>
                  <a:lnTo>
                    <a:pt x="72921" y="998593"/>
                  </a:lnTo>
                  <a:lnTo>
                    <a:pt x="54191" y="958042"/>
                  </a:lnTo>
                  <a:lnTo>
                    <a:pt x="38060" y="916123"/>
                  </a:lnTo>
                  <a:lnTo>
                    <a:pt x="24632" y="872939"/>
                  </a:lnTo>
                  <a:lnTo>
                    <a:pt x="14009" y="828593"/>
                  </a:lnTo>
                  <a:lnTo>
                    <a:pt x="6295" y="783188"/>
                  </a:lnTo>
                  <a:lnTo>
                    <a:pt x="1590" y="736826"/>
                  </a:lnTo>
                  <a:lnTo>
                    <a:pt x="0" y="689610"/>
                  </a:lnTo>
                  <a:close/>
                </a:path>
              </a:pathLst>
            </a:custGeom>
            <a:ln w="76200">
              <a:solidFill>
                <a:srgbClr val="6A538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56184" y="6409435"/>
            <a:ext cx="23495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 i="1">
                <a:solidFill>
                  <a:srgbClr val="FFFFFF"/>
                </a:solidFill>
                <a:latin typeface="Calibri"/>
                <a:cs typeface="Calibri"/>
              </a:rPr>
              <a:t>SOURCE:</a:t>
            </a:r>
            <a:r>
              <a:rPr dirty="0" sz="900" spc="-2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9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9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https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://www.mather.com/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10</a:t>
            </a:fld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POWER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7" y="0"/>
            <a:ext cx="7154798" cy="666115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07630" y="696213"/>
            <a:ext cx="3995420" cy="54622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112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Sociologists</a:t>
            </a:r>
            <a:r>
              <a:rPr dirty="0" sz="2800" spc="-6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dub</a:t>
            </a:r>
            <a:r>
              <a:rPr dirty="0" sz="2800" spc="-7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404040"/>
                </a:solidFill>
                <a:latin typeface="Calibri"/>
                <a:cs typeface="Calibri"/>
              </a:rPr>
              <a:t>our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connections</a:t>
            </a:r>
            <a:r>
              <a:rPr dirty="0" sz="2800" spc="-9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2800" spc="-9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friends,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neighbors,</a:t>
            </a:r>
            <a:r>
              <a:rPr dirty="0" sz="2800" spc="-5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2800" spc="-7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co-</a:t>
            </a:r>
            <a:r>
              <a:rPr dirty="0" sz="2800" spc="-20" b="1">
                <a:solidFill>
                  <a:srgbClr val="404040"/>
                </a:solidFill>
                <a:latin typeface="Calibri"/>
                <a:cs typeface="Calibri"/>
              </a:rPr>
              <a:t>workers </a:t>
            </a:r>
            <a:r>
              <a:rPr dirty="0" u="sng" sz="2800" b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social</a:t>
            </a:r>
            <a:r>
              <a:rPr dirty="0" u="sng" sz="2800" spc="-65" b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800" b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capital</a:t>
            </a:r>
            <a:r>
              <a:rPr dirty="0" u="none" sz="2800" b="1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dirty="0" u="none" sz="2800" spc="-5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u="none" sz="2800" b="1">
                <a:solidFill>
                  <a:srgbClr val="404040"/>
                </a:solidFill>
                <a:latin typeface="Calibri"/>
                <a:cs typeface="Calibri"/>
              </a:rPr>
              <a:t>which</a:t>
            </a:r>
            <a:r>
              <a:rPr dirty="0" u="none" sz="2800" spc="-6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u="none" sz="2800" b="1">
                <a:solidFill>
                  <a:srgbClr val="404040"/>
                </a:solidFill>
                <a:latin typeface="Calibri"/>
                <a:cs typeface="Calibri"/>
              </a:rPr>
              <a:t>is</a:t>
            </a:r>
            <a:r>
              <a:rPr dirty="0" u="none" sz="2800" spc="-7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u="none" sz="2800" spc="-25" b="1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dirty="0" u="none" sz="2800" spc="-10" b="1">
                <a:solidFill>
                  <a:srgbClr val="404040"/>
                </a:solidFill>
                <a:latin typeface="Calibri"/>
                <a:cs typeface="Calibri"/>
              </a:rPr>
              <a:t>knowledge</a:t>
            </a:r>
            <a:r>
              <a:rPr dirty="0" u="none" sz="2800" spc="-6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u="none" sz="2800" b="1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u="none" sz="2800" spc="-7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u="none" sz="2800" spc="-10" b="1">
                <a:solidFill>
                  <a:srgbClr val="404040"/>
                </a:solidFill>
                <a:latin typeface="Calibri"/>
                <a:cs typeface="Calibri"/>
              </a:rPr>
              <a:t>mutual </a:t>
            </a:r>
            <a:r>
              <a:rPr dirty="0" u="none" sz="2800" b="1">
                <a:solidFill>
                  <a:srgbClr val="404040"/>
                </a:solidFill>
                <a:latin typeface="Calibri"/>
                <a:cs typeface="Calibri"/>
              </a:rPr>
              <a:t>trust</a:t>
            </a:r>
            <a:r>
              <a:rPr dirty="0" u="none" sz="2800" spc="-5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u="none" sz="2800" spc="-10" b="1">
                <a:solidFill>
                  <a:srgbClr val="404040"/>
                </a:solidFill>
                <a:latin typeface="Calibri"/>
                <a:cs typeface="Calibri"/>
              </a:rPr>
              <a:t>captured</a:t>
            </a:r>
            <a:r>
              <a:rPr dirty="0" u="none" sz="2800" spc="-5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u="none" sz="2800" b="1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dirty="0" u="none" sz="2800" spc="-6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u="none" sz="2800" spc="-25" b="1">
                <a:solidFill>
                  <a:srgbClr val="404040"/>
                </a:solidFill>
                <a:latin typeface="Calibri"/>
                <a:cs typeface="Calibri"/>
              </a:rPr>
              <a:t>our </a:t>
            </a:r>
            <a:r>
              <a:rPr dirty="0" u="none" sz="2800" spc="-10" b="1">
                <a:solidFill>
                  <a:srgbClr val="404040"/>
                </a:solidFill>
                <a:latin typeface="Calibri"/>
                <a:cs typeface="Calibri"/>
              </a:rPr>
              <a:t>relationships.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10"/>
              </a:spcBef>
            </a:pP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dirty="0" sz="1600" spc="-7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2003,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when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several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Harvard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epidemiologists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put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nearly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350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Chicago</a:t>
            </a:r>
            <a:r>
              <a:rPr dirty="0" sz="1600" spc="-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neighborhoods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under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microscope,</a:t>
            </a:r>
            <a:r>
              <a:rPr dirty="0" sz="16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they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discovered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 that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social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capital</a:t>
            </a:r>
            <a:r>
              <a:rPr dirty="0" sz="1600" spc="-6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–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measured</a:t>
            </a:r>
            <a:r>
              <a:rPr dirty="0" sz="16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by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reciprocity,</a:t>
            </a:r>
            <a:r>
              <a:rPr dirty="0" sz="16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trust,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civic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participation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–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was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linked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community’s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death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rates.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higher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levels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social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capital,</a:t>
            </a:r>
            <a:r>
              <a:rPr dirty="0" sz="1600" spc="-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lower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its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mortality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rates,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not</a:t>
            </a:r>
            <a:r>
              <a:rPr dirty="0" sz="1600" spc="5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just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from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violent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crimes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but</a:t>
            </a:r>
            <a:r>
              <a:rPr dirty="0" sz="1600" spc="-6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from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heart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disease 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too.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10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7811261" y="6290564"/>
            <a:ext cx="392112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889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―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K.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Lochner,</a:t>
            </a:r>
            <a:r>
              <a:rPr dirty="0" sz="10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“Social</a:t>
            </a:r>
            <a:r>
              <a:rPr dirty="0" sz="10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Capital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0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Neighborhood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Morality</a:t>
            </a:r>
            <a:r>
              <a:rPr dirty="0" sz="10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Rates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Chicago,”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Social</a:t>
            </a:r>
            <a:r>
              <a:rPr dirty="0" sz="1000" spc="-3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Science</a:t>
            </a:r>
            <a:r>
              <a:rPr dirty="0" sz="1000" spc="-5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000" spc="-2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Medicine</a:t>
            </a:r>
            <a:r>
              <a:rPr dirty="0" sz="1000" spc="-2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56,</a:t>
            </a:r>
            <a:r>
              <a:rPr dirty="0" sz="10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no.</a:t>
            </a:r>
            <a:r>
              <a:rPr dirty="0" sz="10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8 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(2003).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POWER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3" y="14528"/>
            <a:ext cx="12183998" cy="661487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06994" y="696213"/>
            <a:ext cx="3865879" cy="47917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21615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Women</a:t>
            </a:r>
            <a:r>
              <a:rPr dirty="0" sz="28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8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Calibri"/>
                <a:cs typeface="Calibri"/>
              </a:rPr>
              <a:t>large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r>
              <a:rPr dirty="0" sz="28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8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friends</a:t>
            </a:r>
            <a:r>
              <a:rPr dirty="0" sz="28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four</a:t>
            </a:r>
            <a:r>
              <a:rPr dirty="0" sz="28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times</a:t>
            </a:r>
            <a:r>
              <a:rPr dirty="0" sz="2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28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likely</a:t>
            </a:r>
            <a:r>
              <a:rPr dirty="0" sz="28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survive</a:t>
            </a:r>
            <a:r>
              <a:rPr dirty="0" sz="2800" spc="-1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breast</a:t>
            </a:r>
            <a:r>
              <a:rPr dirty="0" sz="28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cancer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dirty="0" sz="28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those</a:t>
            </a:r>
            <a:r>
              <a:rPr dirty="0" sz="28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8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sparser connections.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10"/>
              </a:spcBef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2007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study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published</a:t>
            </a:r>
            <a:r>
              <a:rPr dirty="0" sz="1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revealed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hidden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mechanisms</a:t>
            </a:r>
            <a:r>
              <a:rPr dirty="0" sz="16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linking</a:t>
            </a:r>
            <a:r>
              <a:rPr dirty="0" sz="1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social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interaction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recovery</a:t>
            </a:r>
            <a:r>
              <a:rPr dirty="0" sz="16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humans: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Steve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Cole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UCLA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discovered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social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contact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switched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off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genes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regulate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immune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response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cancer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rate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tumor growth.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10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7742046" y="5619699"/>
            <a:ext cx="384492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93345" marR="8255" indent="-812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―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Cole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al,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“Transcript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Origin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Analysis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Identifies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Antigen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Presenting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Cells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Primary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Targets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pf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Socially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Regulated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Gene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Expression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Leukocytes,”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Proceedings</a:t>
            </a:r>
            <a:r>
              <a:rPr dirty="0" sz="1000" spc="-4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 i="1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1000" spc="-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Academy</a:t>
            </a:r>
            <a:r>
              <a:rPr dirty="0" sz="1000" spc="-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Sciences</a:t>
            </a:r>
            <a:r>
              <a:rPr dirty="0" sz="1000" spc="-4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united</a:t>
            </a:r>
            <a:r>
              <a:rPr dirty="0" sz="1000" spc="-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r>
              <a:rPr dirty="0" sz="100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 i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1000">
              <a:latin typeface="Calibri"/>
              <a:cs typeface="Calibri"/>
            </a:endParaRPr>
          </a:p>
          <a:p>
            <a:pPr algn="just" marL="2792095">
              <a:lnSpc>
                <a:spcPct val="100000"/>
              </a:lnSpc>
            </a:pP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America</a:t>
            </a:r>
            <a:r>
              <a:rPr dirty="0" sz="1000" spc="-4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108</a:t>
            </a:r>
            <a:r>
              <a:rPr dirty="0" sz="10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(2011).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POWER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5532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864220" y="1653312"/>
            <a:ext cx="3509010" cy="234442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710565">
              <a:lnSpc>
                <a:spcPct val="100000"/>
              </a:lnSpc>
              <a:spcBef>
                <a:spcPts val="27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HAPPINESS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FORMULA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  <a:tabLst>
                <a:tab pos="1097280" algn="l"/>
                <a:tab pos="2073275" algn="l"/>
                <a:tab pos="3089910" algn="l"/>
              </a:tabLst>
            </a:pPr>
            <a:r>
              <a:rPr dirty="0" sz="5400" b="1">
                <a:solidFill>
                  <a:srgbClr val="404040"/>
                </a:solidFill>
                <a:latin typeface="Calibri"/>
                <a:cs typeface="Calibri"/>
              </a:rPr>
              <a:t>H</a:t>
            </a:r>
            <a:r>
              <a:rPr dirty="0" sz="5400" spc="-3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5400" spc="-50" b="1">
                <a:solidFill>
                  <a:srgbClr val="404040"/>
                </a:solidFill>
                <a:latin typeface="Calibri"/>
                <a:cs typeface="Calibri"/>
              </a:rPr>
              <a:t>=</a:t>
            </a:r>
            <a:r>
              <a:rPr dirty="0" sz="5400" b="1">
                <a:solidFill>
                  <a:srgbClr val="404040"/>
                </a:solidFill>
                <a:latin typeface="Calibri"/>
                <a:cs typeface="Calibri"/>
              </a:rPr>
              <a:t>	S </a:t>
            </a:r>
            <a:r>
              <a:rPr dirty="0" sz="5400" spc="-50" b="1">
                <a:solidFill>
                  <a:srgbClr val="404040"/>
                </a:solidFill>
                <a:latin typeface="Calibri"/>
                <a:cs typeface="Calibri"/>
              </a:rPr>
              <a:t>+</a:t>
            </a:r>
            <a:r>
              <a:rPr dirty="0" sz="5400" b="1">
                <a:solidFill>
                  <a:srgbClr val="404040"/>
                </a:solidFill>
                <a:latin typeface="Calibri"/>
                <a:cs typeface="Calibri"/>
              </a:rPr>
              <a:t>	C</a:t>
            </a:r>
            <a:r>
              <a:rPr dirty="0" sz="54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5400" spc="-50" b="1">
                <a:solidFill>
                  <a:srgbClr val="404040"/>
                </a:solidFill>
                <a:latin typeface="Calibri"/>
                <a:cs typeface="Calibri"/>
              </a:rPr>
              <a:t>+</a:t>
            </a:r>
            <a:r>
              <a:rPr dirty="0" sz="5400" b="1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dirty="0" sz="5400" spc="-50" b="1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endParaRPr sz="5400">
              <a:latin typeface="Calibri"/>
              <a:cs typeface="Calibri"/>
            </a:endParaRPr>
          </a:p>
          <a:p>
            <a:pPr marL="631190" marR="537210">
              <a:lnSpc>
                <a:spcPct val="100000"/>
              </a:lnSpc>
              <a:spcBef>
                <a:spcPts val="1245"/>
              </a:spcBef>
            </a:pPr>
            <a:r>
              <a:rPr dirty="0" sz="1600" b="1">
                <a:solidFill>
                  <a:srgbClr val="404040"/>
                </a:solidFill>
                <a:latin typeface="Calibri"/>
                <a:cs typeface="Calibri"/>
              </a:rPr>
              <a:t>H:</a:t>
            </a:r>
            <a:r>
              <a:rPr dirty="0" sz="1600" spc="-6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EXPERIENCED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HAPPINESS </a:t>
            </a:r>
            <a:r>
              <a:rPr dirty="0" sz="1600" b="1">
                <a:solidFill>
                  <a:srgbClr val="404040"/>
                </a:solidFill>
                <a:latin typeface="Calibri"/>
                <a:cs typeface="Calibri"/>
              </a:rPr>
              <a:t>S:</a:t>
            </a:r>
            <a:r>
              <a:rPr dirty="0" sz="1600" spc="204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BIOLOGICAL</a:t>
            </a:r>
            <a:r>
              <a:rPr dirty="0" sz="16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SET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POINT</a:t>
            </a:r>
            <a:r>
              <a:rPr dirty="0" sz="1600" spc="5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404040"/>
                </a:solidFill>
                <a:latin typeface="Calibri"/>
                <a:cs typeface="Calibri"/>
              </a:rPr>
              <a:t>C:</a:t>
            </a:r>
            <a:r>
              <a:rPr dirty="0" sz="1600" spc="14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LIFE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 CONDITIONS</a:t>
            </a:r>
            <a:endParaRPr sz="1600">
              <a:latin typeface="Calibri"/>
              <a:cs typeface="Calibri"/>
            </a:endParaRPr>
          </a:p>
          <a:p>
            <a:pPr marL="631190">
              <a:lnSpc>
                <a:spcPct val="100000"/>
              </a:lnSpc>
            </a:pPr>
            <a:r>
              <a:rPr dirty="0" sz="1600" b="1">
                <a:solidFill>
                  <a:srgbClr val="404040"/>
                </a:solidFill>
                <a:latin typeface="Calibri"/>
                <a:cs typeface="Calibri"/>
              </a:rPr>
              <a:t>V:</a:t>
            </a:r>
            <a:r>
              <a:rPr dirty="0" sz="1600" spc="3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VOLUNTARY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ACTIVITIES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10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9988677" y="5733999"/>
            <a:ext cx="195643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404040"/>
                </a:solidFill>
                <a:latin typeface="Calibri"/>
                <a:cs typeface="Calibri"/>
              </a:rPr>
              <a:t>SOURCE:</a:t>
            </a:r>
            <a:r>
              <a:rPr dirty="0" sz="900" spc="-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Johnathan</a:t>
            </a:r>
            <a:r>
              <a:rPr dirty="0" sz="9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Haidt,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900" spc="-2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04040"/>
                </a:solidFill>
                <a:latin typeface="Calibri"/>
                <a:cs typeface="Calibri"/>
              </a:rPr>
              <a:t>Happiness</a:t>
            </a:r>
            <a:endParaRPr sz="90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  <a:spcBef>
                <a:spcPts val="5"/>
              </a:spcBef>
            </a:pPr>
            <a:r>
              <a:rPr dirty="0" sz="900" spc="-10" i="1">
                <a:solidFill>
                  <a:srgbClr val="404040"/>
                </a:solidFill>
                <a:latin typeface="Calibri"/>
                <a:cs typeface="Calibri"/>
              </a:rPr>
              <a:t>Hypothesis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dirty="0" sz="900" spc="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p91</a:t>
            </a:r>
            <a:r>
              <a:rPr dirty="0" sz="900" spc="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(2006).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852029" y="4412996"/>
            <a:ext cx="3917950" cy="1093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4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equation</a:t>
            </a:r>
            <a:r>
              <a:rPr dirty="0" sz="14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dirty="0" sz="14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community</a:t>
            </a:r>
            <a:r>
              <a:rPr dirty="0" sz="14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attachment 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is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complicated,</a:t>
            </a:r>
            <a:r>
              <a:rPr dirty="0" sz="14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but</a:t>
            </a:r>
            <a:r>
              <a:rPr dirty="0" sz="14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4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result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is</a:t>
            </a:r>
            <a:r>
              <a:rPr dirty="0" sz="14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simple.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Our</a:t>
            </a:r>
            <a:r>
              <a:rPr dirty="0" sz="14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happiness</a:t>
            </a:r>
            <a:r>
              <a:rPr dirty="0" sz="14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is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directly</a:t>
            </a:r>
            <a:r>
              <a:rPr dirty="0" sz="14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connected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14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our</a:t>
            </a:r>
            <a:r>
              <a:rPr dirty="0" sz="14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perceptions</a:t>
            </a:r>
            <a:r>
              <a:rPr dirty="0" sz="14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4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how</a:t>
            </a:r>
            <a:r>
              <a:rPr dirty="0" sz="14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well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 we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belong</a:t>
            </a:r>
            <a:r>
              <a:rPr dirty="0" sz="14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within</a:t>
            </a:r>
            <a:r>
              <a:rPr dirty="0" sz="14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world</a:t>
            </a:r>
            <a:r>
              <a:rPr dirty="0" sz="14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around</a:t>
            </a:r>
            <a:r>
              <a:rPr dirty="0" sz="14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us</a:t>
            </a:r>
            <a:r>
              <a:rPr dirty="0" sz="14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–</a:t>
            </a:r>
            <a:r>
              <a:rPr dirty="0" sz="14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perception</a:t>
            </a:r>
            <a:r>
              <a:rPr dirty="0" sz="1400" spc="50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that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is</a:t>
            </a:r>
            <a:r>
              <a:rPr dirty="0" sz="14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complicated</a:t>
            </a:r>
            <a:r>
              <a:rPr dirty="0" sz="14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Calibri"/>
                <a:cs typeface="Calibri"/>
              </a:rPr>
              <a:t>journey.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33400" y="5867400"/>
            <a:ext cx="5914390" cy="3390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2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REDUCING</a:t>
            </a:r>
            <a:r>
              <a:rPr dirty="0" sz="16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MISERY</a:t>
            </a:r>
            <a:r>
              <a:rPr dirty="0" sz="16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&gt;</a:t>
            </a:r>
            <a:r>
              <a:rPr dirty="0" sz="16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INCREASING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HAPPINESS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POWER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525" y="-13528"/>
            <a:ext cx="12219940" cy="6671945"/>
            <a:chOff x="-13525" y="-13528"/>
            <a:chExt cx="12219940" cy="6671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95998" cy="66294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61" y="758"/>
              <a:ext cx="6109970" cy="6643370"/>
            </a:xfrm>
            <a:custGeom>
              <a:avLst/>
              <a:gdLst/>
              <a:ahLst/>
              <a:cxnLst/>
              <a:rect l="l" t="t" r="r" b="b"/>
              <a:pathLst>
                <a:path w="6109970" h="6643370">
                  <a:moveTo>
                    <a:pt x="0" y="6642928"/>
                  </a:moveTo>
                  <a:lnTo>
                    <a:pt x="6109525" y="6642928"/>
                  </a:lnTo>
                  <a:lnTo>
                    <a:pt x="610952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0"/>
              <a:ext cx="6096000" cy="66294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6081648" y="758"/>
              <a:ext cx="6110605" cy="6643370"/>
            </a:xfrm>
            <a:custGeom>
              <a:avLst/>
              <a:gdLst/>
              <a:ahLst/>
              <a:cxnLst/>
              <a:rect l="l" t="t" r="r" b="b"/>
              <a:pathLst>
                <a:path w="6110605" h="6643370">
                  <a:moveTo>
                    <a:pt x="0" y="0"/>
                  </a:moveTo>
                  <a:lnTo>
                    <a:pt x="0" y="6642928"/>
                  </a:lnTo>
                  <a:lnTo>
                    <a:pt x="6110351" y="6642928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612140" y="4365116"/>
            <a:ext cx="3978275" cy="19767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When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comparing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experiences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like</a:t>
            </a:r>
            <a:r>
              <a:rPr dirty="0" sz="1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these,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it’s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easy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talk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about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car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walkability.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might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take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conversations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seriously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claiming</a:t>
            </a:r>
            <a:r>
              <a:rPr dirty="0" sz="1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image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left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portrays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environment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limits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our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capacity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cooperate,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reduces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ability</a:t>
            </a:r>
            <a:r>
              <a:rPr dirty="0" sz="16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develop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reciprocal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relationships,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diminishes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sense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purpose.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10</a:t>
            </a:fld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POWER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525" y="-13528"/>
            <a:ext cx="12205970" cy="6673215"/>
            <a:chOff x="-13525" y="-13528"/>
            <a:chExt cx="12205970" cy="6673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-25"/>
              <a:ext cx="6096000" cy="66592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0"/>
              <a:ext cx="6095999" cy="66294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61" y="758"/>
              <a:ext cx="6109970" cy="6643370"/>
            </a:xfrm>
            <a:custGeom>
              <a:avLst/>
              <a:gdLst/>
              <a:ahLst/>
              <a:cxnLst/>
              <a:rect l="l" t="t" r="r" b="b"/>
              <a:pathLst>
                <a:path w="6109970" h="6643370">
                  <a:moveTo>
                    <a:pt x="0" y="6642928"/>
                  </a:moveTo>
                  <a:lnTo>
                    <a:pt x="6109526" y="6642928"/>
                  </a:lnTo>
                  <a:lnTo>
                    <a:pt x="6109526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POWER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447800" y="5562600"/>
            <a:ext cx="9296400" cy="584835"/>
          </a:xfrm>
          <a:custGeom>
            <a:avLst/>
            <a:gdLst/>
            <a:ahLst/>
            <a:cxnLst/>
            <a:rect l="l" t="t" r="r" b="b"/>
            <a:pathLst>
              <a:path w="9296400" h="584835">
                <a:moveTo>
                  <a:pt x="9296400" y="0"/>
                </a:moveTo>
                <a:lnTo>
                  <a:pt x="0" y="0"/>
                </a:lnTo>
                <a:lnTo>
                  <a:pt x="0" y="584771"/>
                </a:lnTo>
                <a:lnTo>
                  <a:pt x="9296400" y="584771"/>
                </a:lnTo>
                <a:lnTo>
                  <a:pt x="9296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570100" y="5584647"/>
            <a:ext cx="905256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IT’S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SIMILAR</a:t>
            </a:r>
            <a:r>
              <a:rPr dirty="0" sz="16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DISCUSSION WHEN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CONSIDERING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DESIGN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OPERATION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CARE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ENVIRONMENTS </a:t>
            </a:r>
            <a:r>
              <a:rPr dirty="0" sz="1600" spc="-50" b="1">
                <a:solidFill>
                  <a:srgbClr val="585858"/>
                </a:solidFill>
                <a:latin typeface="Calibri"/>
                <a:cs typeface="Calibri"/>
              </a:rPr>
              <a:t>–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ESPECIALLY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ONES</a:t>
            </a:r>
            <a:r>
              <a:rPr dirty="0" sz="16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dirty="0" sz="16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AIM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PROVIDE</a:t>
            </a:r>
            <a:r>
              <a:rPr dirty="0" sz="16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SUPPORTIVE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COMMUNITY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OLDER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ADULTS.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5562600" y="3167367"/>
            <a:ext cx="1066800" cy="369570"/>
          </a:xfrm>
          <a:custGeom>
            <a:avLst/>
            <a:gdLst/>
            <a:ahLst/>
            <a:cxnLst/>
            <a:rect l="l" t="t" r="r" b="b"/>
            <a:pathLst>
              <a:path w="1066800" h="369570">
                <a:moveTo>
                  <a:pt x="1066800" y="0"/>
                </a:moveTo>
                <a:lnTo>
                  <a:pt x="0" y="0"/>
                </a:lnTo>
                <a:lnTo>
                  <a:pt x="0" y="369328"/>
                </a:lnTo>
                <a:lnTo>
                  <a:pt x="1066800" y="369328"/>
                </a:lnTo>
                <a:lnTo>
                  <a:pt x="1066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5932423" y="3185921"/>
            <a:ext cx="3289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585858"/>
                </a:solidFill>
                <a:latin typeface="Calibri"/>
                <a:cs typeface="Calibri"/>
              </a:rPr>
              <a:t>VS.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10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8"/>
            <a:ext cx="12192000" cy="6597650"/>
            <a:chOff x="0" y="38"/>
            <a:chExt cx="12192000" cy="6597650"/>
          </a:xfrm>
        </p:grpSpPr>
        <p:sp>
          <p:nvSpPr>
            <p:cNvPr id="3" name="object 3" descr=""/>
            <p:cNvSpPr/>
            <p:nvPr/>
          </p:nvSpPr>
          <p:spPr>
            <a:xfrm>
              <a:off x="0" y="38"/>
              <a:ext cx="12192000" cy="5076190"/>
            </a:xfrm>
            <a:custGeom>
              <a:avLst/>
              <a:gdLst/>
              <a:ahLst/>
              <a:cxnLst/>
              <a:rect l="l" t="t" r="r" b="b"/>
              <a:pathLst>
                <a:path w="12192000" h="5076190">
                  <a:moveTo>
                    <a:pt x="0" y="5075770"/>
                  </a:moveTo>
                  <a:lnTo>
                    <a:pt x="12192000" y="507577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07577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3424808"/>
              <a:ext cx="12192000" cy="3173095"/>
            </a:xfrm>
            <a:custGeom>
              <a:avLst/>
              <a:gdLst/>
              <a:ahLst/>
              <a:cxnLst/>
              <a:rect l="l" t="t" r="r" b="b"/>
              <a:pathLst>
                <a:path w="12192000" h="3173095">
                  <a:moveTo>
                    <a:pt x="12192000" y="1651012"/>
                  </a:moveTo>
                  <a:lnTo>
                    <a:pt x="7728128" y="1651012"/>
                  </a:lnTo>
                  <a:lnTo>
                    <a:pt x="6094984" y="0"/>
                  </a:lnTo>
                  <a:lnTo>
                    <a:pt x="4461713" y="1651012"/>
                  </a:lnTo>
                  <a:lnTo>
                    <a:pt x="0" y="1651012"/>
                  </a:lnTo>
                  <a:lnTo>
                    <a:pt x="0" y="3172841"/>
                  </a:lnTo>
                  <a:lnTo>
                    <a:pt x="12192000" y="3172841"/>
                  </a:lnTo>
                  <a:lnTo>
                    <a:pt x="12192000" y="1651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464050" y="1782190"/>
              <a:ext cx="3261995" cy="1647189"/>
            </a:xfrm>
            <a:custGeom>
              <a:avLst/>
              <a:gdLst/>
              <a:ahLst/>
              <a:cxnLst/>
              <a:rect l="l" t="t" r="r" b="b"/>
              <a:pathLst>
                <a:path w="3261995" h="1647189">
                  <a:moveTo>
                    <a:pt x="3261741" y="0"/>
                  </a:moveTo>
                  <a:lnTo>
                    <a:pt x="0" y="0"/>
                  </a:lnTo>
                  <a:lnTo>
                    <a:pt x="1630934" y="1646809"/>
                  </a:lnTo>
                  <a:lnTo>
                    <a:pt x="3261741" y="0"/>
                  </a:lnTo>
                  <a:close/>
                </a:path>
              </a:pathLst>
            </a:custGeom>
            <a:solidFill>
              <a:srgbClr val="A378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64050" y="1775840"/>
              <a:ext cx="1631950" cy="3289300"/>
            </a:xfrm>
            <a:custGeom>
              <a:avLst/>
              <a:gdLst/>
              <a:ahLst/>
              <a:cxnLst/>
              <a:rect l="l" t="t" r="r" b="b"/>
              <a:pathLst>
                <a:path w="1631950" h="3289300">
                  <a:moveTo>
                    <a:pt x="0" y="0"/>
                  </a:moveTo>
                  <a:lnTo>
                    <a:pt x="0" y="3289300"/>
                  </a:lnTo>
                  <a:lnTo>
                    <a:pt x="1631950" y="1644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096000" y="1775840"/>
              <a:ext cx="1630045" cy="3289300"/>
            </a:xfrm>
            <a:custGeom>
              <a:avLst/>
              <a:gdLst/>
              <a:ahLst/>
              <a:cxnLst/>
              <a:rect l="l" t="t" r="r" b="b"/>
              <a:pathLst>
                <a:path w="1630045" h="3289300">
                  <a:moveTo>
                    <a:pt x="1629791" y="0"/>
                  </a:moveTo>
                  <a:lnTo>
                    <a:pt x="0" y="1644650"/>
                  </a:lnTo>
                  <a:lnTo>
                    <a:pt x="1629791" y="3289300"/>
                  </a:lnTo>
                  <a:lnTo>
                    <a:pt x="1629791" y="0"/>
                  </a:lnTo>
                  <a:close/>
                </a:path>
              </a:pathLst>
            </a:custGeom>
            <a:solidFill>
              <a:srgbClr val="FCB32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8438515" y="2941857"/>
            <a:ext cx="2602230" cy="1487170"/>
          </a:xfrm>
          <a:prstGeom prst="rect">
            <a:avLst/>
          </a:prstGeom>
        </p:spPr>
        <p:txBody>
          <a:bodyPr wrap="square" lIns="0" tIns="158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dirty="0" sz="2100" b="1">
                <a:solidFill>
                  <a:srgbClr val="585858"/>
                </a:solidFill>
                <a:latin typeface="Arial"/>
                <a:cs typeface="Arial"/>
              </a:rPr>
              <a:t>3.</a:t>
            </a:r>
            <a:r>
              <a:rPr dirty="0" sz="2100" spc="1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100" spc="-10" b="1">
                <a:solidFill>
                  <a:srgbClr val="585858"/>
                </a:solidFill>
                <a:latin typeface="Arial"/>
                <a:cs typeface="Arial"/>
              </a:rPr>
              <a:t>COMMONS</a:t>
            </a:r>
            <a:endParaRPr sz="2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640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Social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hubs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provide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us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ability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to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network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with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family,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friends,</a:t>
            </a:r>
            <a:r>
              <a:rPr dirty="0" sz="12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peers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while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exposing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us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repetitive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experiences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that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generate</a:t>
            </a:r>
            <a:r>
              <a:rPr dirty="0" sz="12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trust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in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others.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It’s</a:t>
            </a:r>
            <a:r>
              <a:rPr dirty="0" sz="1200" spc="-1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the realm</a:t>
            </a:r>
            <a:r>
              <a:rPr dirty="0" sz="1200" spc="-4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1200" spc="-1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585858"/>
                </a:solidFill>
                <a:latin typeface="Arial"/>
                <a:cs typeface="Arial"/>
              </a:rPr>
              <a:t>fellowship</a:t>
            </a:r>
            <a:r>
              <a:rPr dirty="0" sz="1200" spc="-10" b="1">
                <a:solidFill>
                  <a:srgbClr val="585858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48866" y="2941857"/>
            <a:ext cx="2479040" cy="1304290"/>
          </a:xfrm>
          <a:prstGeom prst="rect">
            <a:avLst/>
          </a:prstGeom>
        </p:spPr>
        <p:txBody>
          <a:bodyPr wrap="square" lIns="0" tIns="158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dirty="0" sz="2100" b="1">
                <a:solidFill>
                  <a:srgbClr val="585858"/>
                </a:solidFill>
                <a:latin typeface="Arial"/>
                <a:cs typeface="Arial"/>
              </a:rPr>
              <a:t>1.</a:t>
            </a:r>
            <a:r>
              <a:rPr dirty="0" sz="2100" spc="1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100" spc="-10" b="1">
                <a:solidFill>
                  <a:srgbClr val="585858"/>
                </a:solidFill>
                <a:latin typeface="Arial"/>
                <a:cs typeface="Arial"/>
              </a:rPr>
              <a:t>LIVING</a:t>
            </a:r>
            <a:endParaRPr sz="2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640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home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provides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us</a:t>
            </a:r>
            <a:r>
              <a:rPr dirty="0" sz="1200" spc="-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sense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of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control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by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offering</a:t>
            </a:r>
            <a:r>
              <a:rPr dirty="0" sz="12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shelter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for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our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sense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belonging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memory. </a:t>
            </a:r>
            <a:r>
              <a:rPr dirty="0" sz="1200" spc="-20" b="1" i="1">
                <a:solidFill>
                  <a:srgbClr val="585858"/>
                </a:solidFill>
                <a:latin typeface="Arial"/>
                <a:cs typeface="Arial"/>
              </a:rPr>
              <a:t>It’s</a:t>
            </a:r>
            <a:r>
              <a:rPr dirty="0" sz="1200" spc="-20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1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realm</a:t>
            </a:r>
            <a:r>
              <a:rPr dirty="0" sz="1200" spc="-30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1200" spc="-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585858"/>
                </a:solidFill>
                <a:latin typeface="Arial"/>
                <a:cs typeface="Arial"/>
              </a:rPr>
              <a:t>privacy.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79109" y="412445"/>
            <a:ext cx="3221990" cy="3517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89584" algn="l"/>
                <a:tab pos="3208655" algn="l"/>
              </a:tabLst>
            </a:pPr>
            <a:r>
              <a:rPr dirty="0" u="sng" sz="2100" b="1">
                <a:solidFill>
                  <a:srgbClr val="585858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	2.</a:t>
            </a:r>
            <a:r>
              <a:rPr dirty="0" u="sng" sz="2100" spc="20" b="1">
                <a:solidFill>
                  <a:srgbClr val="585858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100" spc="-10" b="1">
                <a:solidFill>
                  <a:srgbClr val="585858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LEARNING</a:t>
            </a:r>
            <a:r>
              <a:rPr dirty="0" u="sng" sz="2100" b="1">
                <a:solidFill>
                  <a:srgbClr val="585858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	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556629" y="818515"/>
            <a:ext cx="256032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chosen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task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(whether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work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or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volunteerism)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strengthens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1200" spc="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identity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validates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our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talents.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It’s </a:t>
            </a:r>
            <a:r>
              <a:rPr dirty="0" sz="1200" spc="-25" b="1" i="1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2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realm</a:t>
            </a:r>
            <a:r>
              <a:rPr dirty="0" sz="1200" spc="-3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1200" spc="-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585858"/>
                </a:solidFill>
                <a:latin typeface="Arial"/>
                <a:cs typeface="Arial"/>
              </a:rPr>
              <a:t>purpose.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37540" y="5381345"/>
            <a:ext cx="3629025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Beyond</a:t>
            </a:r>
            <a:r>
              <a:rPr dirty="0" sz="1600" spc="-2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600" spc="-5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traditional</a:t>
            </a:r>
            <a:r>
              <a:rPr dirty="0" sz="1600" spc="-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trinity</a:t>
            </a:r>
            <a:r>
              <a:rPr dirty="0" sz="1600" spc="-4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585858"/>
                </a:solidFill>
                <a:latin typeface="Arial"/>
                <a:cs typeface="Arial"/>
              </a:rPr>
              <a:t>of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places,</a:t>
            </a:r>
            <a:r>
              <a:rPr dirty="0" sz="1600" spc="-3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dirty="0" sz="1600" spc="-5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fourth</a:t>
            </a:r>
            <a:r>
              <a:rPr dirty="0" sz="1600" spc="-2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typology is</a:t>
            </a:r>
            <a:r>
              <a:rPr dirty="0" sz="1600" spc="-3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Arial"/>
                <a:cs typeface="Arial"/>
              </a:rPr>
              <a:t>emerging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that</a:t>
            </a:r>
            <a:r>
              <a:rPr dirty="0" sz="1600" spc="-2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is</a:t>
            </a:r>
            <a:r>
              <a:rPr dirty="0" sz="1600" spc="-2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reshaping</a:t>
            </a:r>
            <a:r>
              <a:rPr dirty="0" sz="1600" spc="-2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how</a:t>
            </a:r>
            <a:r>
              <a:rPr dirty="0" sz="1600" spc="-1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we</a:t>
            </a:r>
            <a:r>
              <a:rPr dirty="0" sz="1600" spc="-5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Arial"/>
                <a:cs typeface="Arial"/>
              </a:rPr>
              <a:t>define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effective</a:t>
            </a:r>
            <a:r>
              <a:rPr dirty="0" sz="1600" spc="-4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585858"/>
                </a:solidFill>
                <a:latin typeface="Arial"/>
                <a:cs typeface="Arial"/>
              </a:rPr>
              <a:t>community</a:t>
            </a:r>
            <a:r>
              <a:rPr dirty="0" sz="1600" spc="-6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Arial"/>
                <a:cs typeface="Arial"/>
              </a:rPr>
              <a:t>development.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-19050" y="772541"/>
            <a:ext cx="12230100" cy="4318000"/>
            <a:chOff x="-19050" y="772541"/>
            <a:chExt cx="12230100" cy="4318000"/>
          </a:xfrm>
        </p:grpSpPr>
        <p:sp>
          <p:nvSpPr>
            <p:cNvPr id="14" name="object 14" descr=""/>
            <p:cNvSpPr/>
            <p:nvPr/>
          </p:nvSpPr>
          <p:spPr>
            <a:xfrm>
              <a:off x="1335659" y="772540"/>
              <a:ext cx="9715500" cy="2705735"/>
            </a:xfrm>
            <a:custGeom>
              <a:avLst/>
              <a:gdLst/>
              <a:ahLst/>
              <a:cxnLst/>
              <a:rect l="l" t="t" r="r" b="b"/>
              <a:pathLst>
                <a:path w="9715500" h="2705735">
                  <a:moveTo>
                    <a:pt x="3884041" y="2652776"/>
                  </a:moveTo>
                  <a:lnTo>
                    <a:pt x="3882745" y="2646426"/>
                  </a:lnTo>
                  <a:lnTo>
                    <a:pt x="3881043" y="2637993"/>
                  </a:lnTo>
                  <a:lnTo>
                    <a:pt x="3872890" y="2625877"/>
                  </a:lnTo>
                  <a:lnTo>
                    <a:pt x="3860787" y="2617686"/>
                  </a:lnTo>
                  <a:lnTo>
                    <a:pt x="3845941" y="2614676"/>
                  </a:lnTo>
                  <a:lnTo>
                    <a:pt x="3831082" y="2617686"/>
                  </a:lnTo>
                  <a:lnTo>
                    <a:pt x="3818979" y="2625877"/>
                  </a:lnTo>
                  <a:lnTo>
                    <a:pt x="3810825" y="2637993"/>
                  </a:lnTo>
                  <a:lnTo>
                    <a:pt x="3809123" y="2646426"/>
                  </a:lnTo>
                  <a:lnTo>
                    <a:pt x="0" y="2646426"/>
                  </a:lnTo>
                  <a:lnTo>
                    <a:pt x="0" y="2659126"/>
                  </a:lnTo>
                  <a:lnTo>
                    <a:pt x="3809111" y="2659126"/>
                  </a:lnTo>
                  <a:lnTo>
                    <a:pt x="3810825" y="2667635"/>
                  </a:lnTo>
                  <a:lnTo>
                    <a:pt x="3818979" y="2679738"/>
                  </a:lnTo>
                  <a:lnTo>
                    <a:pt x="3831082" y="2687891"/>
                  </a:lnTo>
                  <a:lnTo>
                    <a:pt x="3845941" y="2690876"/>
                  </a:lnTo>
                  <a:lnTo>
                    <a:pt x="3860787" y="2687891"/>
                  </a:lnTo>
                  <a:lnTo>
                    <a:pt x="3872890" y="2679738"/>
                  </a:lnTo>
                  <a:lnTo>
                    <a:pt x="3881043" y="2667635"/>
                  </a:lnTo>
                  <a:lnTo>
                    <a:pt x="3882758" y="2659126"/>
                  </a:lnTo>
                  <a:lnTo>
                    <a:pt x="3884041" y="2652776"/>
                  </a:lnTo>
                  <a:close/>
                </a:path>
                <a:path w="9715500" h="2705735">
                  <a:moveTo>
                    <a:pt x="4798441" y="1742059"/>
                  </a:moveTo>
                  <a:lnTo>
                    <a:pt x="4795444" y="1727212"/>
                  </a:lnTo>
                  <a:lnTo>
                    <a:pt x="4787290" y="1715109"/>
                  </a:lnTo>
                  <a:lnTo>
                    <a:pt x="4775187" y="1706956"/>
                  </a:lnTo>
                  <a:lnTo>
                    <a:pt x="4766691" y="1705241"/>
                  </a:lnTo>
                  <a:lnTo>
                    <a:pt x="4766691" y="1703959"/>
                  </a:lnTo>
                  <a:lnTo>
                    <a:pt x="4766691" y="0"/>
                  </a:lnTo>
                  <a:lnTo>
                    <a:pt x="4753991" y="0"/>
                  </a:lnTo>
                  <a:lnTo>
                    <a:pt x="4753991" y="1705241"/>
                  </a:lnTo>
                  <a:lnTo>
                    <a:pt x="4745482" y="1706956"/>
                  </a:lnTo>
                  <a:lnTo>
                    <a:pt x="4733379" y="1715109"/>
                  </a:lnTo>
                  <a:lnTo>
                    <a:pt x="4725225" y="1727212"/>
                  </a:lnTo>
                  <a:lnTo>
                    <a:pt x="4722241" y="1742059"/>
                  </a:lnTo>
                  <a:lnTo>
                    <a:pt x="4725225" y="1756918"/>
                  </a:lnTo>
                  <a:lnTo>
                    <a:pt x="4733379" y="1769021"/>
                  </a:lnTo>
                  <a:lnTo>
                    <a:pt x="4745482" y="1777174"/>
                  </a:lnTo>
                  <a:lnTo>
                    <a:pt x="4760341" y="1780159"/>
                  </a:lnTo>
                  <a:lnTo>
                    <a:pt x="4775187" y="1777174"/>
                  </a:lnTo>
                  <a:lnTo>
                    <a:pt x="4787290" y="1769021"/>
                  </a:lnTo>
                  <a:lnTo>
                    <a:pt x="4795444" y="1756918"/>
                  </a:lnTo>
                  <a:lnTo>
                    <a:pt x="4798441" y="1742059"/>
                  </a:lnTo>
                  <a:close/>
                </a:path>
                <a:path w="9715500" h="2705735">
                  <a:moveTo>
                    <a:pt x="9715500" y="2661285"/>
                  </a:moveTo>
                  <a:lnTo>
                    <a:pt x="5787758" y="2661285"/>
                  </a:lnTo>
                  <a:lnTo>
                    <a:pt x="5786044" y="2652788"/>
                  </a:lnTo>
                  <a:lnTo>
                    <a:pt x="5777890" y="2640685"/>
                  </a:lnTo>
                  <a:lnTo>
                    <a:pt x="5765787" y="2632532"/>
                  </a:lnTo>
                  <a:lnTo>
                    <a:pt x="5750941" y="2629535"/>
                  </a:lnTo>
                  <a:lnTo>
                    <a:pt x="5736082" y="2632532"/>
                  </a:lnTo>
                  <a:lnTo>
                    <a:pt x="5723979" y="2640685"/>
                  </a:lnTo>
                  <a:lnTo>
                    <a:pt x="5715825" y="2652788"/>
                  </a:lnTo>
                  <a:lnTo>
                    <a:pt x="5712841" y="2667635"/>
                  </a:lnTo>
                  <a:lnTo>
                    <a:pt x="5715825" y="2682494"/>
                  </a:lnTo>
                  <a:lnTo>
                    <a:pt x="5723979" y="2694597"/>
                  </a:lnTo>
                  <a:lnTo>
                    <a:pt x="5736082" y="2702750"/>
                  </a:lnTo>
                  <a:lnTo>
                    <a:pt x="5750941" y="2705735"/>
                  </a:lnTo>
                  <a:lnTo>
                    <a:pt x="5765787" y="2702750"/>
                  </a:lnTo>
                  <a:lnTo>
                    <a:pt x="5777890" y="2694597"/>
                  </a:lnTo>
                  <a:lnTo>
                    <a:pt x="5786044" y="2682494"/>
                  </a:lnTo>
                  <a:lnTo>
                    <a:pt x="5787758" y="2673985"/>
                  </a:lnTo>
                  <a:lnTo>
                    <a:pt x="9715500" y="2673985"/>
                  </a:lnTo>
                  <a:lnTo>
                    <a:pt x="9715500" y="2661285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0" y="3439541"/>
              <a:ext cx="12192000" cy="1631950"/>
            </a:xfrm>
            <a:custGeom>
              <a:avLst/>
              <a:gdLst/>
              <a:ahLst/>
              <a:cxnLst/>
              <a:rect l="l" t="t" r="r" b="b"/>
              <a:pathLst>
                <a:path w="12192000" h="1631950">
                  <a:moveTo>
                    <a:pt x="0" y="1618615"/>
                  </a:moveTo>
                  <a:lnTo>
                    <a:pt x="4470527" y="1618615"/>
                  </a:lnTo>
                  <a:lnTo>
                    <a:pt x="6089396" y="0"/>
                  </a:lnTo>
                  <a:lnTo>
                    <a:pt x="7721473" y="1631950"/>
                  </a:lnTo>
                  <a:lnTo>
                    <a:pt x="12192000" y="1631950"/>
                  </a:lnTo>
                </a:path>
              </a:pathLst>
            </a:custGeom>
            <a:ln w="381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6556629" y="5299328"/>
            <a:ext cx="1397000" cy="3511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00" b="1">
                <a:solidFill>
                  <a:srgbClr val="585858"/>
                </a:solidFill>
                <a:latin typeface="Arial"/>
                <a:cs typeface="Arial"/>
              </a:rPr>
              <a:t>4.</a:t>
            </a:r>
            <a:r>
              <a:rPr dirty="0" sz="2100" spc="1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100" spc="-10" b="1">
                <a:solidFill>
                  <a:srgbClr val="585858"/>
                </a:solidFill>
                <a:latin typeface="Arial"/>
                <a:cs typeface="Arial"/>
              </a:rPr>
              <a:t>CARING</a:t>
            </a:r>
            <a:endParaRPr sz="21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556629" y="5704738"/>
            <a:ext cx="272415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dirty="0" sz="1200" spc="-8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healthcare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infrastructure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that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supports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inability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first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three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places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to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provide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sustainable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healthy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existence.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It’s</a:t>
            </a:r>
            <a:r>
              <a:rPr dirty="0" sz="1200" spc="-20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2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realm</a:t>
            </a:r>
            <a:r>
              <a:rPr dirty="0" sz="1200" spc="-40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b="1" i="1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1200" spc="-15" b="1" i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 b="1" i="1">
                <a:solidFill>
                  <a:srgbClr val="585858"/>
                </a:solidFill>
                <a:latin typeface="Arial"/>
                <a:cs typeface="Arial"/>
              </a:rPr>
              <a:t>healing.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6053709" y="4320159"/>
            <a:ext cx="3420745" cy="1356995"/>
            <a:chOff x="6053709" y="4320159"/>
            <a:chExt cx="3420745" cy="1356995"/>
          </a:xfrm>
        </p:grpSpPr>
        <p:sp>
          <p:nvSpPr>
            <p:cNvPr id="19" name="object 19" descr=""/>
            <p:cNvSpPr/>
            <p:nvPr/>
          </p:nvSpPr>
          <p:spPr>
            <a:xfrm>
              <a:off x="6053709" y="4320159"/>
              <a:ext cx="76200" cy="1350645"/>
            </a:xfrm>
            <a:custGeom>
              <a:avLst/>
              <a:gdLst/>
              <a:ahLst/>
              <a:cxnLst/>
              <a:rect l="l" t="t" r="r" b="b"/>
              <a:pathLst>
                <a:path w="76200" h="1350645">
                  <a:moveTo>
                    <a:pt x="31750" y="74914"/>
                  </a:moveTo>
                  <a:lnTo>
                    <a:pt x="31750" y="1350391"/>
                  </a:lnTo>
                  <a:lnTo>
                    <a:pt x="44450" y="1350391"/>
                  </a:lnTo>
                  <a:lnTo>
                    <a:pt x="44450" y="76200"/>
                  </a:lnTo>
                  <a:lnTo>
                    <a:pt x="38100" y="76200"/>
                  </a:lnTo>
                  <a:lnTo>
                    <a:pt x="31750" y="74914"/>
                  </a:lnTo>
                  <a:close/>
                </a:path>
                <a:path w="76200" h="1350645">
                  <a:moveTo>
                    <a:pt x="44450" y="38100"/>
                  </a:moveTo>
                  <a:lnTo>
                    <a:pt x="31750" y="38100"/>
                  </a:lnTo>
                  <a:lnTo>
                    <a:pt x="31750" y="74914"/>
                  </a:lnTo>
                  <a:lnTo>
                    <a:pt x="38100" y="76200"/>
                  </a:lnTo>
                  <a:lnTo>
                    <a:pt x="44427" y="74914"/>
                  </a:lnTo>
                  <a:lnTo>
                    <a:pt x="44450" y="38100"/>
                  </a:lnTo>
                  <a:close/>
                </a:path>
                <a:path w="76200" h="1350645">
                  <a:moveTo>
                    <a:pt x="44450" y="74914"/>
                  </a:moveTo>
                  <a:lnTo>
                    <a:pt x="38100" y="76200"/>
                  </a:lnTo>
                  <a:lnTo>
                    <a:pt x="44450" y="76200"/>
                  </a:lnTo>
                  <a:lnTo>
                    <a:pt x="44450" y="74914"/>
                  </a:lnTo>
                  <a:close/>
                </a:path>
                <a:path w="76200" h="1350645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893"/>
                  </a:lnTo>
                  <a:lnTo>
                    <a:pt x="11144" y="65008"/>
                  </a:lnTo>
                  <a:lnTo>
                    <a:pt x="23252" y="73193"/>
                  </a:lnTo>
                  <a:lnTo>
                    <a:pt x="31750" y="74914"/>
                  </a:lnTo>
                  <a:lnTo>
                    <a:pt x="31750" y="38100"/>
                  </a:lnTo>
                  <a:lnTo>
                    <a:pt x="76200" y="38100"/>
                  </a:lnTo>
                  <a:lnTo>
                    <a:pt x="73193" y="23252"/>
                  </a:lnTo>
                  <a:lnTo>
                    <a:pt x="65008" y="11144"/>
                  </a:lnTo>
                  <a:lnTo>
                    <a:pt x="52893" y="2988"/>
                  </a:lnTo>
                  <a:lnTo>
                    <a:pt x="38100" y="0"/>
                  </a:lnTo>
                  <a:close/>
                </a:path>
                <a:path w="76200" h="1350645">
                  <a:moveTo>
                    <a:pt x="76200" y="38100"/>
                  </a:moveTo>
                  <a:lnTo>
                    <a:pt x="44450" y="38100"/>
                  </a:lnTo>
                  <a:lnTo>
                    <a:pt x="44450" y="74914"/>
                  </a:lnTo>
                  <a:lnTo>
                    <a:pt x="52893" y="73193"/>
                  </a:lnTo>
                  <a:lnTo>
                    <a:pt x="65008" y="65008"/>
                  </a:lnTo>
                  <a:lnTo>
                    <a:pt x="73193" y="52893"/>
                  </a:lnTo>
                  <a:lnTo>
                    <a:pt x="76200" y="3810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089650" y="5670550"/>
              <a:ext cx="3384550" cy="0"/>
            </a:xfrm>
            <a:custGeom>
              <a:avLst/>
              <a:gdLst/>
              <a:ahLst/>
              <a:cxnLst/>
              <a:rect l="l" t="t" r="r" b="b"/>
              <a:pathLst>
                <a:path w="3384550" h="0">
                  <a:moveTo>
                    <a:pt x="0" y="0"/>
                  </a:moveTo>
                  <a:lnTo>
                    <a:pt x="3384550" y="0"/>
                  </a:lnTo>
                </a:path>
              </a:pathLst>
            </a:custGeom>
            <a:ln w="127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0" y="457200"/>
            <a:ext cx="3931920" cy="45720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PRIORITIZING</a:t>
            </a:r>
            <a:r>
              <a:rPr dirty="0" sz="1800" spc="-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FOURTH</a:t>
            </a:r>
            <a:r>
              <a:rPr dirty="0" sz="18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PLACES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10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629400"/>
            <a:chOff x="0" y="0"/>
            <a:chExt cx="12192000" cy="6629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6294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628001" y="685800"/>
              <a:ext cx="4183379" cy="4801870"/>
            </a:xfrm>
            <a:custGeom>
              <a:avLst/>
              <a:gdLst/>
              <a:ahLst/>
              <a:cxnLst/>
              <a:rect l="l" t="t" r="r" b="b"/>
              <a:pathLst>
                <a:path w="4183379" h="4801870">
                  <a:moveTo>
                    <a:pt x="4182999" y="0"/>
                  </a:moveTo>
                  <a:lnTo>
                    <a:pt x="0" y="0"/>
                  </a:lnTo>
                  <a:lnTo>
                    <a:pt x="0" y="4801362"/>
                  </a:lnTo>
                  <a:lnTo>
                    <a:pt x="4182999" y="4801362"/>
                  </a:lnTo>
                  <a:lnTo>
                    <a:pt x="4182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719314" y="4262627"/>
              <a:ext cx="3523615" cy="736600"/>
            </a:xfrm>
            <a:custGeom>
              <a:avLst/>
              <a:gdLst/>
              <a:ahLst/>
              <a:cxnLst/>
              <a:rect l="l" t="t" r="r" b="b"/>
              <a:pathLst>
                <a:path w="3523615" h="736600">
                  <a:moveTo>
                    <a:pt x="3523488" y="243840"/>
                  </a:moveTo>
                  <a:lnTo>
                    <a:pt x="3500628" y="243840"/>
                  </a:lnTo>
                  <a:lnTo>
                    <a:pt x="3500628" y="0"/>
                  </a:lnTo>
                  <a:lnTo>
                    <a:pt x="810768" y="0"/>
                  </a:lnTo>
                  <a:lnTo>
                    <a:pt x="810768" y="243840"/>
                  </a:lnTo>
                  <a:lnTo>
                    <a:pt x="0" y="243840"/>
                  </a:lnTo>
                  <a:lnTo>
                    <a:pt x="0" y="487680"/>
                  </a:lnTo>
                  <a:lnTo>
                    <a:pt x="0" y="492252"/>
                  </a:lnTo>
                  <a:lnTo>
                    <a:pt x="0" y="736092"/>
                  </a:lnTo>
                  <a:lnTo>
                    <a:pt x="856488" y="736092"/>
                  </a:lnTo>
                  <a:lnTo>
                    <a:pt x="856488" y="492252"/>
                  </a:lnTo>
                  <a:lnTo>
                    <a:pt x="3523488" y="492252"/>
                  </a:lnTo>
                  <a:lnTo>
                    <a:pt x="3523488" y="243840"/>
                  </a:lnTo>
                  <a:close/>
                </a:path>
              </a:pathLst>
            </a:custGeom>
            <a:solidFill>
              <a:srgbClr val="B0DCE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628001" y="685800"/>
            <a:ext cx="4183379" cy="4801870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92075" marR="221615">
              <a:lnSpc>
                <a:spcPct val="100000"/>
              </a:lnSpc>
              <a:spcBef>
                <a:spcPts val="175"/>
              </a:spcBef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Fourth</a:t>
            </a:r>
            <a:r>
              <a:rPr dirty="0" sz="2800" spc="-8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places</a:t>
            </a:r>
            <a:r>
              <a:rPr dirty="0" sz="2800" spc="-8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are 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cooperative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platforms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with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limited</a:t>
            </a:r>
            <a:r>
              <a:rPr dirty="0" sz="28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tools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–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places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must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understand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communal</a:t>
            </a:r>
            <a:r>
              <a:rPr dirty="0" sz="2800" spc="-10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instincts</a:t>
            </a:r>
            <a:r>
              <a:rPr dirty="0" sz="2800" spc="-8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2800" spc="-1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be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successful.</a:t>
            </a:r>
            <a:endParaRPr sz="2800">
              <a:latin typeface="Calibri"/>
              <a:cs typeface="Calibri"/>
            </a:endParaRPr>
          </a:p>
          <a:p>
            <a:pPr marL="92075" marR="190500">
              <a:lnSpc>
                <a:spcPct val="100000"/>
              </a:lnSpc>
              <a:spcBef>
                <a:spcPts val="2010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fourth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places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continue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redefine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their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physical</a:t>
            </a:r>
            <a:r>
              <a:rPr dirty="0" sz="1600" spc="-8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presence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7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care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settings,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they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will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benefit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from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more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dedicated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focus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towards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exploring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strategies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they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borrow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from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legacy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places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better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cultivate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sense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of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belonging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connection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those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they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aim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serve.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10</a:t>
            </a:fld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PRIORITIZING</a:t>
            </a:r>
            <a:r>
              <a:rPr dirty="0" sz="1800" spc="-6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FOURTH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33400" y="5867400"/>
            <a:ext cx="5914390" cy="3390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2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EFFECTIVE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PLACEMAKING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PRIORITIZES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AGENCY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"/>
            <a:ext cx="12192000" cy="685533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2250"/>
              <a:t>D</a:t>
            </a:r>
            <a:r>
              <a:rPr dirty="0" spc="-1825"/>
              <a:t>E</a:t>
            </a:r>
            <a:r>
              <a:rPr dirty="0" spc="-1600"/>
              <a:t>F</a:t>
            </a:r>
            <a:r>
              <a:rPr dirty="0" spc="-1055"/>
              <a:t>I</a:t>
            </a:r>
            <a:r>
              <a:rPr dirty="0" spc="-2205"/>
              <a:t>N</a:t>
            </a:r>
            <a:r>
              <a:rPr dirty="0" spc="-1055"/>
              <a:t>I</a:t>
            </a:r>
            <a:r>
              <a:rPr dirty="0" spc="-2205"/>
              <a:t>N</a:t>
            </a:r>
            <a:r>
              <a:rPr dirty="0" spc="-370"/>
              <a:t>G</a:t>
            </a:r>
            <a:r>
              <a:rPr dirty="0" spc="-355"/>
              <a:t>A</a:t>
            </a:r>
            <a:r>
              <a:rPr dirty="0" spc="-1440"/>
              <a:t> </a:t>
            </a:r>
            <a:r>
              <a:rPr dirty="0" spc="-1960"/>
              <a:t>K</a:t>
            </a:r>
            <a:r>
              <a:rPr dirty="0" spc="-840"/>
              <a:t>I</a:t>
            </a:r>
            <a:r>
              <a:rPr dirty="0" spc="-15"/>
              <a:t>T</a:t>
            </a:r>
            <a:r>
              <a:rPr dirty="0" spc="-2175"/>
              <a:t>O</a:t>
            </a:r>
            <a:r>
              <a:rPr dirty="0" spc="-370"/>
              <a:t>F</a:t>
            </a:r>
            <a:r>
              <a:rPr dirty="0" spc="-1950"/>
              <a:t>P</a:t>
            </a:r>
            <a:r>
              <a:rPr dirty="0" spc="-1960"/>
              <a:t>A</a:t>
            </a:r>
            <a:r>
              <a:rPr dirty="0" spc="-1845"/>
              <a:t>R</a:t>
            </a:r>
            <a:r>
              <a:rPr dirty="0" spc="-1755"/>
              <a:t>T</a:t>
            </a:r>
            <a:r>
              <a:rPr dirty="0" spc="-440"/>
              <a:t>S</a:t>
            </a:r>
          </a:p>
        </p:txBody>
      </p:sp>
      <p:sp>
        <p:nvSpPr>
          <p:cNvPr id="4" name="object 4" descr=""/>
          <p:cNvSpPr/>
          <p:nvPr/>
        </p:nvSpPr>
        <p:spPr>
          <a:xfrm>
            <a:off x="4953000" y="2514600"/>
            <a:ext cx="0" cy="2514600"/>
          </a:xfrm>
          <a:custGeom>
            <a:avLst/>
            <a:gdLst/>
            <a:ahLst/>
            <a:cxnLst/>
            <a:rect l="l" t="t" r="r" b="b"/>
            <a:pathLst>
              <a:path w="0" h="2514600">
                <a:moveTo>
                  <a:pt x="0" y="0"/>
                </a:moveTo>
                <a:lnTo>
                  <a:pt x="0" y="251460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629400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84785" marR="56515" indent="-172720">
              <a:lnSpc>
                <a:spcPct val="100000"/>
              </a:lnSpc>
              <a:spcBef>
                <a:spcPts val="100"/>
              </a:spcBef>
            </a:pPr>
            <a:r>
              <a:rPr dirty="0"/>
              <a:t>“I</a:t>
            </a:r>
            <a:r>
              <a:rPr dirty="0" spc="-60"/>
              <a:t> </a:t>
            </a:r>
            <a:r>
              <a:rPr dirty="0"/>
              <a:t>believe</a:t>
            </a:r>
            <a:r>
              <a:rPr dirty="0" spc="-45"/>
              <a:t> </a:t>
            </a:r>
            <a:r>
              <a:rPr dirty="0"/>
              <a:t>that</a:t>
            </a:r>
            <a:r>
              <a:rPr dirty="0" spc="-5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 b="1" i="1">
                <a:latin typeface="Calibri"/>
                <a:cs typeface="Calibri"/>
              </a:rPr>
              <a:t>community</a:t>
            </a:r>
            <a:r>
              <a:rPr dirty="0" spc="-50" b="1" i="1">
                <a:latin typeface="Calibri"/>
                <a:cs typeface="Calibri"/>
              </a:rPr>
              <a:t> </a:t>
            </a:r>
            <a:r>
              <a:rPr dirty="0"/>
              <a:t>-</a:t>
            </a:r>
            <a:r>
              <a:rPr dirty="0" spc="-50"/>
              <a:t> </a:t>
            </a:r>
            <a:r>
              <a:rPr dirty="0"/>
              <a:t>in</a:t>
            </a:r>
            <a:r>
              <a:rPr dirty="0" spc="-5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/>
              <a:t>fullest</a:t>
            </a:r>
            <a:r>
              <a:rPr dirty="0" spc="-45"/>
              <a:t> </a:t>
            </a:r>
            <a:r>
              <a:rPr dirty="0" spc="-10"/>
              <a:t>sense: </a:t>
            </a:r>
            <a:r>
              <a:rPr dirty="0"/>
              <a:t>a</a:t>
            </a:r>
            <a:r>
              <a:rPr dirty="0" spc="-20"/>
              <a:t> </a:t>
            </a:r>
            <a:r>
              <a:rPr dirty="0"/>
              <a:t>place</a:t>
            </a:r>
            <a:r>
              <a:rPr dirty="0" spc="-25"/>
              <a:t> </a:t>
            </a:r>
            <a:r>
              <a:rPr dirty="0"/>
              <a:t>and</a:t>
            </a:r>
            <a:r>
              <a:rPr dirty="0" spc="-20"/>
              <a:t> </a:t>
            </a:r>
            <a:r>
              <a:rPr dirty="0"/>
              <a:t>all</a:t>
            </a:r>
            <a:r>
              <a:rPr dirty="0" spc="-40"/>
              <a:t> </a:t>
            </a:r>
            <a:r>
              <a:rPr dirty="0"/>
              <a:t>its</a:t>
            </a:r>
            <a:r>
              <a:rPr dirty="0" spc="-35"/>
              <a:t> </a:t>
            </a:r>
            <a:r>
              <a:rPr dirty="0" spc="-10"/>
              <a:t>creatures</a:t>
            </a:r>
            <a:r>
              <a:rPr dirty="0" spc="-20"/>
              <a:t> </a:t>
            </a:r>
            <a:r>
              <a:rPr dirty="0"/>
              <a:t>-</a:t>
            </a:r>
            <a:r>
              <a:rPr dirty="0" spc="-30"/>
              <a:t> </a:t>
            </a:r>
            <a:r>
              <a:rPr dirty="0"/>
              <a:t>is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/>
              <a:t>smallest</a:t>
            </a:r>
            <a:r>
              <a:rPr dirty="0" spc="-50"/>
              <a:t> </a:t>
            </a:r>
            <a:r>
              <a:rPr dirty="0"/>
              <a:t>unit</a:t>
            </a:r>
            <a:r>
              <a:rPr dirty="0" spc="-15"/>
              <a:t> </a:t>
            </a:r>
            <a:r>
              <a:rPr dirty="0" spc="-25"/>
              <a:t>of </a:t>
            </a:r>
            <a:r>
              <a:rPr dirty="0"/>
              <a:t>health</a:t>
            </a:r>
            <a:r>
              <a:rPr dirty="0" spc="-45"/>
              <a:t> </a:t>
            </a:r>
            <a:r>
              <a:rPr dirty="0"/>
              <a:t>and</a:t>
            </a:r>
            <a:r>
              <a:rPr dirty="0" spc="-40"/>
              <a:t> </a:t>
            </a:r>
            <a:r>
              <a:rPr dirty="0"/>
              <a:t>that</a:t>
            </a:r>
            <a:r>
              <a:rPr dirty="0" spc="-50"/>
              <a:t> </a:t>
            </a:r>
            <a:r>
              <a:rPr dirty="0"/>
              <a:t>to</a:t>
            </a:r>
            <a:r>
              <a:rPr dirty="0" spc="-45"/>
              <a:t> </a:t>
            </a:r>
            <a:r>
              <a:rPr dirty="0"/>
              <a:t>speak</a:t>
            </a:r>
            <a:r>
              <a:rPr dirty="0" spc="-45"/>
              <a:t> </a:t>
            </a:r>
            <a:r>
              <a:rPr dirty="0"/>
              <a:t>of</a:t>
            </a:r>
            <a:r>
              <a:rPr dirty="0" spc="-40"/>
              <a:t> </a:t>
            </a:r>
            <a:r>
              <a:rPr dirty="0"/>
              <a:t>the</a:t>
            </a:r>
            <a:r>
              <a:rPr dirty="0" spc="-45"/>
              <a:t> </a:t>
            </a:r>
            <a:r>
              <a:rPr dirty="0"/>
              <a:t>health</a:t>
            </a:r>
            <a:r>
              <a:rPr dirty="0" spc="-40"/>
              <a:t>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 spc="-25"/>
              <a:t>an </a:t>
            </a:r>
            <a:r>
              <a:rPr dirty="0"/>
              <a:t>isolated</a:t>
            </a:r>
            <a:r>
              <a:rPr dirty="0" spc="-55"/>
              <a:t> </a:t>
            </a:r>
            <a:r>
              <a:rPr dirty="0"/>
              <a:t>individual</a:t>
            </a:r>
            <a:r>
              <a:rPr dirty="0" spc="-30"/>
              <a:t> </a:t>
            </a:r>
            <a:r>
              <a:rPr dirty="0"/>
              <a:t>is</a:t>
            </a:r>
            <a:r>
              <a:rPr dirty="0" spc="-40"/>
              <a:t> </a:t>
            </a:r>
            <a:r>
              <a:rPr dirty="0"/>
              <a:t>a</a:t>
            </a:r>
            <a:r>
              <a:rPr dirty="0" spc="-55"/>
              <a:t> </a:t>
            </a:r>
            <a:r>
              <a:rPr dirty="0" spc="-10"/>
              <a:t>contradiction</a:t>
            </a:r>
            <a:r>
              <a:rPr dirty="0" spc="-60"/>
              <a:t> </a:t>
            </a:r>
            <a:r>
              <a:rPr dirty="0"/>
              <a:t>in</a:t>
            </a:r>
            <a:r>
              <a:rPr dirty="0" spc="-40"/>
              <a:t> </a:t>
            </a:r>
            <a:r>
              <a:rPr dirty="0" spc="-10"/>
              <a:t>terms.”</a:t>
            </a:r>
          </a:p>
          <a:p>
            <a:pPr algn="r" marR="5080">
              <a:lnSpc>
                <a:spcPct val="100000"/>
              </a:lnSpc>
              <a:spcBef>
                <a:spcPts val="1295"/>
              </a:spcBef>
            </a:pPr>
            <a:r>
              <a:rPr dirty="0" sz="1000"/>
              <a:t>―</a:t>
            </a:r>
            <a:r>
              <a:rPr dirty="0" sz="1000" spc="-30"/>
              <a:t> </a:t>
            </a:r>
            <a:r>
              <a:rPr dirty="0" sz="1000"/>
              <a:t>Wendell</a:t>
            </a:r>
            <a:r>
              <a:rPr dirty="0" sz="1000" spc="-25"/>
              <a:t> </a:t>
            </a:r>
            <a:r>
              <a:rPr dirty="0" sz="1000"/>
              <a:t>Berry,</a:t>
            </a:r>
            <a:r>
              <a:rPr dirty="0" sz="1000" spc="-5"/>
              <a:t> </a:t>
            </a:r>
            <a:r>
              <a:rPr dirty="0" sz="1000" i="1">
                <a:latin typeface="Calibri"/>
                <a:cs typeface="Calibri"/>
              </a:rPr>
              <a:t>Health</a:t>
            </a:r>
            <a:r>
              <a:rPr dirty="0" sz="1000" spc="-40" i="1">
                <a:latin typeface="Calibri"/>
                <a:cs typeface="Calibri"/>
              </a:rPr>
              <a:t> </a:t>
            </a:r>
            <a:r>
              <a:rPr dirty="0" sz="1000" i="1">
                <a:latin typeface="Calibri"/>
                <a:cs typeface="Calibri"/>
              </a:rPr>
              <a:t>is</a:t>
            </a:r>
            <a:r>
              <a:rPr dirty="0" sz="1000" spc="-30" i="1">
                <a:latin typeface="Calibri"/>
                <a:cs typeface="Calibri"/>
              </a:rPr>
              <a:t> </a:t>
            </a:r>
            <a:r>
              <a:rPr dirty="0" sz="1000" spc="-10" i="1">
                <a:latin typeface="Calibri"/>
                <a:cs typeface="Calibri"/>
              </a:rPr>
              <a:t>Membership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2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COMMUNITY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DEVELOPMENT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73100" y="1130300"/>
            <a:ext cx="5472430" cy="5245735"/>
            <a:chOff x="673100" y="1130300"/>
            <a:chExt cx="5472430" cy="5245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200" y="1156894"/>
              <a:ext cx="5307144" cy="5218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685800" y="1143000"/>
              <a:ext cx="762000" cy="838200"/>
            </a:xfrm>
            <a:custGeom>
              <a:avLst/>
              <a:gdLst/>
              <a:ahLst/>
              <a:cxnLst/>
              <a:rect l="l" t="t" r="r" b="b"/>
              <a:pathLst>
                <a:path w="762000" h="838200">
                  <a:moveTo>
                    <a:pt x="762000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762000" y="83820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85800" y="1143000"/>
              <a:ext cx="762000" cy="838200"/>
            </a:xfrm>
            <a:custGeom>
              <a:avLst/>
              <a:gdLst/>
              <a:ahLst/>
              <a:cxnLst/>
              <a:rect l="l" t="t" r="r" b="b"/>
              <a:pathLst>
                <a:path w="762000" h="838200">
                  <a:moveTo>
                    <a:pt x="0" y="838200"/>
                  </a:moveTo>
                  <a:lnTo>
                    <a:pt x="762000" y="838200"/>
                  </a:lnTo>
                  <a:lnTo>
                    <a:pt x="762000" y="0"/>
                  </a:lnTo>
                  <a:lnTo>
                    <a:pt x="0" y="0"/>
                  </a:lnTo>
                  <a:lnTo>
                    <a:pt x="0" y="8382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707630" y="696213"/>
            <a:ext cx="4109720" cy="3013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Placemaking</a:t>
            </a:r>
            <a:r>
              <a:rPr dirty="0" sz="28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dirty="0" sz="2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people-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focused</a:t>
            </a:r>
            <a:r>
              <a:rPr dirty="0" sz="2800" spc="-10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process</a:t>
            </a:r>
            <a:r>
              <a:rPr dirty="0" sz="2800" spc="-10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dirty="0" sz="2800" spc="-10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aims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improve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not</a:t>
            </a:r>
            <a:r>
              <a:rPr dirty="0" sz="2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only</a:t>
            </a:r>
            <a:r>
              <a:rPr dirty="0" sz="2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physical</a:t>
            </a:r>
            <a:r>
              <a:rPr dirty="0" sz="2800" spc="-9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2800" spc="-1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space,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but</a:t>
            </a:r>
            <a:r>
              <a:rPr dirty="0" sz="2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also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way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people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think</a:t>
            </a:r>
            <a:r>
              <a:rPr dirty="0" sz="28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feel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about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world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around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them.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11397488" y="6685813"/>
            <a:ext cx="71628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©MKM</a:t>
            </a:r>
            <a:r>
              <a:rPr dirty="0" sz="1000" spc="2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|</a:t>
            </a:r>
            <a:r>
              <a:rPr dirty="0" sz="1000" spc="2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25" b="1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719314" y="3957828"/>
            <a:ext cx="2517775" cy="24892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64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Placemaking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not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new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idea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25531" y="3938397"/>
            <a:ext cx="13582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–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being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formally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707630" y="4182236"/>
            <a:ext cx="4145279" cy="1976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popularized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1960s</a:t>
            </a:r>
            <a:r>
              <a:rPr dirty="0" sz="1600" spc="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innovators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like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Jane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Jacobs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William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H.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Whyte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who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introduced groundbreaking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ideas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about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how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cities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be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designed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people,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not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just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cars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suburban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shopping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centers.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However,</a:t>
            </a:r>
            <a:r>
              <a:rPr dirty="0" sz="1600" spc="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demand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for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more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effective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care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settings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continues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grow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–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so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does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need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more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nuanced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approach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to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placemaking.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582659" y="6382003"/>
            <a:ext cx="33026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000" spc="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more</a:t>
            </a:r>
            <a:r>
              <a:rPr dirty="0" sz="1000" spc="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see</a:t>
            </a:r>
            <a:r>
              <a:rPr dirty="0" sz="1000" spc="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sng" sz="1000" spc="-10">
                <a:solidFill>
                  <a:srgbClr val="8E57B6"/>
                </a:solidFill>
                <a:uFill>
                  <a:solidFill>
                    <a:srgbClr val="8E57B6"/>
                  </a:solidFill>
                </a:uFill>
                <a:latin typeface="Calibri"/>
                <a:cs typeface="Calibri"/>
                <a:hlinkClick r:id="rId3"/>
              </a:rPr>
              <a:t>https://www.pps.org/article/what</a:t>
            </a:r>
            <a:r>
              <a:rPr dirty="0" u="sng" sz="1000" spc="-10">
                <a:solidFill>
                  <a:srgbClr val="8E57B6"/>
                </a:solidFill>
                <a:uFill>
                  <a:solidFill>
                    <a:srgbClr val="8E57B6"/>
                  </a:solidFill>
                </a:uFill>
                <a:latin typeface="Calibri"/>
                <a:cs typeface="Calibri"/>
                <a:hlinkClick r:id="rId3"/>
              </a:rPr>
              <a:t>-</a:t>
            </a:r>
            <a:r>
              <a:rPr dirty="0" u="sng" sz="1000" spc="-10">
                <a:solidFill>
                  <a:srgbClr val="8E57B6"/>
                </a:solidFill>
                <a:uFill>
                  <a:solidFill>
                    <a:srgbClr val="8E57B6"/>
                  </a:solidFill>
                </a:uFill>
                <a:latin typeface="Calibri"/>
                <a:cs typeface="Calibri"/>
                <a:hlinkClick r:id="rId3"/>
              </a:rPr>
              <a:t>is</a:t>
            </a:r>
            <a:r>
              <a:rPr dirty="0" u="sng" sz="1000" spc="-10">
                <a:solidFill>
                  <a:srgbClr val="8E57B6"/>
                </a:solidFill>
                <a:uFill>
                  <a:solidFill>
                    <a:srgbClr val="8E57B6"/>
                  </a:solidFill>
                </a:uFill>
                <a:latin typeface="Calibri"/>
                <a:cs typeface="Calibri"/>
                <a:hlinkClick r:id="rId3"/>
              </a:rPr>
              <a:t>-</a:t>
            </a:r>
            <a:r>
              <a:rPr dirty="0" u="sng" sz="1000" spc="-10">
                <a:solidFill>
                  <a:srgbClr val="8E57B6"/>
                </a:solidFill>
                <a:uFill>
                  <a:solidFill>
                    <a:srgbClr val="8E57B6"/>
                  </a:solidFill>
                </a:uFill>
                <a:latin typeface="Calibri"/>
                <a:cs typeface="Calibri"/>
                <a:hlinkClick r:id="rId3"/>
              </a:rPr>
              <a:t>placemaking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PURPOSEFUL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6294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229864" y="5867400"/>
            <a:ext cx="5914390" cy="3390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2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BUILT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ENVIRONMENT</a:t>
            </a:r>
            <a:r>
              <a:rPr dirty="0" sz="16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BEHAVIORAL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SYSTEM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21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0" y="457200"/>
            <a:ext cx="3931920" cy="45720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PURPOSEFUL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3C5D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709483" y="2353055"/>
            <a:ext cx="9433560" cy="3307079"/>
            <a:chOff x="1709483" y="2353055"/>
            <a:chExt cx="9433560" cy="3307079"/>
          </a:xfrm>
        </p:grpSpPr>
        <p:sp>
          <p:nvSpPr>
            <p:cNvPr id="4" name="object 4" descr=""/>
            <p:cNvSpPr/>
            <p:nvPr/>
          </p:nvSpPr>
          <p:spPr>
            <a:xfrm>
              <a:off x="1714245" y="2618231"/>
              <a:ext cx="9424035" cy="2656840"/>
            </a:xfrm>
            <a:custGeom>
              <a:avLst/>
              <a:gdLst/>
              <a:ahLst/>
              <a:cxnLst/>
              <a:rect l="l" t="t" r="r" b="b"/>
              <a:pathLst>
                <a:path w="9424035" h="2656840">
                  <a:moveTo>
                    <a:pt x="0" y="2656331"/>
                  </a:moveTo>
                  <a:lnTo>
                    <a:pt x="379730" y="2656331"/>
                  </a:lnTo>
                </a:path>
                <a:path w="9424035" h="2656840">
                  <a:moveTo>
                    <a:pt x="1547114" y="2656331"/>
                  </a:moveTo>
                  <a:lnTo>
                    <a:pt x="1594358" y="2656331"/>
                  </a:lnTo>
                </a:path>
                <a:path w="9424035" h="2656840">
                  <a:moveTo>
                    <a:pt x="2761742" y="2656331"/>
                  </a:moveTo>
                  <a:lnTo>
                    <a:pt x="3520694" y="2656331"/>
                  </a:lnTo>
                </a:path>
                <a:path w="9424035" h="2656840">
                  <a:moveTo>
                    <a:pt x="4688078" y="2656331"/>
                  </a:moveTo>
                  <a:lnTo>
                    <a:pt x="4735322" y="2656331"/>
                  </a:lnTo>
                </a:path>
                <a:path w="9424035" h="2656840">
                  <a:moveTo>
                    <a:pt x="5902706" y="2656331"/>
                  </a:moveTo>
                  <a:lnTo>
                    <a:pt x="6661658" y="2656331"/>
                  </a:lnTo>
                </a:path>
                <a:path w="9424035" h="2656840">
                  <a:moveTo>
                    <a:pt x="7829042" y="2656331"/>
                  </a:moveTo>
                  <a:lnTo>
                    <a:pt x="7876285" y="2656331"/>
                  </a:lnTo>
                </a:path>
                <a:path w="9424035" h="2656840">
                  <a:moveTo>
                    <a:pt x="9043670" y="2656331"/>
                  </a:moveTo>
                  <a:lnTo>
                    <a:pt x="9423654" y="2656331"/>
                  </a:lnTo>
                </a:path>
                <a:path w="9424035" h="2656840">
                  <a:moveTo>
                    <a:pt x="0" y="2276855"/>
                  </a:moveTo>
                  <a:lnTo>
                    <a:pt x="379730" y="2276855"/>
                  </a:lnTo>
                </a:path>
                <a:path w="9424035" h="2656840">
                  <a:moveTo>
                    <a:pt x="1547114" y="2276855"/>
                  </a:moveTo>
                  <a:lnTo>
                    <a:pt x="1594358" y="2276855"/>
                  </a:lnTo>
                </a:path>
                <a:path w="9424035" h="2656840">
                  <a:moveTo>
                    <a:pt x="2761742" y="2276855"/>
                  </a:moveTo>
                  <a:lnTo>
                    <a:pt x="3520694" y="2276855"/>
                  </a:lnTo>
                </a:path>
                <a:path w="9424035" h="2656840">
                  <a:moveTo>
                    <a:pt x="4688078" y="2276855"/>
                  </a:moveTo>
                  <a:lnTo>
                    <a:pt x="4735322" y="2276855"/>
                  </a:lnTo>
                </a:path>
                <a:path w="9424035" h="2656840">
                  <a:moveTo>
                    <a:pt x="5902706" y="2276855"/>
                  </a:moveTo>
                  <a:lnTo>
                    <a:pt x="6661658" y="2276855"/>
                  </a:lnTo>
                </a:path>
                <a:path w="9424035" h="2656840">
                  <a:moveTo>
                    <a:pt x="7829042" y="2276855"/>
                  </a:moveTo>
                  <a:lnTo>
                    <a:pt x="7876285" y="2276855"/>
                  </a:lnTo>
                </a:path>
                <a:path w="9424035" h="2656840">
                  <a:moveTo>
                    <a:pt x="9043670" y="2276855"/>
                  </a:moveTo>
                  <a:lnTo>
                    <a:pt x="9423654" y="2276855"/>
                  </a:lnTo>
                </a:path>
                <a:path w="9424035" h="2656840">
                  <a:moveTo>
                    <a:pt x="0" y="1897379"/>
                  </a:moveTo>
                  <a:lnTo>
                    <a:pt x="379730" y="1897379"/>
                  </a:lnTo>
                </a:path>
                <a:path w="9424035" h="2656840">
                  <a:moveTo>
                    <a:pt x="1547114" y="1897379"/>
                  </a:moveTo>
                  <a:lnTo>
                    <a:pt x="1594358" y="1897379"/>
                  </a:lnTo>
                </a:path>
                <a:path w="9424035" h="2656840">
                  <a:moveTo>
                    <a:pt x="2761742" y="1897379"/>
                  </a:moveTo>
                  <a:lnTo>
                    <a:pt x="3520694" y="1897379"/>
                  </a:lnTo>
                </a:path>
                <a:path w="9424035" h="2656840">
                  <a:moveTo>
                    <a:pt x="4688078" y="1897379"/>
                  </a:moveTo>
                  <a:lnTo>
                    <a:pt x="4735322" y="1897379"/>
                  </a:lnTo>
                </a:path>
                <a:path w="9424035" h="2656840">
                  <a:moveTo>
                    <a:pt x="5902706" y="1897379"/>
                  </a:moveTo>
                  <a:lnTo>
                    <a:pt x="6661658" y="1897379"/>
                  </a:lnTo>
                </a:path>
                <a:path w="9424035" h="2656840">
                  <a:moveTo>
                    <a:pt x="7829042" y="1897379"/>
                  </a:moveTo>
                  <a:lnTo>
                    <a:pt x="7876285" y="1897379"/>
                  </a:lnTo>
                </a:path>
                <a:path w="9424035" h="2656840">
                  <a:moveTo>
                    <a:pt x="9043670" y="1897379"/>
                  </a:moveTo>
                  <a:lnTo>
                    <a:pt x="9423654" y="1897379"/>
                  </a:lnTo>
                </a:path>
                <a:path w="9424035" h="2656840">
                  <a:moveTo>
                    <a:pt x="2761742" y="1517903"/>
                  </a:moveTo>
                  <a:lnTo>
                    <a:pt x="3520694" y="1517903"/>
                  </a:lnTo>
                </a:path>
                <a:path w="9424035" h="2656840">
                  <a:moveTo>
                    <a:pt x="5902706" y="1517903"/>
                  </a:moveTo>
                  <a:lnTo>
                    <a:pt x="6661658" y="1517903"/>
                  </a:lnTo>
                </a:path>
                <a:path w="9424035" h="2656840">
                  <a:moveTo>
                    <a:pt x="7829042" y="1517903"/>
                  </a:moveTo>
                  <a:lnTo>
                    <a:pt x="7876285" y="1517903"/>
                  </a:lnTo>
                </a:path>
                <a:path w="9424035" h="2656840">
                  <a:moveTo>
                    <a:pt x="0" y="1517903"/>
                  </a:moveTo>
                  <a:lnTo>
                    <a:pt x="379730" y="1517903"/>
                  </a:lnTo>
                </a:path>
                <a:path w="9424035" h="2656840">
                  <a:moveTo>
                    <a:pt x="4688078" y="1517903"/>
                  </a:moveTo>
                  <a:lnTo>
                    <a:pt x="4735322" y="1517903"/>
                  </a:lnTo>
                </a:path>
                <a:path w="9424035" h="2656840">
                  <a:moveTo>
                    <a:pt x="1547114" y="1517903"/>
                  </a:moveTo>
                  <a:lnTo>
                    <a:pt x="1594358" y="1517903"/>
                  </a:lnTo>
                </a:path>
                <a:path w="9424035" h="2656840">
                  <a:moveTo>
                    <a:pt x="9043670" y="1517903"/>
                  </a:moveTo>
                  <a:lnTo>
                    <a:pt x="9423654" y="1517903"/>
                  </a:lnTo>
                </a:path>
                <a:path w="9424035" h="2656840">
                  <a:moveTo>
                    <a:pt x="5902706" y="1138427"/>
                  </a:moveTo>
                  <a:lnTo>
                    <a:pt x="6661658" y="1138427"/>
                  </a:lnTo>
                </a:path>
                <a:path w="9424035" h="2656840">
                  <a:moveTo>
                    <a:pt x="7829042" y="1138427"/>
                  </a:moveTo>
                  <a:lnTo>
                    <a:pt x="9423654" y="1138427"/>
                  </a:lnTo>
                </a:path>
                <a:path w="9424035" h="2656840">
                  <a:moveTo>
                    <a:pt x="2761742" y="1138427"/>
                  </a:moveTo>
                  <a:lnTo>
                    <a:pt x="3520694" y="1138427"/>
                  </a:lnTo>
                </a:path>
                <a:path w="9424035" h="2656840">
                  <a:moveTo>
                    <a:pt x="4688078" y="1138427"/>
                  </a:moveTo>
                  <a:lnTo>
                    <a:pt x="4735322" y="1138427"/>
                  </a:lnTo>
                </a:path>
                <a:path w="9424035" h="2656840">
                  <a:moveTo>
                    <a:pt x="0" y="1138427"/>
                  </a:moveTo>
                  <a:lnTo>
                    <a:pt x="379730" y="1138427"/>
                  </a:lnTo>
                </a:path>
                <a:path w="9424035" h="2656840">
                  <a:moveTo>
                    <a:pt x="1547114" y="1138427"/>
                  </a:moveTo>
                  <a:lnTo>
                    <a:pt x="1594358" y="1138427"/>
                  </a:lnTo>
                </a:path>
                <a:path w="9424035" h="2656840">
                  <a:moveTo>
                    <a:pt x="0" y="758951"/>
                  </a:moveTo>
                  <a:lnTo>
                    <a:pt x="379730" y="758951"/>
                  </a:lnTo>
                </a:path>
                <a:path w="9424035" h="2656840">
                  <a:moveTo>
                    <a:pt x="1547114" y="758951"/>
                  </a:moveTo>
                  <a:lnTo>
                    <a:pt x="3520694" y="758951"/>
                  </a:lnTo>
                </a:path>
                <a:path w="9424035" h="2656840">
                  <a:moveTo>
                    <a:pt x="4688078" y="758951"/>
                  </a:moveTo>
                  <a:lnTo>
                    <a:pt x="6661658" y="758951"/>
                  </a:lnTo>
                </a:path>
                <a:path w="9424035" h="2656840">
                  <a:moveTo>
                    <a:pt x="7829042" y="758951"/>
                  </a:moveTo>
                  <a:lnTo>
                    <a:pt x="9423654" y="758951"/>
                  </a:lnTo>
                </a:path>
                <a:path w="9424035" h="2656840">
                  <a:moveTo>
                    <a:pt x="4688078" y="379475"/>
                  </a:moveTo>
                  <a:lnTo>
                    <a:pt x="6661658" y="379475"/>
                  </a:lnTo>
                </a:path>
                <a:path w="9424035" h="2656840">
                  <a:moveTo>
                    <a:pt x="0" y="379475"/>
                  </a:moveTo>
                  <a:lnTo>
                    <a:pt x="379730" y="379475"/>
                  </a:lnTo>
                </a:path>
                <a:path w="9424035" h="2656840">
                  <a:moveTo>
                    <a:pt x="1547114" y="379475"/>
                  </a:moveTo>
                  <a:lnTo>
                    <a:pt x="3520694" y="379475"/>
                  </a:lnTo>
                </a:path>
                <a:path w="9424035" h="2656840">
                  <a:moveTo>
                    <a:pt x="7829042" y="379475"/>
                  </a:moveTo>
                  <a:lnTo>
                    <a:pt x="9423654" y="379475"/>
                  </a:lnTo>
                </a:path>
                <a:path w="9424035" h="2656840">
                  <a:moveTo>
                    <a:pt x="0" y="0"/>
                  </a:moveTo>
                  <a:lnTo>
                    <a:pt x="379730" y="0"/>
                  </a:lnTo>
                </a:path>
                <a:path w="9424035" h="2656840">
                  <a:moveTo>
                    <a:pt x="1547114" y="0"/>
                  </a:moveTo>
                  <a:lnTo>
                    <a:pt x="6661658" y="0"/>
                  </a:lnTo>
                </a:path>
                <a:path w="9424035" h="2656840">
                  <a:moveTo>
                    <a:pt x="7829042" y="0"/>
                  </a:moveTo>
                  <a:lnTo>
                    <a:pt x="9423654" y="0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93976" y="2353055"/>
              <a:ext cx="7449820" cy="3302000"/>
            </a:xfrm>
            <a:custGeom>
              <a:avLst/>
              <a:gdLst/>
              <a:ahLst/>
              <a:cxnLst/>
              <a:rect l="l" t="t" r="r" b="b"/>
              <a:pathLst>
                <a:path w="7449820" h="3302000">
                  <a:moveTo>
                    <a:pt x="1167384" y="0"/>
                  </a:moveTo>
                  <a:lnTo>
                    <a:pt x="0" y="0"/>
                  </a:lnTo>
                  <a:lnTo>
                    <a:pt x="0" y="3301720"/>
                  </a:lnTo>
                  <a:lnTo>
                    <a:pt x="1167384" y="3301720"/>
                  </a:lnTo>
                  <a:lnTo>
                    <a:pt x="1167384" y="0"/>
                  </a:lnTo>
                  <a:close/>
                </a:path>
                <a:path w="7449820" h="3302000">
                  <a:moveTo>
                    <a:pt x="4308348" y="265176"/>
                  </a:moveTo>
                  <a:lnTo>
                    <a:pt x="3140964" y="265176"/>
                  </a:lnTo>
                  <a:lnTo>
                    <a:pt x="3140964" y="3301720"/>
                  </a:lnTo>
                  <a:lnTo>
                    <a:pt x="4308348" y="3301720"/>
                  </a:lnTo>
                  <a:lnTo>
                    <a:pt x="4308348" y="265176"/>
                  </a:lnTo>
                  <a:close/>
                </a:path>
                <a:path w="7449820" h="3302000">
                  <a:moveTo>
                    <a:pt x="7449312" y="74676"/>
                  </a:moveTo>
                  <a:lnTo>
                    <a:pt x="6281928" y="74676"/>
                  </a:lnTo>
                  <a:lnTo>
                    <a:pt x="6281928" y="3301720"/>
                  </a:lnTo>
                  <a:lnTo>
                    <a:pt x="7449312" y="3301720"/>
                  </a:lnTo>
                  <a:lnTo>
                    <a:pt x="7449312" y="74676"/>
                  </a:lnTo>
                  <a:close/>
                </a:path>
              </a:pathLst>
            </a:custGeom>
            <a:solidFill>
              <a:srgbClr val="4E75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308591" y="3529596"/>
              <a:ext cx="7449820" cy="2125345"/>
            </a:xfrm>
            <a:custGeom>
              <a:avLst/>
              <a:gdLst/>
              <a:ahLst/>
              <a:cxnLst/>
              <a:rect l="l" t="t" r="r" b="b"/>
              <a:pathLst>
                <a:path w="7449820" h="2125345">
                  <a:moveTo>
                    <a:pt x="1167396" y="0"/>
                  </a:moveTo>
                  <a:lnTo>
                    <a:pt x="0" y="0"/>
                  </a:lnTo>
                  <a:lnTo>
                    <a:pt x="0" y="2125180"/>
                  </a:lnTo>
                  <a:lnTo>
                    <a:pt x="1167396" y="2125180"/>
                  </a:lnTo>
                  <a:lnTo>
                    <a:pt x="1167396" y="0"/>
                  </a:lnTo>
                  <a:close/>
                </a:path>
                <a:path w="7449820" h="2125345">
                  <a:moveTo>
                    <a:pt x="4308360" y="0"/>
                  </a:moveTo>
                  <a:lnTo>
                    <a:pt x="3140976" y="0"/>
                  </a:lnTo>
                  <a:lnTo>
                    <a:pt x="3140976" y="2125180"/>
                  </a:lnTo>
                  <a:lnTo>
                    <a:pt x="4308360" y="2125180"/>
                  </a:lnTo>
                  <a:lnTo>
                    <a:pt x="4308360" y="0"/>
                  </a:lnTo>
                  <a:close/>
                </a:path>
                <a:path w="7449820" h="2125345">
                  <a:moveTo>
                    <a:pt x="7449325" y="379463"/>
                  </a:moveTo>
                  <a:lnTo>
                    <a:pt x="6281940" y="379463"/>
                  </a:lnTo>
                  <a:lnTo>
                    <a:pt x="6281940" y="2125180"/>
                  </a:lnTo>
                  <a:lnTo>
                    <a:pt x="7449325" y="2125180"/>
                  </a:lnTo>
                  <a:lnTo>
                    <a:pt x="7449325" y="379463"/>
                  </a:lnTo>
                  <a:close/>
                </a:path>
              </a:pathLst>
            </a:custGeom>
            <a:solidFill>
              <a:srgbClr val="344E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714245" y="5654776"/>
              <a:ext cx="9424035" cy="0"/>
            </a:xfrm>
            <a:custGeom>
              <a:avLst/>
              <a:gdLst/>
              <a:ahLst/>
              <a:cxnLst/>
              <a:rect l="l" t="t" r="r" b="b"/>
              <a:pathLst>
                <a:path w="9424035" h="0">
                  <a:moveTo>
                    <a:pt x="0" y="0"/>
                  </a:moveTo>
                  <a:lnTo>
                    <a:pt x="9423654" y="0"/>
                  </a:lnTo>
                </a:path>
              </a:pathLst>
            </a:custGeom>
            <a:ln w="952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381375" y="2382392"/>
              <a:ext cx="228600" cy="990600"/>
            </a:xfrm>
            <a:custGeom>
              <a:avLst/>
              <a:gdLst/>
              <a:ahLst/>
              <a:cxnLst/>
              <a:rect l="l" t="t" r="r" b="b"/>
              <a:pathLst>
                <a:path w="228600" h="990600">
                  <a:moveTo>
                    <a:pt x="0" y="0"/>
                  </a:moveTo>
                  <a:lnTo>
                    <a:pt x="72249" y="1777"/>
                  </a:lnTo>
                  <a:lnTo>
                    <a:pt x="135002" y="6725"/>
                  </a:lnTo>
                  <a:lnTo>
                    <a:pt x="184489" y="14264"/>
                  </a:lnTo>
                  <a:lnTo>
                    <a:pt x="228600" y="34798"/>
                  </a:lnTo>
                  <a:lnTo>
                    <a:pt x="228600" y="955929"/>
                  </a:lnTo>
                  <a:lnTo>
                    <a:pt x="216944" y="966898"/>
                  </a:lnTo>
                  <a:lnTo>
                    <a:pt x="184489" y="976417"/>
                  </a:lnTo>
                  <a:lnTo>
                    <a:pt x="135002" y="983918"/>
                  </a:lnTo>
                  <a:lnTo>
                    <a:pt x="72249" y="988835"/>
                  </a:lnTo>
                  <a:lnTo>
                    <a:pt x="0" y="990600"/>
                  </a:lnTo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/>
          <p:nvPr/>
        </p:nvSpPr>
        <p:spPr>
          <a:xfrm>
            <a:off x="1714245" y="2238755"/>
            <a:ext cx="9424035" cy="0"/>
          </a:xfrm>
          <a:custGeom>
            <a:avLst/>
            <a:gdLst/>
            <a:ahLst/>
            <a:cxnLst/>
            <a:rect l="l" t="t" r="r" b="b"/>
            <a:pathLst>
              <a:path w="9424035" h="0">
                <a:moveTo>
                  <a:pt x="0" y="0"/>
                </a:moveTo>
                <a:lnTo>
                  <a:pt x="9423654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714245" y="1859152"/>
            <a:ext cx="9424035" cy="0"/>
          </a:xfrm>
          <a:custGeom>
            <a:avLst/>
            <a:gdLst/>
            <a:ahLst/>
            <a:cxnLst/>
            <a:rect l="l" t="t" r="r" b="b"/>
            <a:pathLst>
              <a:path w="9424035" h="0">
                <a:moveTo>
                  <a:pt x="0" y="0"/>
                </a:moveTo>
                <a:lnTo>
                  <a:pt x="9423654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226921" y="3617721"/>
            <a:ext cx="335280" cy="2137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50%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310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40%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310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30%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310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20%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310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10%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310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226921" y="3237992"/>
            <a:ext cx="33528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60%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226921" y="2857957"/>
            <a:ext cx="33528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70%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226921" y="2478786"/>
            <a:ext cx="33528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80%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136700" y="1719452"/>
            <a:ext cx="425450" cy="6191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20" b="1">
                <a:solidFill>
                  <a:srgbClr val="404040"/>
                </a:solidFill>
                <a:latin typeface="Calibri"/>
                <a:cs typeface="Calibri"/>
              </a:rPr>
              <a:t>100%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305"/>
              </a:spcBef>
            </a:pP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90%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846326" y="5732475"/>
            <a:ext cx="2874010" cy="39497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92860" marR="5080" indent="-1280795">
              <a:lnSpc>
                <a:spcPct val="101800"/>
              </a:lnSpc>
              <a:spcBef>
                <a:spcPts val="75"/>
              </a:spcBef>
            </a:pP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dirty="0" sz="1200" spc="-3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am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satisfied</a:t>
            </a:r>
            <a:r>
              <a:rPr dirty="0" sz="12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with</a:t>
            </a:r>
            <a:r>
              <a:rPr dirty="0" sz="12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my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life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majority</a:t>
            </a:r>
            <a:r>
              <a:rPr dirty="0" sz="12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the </a:t>
            </a:r>
            <a:r>
              <a:rPr dirty="0" sz="1200" spc="-20" b="1">
                <a:solidFill>
                  <a:srgbClr val="404040"/>
                </a:solidFill>
                <a:latin typeface="Calibri"/>
                <a:cs typeface="Calibri"/>
              </a:rPr>
              <a:t>time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720455" y="5732475"/>
            <a:ext cx="1694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dirty="0" sz="1200" spc="-3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have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high</a:t>
            </a:r>
            <a:r>
              <a:rPr dirty="0" sz="12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quality</a:t>
            </a:r>
            <a:r>
              <a:rPr dirty="0" sz="12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404040"/>
                </a:solidFill>
                <a:latin typeface="Calibri"/>
                <a:cs typeface="Calibri"/>
              </a:rPr>
              <a:t>life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5681471" y="6302876"/>
            <a:ext cx="97790" cy="97790"/>
          </a:xfrm>
          <a:custGeom>
            <a:avLst/>
            <a:gdLst/>
            <a:ahLst/>
            <a:cxnLst/>
            <a:rect l="l" t="t" r="r" b="b"/>
            <a:pathLst>
              <a:path w="97789" h="97789">
                <a:moveTo>
                  <a:pt x="97669" y="0"/>
                </a:moveTo>
                <a:lnTo>
                  <a:pt x="0" y="0"/>
                </a:lnTo>
                <a:lnTo>
                  <a:pt x="0" y="97669"/>
                </a:lnTo>
                <a:lnTo>
                  <a:pt x="97669" y="97669"/>
                </a:lnTo>
                <a:lnTo>
                  <a:pt x="97669" y="0"/>
                </a:lnTo>
                <a:close/>
              </a:path>
            </a:pathLst>
          </a:custGeom>
          <a:solidFill>
            <a:srgbClr val="4E75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6281039" y="6302876"/>
            <a:ext cx="97790" cy="97790"/>
          </a:xfrm>
          <a:custGeom>
            <a:avLst/>
            <a:gdLst/>
            <a:ahLst/>
            <a:cxnLst/>
            <a:rect l="l" t="t" r="r" b="b"/>
            <a:pathLst>
              <a:path w="97789" h="97789">
                <a:moveTo>
                  <a:pt x="97669" y="0"/>
                </a:moveTo>
                <a:lnTo>
                  <a:pt x="0" y="0"/>
                </a:lnTo>
                <a:lnTo>
                  <a:pt x="0" y="97669"/>
                </a:lnTo>
                <a:lnTo>
                  <a:pt x="97669" y="97669"/>
                </a:lnTo>
                <a:lnTo>
                  <a:pt x="97669" y="0"/>
                </a:lnTo>
                <a:close/>
              </a:path>
            </a:pathLst>
          </a:custGeom>
          <a:solidFill>
            <a:srgbClr val="344E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5034153" y="5732475"/>
            <a:ext cx="2783205" cy="72009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887094" marR="5080" indent="-875030">
              <a:lnSpc>
                <a:spcPct val="101800"/>
              </a:lnSpc>
              <a:spcBef>
                <a:spcPts val="75"/>
              </a:spcBef>
            </a:pP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am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able</a:t>
            </a:r>
            <a:r>
              <a:rPr dirty="0" sz="12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make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choices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about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things</a:t>
            </a:r>
            <a:r>
              <a:rPr dirty="0" sz="12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404040"/>
                </a:solidFill>
                <a:latin typeface="Calibri"/>
                <a:cs typeface="Calibri"/>
              </a:rPr>
              <a:t>that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affect</a:t>
            </a:r>
            <a:r>
              <a:rPr dirty="0" sz="12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how</a:t>
            </a:r>
            <a:r>
              <a:rPr dirty="0" sz="12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dirty="0" sz="12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spc="-25" b="1">
                <a:solidFill>
                  <a:srgbClr val="404040"/>
                </a:solidFill>
                <a:latin typeface="Calibri"/>
                <a:cs typeface="Calibri"/>
              </a:rPr>
              <a:t>age</a:t>
            </a:r>
            <a:endParaRPr sz="1200">
              <a:latin typeface="Calibri"/>
              <a:cs typeface="Calibri"/>
            </a:endParaRPr>
          </a:p>
          <a:p>
            <a:pPr marL="789305">
              <a:lnSpc>
                <a:spcPct val="100000"/>
              </a:lnSpc>
              <a:spcBef>
                <a:spcPts val="880"/>
              </a:spcBef>
              <a:tabLst>
                <a:tab pos="1389380" algn="l"/>
              </a:tabLst>
            </a:pPr>
            <a:r>
              <a:rPr dirty="0" sz="1400" spc="-20" b="1">
                <a:solidFill>
                  <a:srgbClr val="404040"/>
                </a:solidFill>
                <a:latin typeface="Calibri"/>
                <a:cs typeface="Calibri"/>
              </a:rPr>
              <a:t>High</a:t>
            </a:r>
            <a:r>
              <a:rPr dirty="0" sz="1400" b="1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dirty="0" sz="1400" spc="-25" b="1">
                <a:solidFill>
                  <a:srgbClr val="404040"/>
                </a:solidFill>
                <a:latin typeface="Calibri"/>
                <a:cs typeface="Calibri"/>
              </a:rPr>
              <a:t>Low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693921" y="2487929"/>
            <a:ext cx="100393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5">
                <a:solidFill>
                  <a:srgbClr val="FFFFFF"/>
                </a:solidFill>
                <a:latin typeface="Impact"/>
                <a:cs typeface="Impact"/>
              </a:rPr>
              <a:t>31%</a:t>
            </a:r>
            <a:endParaRPr sz="4800">
              <a:latin typeface="Impact"/>
              <a:cs typeface="Impact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6477000" y="2684779"/>
            <a:ext cx="228600" cy="762000"/>
          </a:xfrm>
          <a:custGeom>
            <a:avLst/>
            <a:gdLst/>
            <a:ahLst/>
            <a:cxnLst/>
            <a:rect l="l" t="t" r="r" b="b"/>
            <a:pathLst>
              <a:path w="228600" h="762000">
                <a:moveTo>
                  <a:pt x="0" y="0"/>
                </a:moveTo>
                <a:lnTo>
                  <a:pt x="72249" y="1777"/>
                </a:lnTo>
                <a:lnTo>
                  <a:pt x="135002" y="6725"/>
                </a:lnTo>
                <a:lnTo>
                  <a:pt x="184489" y="14264"/>
                </a:lnTo>
                <a:lnTo>
                  <a:pt x="228600" y="34798"/>
                </a:lnTo>
                <a:lnTo>
                  <a:pt x="228600" y="727329"/>
                </a:lnTo>
                <a:lnTo>
                  <a:pt x="216944" y="738298"/>
                </a:lnTo>
                <a:lnTo>
                  <a:pt x="184489" y="747817"/>
                </a:lnTo>
                <a:lnTo>
                  <a:pt x="135002" y="755318"/>
                </a:lnTo>
                <a:lnTo>
                  <a:pt x="72249" y="760235"/>
                </a:lnTo>
                <a:lnTo>
                  <a:pt x="0" y="76200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6768845" y="2645790"/>
            <a:ext cx="104711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5">
                <a:solidFill>
                  <a:srgbClr val="FFFFFF"/>
                </a:solidFill>
                <a:latin typeface="Impact"/>
                <a:cs typeface="Impact"/>
              </a:rPr>
              <a:t>24%</a:t>
            </a:r>
            <a:endParaRPr sz="4800">
              <a:latin typeface="Impact"/>
              <a:cs typeface="Impact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9636125" y="2458592"/>
            <a:ext cx="228600" cy="1295400"/>
          </a:xfrm>
          <a:custGeom>
            <a:avLst/>
            <a:gdLst/>
            <a:ahLst/>
            <a:cxnLst/>
            <a:rect l="l" t="t" r="r" b="b"/>
            <a:pathLst>
              <a:path w="228600" h="1295400">
                <a:moveTo>
                  <a:pt x="0" y="0"/>
                </a:moveTo>
                <a:lnTo>
                  <a:pt x="72249" y="1777"/>
                </a:lnTo>
                <a:lnTo>
                  <a:pt x="135002" y="6725"/>
                </a:lnTo>
                <a:lnTo>
                  <a:pt x="184489" y="14264"/>
                </a:lnTo>
                <a:lnTo>
                  <a:pt x="228600" y="34798"/>
                </a:lnTo>
                <a:lnTo>
                  <a:pt x="228600" y="1260729"/>
                </a:lnTo>
                <a:lnTo>
                  <a:pt x="216944" y="1271698"/>
                </a:lnTo>
                <a:lnTo>
                  <a:pt x="184489" y="1281217"/>
                </a:lnTo>
                <a:lnTo>
                  <a:pt x="135002" y="1288718"/>
                </a:lnTo>
                <a:lnTo>
                  <a:pt x="72249" y="1293635"/>
                </a:lnTo>
                <a:lnTo>
                  <a:pt x="0" y="129540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9900919" y="2716529"/>
            <a:ext cx="110172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5">
                <a:solidFill>
                  <a:srgbClr val="FFFFFF"/>
                </a:solidFill>
                <a:latin typeface="Impact"/>
                <a:cs typeface="Impact"/>
              </a:rPr>
              <a:t>39%</a:t>
            </a:r>
            <a:endParaRPr sz="4800">
              <a:latin typeface="Impact"/>
              <a:cs typeface="Impact"/>
            </a:endParaRPr>
          </a:p>
        </p:txBody>
      </p:sp>
      <p:sp>
        <p:nvSpPr>
          <p:cNvPr id="29" name="object 2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30" name="object 3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21</a:t>
            </a:fld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923413" y="1083691"/>
            <a:ext cx="6737984" cy="6934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R="6350">
              <a:lnSpc>
                <a:spcPts val="3350"/>
              </a:lnSpc>
              <a:spcBef>
                <a:spcPts val="95"/>
              </a:spcBef>
            </a:pP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PLACES</a:t>
            </a:r>
            <a:r>
              <a:rPr dirty="0" sz="2800" spc="-6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30" b="1">
                <a:solidFill>
                  <a:srgbClr val="404040"/>
                </a:solidFill>
                <a:latin typeface="Calibri"/>
                <a:cs typeface="Calibri"/>
              </a:rPr>
              <a:t>IMPACT</a:t>
            </a:r>
            <a:r>
              <a:rPr dirty="0" sz="2800" spc="-5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OUR</a:t>
            </a:r>
            <a:r>
              <a:rPr dirty="0" sz="2800" spc="-8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SENSE</a:t>
            </a:r>
            <a:r>
              <a:rPr dirty="0" sz="2800" spc="-6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2800" spc="-7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AGENCY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ts val="1910"/>
              </a:lnSpc>
            </a:pPr>
            <a:r>
              <a:rPr dirty="0" sz="1600" spc="-10" b="1">
                <a:solidFill>
                  <a:srgbClr val="404040"/>
                </a:solidFill>
                <a:latin typeface="Calibri"/>
                <a:cs typeface="Calibri"/>
              </a:rPr>
              <a:t>CORRELATING</a:t>
            </a:r>
            <a:r>
              <a:rPr dirty="0" sz="1600" spc="-3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404040"/>
                </a:solidFill>
                <a:latin typeface="Calibri"/>
                <a:cs typeface="Calibri"/>
              </a:rPr>
              <a:t>ENGAGEMENT</a:t>
            </a:r>
            <a:r>
              <a:rPr dirty="0" sz="1600" spc="-4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404040"/>
                </a:solidFill>
                <a:latin typeface="Calibri"/>
                <a:cs typeface="Calibri"/>
              </a:rPr>
              <a:t>PERCEPTIONS</a:t>
            </a:r>
            <a:r>
              <a:rPr dirty="0" sz="1600" spc="-4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600" spc="-3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404040"/>
                </a:solidFill>
                <a:latin typeface="Calibri"/>
                <a:cs typeface="Calibri"/>
              </a:rPr>
              <a:t>LEVELS</a:t>
            </a:r>
            <a:r>
              <a:rPr dirty="0" sz="1600" spc="-3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600" spc="-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404040"/>
                </a:solidFill>
                <a:latin typeface="Calibri"/>
                <a:cs typeface="Calibri"/>
              </a:rPr>
              <a:t>SUCCESSFUL</a:t>
            </a:r>
            <a:r>
              <a:rPr dirty="0" sz="1600" spc="-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404040"/>
                </a:solidFill>
                <a:latin typeface="Calibri"/>
                <a:cs typeface="Calibri"/>
              </a:rPr>
              <a:t>AGING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61340" y="6356096"/>
            <a:ext cx="44151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 i="1">
                <a:solidFill>
                  <a:srgbClr val="404040"/>
                </a:solidFill>
                <a:latin typeface="Calibri"/>
                <a:cs typeface="Calibri"/>
              </a:rPr>
              <a:t>SOURCE:</a:t>
            </a:r>
            <a:r>
              <a:rPr dirty="0" sz="900" spc="-15" b="1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AARP/Roper</a:t>
            </a:r>
            <a:r>
              <a:rPr dirty="0" sz="9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Public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Affairs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&amp;</a:t>
            </a:r>
            <a:r>
              <a:rPr dirty="0" sz="9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Media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Group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9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NOP</a:t>
            </a:r>
            <a:r>
              <a:rPr dirty="0" sz="9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World,</a:t>
            </a:r>
            <a:r>
              <a:rPr dirty="0" sz="9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Beyond</a:t>
            </a:r>
            <a:r>
              <a:rPr dirty="0" sz="900" spc="-3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50.05</a:t>
            </a:r>
            <a:r>
              <a:rPr dirty="0" sz="900" spc="-4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Survey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dirty="0" sz="9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2004.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0" y="457200"/>
            <a:ext cx="3931920" cy="45720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PURPOSEFUL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155180" cy="6629400"/>
            <a:chOff x="0" y="0"/>
            <a:chExt cx="7155180" cy="66294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54798" cy="6629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427" y="1193291"/>
              <a:ext cx="2645664" cy="33253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219238"/>
              <a:ext cx="2542794" cy="3223475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10581513" y="4933188"/>
            <a:ext cx="699770" cy="248920"/>
          </a:xfrm>
          <a:custGeom>
            <a:avLst/>
            <a:gdLst/>
            <a:ahLst/>
            <a:cxnLst/>
            <a:rect l="l" t="t" r="r" b="b"/>
            <a:pathLst>
              <a:path w="699770" h="248920">
                <a:moveTo>
                  <a:pt x="699516" y="0"/>
                </a:moveTo>
                <a:lnTo>
                  <a:pt x="0" y="0"/>
                </a:lnTo>
                <a:lnTo>
                  <a:pt x="0" y="248412"/>
                </a:lnTo>
                <a:lnTo>
                  <a:pt x="699516" y="248412"/>
                </a:lnTo>
                <a:lnTo>
                  <a:pt x="699516" y="0"/>
                </a:lnTo>
                <a:close/>
              </a:path>
            </a:pathLst>
          </a:custGeom>
          <a:solidFill>
            <a:srgbClr val="B0DC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7719314" y="5664708"/>
            <a:ext cx="1019810" cy="248920"/>
          </a:xfrm>
          <a:custGeom>
            <a:avLst/>
            <a:gdLst/>
            <a:ahLst/>
            <a:cxnLst/>
            <a:rect l="l" t="t" r="r" b="b"/>
            <a:pathLst>
              <a:path w="1019809" h="248920">
                <a:moveTo>
                  <a:pt x="1019555" y="0"/>
                </a:moveTo>
                <a:lnTo>
                  <a:pt x="0" y="0"/>
                </a:lnTo>
                <a:lnTo>
                  <a:pt x="0" y="248412"/>
                </a:lnTo>
                <a:lnTo>
                  <a:pt x="1019555" y="248412"/>
                </a:lnTo>
                <a:lnTo>
                  <a:pt x="1019555" y="0"/>
                </a:lnTo>
                <a:close/>
              </a:path>
            </a:pathLst>
          </a:custGeom>
          <a:solidFill>
            <a:srgbClr val="B0DC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7707630" y="696213"/>
            <a:ext cx="4177029" cy="5863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32715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2800" spc="-7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1960,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Kevin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Lynch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published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sng" sz="28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The</a:t>
            </a:r>
            <a:r>
              <a:rPr dirty="0" u="sng" sz="2800" spc="-7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8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Image</a:t>
            </a:r>
            <a:r>
              <a:rPr dirty="0" u="sng" sz="2800" spc="-6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8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of</a:t>
            </a:r>
            <a:r>
              <a:rPr dirty="0" u="sng" sz="2800" spc="-7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2800" spc="-2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the</a:t>
            </a:r>
            <a:r>
              <a:rPr dirty="0" u="none" sz="2800" spc="-25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sng" sz="28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City</a:t>
            </a:r>
            <a:r>
              <a:rPr dirty="0" u="none" sz="2800" b="1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dirty="0" u="none" sz="28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b="1">
                <a:solidFill>
                  <a:srgbClr val="585858"/>
                </a:solidFill>
                <a:latin typeface="Calibri"/>
                <a:cs typeface="Calibri"/>
              </a:rPr>
              <a:t>one</a:t>
            </a:r>
            <a:r>
              <a:rPr dirty="0" u="none" sz="28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u="none" sz="28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u="none" sz="28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spc="-20" b="1">
                <a:solidFill>
                  <a:srgbClr val="585858"/>
                </a:solidFill>
                <a:latin typeface="Calibri"/>
                <a:cs typeface="Calibri"/>
              </a:rPr>
              <a:t>most </a:t>
            </a:r>
            <a:r>
              <a:rPr dirty="0" u="none" sz="2800" b="1">
                <a:solidFill>
                  <a:srgbClr val="585858"/>
                </a:solidFill>
                <a:latin typeface="Calibri"/>
                <a:cs typeface="Calibri"/>
              </a:rPr>
              <a:t>influential</a:t>
            </a:r>
            <a:r>
              <a:rPr dirty="0" u="none" sz="2800" spc="-1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b="1">
                <a:solidFill>
                  <a:srgbClr val="585858"/>
                </a:solidFill>
                <a:latin typeface="Calibri"/>
                <a:cs typeface="Calibri"/>
              </a:rPr>
              <a:t>theories</a:t>
            </a:r>
            <a:r>
              <a:rPr dirty="0" u="none" sz="2800" spc="-11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spc="-25" b="1">
                <a:solidFill>
                  <a:srgbClr val="585858"/>
                </a:solidFill>
                <a:latin typeface="Calibri"/>
                <a:cs typeface="Calibri"/>
              </a:rPr>
              <a:t>in </a:t>
            </a:r>
            <a:r>
              <a:rPr dirty="0" u="none" sz="2800" b="1">
                <a:solidFill>
                  <a:srgbClr val="585858"/>
                </a:solidFill>
                <a:latin typeface="Calibri"/>
                <a:cs typeface="Calibri"/>
              </a:rPr>
              <a:t>spatial</a:t>
            </a:r>
            <a:r>
              <a:rPr dirty="0" u="none" sz="2800" spc="-9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b="1">
                <a:solidFill>
                  <a:srgbClr val="585858"/>
                </a:solidFill>
                <a:latin typeface="Calibri"/>
                <a:cs typeface="Calibri"/>
              </a:rPr>
              <a:t>cognition</a:t>
            </a:r>
            <a:r>
              <a:rPr dirty="0" u="none" sz="2800" spc="-1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spc="-25" b="1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dirty="0" u="none" sz="2800" spc="-10" b="1">
                <a:solidFill>
                  <a:srgbClr val="585858"/>
                </a:solidFill>
                <a:latin typeface="Calibri"/>
                <a:cs typeface="Calibri"/>
              </a:rPr>
              <a:t>behavioral</a:t>
            </a:r>
            <a:r>
              <a:rPr dirty="0" u="none" sz="2800" spc="-1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spc="-10" b="1">
                <a:solidFill>
                  <a:srgbClr val="585858"/>
                </a:solidFill>
                <a:latin typeface="Calibri"/>
                <a:cs typeface="Calibri"/>
              </a:rPr>
              <a:t>geography</a:t>
            </a:r>
            <a:r>
              <a:rPr dirty="0" u="none" sz="2800" spc="-11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2800" spc="-20" b="1">
                <a:solidFill>
                  <a:srgbClr val="585858"/>
                </a:solidFill>
                <a:latin typeface="Calibri"/>
                <a:cs typeface="Calibri"/>
              </a:rPr>
              <a:t>ever </a:t>
            </a:r>
            <a:r>
              <a:rPr dirty="0" u="none" sz="2800" spc="-10" b="1">
                <a:solidFill>
                  <a:srgbClr val="585858"/>
                </a:solidFill>
                <a:latin typeface="Calibri"/>
                <a:cs typeface="Calibri"/>
              </a:rPr>
              <a:t>written.</a:t>
            </a:r>
            <a:endParaRPr sz="2800">
              <a:latin typeface="Calibri"/>
              <a:cs typeface="Calibri"/>
            </a:endParaRPr>
          </a:p>
          <a:p>
            <a:pPr marL="12700" marR="15240">
              <a:lnSpc>
                <a:spcPct val="100000"/>
              </a:lnSpc>
              <a:spcBef>
                <a:spcPts val="2010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Lynch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dedicates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his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work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understanding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how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people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perceive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represent</a:t>
            </a:r>
            <a:r>
              <a:rPr dirty="0" sz="1600" spc="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city,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from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what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external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urban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artefacts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mental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image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of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city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arises.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Specifically,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Lynch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analyses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two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qualities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built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environment:</a:t>
            </a:r>
            <a:r>
              <a:rPr dirty="0" sz="1600" spc="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585858"/>
                </a:solidFill>
                <a:latin typeface="Calibri"/>
                <a:cs typeface="Calibri"/>
              </a:rPr>
              <a:t>legibility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‘the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ease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its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parts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recognized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organized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into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coherent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pattern’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dirty="0" sz="1600" i="1">
                <a:solidFill>
                  <a:srgbClr val="585858"/>
                </a:solidFill>
                <a:latin typeface="Calibri"/>
                <a:cs typeface="Calibri"/>
              </a:rPr>
              <a:t>imageability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‘that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quality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object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gives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it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high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probability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evoking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strong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image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in’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observer.’</a:t>
            </a:r>
            <a:endParaRPr sz="1600">
              <a:latin typeface="Calibri"/>
              <a:cs typeface="Calibri"/>
            </a:endParaRPr>
          </a:p>
          <a:p>
            <a:pPr marL="1608455">
              <a:lnSpc>
                <a:spcPct val="100000"/>
              </a:lnSpc>
              <a:spcBef>
                <a:spcPts val="40"/>
              </a:spcBef>
            </a:pP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―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Kevin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Lynch,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000" spc="-25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Image</a:t>
            </a:r>
            <a:r>
              <a:rPr dirty="0" sz="1000" spc="-45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000" spc="-3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000" spc="-35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City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(1960),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p60.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21</a:t>
            </a:fld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PURPOSEFUL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707630" y="696213"/>
            <a:ext cx="4150995" cy="3013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5179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Studying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2800" spc="-7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city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form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of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Boston,</a:t>
            </a:r>
            <a:r>
              <a:rPr dirty="0" sz="2800" spc="-9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Los</a:t>
            </a:r>
            <a:r>
              <a:rPr dirty="0" sz="2800" spc="-1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Angeles</a:t>
            </a:r>
            <a:r>
              <a:rPr dirty="0" sz="2800" spc="-8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Jersey</a:t>
            </a:r>
            <a:r>
              <a:rPr dirty="0" sz="2800" spc="-11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City,</a:t>
            </a:r>
            <a:r>
              <a:rPr dirty="0" sz="2800" spc="-11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Lynch</a:t>
            </a:r>
            <a:r>
              <a:rPr dirty="0" sz="2800" spc="-1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claimed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dirty="0" sz="2800" spc="-10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individuals’</a:t>
            </a:r>
            <a:r>
              <a:rPr dirty="0" sz="2800" spc="-9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mental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images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could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overlapped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form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cognitive</a:t>
            </a:r>
            <a:r>
              <a:rPr dirty="0" sz="2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map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of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community.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719314" y="4140708"/>
            <a:ext cx="4189729" cy="24892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64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resulting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approach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was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informed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five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types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719314" y="4389120"/>
            <a:ext cx="3851275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elements: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585858"/>
                </a:solidFill>
                <a:latin typeface="Calibri"/>
                <a:cs typeface="Calibri"/>
              </a:rPr>
              <a:t>paths,</a:t>
            </a:r>
            <a:r>
              <a:rPr dirty="0" sz="1600" spc="-3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585858"/>
                </a:solidFill>
                <a:latin typeface="Calibri"/>
                <a:cs typeface="Calibri"/>
              </a:rPr>
              <a:t>edges,</a:t>
            </a:r>
            <a:r>
              <a:rPr dirty="0" sz="1600" spc="-5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585858"/>
                </a:solidFill>
                <a:latin typeface="Calibri"/>
                <a:cs typeface="Calibri"/>
              </a:rPr>
              <a:t>nodes,</a:t>
            </a:r>
            <a:r>
              <a:rPr dirty="0" sz="1600" spc="-35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585858"/>
                </a:solidFill>
                <a:latin typeface="Calibri"/>
                <a:cs typeface="Calibri"/>
              </a:rPr>
              <a:t>districts</a:t>
            </a:r>
            <a:r>
              <a:rPr dirty="0" sz="1600" spc="-55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719314" y="4632959"/>
            <a:ext cx="962025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 spc="-10" i="1">
                <a:solidFill>
                  <a:srgbClr val="585858"/>
                </a:solidFill>
                <a:latin typeface="Calibri"/>
                <a:cs typeface="Calibri"/>
              </a:rPr>
              <a:t>landmarks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669528" y="4608652"/>
            <a:ext cx="31019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These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frame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most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basic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707630" y="4853178"/>
            <a:ext cx="4175760" cy="1000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qualifying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experience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image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neighborhood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present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designers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unique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efficient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set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basic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tools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utilized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to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explore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effectiveness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modern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care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settings.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367519" y="6138164"/>
            <a:ext cx="251714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―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Kevin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Lynch,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000" spc="-25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Image</a:t>
            </a:r>
            <a:r>
              <a:rPr dirty="0" sz="1000" spc="-45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000" spc="-3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000" spc="-35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585858"/>
                </a:solidFill>
                <a:latin typeface="Calibri"/>
                <a:cs typeface="Calibri"/>
              </a:rPr>
              <a:t>City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(1960),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p6.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52400" y="949595"/>
            <a:ext cx="7216775" cy="5451475"/>
            <a:chOff x="152400" y="949595"/>
            <a:chExt cx="7216775" cy="545147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949595"/>
              <a:ext cx="7216541" cy="476850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900" y="5315724"/>
              <a:ext cx="3898900" cy="1085075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PURPOSEFUL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21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695194" y="3844238"/>
            <a:ext cx="1750695" cy="19348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Edge</a:t>
            </a:r>
            <a:endParaRPr sz="2800">
              <a:latin typeface="Calibri"/>
              <a:cs typeface="Calibri"/>
            </a:endParaRPr>
          </a:p>
          <a:p>
            <a:pPr algn="ctr" marL="12700" marR="5080" indent="-635">
              <a:lnSpc>
                <a:spcPct val="100000"/>
              </a:lnSpc>
              <a:spcBef>
                <a:spcPts val="1590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Edges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are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linear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elements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not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used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or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considered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as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paths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by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observer.</a:t>
            </a:r>
            <a:r>
              <a:rPr dirty="0" sz="12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They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are</a:t>
            </a:r>
            <a:r>
              <a:rPr dirty="0" sz="1200" spc="50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boundaries</a:t>
            </a:r>
            <a:r>
              <a:rPr dirty="0" sz="12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between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two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phases,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linear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breaks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in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continuity.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511033" y="3846652"/>
            <a:ext cx="1680210" cy="1751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4445">
              <a:lnSpc>
                <a:spcPct val="100000"/>
              </a:lnSpc>
              <a:spcBef>
                <a:spcPts val="95"/>
              </a:spcBef>
            </a:pP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Node</a:t>
            </a:r>
            <a:endParaRPr sz="28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  <a:spcBef>
                <a:spcPts val="1595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Nodes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are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points,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the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strategic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spots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in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city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into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which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an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observer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can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enter,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which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are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intensive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foci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from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which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people</a:t>
            </a:r>
            <a:r>
              <a:rPr dirty="0" sz="1200" spc="-6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travel.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197221" y="3859784"/>
            <a:ext cx="1721485" cy="24828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District</a:t>
            </a:r>
            <a:endParaRPr sz="28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  <a:spcBef>
                <a:spcPts val="1585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Districts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are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medium- to-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large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sections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the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city,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conceived</a:t>
            </a:r>
            <a:r>
              <a:rPr dirty="0" sz="12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as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having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two-dimensional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extent,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which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they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observer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mentally</a:t>
            </a:r>
            <a:r>
              <a:rPr dirty="0" sz="12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enters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‘inside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of,’</a:t>
            </a:r>
            <a:r>
              <a:rPr dirty="0" sz="1200" spc="-7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which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are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recognizable</a:t>
            </a:r>
            <a:r>
              <a:rPr dirty="0" sz="12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as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having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some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common</a:t>
            </a:r>
            <a:r>
              <a:rPr dirty="0" sz="1200" spc="-5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,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identifying</a:t>
            </a:r>
            <a:r>
              <a:rPr dirty="0" sz="1200" spc="-7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character.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834118" y="3832097"/>
            <a:ext cx="1834514" cy="2112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Landmark</a:t>
            </a:r>
            <a:endParaRPr sz="2800">
              <a:latin typeface="Calibri"/>
              <a:cs typeface="Calibri"/>
            </a:endParaRPr>
          </a:p>
          <a:p>
            <a:pPr algn="ctr" marL="12065" marR="5080" indent="-635">
              <a:lnSpc>
                <a:spcPct val="99700"/>
              </a:lnSpc>
              <a:spcBef>
                <a:spcPts val="1590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Landmarks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are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another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type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point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reference,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but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in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this</a:t>
            </a:r>
            <a:r>
              <a:rPr dirty="0" sz="1200" spc="-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case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 observer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does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not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enter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within</a:t>
            </a:r>
            <a:r>
              <a:rPr dirty="0" sz="1200" spc="50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them,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they</a:t>
            </a:r>
            <a:r>
              <a:rPr dirty="0" sz="12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are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external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–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usually</a:t>
            </a:r>
            <a:r>
              <a:rPr dirty="0" sz="12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dirty="0" sz="1200" spc="-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rather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simple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defined</a:t>
            </a:r>
            <a:r>
              <a:rPr dirty="0" sz="1200" spc="-7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physical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object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(building,</a:t>
            </a:r>
            <a:r>
              <a:rPr dirty="0" sz="1200" spc="-6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sign,</a:t>
            </a:r>
            <a:r>
              <a:rPr dirty="0" sz="12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etc.).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0" y="457200"/>
            <a:ext cx="3931920" cy="45720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PURPOSEFUL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36356" y="2928437"/>
            <a:ext cx="1426210" cy="252095"/>
            <a:chOff x="536356" y="2928437"/>
            <a:chExt cx="1426210" cy="252095"/>
          </a:xfrm>
        </p:grpSpPr>
        <p:sp>
          <p:nvSpPr>
            <p:cNvPr id="8" name="object 8" descr=""/>
            <p:cNvSpPr/>
            <p:nvPr/>
          </p:nvSpPr>
          <p:spPr>
            <a:xfrm>
              <a:off x="538907" y="2930988"/>
              <a:ext cx="1421130" cy="247015"/>
            </a:xfrm>
            <a:custGeom>
              <a:avLst/>
              <a:gdLst/>
              <a:ahLst/>
              <a:cxnLst/>
              <a:rect l="l" t="t" r="r" b="b"/>
              <a:pathLst>
                <a:path w="1421130" h="247014">
                  <a:moveTo>
                    <a:pt x="266943" y="0"/>
                  </a:moveTo>
                  <a:lnTo>
                    <a:pt x="0" y="92702"/>
                  </a:lnTo>
                  <a:lnTo>
                    <a:pt x="11027" y="246768"/>
                  </a:lnTo>
                  <a:lnTo>
                    <a:pt x="79552" y="180729"/>
                  </a:lnTo>
                  <a:lnTo>
                    <a:pt x="1302913" y="186585"/>
                  </a:lnTo>
                  <a:lnTo>
                    <a:pt x="1420510" y="20498"/>
                  </a:lnTo>
                  <a:lnTo>
                    <a:pt x="219627" y="45632"/>
                  </a:lnTo>
                  <a:lnTo>
                    <a:pt x="266943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38907" y="2930988"/>
              <a:ext cx="1421130" cy="247015"/>
            </a:xfrm>
            <a:custGeom>
              <a:avLst/>
              <a:gdLst/>
              <a:ahLst/>
              <a:cxnLst/>
              <a:rect l="l" t="t" r="r" b="b"/>
              <a:pathLst>
                <a:path w="1421130" h="247014">
                  <a:moveTo>
                    <a:pt x="1420510" y="20498"/>
                  </a:moveTo>
                  <a:lnTo>
                    <a:pt x="1302913" y="186585"/>
                  </a:lnTo>
                  <a:lnTo>
                    <a:pt x="79552" y="180729"/>
                  </a:lnTo>
                  <a:lnTo>
                    <a:pt x="11027" y="246768"/>
                  </a:lnTo>
                  <a:lnTo>
                    <a:pt x="0" y="92702"/>
                  </a:lnTo>
                  <a:lnTo>
                    <a:pt x="266943" y="0"/>
                  </a:lnTo>
                  <a:lnTo>
                    <a:pt x="219627" y="45632"/>
                  </a:lnTo>
                  <a:lnTo>
                    <a:pt x="1420510" y="20498"/>
                  </a:lnTo>
                  <a:close/>
                </a:path>
              </a:pathLst>
            </a:custGeom>
            <a:ln w="510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2677236" y="2504660"/>
            <a:ext cx="1794510" cy="1028700"/>
            <a:chOff x="2677236" y="2504660"/>
            <a:chExt cx="1794510" cy="1028700"/>
          </a:xfrm>
        </p:grpSpPr>
        <p:sp>
          <p:nvSpPr>
            <p:cNvPr id="11" name="object 11" descr=""/>
            <p:cNvSpPr/>
            <p:nvPr/>
          </p:nvSpPr>
          <p:spPr>
            <a:xfrm>
              <a:off x="4048464" y="2647857"/>
              <a:ext cx="418465" cy="684530"/>
            </a:xfrm>
            <a:custGeom>
              <a:avLst/>
              <a:gdLst/>
              <a:ahLst/>
              <a:cxnLst/>
              <a:rect l="l" t="t" r="r" b="b"/>
              <a:pathLst>
                <a:path w="418464" h="684529">
                  <a:moveTo>
                    <a:pt x="418004" y="0"/>
                  </a:moveTo>
                  <a:lnTo>
                    <a:pt x="0" y="75136"/>
                  </a:lnTo>
                  <a:lnTo>
                    <a:pt x="0" y="684481"/>
                  </a:lnTo>
                  <a:lnTo>
                    <a:pt x="418004" y="556508"/>
                  </a:lnTo>
                  <a:lnTo>
                    <a:pt x="418004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048464" y="2647857"/>
              <a:ext cx="418465" cy="684530"/>
            </a:xfrm>
            <a:custGeom>
              <a:avLst/>
              <a:gdLst/>
              <a:ahLst/>
              <a:cxnLst/>
              <a:rect l="l" t="t" r="r" b="b"/>
              <a:pathLst>
                <a:path w="418464" h="684529">
                  <a:moveTo>
                    <a:pt x="0" y="75136"/>
                  </a:moveTo>
                  <a:lnTo>
                    <a:pt x="418004" y="0"/>
                  </a:lnTo>
                  <a:lnTo>
                    <a:pt x="418004" y="556508"/>
                  </a:lnTo>
                  <a:lnTo>
                    <a:pt x="0" y="684481"/>
                  </a:lnTo>
                  <a:lnTo>
                    <a:pt x="0" y="75136"/>
                  </a:lnTo>
                  <a:close/>
                </a:path>
              </a:pathLst>
            </a:custGeom>
            <a:ln w="9942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212363" y="2509623"/>
              <a:ext cx="1254125" cy="822960"/>
            </a:xfrm>
            <a:custGeom>
              <a:avLst/>
              <a:gdLst/>
              <a:ahLst/>
              <a:cxnLst/>
              <a:rect l="l" t="t" r="r" b="b"/>
              <a:pathLst>
                <a:path w="1254125" h="822960">
                  <a:moveTo>
                    <a:pt x="0" y="507920"/>
                  </a:moveTo>
                  <a:lnTo>
                    <a:pt x="0" y="16287"/>
                  </a:lnTo>
                  <a:lnTo>
                    <a:pt x="358879" y="0"/>
                  </a:lnTo>
                  <a:lnTo>
                    <a:pt x="1254105" y="138234"/>
                  </a:lnTo>
                  <a:lnTo>
                    <a:pt x="1254105" y="694742"/>
                  </a:lnTo>
                  <a:lnTo>
                    <a:pt x="836101" y="822716"/>
                  </a:lnTo>
                  <a:lnTo>
                    <a:pt x="0" y="507920"/>
                  </a:lnTo>
                  <a:close/>
                </a:path>
              </a:pathLst>
            </a:custGeom>
            <a:ln w="9925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212363" y="2525910"/>
              <a:ext cx="836294" cy="806450"/>
            </a:xfrm>
            <a:custGeom>
              <a:avLst/>
              <a:gdLst/>
              <a:ahLst/>
              <a:cxnLst/>
              <a:rect l="l" t="t" r="r" b="b"/>
              <a:pathLst>
                <a:path w="836295" h="806450">
                  <a:moveTo>
                    <a:pt x="836101" y="806428"/>
                  </a:moveTo>
                  <a:lnTo>
                    <a:pt x="668473" y="743330"/>
                  </a:lnTo>
                  <a:lnTo>
                    <a:pt x="668472" y="157567"/>
                  </a:lnTo>
                  <a:lnTo>
                    <a:pt x="836101" y="197083"/>
                  </a:lnTo>
                  <a:lnTo>
                    <a:pt x="836101" y="806428"/>
                  </a:lnTo>
                  <a:close/>
                </a:path>
                <a:path w="836295" h="806450">
                  <a:moveTo>
                    <a:pt x="668473" y="743330"/>
                  </a:moveTo>
                  <a:lnTo>
                    <a:pt x="563687" y="703878"/>
                  </a:lnTo>
                  <a:lnTo>
                    <a:pt x="563687" y="213300"/>
                  </a:lnTo>
                  <a:lnTo>
                    <a:pt x="668472" y="245805"/>
                  </a:lnTo>
                  <a:lnTo>
                    <a:pt x="668473" y="743330"/>
                  </a:lnTo>
                  <a:close/>
                </a:path>
                <a:path w="836295" h="806450">
                  <a:moveTo>
                    <a:pt x="563687" y="703878"/>
                  </a:moveTo>
                  <a:lnTo>
                    <a:pt x="351841" y="624117"/>
                  </a:lnTo>
                  <a:lnTo>
                    <a:pt x="351841" y="82855"/>
                  </a:lnTo>
                  <a:lnTo>
                    <a:pt x="563687" y="132852"/>
                  </a:lnTo>
                  <a:lnTo>
                    <a:pt x="563687" y="703878"/>
                  </a:lnTo>
                  <a:close/>
                </a:path>
                <a:path w="836295" h="806450">
                  <a:moveTo>
                    <a:pt x="351841" y="624117"/>
                  </a:moveTo>
                  <a:lnTo>
                    <a:pt x="200919" y="567229"/>
                  </a:lnTo>
                  <a:lnTo>
                    <a:pt x="200919" y="237661"/>
                  </a:lnTo>
                  <a:lnTo>
                    <a:pt x="351841" y="278310"/>
                  </a:lnTo>
                  <a:lnTo>
                    <a:pt x="351841" y="624117"/>
                  </a:lnTo>
                  <a:close/>
                </a:path>
                <a:path w="836295" h="806450">
                  <a:moveTo>
                    <a:pt x="200919" y="567229"/>
                  </a:moveTo>
                  <a:lnTo>
                    <a:pt x="0" y="491632"/>
                  </a:lnTo>
                  <a:lnTo>
                    <a:pt x="0" y="0"/>
                  </a:lnTo>
                  <a:lnTo>
                    <a:pt x="200919" y="47305"/>
                  </a:lnTo>
                  <a:lnTo>
                    <a:pt x="200919" y="567229"/>
                  </a:lnTo>
                  <a:close/>
                </a:path>
              </a:pathLst>
            </a:custGeom>
            <a:ln w="9933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880836" y="2608766"/>
              <a:ext cx="586105" cy="114300"/>
            </a:xfrm>
            <a:custGeom>
              <a:avLst/>
              <a:gdLst/>
              <a:ahLst/>
              <a:cxnLst/>
              <a:rect l="l" t="t" r="r" b="b"/>
              <a:pathLst>
                <a:path w="586104" h="114300">
                  <a:moveTo>
                    <a:pt x="326654" y="0"/>
                  </a:moveTo>
                  <a:lnTo>
                    <a:pt x="0" y="74711"/>
                  </a:lnTo>
                  <a:lnTo>
                    <a:pt x="167628" y="114227"/>
                  </a:lnTo>
                  <a:lnTo>
                    <a:pt x="585632" y="39091"/>
                  </a:lnTo>
                  <a:lnTo>
                    <a:pt x="32665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880836" y="2608766"/>
              <a:ext cx="586105" cy="114300"/>
            </a:xfrm>
            <a:custGeom>
              <a:avLst/>
              <a:gdLst/>
              <a:ahLst/>
              <a:cxnLst/>
              <a:rect l="l" t="t" r="r" b="b"/>
              <a:pathLst>
                <a:path w="586104" h="114300">
                  <a:moveTo>
                    <a:pt x="0" y="74711"/>
                  </a:moveTo>
                  <a:lnTo>
                    <a:pt x="326654" y="0"/>
                  </a:lnTo>
                  <a:lnTo>
                    <a:pt x="585632" y="39091"/>
                  </a:lnTo>
                  <a:lnTo>
                    <a:pt x="167628" y="114227"/>
                  </a:lnTo>
                  <a:lnTo>
                    <a:pt x="0" y="74711"/>
                  </a:lnTo>
                  <a:close/>
                </a:path>
              </a:pathLst>
            </a:custGeom>
            <a:ln w="9915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776051" y="2722994"/>
              <a:ext cx="105410" cy="48895"/>
            </a:xfrm>
            <a:custGeom>
              <a:avLst/>
              <a:gdLst/>
              <a:ahLst/>
              <a:cxnLst/>
              <a:rect l="l" t="t" r="r" b="b"/>
              <a:pathLst>
                <a:path w="105410" h="48894">
                  <a:moveTo>
                    <a:pt x="104785" y="0"/>
                  </a:moveTo>
                  <a:lnTo>
                    <a:pt x="0" y="16217"/>
                  </a:lnTo>
                  <a:lnTo>
                    <a:pt x="104785" y="48722"/>
                  </a:lnTo>
                  <a:lnTo>
                    <a:pt x="10478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776051" y="2722994"/>
              <a:ext cx="105410" cy="48895"/>
            </a:xfrm>
            <a:custGeom>
              <a:avLst/>
              <a:gdLst/>
              <a:ahLst/>
              <a:cxnLst/>
              <a:rect l="l" t="t" r="r" b="b"/>
              <a:pathLst>
                <a:path w="105410" h="48894">
                  <a:moveTo>
                    <a:pt x="0" y="16217"/>
                  </a:moveTo>
                  <a:lnTo>
                    <a:pt x="104785" y="0"/>
                  </a:lnTo>
                  <a:lnTo>
                    <a:pt x="104785" y="48722"/>
                  </a:lnTo>
                  <a:lnTo>
                    <a:pt x="0" y="16217"/>
                  </a:lnTo>
                  <a:close/>
                </a:path>
              </a:pathLst>
            </a:custGeom>
            <a:ln w="992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08323" y="2742325"/>
              <a:ext cx="160841" cy="6685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3212363" y="2509623"/>
              <a:ext cx="555625" cy="64135"/>
            </a:xfrm>
            <a:custGeom>
              <a:avLst/>
              <a:gdLst/>
              <a:ahLst/>
              <a:cxnLst/>
              <a:rect l="l" t="t" r="r" b="b"/>
              <a:pathLst>
                <a:path w="555625" h="64135">
                  <a:moveTo>
                    <a:pt x="358879" y="0"/>
                  </a:moveTo>
                  <a:lnTo>
                    <a:pt x="0" y="16287"/>
                  </a:lnTo>
                  <a:lnTo>
                    <a:pt x="200919" y="63593"/>
                  </a:lnTo>
                  <a:lnTo>
                    <a:pt x="555156" y="29105"/>
                  </a:lnTo>
                  <a:lnTo>
                    <a:pt x="358879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212363" y="2509623"/>
              <a:ext cx="555625" cy="64135"/>
            </a:xfrm>
            <a:custGeom>
              <a:avLst/>
              <a:gdLst/>
              <a:ahLst/>
              <a:cxnLst/>
              <a:rect l="l" t="t" r="r" b="b"/>
              <a:pathLst>
                <a:path w="555625" h="64135">
                  <a:moveTo>
                    <a:pt x="0" y="16287"/>
                  </a:moveTo>
                  <a:lnTo>
                    <a:pt x="358879" y="0"/>
                  </a:lnTo>
                  <a:lnTo>
                    <a:pt x="555156" y="29105"/>
                  </a:lnTo>
                  <a:lnTo>
                    <a:pt x="200919" y="63593"/>
                  </a:lnTo>
                  <a:lnTo>
                    <a:pt x="0" y="16287"/>
                  </a:lnTo>
                  <a:close/>
                </a:path>
              </a:pathLst>
            </a:custGeom>
            <a:ln w="9914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3413282" y="2538728"/>
              <a:ext cx="519430" cy="225425"/>
            </a:xfrm>
            <a:custGeom>
              <a:avLst/>
              <a:gdLst/>
              <a:ahLst/>
              <a:cxnLst/>
              <a:rect l="l" t="t" r="r" b="b"/>
              <a:pathLst>
                <a:path w="519429" h="225425">
                  <a:moveTo>
                    <a:pt x="354237" y="0"/>
                  </a:moveTo>
                  <a:lnTo>
                    <a:pt x="0" y="34487"/>
                  </a:lnTo>
                  <a:lnTo>
                    <a:pt x="0" y="224843"/>
                  </a:lnTo>
                  <a:lnTo>
                    <a:pt x="150922" y="208555"/>
                  </a:lnTo>
                  <a:lnTo>
                    <a:pt x="153588" y="143253"/>
                  </a:lnTo>
                  <a:lnTo>
                    <a:pt x="153921" y="96132"/>
                  </a:lnTo>
                  <a:lnTo>
                    <a:pt x="150922" y="70037"/>
                  </a:lnTo>
                  <a:lnTo>
                    <a:pt x="518951" y="26627"/>
                  </a:lnTo>
                  <a:lnTo>
                    <a:pt x="354237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413282" y="2538728"/>
              <a:ext cx="519430" cy="225425"/>
            </a:xfrm>
            <a:custGeom>
              <a:avLst/>
              <a:gdLst/>
              <a:ahLst/>
              <a:cxnLst/>
              <a:rect l="l" t="t" r="r" b="b"/>
              <a:pathLst>
                <a:path w="519429" h="225425">
                  <a:moveTo>
                    <a:pt x="0" y="34487"/>
                  </a:moveTo>
                  <a:lnTo>
                    <a:pt x="60088" y="29099"/>
                  </a:lnTo>
                  <a:lnTo>
                    <a:pt x="181330" y="17243"/>
                  </a:lnTo>
                  <a:lnTo>
                    <a:pt x="300467" y="5388"/>
                  </a:lnTo>
                  <a:lnTo>
                    <a:pt x="354237" y="0"/>
                  </a:lnTo>
                  <a:lnTo>
                    <a:pt x="518951" y="26627"/>
                  </a:lnTo>
                  <a:lnTo>
                    <a:pt x="150922" y="70037"/>
                  </a:lnTo>
                  <a:lnTo>
                    <a:pt x="153921" y="96132"/>
                  </a:lnTo>
                  <a:lnTo>
                    <a:pt x="153588" y="143253"/>
                  </a:lnTo>
                  <a:lnTo>
                    <a:pt x="151922" y="188396"/>
                  </a:lnTo>
                  <a:lnTo>
                    <a:pt x="150922" y="208555"/>
                  </a:lnTo>
                  <a:lnTo>
                    <a:pt x="0" y="224843"/>
                  </a:lnTo>
                  <a:lnTo>
                    <a:pt x="0" y="34487"/>
                  </a:lnTo>
                </a:path>
              </a:pathLst>
            </a:custGeom>
            <a:ln w="992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564205" y="2565356"/>
              <a:ext cx="643890" cy="93980"/>
            </a:xfrm>
            <a:custGeom>
              <a:avLst/>
              <a:gdLst/>
              <a:ahLst/>
              <a:cxnLst/>
              <a:rect l="l" t="t" r="r" b="b"/>
              <a:pathLst>
                <a:path w="643889" h="93980">
                  <a:moveTo>
                    <a:pt x="368028" y="0"/>
                  </a:moveTo>
                  <a:lnTo>
                    <a:pt x="0" y="43410"/>
                  </a:lnTo>
                  <a:lnTo>
                    <a:pt x="211845" y="93407"/>
                  </a:lnTo>
                  <a:lnTo>
                    <a:pt x="643286" y="43410"/>
                  </a:lnTo>
                  <a:lnTo>
                    <a:pt x="36802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3564205" y="2565356"/>
              <a:ext cx="643890" cy="93980"/>
            </a:xfrm>
            <a:custGeom>
              <a:avLst/>
              <a:gdLst/>
              <a:ahLst/>
              <a:cxnLst/>
              <a:rect l="l" t="t" r="r" b="b"/>
              <a:pathLst>
                <a:path w="643889" h="93980">
                  <a:moveTo>
                    <a:pt x="211845" y="93407"/>
                  </a:moveTo>
                  <a:lnTo>
                    <a:pt x="643286" y="43410"/>
                  </a:lnTo>
                  <a:lnTo>
                    <a:pt x="368028" y="0"/>
                  </a:lnTo>
                  <a:lnTo>
                    <a:pt x="0" y="43410"/>
                  </a:lnTo>
                  <a:lnTo>
                    <a:pt x="211845" y="93407"/>
                  </a:lnTo>
                  <a:close/>
                </a:path>
              </a:pathLst>
            </a:custGeom>
            <a:ln w="9915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776051" y="2608766"/>
              <a:ext cx="431800" cy="130810"/>
            </a:xfrm>
            <a:custGeom>
              <a:avLst/>
              <a:gdLst/>
              <a:ahLst/>
              <a:cxnLst/>
              <a:rect l="l" t="t" r="r" b="b"/>
              <a:pathLst>
                <a:path w="431800" h="130810">
                  <a:moveTo>
                    <a:pt x="431440" y="0"/>
                  </a:moveTo>
                  <a:lnTo>
                    <a:pt x="0" y="49996"/>
                  </a:lnTo>
                  <a:lnTo>
                    <a:pt x="0" y="130444"/>
                  </a:lnTo>
                  <a:lnTo>
                    <a:pt x="104785" y="114227"/>
                  </a:lnTo>
                  <a:lnTo>
                    <a:pt x="104785" y="74711"/>
                  </a:lnTo>
                  <a:lnTo>
                    <a:pt x="431440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776051" y="2608766"/>
              <a:ext cx="431800" cy="130810"/>
            </a:xfrm>
            <a:custGeom>
              <a:avLst/>
              <a:gdLst/>
              <a:ahLst/>
              <a:cxnLst/>
              <a:rect l="l" t="t" r="r" b="b"/>
              <a:pathLst>
                <a:path w="431800" h="130810">
                  <a:moveTo>
                    <a:pt x="104785" y="114227"/>
                  </a:moveTo>
                  <a:lnTo>
                    <a:pt x="104785" y="74711"/>
                  </a:lnTo>
                  <a:lnTo>
                    <a:pt x="431440" y="0"/>
                  </a:lnTo>
                  <a:lnTo>
                    <a:pt x="0" y="49996"/>
                  </a:lnTo>
                  <a:lnTo>
                    <a:pt x="0" y="130444"/>
                  </a:lnTo>
                  <a:lnTo>
                    <a:pt x="104785" y="114227"/>
                  </a:lnTo>
                  <a:close/>
                </a:path>
              </a:pathLst>
            </a:custGeom>
            <a:ln w="9917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682196" y="3081321"/>
              <a:ext cx="1179195" cy="447040"/>
            </a:xfrm>
            <a:custGeom>
              <a:avLst/>
              <a:gdLst/>
              <a:ahLst/>
              <a:cxnLst/>
              <a:rect l="l" t="t" r="r" b="b"/>
              <a:pathLst>
                <a:path w="1179195" h="447039">
                  <a:moveTo>
                    <a:pt x="380020" y="0"/>
                  </a:moveTo>
                  <a:lnTo>
                    <a:pt x="0" y="122194"/>
                  </a:lnTo>
                  <a:lnTo>
                    <a:pt x="669303" y="446506"/>
                  </a:lnTo>
                  <a:lnTo>
                    <a:pt x="1178735" y="314363"/>
                  </a:lnTo>
                  <a:lnTo>
                    <a:pt x="380020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2682196" y="3081321"/>
              <a:ext cx="1179195" cy="447040"/>
            </a:xfrm>
            <a:custGeom>
              <a:avLst/>
              <a:gdLst/>
              <a:ahLst/>
              <a:cxnLst/>
              <a:rect l="l" t="t" r="r" b="b"/>
              <a:pathLst>
                <a:path w="1179195" h="447039">
                  <a:moveTo>
                    <a:pt x="1178735" y="314363"/>
                  </a:moveTo>
                  <a:lnTo>
                    <a:pt x="669303" y="446506"/>
                  </a:lnTo>
                  <a:lnTo>
                    <a:pt x="0" y="122194"/>
                  </a:lnTo>
                  <a:lnTo>
                    <a:pt x="380020" y="0"/>
                  </a:lnTo>
                  <a:lnTo>
                    <a:pt x="1178735" y="314363"/>
                  </a:lnTo>
                  <a:close/>
                </a:path>
              </a:pathLst>
            </a:custGeom>
            <a:ln w="991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 descr=""/>
          <p:cNvGrpSpPr/>
          <p:nvPr/>
        </p:nvGrpSpPr>
        <p:grpSpPr>
          <a:xfrm>
            <a:off x="7597881" y="2603255"/>
            <a:ext cx="1571625" cy="779145"/>
            <a:chOff x="7597881" y="2603255"/>
            <a:chExt cx="1571625" cy="779145"/>
          </a:xfrm>
        </p:grpSpPr>
        <p:sp>
          <p:nvSpPr>
            <p:cNvPr id="31" name="object 31" descr=""/>
            <p:cNvSpPr/>
            <p:nvPr/>
          </p:nvSpPr>
          <p:spPr>
            <a:xfrm>
              <a:off x="7855237" y="2655994"/>
              <a:ext cx="1059180" cy="673735"/>
            </a:xfrm>
            <a:custGeom>
              <a:avLst/>
              <a:gdLst/>
              <a:ahLst/>
              <a:cxnLst/>
              <a:rect l="l" t="t" r="r" b="b"/>
              <a:pathLst>
                <a:path w="1059179" h="673735">
                  <a:moveTo>
                    <a:pt x="1058764" y="336704"/>
                  </a:moveTo>
                  <a:lnTo>
                    <a:pt x="1046553" y="408934"/>
                  </a:lnTo>
                  <a:lnTo>
                    <a:pt x="1011642" y="475764"/>
                  </a:lnTo>
                  <a:lnTo>
                    <a:pt x="986482" y="506642"/>
                  </a:lnTo>
                  <a:lnTo>
                    <a:pt x="956617" y="535553"/>
                  </a:lnTo>
                  <a:lnTo>
                    <a:pt x="922369" y="562293"/>
                  </a:lnTo>
                  <a:lnTo>
                    <a:pt x="884061" y="586656"/>
                  </a:lnTo>
                  <a:lnTo>
                    <a:pt x="842016" y="608437"/>
                  </a:lnTo>
                  <a:lnTo>
                    <a:pt x="796558" y="627430"/>
                  </a:lnTo>
                  <a:lnTo>
                    <a:pt x="748010" y="643431"/>
                  </a:lnTo>
                  <a:lnTo>
                    <a:pt x="696694" y="656234"/>
                  </a:lnTo>
                  <a:lnTo>
                    <a:pt x="642934" y="665633"/>
                  </a:lnTo>
                  <a:lnTo>
                    <a:pt x="587053" y="671423"/>
                  </a:lnTo>
                  <a:lnTo>
                    <a:pt x="529373" y="673398"/>
                  </a:lnTo>
                  <a:lnTo>
                    <a:pt x="471693" y="671423"/>
                  </a:lnTo>
                  <a:lnTo>
                    <a:pt x="415811" y="665633"/>
                  </a:lnTo>
                  <a:lnTo>
                    <a:pt x="362051" y="656234"/>
                  </a:lnTo>
                  <a:lnTo>
                    <a:pt x="310737" y="643431"/>
                  </a:lnTo>
                  <a:lnTo>
                    <a:pt x="262190" y="627430"/>
                  </a:lnTo>
                  <a:lnTo>
                    <a:pt x="216733" y="608437"/>
                  </a:lnTo>
                  <a:lnTo>
                    <a:pt x="174691" y="586656"/>
                  </a:lnTo>
                  <a:lnTo>
                    <a:pt x="136385" y="562292"/>
                  </a:lnTo>
                  <a:lnTo>
                    <a:pt x="102139" y="535553"/>
                  </a:lnTo>
                  <a:lnTo>
                    <a:pt x="72275" y="506641"/>
                  </a:lnTo>
                  <a:lnTo>
                    <a:pt x="47117" y="475764"/>
                  </a:lnTo>
                  <a:lnTo>
                    <a:pt x="26988" y="443127"/>
                  </a:lnTo>
                  <a:lnTo>
                    <a:pt x="3106" y="373391"/>
                  </a:lnTo>
                  <a:lnTo>
                    <a:pt x="0" y="336704"/>
                  </a:lnTo>
                  <a:lnTo>
                    <a:pt x="3106" y="300018"/>
                  </a:lnTo>
                  <a:lnTo>
                    <a:pt x="26988" y="230283"/>
                  </a:lnTo>
                  <a:lnTo>
                    <a:pt x="47117" y="197645"/>
                  </a:lnTo>
                  <a:lnTo>
                    <a:pt x="72275" y="166767"/>
                  </a:lnTo>
                  <a:lnTo>
                    <a:pt x="102139" y="137855"/>
                  </a:lnTo>
                  <a:lnTo>
                    <a:pt x="136385" y="111113"/>
                  </a:lnTo>
                  <a:lnTo>
                    <a:pt x="174691" y="86749"/>
                  </a:lnTo>
                  <a:lnTo>
                    <a:pt x="216733" y="64966"/>
                  </a:lnTo>
                  <a:lnTo>
                    <a:pt x="262189" y="45971"/>
                  </a:lnTo>
                  <a:lnTo>
                    <a:pt x="310736" y="29969"/>
                  </a:lnTo>
                  <a:lnTo>
                    <a:pt x="362051" y="17166"/>
                  </a:lnTo>
                  <a:lnTo>
                    <a:pt x="415810" y="7766"/>
                  </a:lnTo>
                  <a:lnTo>
                    <a:pt x="471692" y="1975"/>
                  </a:lnTo>
                  <a:lnTo>
                    <a:pt x="529372" y="0"/>
                  </a:lnTo>
                  <a:lnTo>
                    <a:pt x="587052" y="1975"/>
                  </a:lnTo>
                  <a:lnTo>
                    <a:pt x="642934" y="7766"/>
                  </a:lnTo>
                  <a:lnTo>
                    <a:pt x="696694" y="17166"/>
                  </a:lnTo>
                  <a:lnTo>
                    <a:pt x="748009" y="29970"/>
                  </a:lnTo>
                  <a:lnTo>
                    <a:pt x="796558" y="45972"/>
                  </a:lnTo>
                  <a:lnTo>
                    <a:pt x="842016" y="64967"/>
                  </a:lnTo>
                  <a:lnTo>
                    <a:pt x="884060" y="86749"/>
                  </a:lnTo>
                  <a:lnTo>
                    <a:pt x="922368" y="111114"/>
                  </a:lnTo>
                  <a:lnTo>
                    <a:pt x="956616" y="137855"/>
                  </a:lnTo>
                  <a:lnTo>
                    <a:pt x="986482" y="166767"/>
                  </a:lnTo>
                  <a:lnTo>
                    <a:pt x="1011642" y="197645"/>
                  </a:lnTo>
                  <a:lnTo>
                    <a:pt x="1031773" y="230283"/>
                  </a:lnTo>
                  <a:lnTo>
                    <a:pt x="1055657" y="300018"/>
                  </a:lnTo>
                  <a:lnTo>
                    <a:pt x="1058764" y="336704"/>
                  </a:lnTo>
                  <a:close/>
                </a:path>
              </a:pathLst>
            </a:custGeom>
            <a:ln w="8267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7977854" y="2607389"/>
              <a:ext cx="1187450" cy="770890"/>
            </a:xfrm>
            <a:custGeom>
              <a:avLst/>
              <a:gdLst/>
              <a:ahLst/>
              <a:cxnLst/>
              <a:rect l="l" t="t" r="r" b="b"/>
              <a:pathLst>
                <a:path w="1187450" h="770889">
                  <a:moveTo>
                    <a:pt x="1087478" y="0"/>
                  </a:moveTo>
                  <a:lnTo>
                    <a:pt x="741461" y="40641"/>
                  </a:lnTo>
                  <a:lnTo>
                    <a:pt x="852575" y="69898"/>
                  </a:lnTo>
                  <a:lnTo>
                    <a:pt x="34927" y="334704"/>
                  </a:lnTo>
                  <a:lnTo>
                    <a:pt x="9972" y="356459"/>
                  </a:lnTo>
                  <a:lnTo>
                    <a:pt x="0" y="392129"/>
                  </a:lnTo>
                  <a:lnTo>
                    <a:pt x="7596" y="428248"/>
                  </a:lnTo>
                  <a:lnTo>
                    <a:pt x="35348" y="451349"/>
                  </a:lnTo>
                  <a:lnTo>
                    <a:pt x="1056857" y="770636"/>
                  </a:lnTo>
                  <a:lnTo>
                    <a:pt x="1187102" y="654905"/>
                  </a:lnTo>
                  <a:lnTo>
                    <a:pt x="1044272" y="619541"/>
                  </a:lnTo>
                  <a:lnTo>
                    <a:pt x="731096" y="539833"/>
                  </a:lnTo>
                  <a:lnTo>
                    <a:pt x="420540" y="455354"/>
                  </a:lnTo>
                  <a:lnTo>
                    <a:pt x="285573" y="405677"/>
                  </a:lnTo>
                  <a:lnTo>
                    <a:pt x="397044" y="347059"/>
                  </a:lnTo>
                  <a:lnTo>
                    <a:pt x="628592" y="242905"/>
                  </a:lnTo>
                  <a:lnTo>
                    <a:pt x="961083" y="99214"/>
                  </a:lnTo>
                  <a:lnTo>
                    <a:pt x="1065741" y="137378"/>
                  </a:lnTo>
                  <a:lnTo>
                    <a:pt x="108747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7977854" y="2607389"/>
              <a:ext cx="1187450" cy="770890"/>
            </a:xfrm>
            <a:custGeom>
              <a:avLst/>
              <a:gdLst/>
              <a:ahLst/>
              <a:cxnLst/>
              <a:rect l="l" t="t" r="r" b="b"/>
              <a:pathLst>
                <a:path w="1187450" h="770889">
                  <a:moveTo>
                    <a:pt x="1056857" y="770636"/>
                  </a:moveTo>
                  <a:lnTo>
                    <a:pt x="1187102" y="654905"/>
                  </a:lnTo>
                  <a:lnTo>
                    <a:pt x="1044272" y="619541"/>
                  </a:lnTo>
                  <a:lnTo>
                    <a:pt x="731096" y="539833"/>
                  </a:lnTo>
                  <a:lnTo>
                    <a:pt x="420540" y="455354"/>
                  </a:lnTo>
                  <a:lnTo>
                    <a:pt x="285573" y="405677"/>
                  </a:lnTo>
                  <a:lnTo>
                    <a:pt x="397044" y="347059"/>
                  </a:lnTo>
                  <a:lnTo>
                    <a:pt x="628592" y="242905"/>
                  </a:lnTo>
                  <a:lnTo>
                    <a:pt x="857508" y="143521"/>
                  </a:lnTo>
                  <a:lnTo>
                    <a:pt x="961083" y="99214"/>
                  </a:lnTo>
                  <a:lnTo>
                    <a:pt x="1065741" y="137378"/>
                  </a:lnTo>
                  <a:lnTo>
                    <a:pt x="1087478" y="0"/>
                  </a:lnTo>
                  <a:lnTo>
                    <a:pt x="741461" y="40641"/>
                  </a:lnTo>
                  <a:lnTo>
                    <a:pt x="852575" y="69898"/>
                  </a:lnTo>
                  <a:lnTo>
                    <a:pt x="755617" y="101224"/>
                  </a:lnTo>
                  <a:lnTo>
                    <a:pt x="525883" y="175501"/>
                  </a:lnTo>
                  <a:lnTo>
                    <a:pt x="255083" y="263178"/>
                  </a:lnTo>
                  <a:lnTo>
                    <a:pt x="34927" y="334704"/>
                  </a:lnTo>
                  <a:lnTo>
                    <a:pt x="0" y="392129"/>
                  </a:lnTo>
                  <a:lnTo>
                    <a:pt x="7596" y="428248"/>
                  </a:lnTo>
                  <a:lnTo>
                    <a:pt x="35348" y="451349"/>
                  </a:lnTo>
                  <a:lnTo>
                    <a:pt x="226010" y="510952"/>
                  </a:lnTo>
                  <a:lnTo>
                    <a:pt x="573704" y="619602"/>
                  </a:lnTo>
                  <a:lnTo>
                    <a:pt x="907597" y="723929"/>
                  </a:lnTo>
                  <a:lnTo>
                    <a:pt x="1056857" y="770565"/>
                  </a:lnTo>
                  <a:close/>
                </a:path>
              </a:pathLst>
            </a:custGeom>
            <a:ln w="826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602015" y="2607389"/>
              <a:ext cx="1187450" cy="770890"/>
            </a:xfrm>
            <a:custGeom>
              <a:avLst/>
              <a:gdLst/>
              <a:ahLst/>
              <a:cxnLst/>
              <a:rect l="l" t="t" r="r" b="b"/>
              <a:pathLst>
                <a:path w="1187450" h="770889">
                  <a:moveTo>
                    <a:pt x="99575" y="0"/>
                  </a:moveTo>
                  <a:lnTo>
                    <a:pt x="121372" y="137378"/>
                  </a:lnTo>
                  <a:lnTo>
                    <a:pt x="226047" y="99214"/>
                  </a:lnTo>
                  <a:lnTo>
                    <a:pt x="558524" y="242905"/>
                  </a:lnTo>
                  <a:lnTo>
                    <a:pt x="790062" y="347059"/>
                  </a:lnTo>
                  <a:lnTo>
                    <a:pt x="901528" y="405677"/>
                  </a:lnTo>
                  <a:lnTo>
                    <a:pt x="766561" y="455354"/>
                  </a:lnTo>
                  <a:lnTo>
                    <a:pt x="456005" y="539833"/>
                  </a:lnTo>
                  <a:lnTo>
                    <a:pt x="142829" y="619542"/>
                  </a:lnTo>
                  <a:lnTo>
                    <a:pt x="0" y="654905"/>
                  </a:lnTo>
                  <a:lnTo>
                    <a:pt x="130150" y="770565"/>
                  </a:lnTo>
                  <a:lnTo>
                    <a:pt x="1151712" y="451350"/>
                  </a:lnTo>
                  <a:lnTo>
                    <a:pt x="1179463" y="428248"/>
                  </a:lnTo>
                  <a:lnTo>
                    <a:pt x="1187057" y="392129"/>
                  </a:lnTo>
                  <a:lnTo>
                    <a:pt x="1177083" y="356459"/>
                  </a:lnTo>
                  <a:lnTo>
                    <a:pt x="1152127" y="334705"/>
                  </a:lnTo>
                  <a:lnTo>
                    <a:pt x="334472" y="69898"/>
                  </a:lnTo>
                  <a:lnTo>
                    <a:pt x="445587" y="40641"/>
                  </a:lnTo>
                  <a:lnTo>
                    <a:pt x="99575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602015" y="2607389"/>
              <a:ext cx="1187450" cy="770890"/>
            </a:xfrm>
            <a:custGeom>
              <a:avLst/>
              <a:gdLst/>
              <a:ahLst/>
              <a:cxnLst/>
              <a:rect l="l" t="t" r="r" b="b"/>
              <a:pathLst>
                <a:path w="1187450" h="770889">
                  <a:moveTo>
                    <a:pt x="130221" y="770636"/>
                  </a:moveTo>
                  <a:lnTo>
                    <a:pt x="0" y="654905"/>
                  </a:lnTo>
                  <a:lnTo>
                    <a:pt x="142829" y="619542"/>
                  </a:lnTo>
                  <a:lnTo>
                    <a:pt x="456005" y="539833"/>
                  </a:lnTo>
                  <a:lnTo>
                    <a:pt x="766561" y="455354"/>
                  </a:lnTo>
                  <a:lnTo>
                    <a:pt x="901528" y="405677"/>
                  </a:lnTo>
                  <a:lnTo>
                    <a:pt x="790062" y="347059"/>
                  </a:lnTo>
                  <a:lnTo>
                    <a:pt x="558524" y="242905"/>
                  </a:lnTo>
                  <a:lnTo>
                    <a:pt x="329617" y="143521"/>
                  </a:lnTo>
                  <a:lnTo>
                    <a:pt x="226047" y="99214"/>
                  </a:lnTo>
                  <a:lnTo>
                    <a:pt x="121372" y="137378"/>
                  </a:lnTo>
                  <a:lnTo>
                    <a:pt x="99575" y="0"/>
                  </a:lnTo>
                  <a:lnTo>
                    <a:pt x="445587" y="40641"/>
                  </a:lnTo>
                  <a:lnTo>
                    <a:pt x="334472" y="69898"/>
                  </a:lnTo>
                  <a:lnTo>
                    <a:pt x="431422" y="101224"/>
                  </a:lnTo>
                  <a:lnTo>
                    <a:pt x="661141" y="175501"/>
                  </a:lnTo>
                  <a:lnTo>
                    <a:pt x="931940" y="263178"/>
                  </a:lnTo>
                  <a:lnTo>
                    <a:pt x="1152127" y="334705"/>
                  </a:lnTo>
                  <a:lnTo>
                    <a:pt x="1187057" y="392129"/>
                  </a:lnTo>
                  <a:lnTo>
                    <a:pt x="1179463" y="428248"/>
                  </a:lnTo>
                  <a:lnTo>
                    <a:pt x="1151712" y="451350"/>
                  </a:lnTo>
                  <a:lnTo>
                    <a:pt x="961034" y="510952"/>
                  </a:lnTo>
                  <a:lnTo>
                    <a:pt x="613323" y="619602"/>
                  </a:lnTo>
                  <a:lnTo>
                    <a:pt x="279416" y="723929"/>
                  </a:lnTo>
                  <a:lnTo>
                    <a:pt x="130150" y="770565"/>
                  </a:lnTo>
                  <a:close/>
                </a:path>
              </a:pathLst>
            </a:custGeom>
            <a:ln w="826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 descr=""/>
          <p:cNvGrpSpPr/>
          <p:nvPr/>
        </p:nvGrpSpPr>
        <p:grpSpPr>
          <a:xfrm>
            <a:off x="5262048" y="2534112"/>
            <a:ext cx="1667510" cy="969644"/>
            <a:chOff x="5262048" y="2534112"/>
            <a:chExt cx="1667510" cy="969644"/>
          </a:xfrm>
        </p:grpSpPr>
        <p:sp>
          <p:nvSpPr>
            <p:cNvPr id="37" name="object 37" descr=""/>
            <p:cNvSpPr/>
            <p:nvPr/>
          </p:nvSpPr>
          <p:spPr>
            <a:xfrm>
              <a:off x="5339470" y="2538537"/>
              <a:ext cx="873760" cy="307340"/>
            </a:xfrm>
            <a:custGeom>
              <a:avLst/>
              <a:gdLst/>
              <a:ahLst/>
              <a:cxnLst/>
              <a:rect l="l" t="t" r="r" b="b"/>
              <a:pathLst>
                <a:path w="873760" h="307339">
                  <a:moveTo>
                    <a:pt x="671631" y="0"/>
                  </a:moveTo>
                  <a:lnTo>
                    <a:pt x="0" y="168567"/>
                  </a:lnTo>
                  <a:lnTo>
                    <a:pt x="135796" y="307312"/>
                  </a:lnTo>
                  <a:lnTo>
                    <a:pt x="873206" y="68677"/>
                  </a:lnTo>
                  <a:lnTo>
                    <a:pt x="671631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5339470" y="2538537"/>
              <a:ext cx="873760" cy="307340"/>
            </a:xfrm>
            <a:custGeom>
              <a:avLst/>
              <a:gdLst/>
              <a:ahLst/>
              <a:cxnLst/>
              <a:rect l="l" t="t" r="r" b="b"/>
              <a:pathLst>
                <a:path w="873760" h="307339">
                  <a:moveTo>
                    <a:pt x="873206" y="68677"/>
                  </a:moveTo>
                  <a:lnTo>
                    <a:pt x="135796" y="307312"/>
                  </a:lnTo>
                  <a:lnTo>
                    <a:pt x="0" y="168567"/>
                  </a:lnTo>
                  <a:lnTo>
                    <a:pt x="671631" y="0"/>
                  </a:lnTo>
                  <a:lnTo>
                    <a:pt x="873206" y="68677"/>
                  </a:lnTo>
                  <a:close/>
                </a:path>
              </a:pathLst>
            </a:custGeom>
            <a:ln w="884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5500591" y="2723278"/>
              <a:ext cx="671195" cy="370840"/>
            </a:xfrm>
            <a:custGeom>
              <a:avLst/>
              <a:gdLst/>
              <a:ahLst/>
              <a:cxnLst/>
              <a:rect l="l" t="t" r="r" b="b"/>
              <a:pathLst>
                <a:path w="671195" h="370839">
                  <a:moveTo>
                    <a:pt x="454856" y="0"/>
                  </a:moveTo>
                  <a:lnTo>
                    <a:pt x="0" y="148412"/>
                  </a:lnTo>
                  <a:lnTo>
                    <a:pt x="217688" y="370772"/>
                  </a:lnTo>
                  <a:lnTo>
                    <a:pt x="670947" y="186839"/>
                  </a:lnTo>
                  <a:lnTo>
                    <a:pt x="454856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5500591" y="2723278"/>
              <a:ext cx="671195" cy="370840"/>
            </a:xfrm>
            <a:custGeom>
              <a:avLst/>
              <a:gdLst/>
              <a:ahLst/>
              <a:cxnLst/>
              <a:rect l="l" t="t" r="r" b="b"/>
              <a:pathLst>
                <a:path w="671195" h="370839">
                  <a:moveTo>
                    <a:pt x="454856" y="0"/>
                  </a:moveTo>
                  <a:lnTo>
                    <a:pt x="670947" y="186839"/>
                  </a:lnTo>
                  <a:lnTo>
                    <a:pt x="217688" y="370772"/>
                  </a:lnTo>
                  <a:lnTo>
                    <a:pt x="0" y="148412"/>
                  </a:lnTo>
                  <a:lnTo>
                    <a:pt x="454856" y="0"/>
                  </a:lnTo>
                  <a:close/>
                </a:path>
              </a:pathLst>
            </a:custGeom>
            <a:ln w="8852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5998107" y="2623642"/>
              <a:ext cx="598170" cy="259715"/>
            </a:xfrm>
            <a:custGeom>
              <a:avLst/>
              <a:gdLst/>
              <a:ahLst/>
              <a:cxnLst/>
              <a:rect l="l" t="t" r="r" b="b"/>
              <a:pathLst>
                <a:path w="598170" h="259714">
                  <a:moveTo>
                    <a:pt x="262744" y="0"/>
                  </a:moveTo>
                  <a:lnTo>
                    <a:pt x="0" y="85736"/>
                  </a:lnTo>
                  <a:lnTo>
                    <a:pt x="240178" y="259415"/>
                  </a:lnTo>
                  <a:lnTo>
                    <a:pt x="598069" y="114231"/>
                  </a:lnTo>
                  <a:lnTo>
                    <a:pt x="26274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5998107" y="2623642"/>
              <a:ext cx="598170" cy="259715"/>
            </a:xfrm>
            <a:custGeom>
              <a:avLst/>
              <a:gdLst/>
              <a:ahLst/>
              <a:cxnLst/>
              <a:rect l="l" t="t" r="r" b="b"/>
              <a:pathLst>
                <a:path w="598170" h="259714">
                  <a:moveTo>
                    <a:pt x="598069" y="114231"/>
                  </a:moveTo>
                  <a:lnTo>
                    <a:pt x="240178" y="259415"/>
                  </a:lnTo>
                  <a:lnTo>
                    <a:pt x="0" y="85736"/>
                  </a:lnTo>
                  <a:lnTo>
                    <a:pt x="262744" y="0"/>
                  </a:lnTo>
                  <a:lnTo>
                    <a:pt x="598069" y="114231"/>
                  </a:lnTo>
                  <a:close/>
                </a:path>
              </a:pathLst>
            </a:custGeom>
            <a:ln w="884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5759793" y="2940659"/>
              <a:ext cx="677545" cy="452755"/>
            </a:xfrm>
            <a:custGeom>
              <a:avLst/>
              <a:gdLst/>
              <a:ahLst/>
              <a:cxnLst/>
              <a:rect l="l" t="t" r="r" b="b"/>
              <a:pathLst>
                <a:path w="677545" h="452754">
                  <a:moveTo>
                    <a:pt x="447116" y="0"/>
                  </a:moveTo>
                  <a:lnTo>
                    <a:pt x="0" y="195753"/>
                  </a:lnTo>
                  <a:lnTo>
                    <a:pt x="251309" y="452439"/>
                  </a:lnTo>
                  <a:lnTo>
                    <a:pt x="677406" y="199090"/>
                  </a:lnTo>
                  <a:lnTo>
                    <a:pt x="44711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5759793" y="2940659"/>
              <a:ext cx="677545" cy="452755"/>
            </a:xfrm>
            <a:custGeom>
              <a:avLst/>
              <a:gdLst/>
              <a:ahLst/>
              <a:cxnLst/>
              <a:rect l="l" t="t" r="r" b="b"/>
              <a:pathLst>
                <a:path w="677545" h="452754">
                  <a:moveTo>
                    <a:pt x="447116" y="0"/>
                  </a:moveTo>
                  <a:lnTo>
                    <a:pt x="677406" y="199090"/>
                  </a:lnTo>
                  <a:lnTo>
                    <a:pt x="251309" y="452439"/>
                  </a:lnTo>
                  <a:lnTo>
                    <a:pt x="0" y="195753"/>
                  </a:lnTo>
                  <a:lnTo>
                    <a:pt x="447116" y="0"/>
                  </a:lnTo>
                  <a:close/>
                </a:path>
              </a:pathLst>
            </a:custGeom>
            <a:ln w="8854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6276066" y="2752026"/>
              <a:ext cx="648970" cy="337185"/>
            </a:xfrm>
            <a:custGeom>
              <a:avLst/>
              <a:gdLst/>
              <a:ahLst/>
              <a:cxnLst/>
              <a:rect l="l" t="t" r="r" b="b"/>
              <a:pathLst>
                <a:path w="648970" h="337185">
                  <a:moveTo>
                    <a:pt x="361630" y="0"/>
                  </a:moveTo>
                  <a:lnTo>
                    <a:pt x="0" y="158319"/>
                  </a:lnTo>
                  <a:lnTo>
                    <a:pt x="246897" y="336793"/>
                  </a:lnTo>
                  <a:lnTo>
                    <a:pt x="648780" y="97741"/>
                  </a:lnTo>
                  <a:lnTo>
                    <a:pt x="361630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6276066" y="2752026"/>
              <a:ext cx="648970" cy="337185"/>
            </a:xfrm>
            <a:custGeom>
              <a:avLst/>
              <a:gdLst/>
              <a:ahLst/>
              <a:cxnLst/>
              <a:rect l="l" t="t" r="r" b="b"/>
              <a:pathLst>
                <a:path w="648970" h="337185">
                  <a:moveTo>
                    <a:pt x="648780" y="97741"/>
                  </a:moveTo>
                  <a:lnTo>
                    <a:pt x="246897" y="336793"/>
                  </a:lnTo>
                  <a:lnTo>
                    <a:pt x="0" y="158319"/>
                  </a:lnTo>
                  <a:lnTo>
                    <a:pt x="361630" y="0"/>
                  </a:lnTo>
                  <a:lnTo>
                    <a:pt x="648780" y="97741"/>
                  </a:lnTo>
                  <a:close/>
                </a:path>
              </a:pathLst>
            </a:custGeom>
            <a:ln w="885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62048" y="2708992"/>
              <a:ext cx="183513" cy="174709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5391709" y="2883739"/>
              <a:ext cx="269240" cy="271780"/>
            </a:xfrm>
            <a:custGeom>
              <a:avLst/>
              <a:gdLst/>
              <a:ahLst/>
              <a:cxnLst/>
              <a:rect l="l" t="t" r="r" b="b"/>
              <a:pathLst>
                <a:path w="269239" h="271780">
                  <a:moveTo>
                    <a:pt x="71926" y="0"/>
                  </a:moveTo>
                  <a:lnTo>
                    <a:pt x="0" y="23421"/>
                  </a:lnTo>
                  <a:lnTo>
                    <a:pt x="175636" y="271546"/>
                  </a:lnTo>
                  <a:lnTo>
                    <a:pt x="268855" y="233725"/>
                  </a:lnTo>
                  <a:lnTo>
                    <a:pt x="71926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5391709" y="2883739"/>
              <a:ext cx="269240" cy="271780"/>
            </a:xfrm>
            <a:custGeom>
              <a:avLst/>
              <a:gdLst/>
              <a:ahLst/>
              <a:cxnLst/>
              <a:rect l="l" t="t" r="r" b="b"/>
              <a:pathLst>
                <a:path w="269239" h="271780">
                  <a:moveTo>
                    <a:pt x="268855" y="233725"/>
                  </a:moveTo>
                  <a:lnTo>
                    <a:pt x="175636" y="271546"/>
                  </a:lnTo>
                  <a:lnTo>
                    <a:pt x="0" y="23421"/>
                  </a:lnTo>
                  <a:lnTo>
                    <a:pt x="71926" y="0"/>
                  </a:lnTo>
                  <a:lnTo>
                    <a:pt x="268855" y="233725"/>
                  </a:lnTo>
                  <a:close/>
                </a:path>
              </a:pathLst>
            </a:custGeom>
            <a:ln w="886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5602627" y="3163013"/>
              <a:ext cx="324485" cy="335915"/>
            </a:xfrm>
            <a:custGeom>
              <a:avLst/>
              <a:gdLst/>
              <a:ahLst/>
              <a:cxnLst/>
              <a:rect l="l" t="t" r="r" b="b"/>
              <a:pathLst>
                <a:path w="324485" h="335914">
                  <a:moveTo>
                    <a:pt x="96337" y="0"/>
                  </a:moveTo>
                  <a:lnTo>
                    <a:pt x="0" y="42211"/>
                  </a:lnTo>
                  <a:lnTo>
                    <a:pt x="207806" y="335886"/>
                  </a:lnTo>
                  <a:lnTo>
                    <a:pt x="323914" y="270105"/>
                  </a:lnTo>
                  <a:lnTo>
                    <a:pt x="96337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5391709" y="2883739"/>
              <a:ext cx="535305" cy="615315"/>
            </a:xfrm>
            <a:custGeom>
              <a:avLst/>
              <a:gdLst/>
              <a:ahLst/>
              <a:cxnLst/>
              <a:rect l="l" t="t" r="r" b="b"/>
              <a:pathLst>
                <a:path w="535304" h="615314">
                  <a:moveTo>
                    <a:pt x="534833" y="549378"/>
                  </a:moveTo>
                  <a:lnTo>
                    <a:pt x="418724" y="615159"/>
                  </a:lnTo>
                  <a:lnTo>
                    <a:pt x="210918" y="321484"/>
                  </a:lnTo>
                  <a:lnTo>
                    <a:pt x="307256" y="279273"/>
                  </a:lnTo>
                  <a:lnTo>
                    <a:pt x="534833" y="549378"/>
                  </a:lnTo>
                  <a:close/>
                </a:path>
                <a:path w="535304" h="615314">
                  <a:moveTo>
                    <a:pt x="71926" y="0"/>
                  </a:moveTo>
                  <a:lnTo>
                    <a:pt x="0" y="23421"/>
                  </a:lnTo>
                </a:path>
              </a:pathLst>
            </a:custGeom>
            <a:ln w="885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 descr=""/>
          <p:cNvGrpSpPr/>
          <p:nvPr/>
        </p:nvGrpSpPr>
        <p:grpSpPr>
          <a:xfrm>
            <a:off x="10231027" y="2409912"/>
            <a:ext cx="1049655" cy="1189355"/>
            <a:chOff x="10231027" y="2409912"/>
            <a:chExt cx="1049655" cy="1189355"/>
          </a:xfrm>
        </p:grpSpPr>
        <p:sp>
          <p:nvSpPr>
            <p:cNvPr id="53" name="object 53" descr=""/>
            <p:cNvSpPr/>
            <p:nvPr/>
          </p:nvSpPr>
          <p:spPr>
            <a:xfrm>
              <a:off x="10686790" y="2413849"/>
              <a:ext cx="219710" cy="884555"/>
            </a:xfrm>
            <a:custGeom>
              <a:avLst/>
              <a:gdLst/>
              <a:ahLst/>
              <a:cxnLst/>
              <a:rect l="l" t="t" r="r" b="b"/>
              <a:pathLst>
                <a:path w="219709" h="884554">
                  <a:moveTo>
                    <a:pt x="109915" y="0"/>
                  </a:moveTo>
                  <a:lnTo>
                    <a:pt x="0" y="884056"/>
                  </a:lnTo>
                  <a:lnTo>
                    <a:pt x="219713" y="884056"/>
                  </a:lnTo>
                  <a:lnTo>
                    <a:pt x="109915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0306908" y="2413849"/>
              <a:ext cx="691515" cy="1181735"/>
            </a:xfrm>
            <a:custGeom>
              <a:avLst/>
              <a:gdLst/>
              <a:ahLst/>
              <a:cxnLst/>
              <a:rect l="l" t="t" r="r" b="b"/>
              <a:pathLst>
                <a:path w="691515" h="1181735">
                  <a:moveTo>
                    <a:pt x="379882" y="884056"/>
                  </a:moveTo>
                  <a:lnTo>
                    <a:pt x="599595" y="884056"/>
                  </a:lnTo>
                  <a:lnTo>
                    <a:pt x="489797" y="0"/>
                  </a:lnTo>
                  <a:lnTo>
                    <a:pt x="379882" y="884056"/>
                  </a:lnTo>
                  <a:close/>
                </a:path>
                <a:path w="691515" h="1181735">
                  <a:moveTo>
                    <a:pt x="0" y="1119964"/>
                  </a:moveTo>
                  <a:lnTo>
                    <a:pt x="201415" y="1119964"/>
                  </a:lnTo>
                  <a:lnTo>
                    <a:pt x="100674" y="950456"/>
                  </a:lnTo>
                  <a:lnTo>
                    <a:pt x="0" y="1119964"/>
                  </a:lnTo>
                  <a:close/>
                </a:path>
                <a:path w="691515" h="1181735">
                  <a:moveTo>
                    <a:pt x="489798" y="1181252"/>
                  </a:moveTo>
                  <a:lnTo>
                    <a:pt x="691112" y="1181252"/>
                  </a:lnTo>
                  <a:lnTo>
                    <a:pt x="590427" y="1011740"/>
                  </a:lnTo>
                  <a:lnTo>
                    <a:pt x="489798" y="1181252"/>
                  </a:lnTo>
                  <a:close/>
                </a:path>
              </a:pathLst>
            </a:custGeom>
            <a:ln w="7877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7977" y="3238605"/>
              <a:ext cx="362077" cy="289455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10234966" y="3017229"/>
              <a:ext cx="931544" cy="423545"/>
            </a:xfrm>
            <a:custGeom>
              <a:avLst/>
              <a:gdLst/>
              <a:ahLst/>
              <a:cxnLst/>
              <a:rect l="l" t="t" r="r" b="b"/>
              <a:pathLst>
                <a:path w="931545" h="423545">
                  <a:moveTo>
                    <a:pt x="406735" y="423513"/>
                  </a:moveTo>
                  <a:lnTo>
                    <a:pt x="538233" y="423513"/>
                  </a:lnTo>
                  <a:lnTo>
                    <a:pt x="472484" y="312801"/>
                  </a:lnTo>
                  <a:lnTo>
                    <a:pt x="406735" y="423513"/>
                  </a:lnTo>
                  <a:close/>
                </a:path>
                <a:path w="931545" h="423545">
                  <a:moveTo>
                    <a:pt x="251752" y="322359"/>
                  </a:moveTo>
                  <a:lnTo>
                    <a:pt x="383318" y="322359"/>
                  </a:lnTo>
                  <a:lnTo>
                    <a:pt x="317501" y="211647"/>
                  </a:lnTo>
                  <a:lnTo>
                    <a:pt x="251752" y="322359"/>
                  </a:lnTo>
                  <a:close/>
                </a:path>
                <a:path w="931545" h="423545">
                  <a:moveTo>
                    <a:pt x="839721" y="149080"/>
                  </a:moveTo>
                  <a:lnTo>
                    <a:pt x="931013" y="149080"/>
                  </a:lnTo>
                  <a:lnTo>
                    <a:pt x="885395" y="72237"/>
                  </a:lnTo>
                  <a:lnTo>
                    <a:pt x="839721" y="149080"/>
                  </a:lnTo>
                  <a:close/>
                </a:path>
                <a:path w="931545" h="423545">
                  <a:moveTo>
                    <a:pt x="693418" y="76752"/>
                  </a:moveTo>
                  <a:lnTo>
                    <a:pt x="784654" y="76752"/>
                  </a:lnTo>
                  <a:lnTo>
                    <a:pt x="739036" y="0"/>
                  </a:lnTo>
                  <a:lnTo>
                    <a:pt x="693418" y="76752"/>
                  </a:lnTo>
                  <a:close/>
                </a:path>
                <a:path w="931545" h="423545">
                  <a:moveTo>
                    <a:pt x="317501" y="110627"/>
                  </a:moveTo>
                  <a:lnTo>
                    <a:pt x="408821" y="110627"/>
                  </a:lnTo>
                  <a:lnTo>
                    <a:pt x="363130" y="33853"/>
                  </a:lnTo>
                  <a:lnTo>
                    <a:pt x="317501" y="110627"/>
                  </a:lnTo>
                  <a:close/>
                </a:path>
                <a:path w="931545" h="423545">
                  <a:moveTo>
                    <a:pt x="172615" y="187470"/>
                  </a:moveTo>
                  <a:lnTo>
                    <a:pt x="263935" y="187470"/>
                  </a:lnTo>
                  <a:lnTo>
                    <a:pt x="218239" y="110627"/>
                  </a:lnTo>
                  <a:lnTo>
                    <a:pt x="172615" y="187470"/>
                  </a:lnTo>
                  <a:close/>
                </a:path>
                <a:path w="931545" h="423545">
                  <a:moveTo>
                    <a:pt x="0" y="250099"/>
                  </a:moveTo>
                  <a:lnTo>
                    <a:pt x="91251" y="250099"/>
                  </a:lnTo>
                  <a:lnTo>
                    <a:pt x="45628" y="173256"/>
                  </a:lnTo>
                  <a:lnTo>
                    <a:pt x="0" y="250099"/>
                  </a:lnTo>
                  <a:close/>
                </a:path>
                <a:path w="931545" h="423545">
                  <a:moveTo>
                    <a:pt x="59488" y="110627"/>
                  </a:moveTo>
                  <a:lnTo>
                    <a:pt x="150740" y="110627"/>
                  </a:lnTo>
                  <a:lnTo>
                    <a:pt x="105117" y="33852"/>
                  </a:lnTo>
                  <a:lnTo>
                    <a:pt x="59488" y="110627"/>
                  </a:lnTo>
                  <a:close/>
                </a:path>
              </a:pathLst>
            </a:custGeom>
            <a:ln w="7877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2053208" y="1120216"/>
            <a:ext cx="8078470" cy="70675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95"/>
              </a:spcBef>
            </a:pPr>
            <a:r>
              <a:rPr dirty="0" sz="2800" spc="-30" b="1">
                <a:solidFill>
                  <a:srgbClr val="585858"/>
                </a:solidFill>
                <a:latin typeface="Calibri"/>
                <a:cs typeface="Calibri"/>
              </a:rPr>
              <a:t>LYNCHIAN</a:t>
            </a:r>
            <a:r>
              <a:rPr dirty="0" sz="2800" spc="-9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Disguisable</a:t>
            </a:r>
            <a:r>
              <a:rPr dirty="0" sz="1600" spc="-25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0" i="1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r>
              <a:rPr dirty="0" sz="1600" spc="-55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600" spc="-20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ideally</a:t>
            </a:r>
            <a:r>
              <a:rPr dirty="0" sz="1600" spc="-50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600" spc="-35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0" i="1">
                <a:solidFill>
                  <a:srgbClr val="585858"/>
                </a:solidFill>
                <a:latin typeface="Calibri"/>
                <a:cs typeface="Calibri"/>
              </a:rPr>
              <a:t>experienced</a:t>
            </a:r>
            <a:r>
              <a:rPr dirty="0" sz="1600" spc="-40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collectively</a:t>
            </a:r>
            <a:r>
              <a:rPr dirty="0" sz="1600" spc="-65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during</a:t>
            </a:r>
            <a:r>
              <a:rPr dirty="0" sz="1600" spc="-20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30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singular</a:t>
            </a:r>
            <a:r>
              <a:rPr dirty="0" sz="1600" spc="-25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event</a:t>
            </a:r>
            <a:r>
              <a:rPr dirty="0" sz="1600" spc="-30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0" i="1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dirty="0" sz="1600" spc="-25" b="0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0" i="1">
                <a:solidFill>
                  <a:srgbClr val="585858"/>
                </a:solidFill>
                <a:latin typeface="Calibri"/>
                <a:cs typeface="Calibri"/>
              </a:rPr>
              <a:t>experience.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385368" y="3832097"/>
            <a:ext cx="1727835" cy="1384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95"/>
              </a:spcBef>
            </a:pP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Path</a:t>
            </a:r>
            <a:endParaRPr sz="28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  <a:spcBef>
                <a:spcPts val="1585"/>
              </a:spcBef>
            </a:pP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Paths</a:t>
            </a:r>
            <a:r>
              <a:rPr dirty="0" sz="12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are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“the</a:t>
            </a:r>
            <a:r>
              <a:rPr dirty="0" sz="12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channels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along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which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observer customarily,</a:t>
            </a:r>
            <a:r>
              <a:rPr dirty="0" sz="12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occasionally,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or</a:t>
            </a:r>
            <a:r>
              <a:rPr dirty="0" sz="12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585858"/>
                </a:solidFill>
                <a:latin typeface="Arial"/>
                <a:cs typeface="Arial"/>
              </a:rPr>
              <a:t>potentially</a:t>
            </a:r>
            <a:r>
              <a:rPr dirty="0" sz="12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Arial"/>
                <a:cs typeface="Arial"/>
              </a:rPr>
              <a:t>moves.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 descr=""/>
          <p:cNvSpPr/>
          <p:nvPr/>
        </p:nvSpPr>
        <p:spPr>
          <a:xfrm>
            <a:off x="2362200" y="2133600"/>
            <a:ext cx="0" cy="4383405"/>
          </a:xfrm>
          <a:custGeom>
            <a:avLst/>
            <a:gdLst/>
            <a:ahLst/>
            <a:cxnLst/>
            <a:rect l="l" t="t" r="r" b="b"/>
            <a:pathLst>
              <a:path w="0" h="4383405">
                <a:moveTo>
                  <a:pt x="0" y="0"/>
                </a:moveTo>
                <a:lnTo>
                  <a:pt x="0" y="438282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4876800" y="2133600"/>
            <a:ext cx="0" cy="4383405"/>
          </a:xfrm>
          <a:custGeom>
            <a:avLst/>
            <a:gdLst/>
            <a:ahLst/>
            <a:cxnLst/>
            <a:rect l="l" t="t" r="r" b="b"/>
            <a:pathLst>
              <a:path w="0" h="4383405">
                <a:moveTo>
                  <a:pt x="0" y="0"/>
                </a:moveTo>
                <a:lnTo>
                  <a:pt x="0" y="438282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7239000" y="2133600"/>
            <a:ext cx="0" cy="4383405"/>
          </a:xfrm>
          <a:custGeom>
            <a:avLst/>
            <a:gdLst/>
            <a:ahLst/>
            <a:cxnLst/>
            <a:rect l="l" t="t" r="r" b="b"/>
            <a:pathLst>
              <a:path w="0" h="4383405">
                <a:moveTo>
                  <a:pt x="0" y="0"/>
                </a:moveTo>
                <a:lnTo>
                  <a:pt x="0" y="438282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9601200" y="2133600"/>
            <a:ext cx="0" cy="4383405"/>
          </a:xfrm>
          <a:custGeom>
            <a:avLst/>
            <a:gdLst/>
            <a:ahLst/>
            <a:cxnLst/>
            <a:rect l="l" t="t" r="r" b="b"/>
            <a:pathLst>
              <a:path w="0" h="4383405">
                <a:moveTo>
                  <a:pt x="0" y="0"/>
                </a:moveTo>
                <a:lnTo>
                  <a:pt x="0" y="438282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64" name="object 6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21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3525" y="-13528"/>
            <a:ext cx="6138545" cy="6659245"/>
            <a:chOff x="-13525" y="-13528"/>
            <a:chExt cx="6138545" cy="6659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95999" cy="66167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61" y="758"/>
              <a:ext cx="6109970" cy="6630670"/>
            </a:xfrm>
            <a:custGeom>
              <a:avLst/>
              <a:gdLst/>
              <a:ahLst/>
              <a:cxnLst/>
              <a:rect l="l" t="t" r="r" b="b"/>
              <a:pathLst>
                <a:path w="6109970" h="6630670">
                  <a:moveTo>
                    <a:pt x="0" y="6630228"/>
                  </a:moveTo>
                  <a:lnTo>
                    <a:pt x="6109525" y="6630228"/>
                  </a:lnTo>
                  <a:lnTo>
                    <a:pt x="610952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PURPOSEFUL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5562600" y="-13528"/>
            <a:ext cx="6644005" cy="6659245"/>
            <a:chOff x="5562600" y="-13528"/>
            <a:chExt cx="6644005" cy="66592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0"/>
              <a:ext cx="6096000" cy="66167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081648" y="758"/>
              <a:ext cx="6110605" cy="6630670"/>
            </a:xfrm>
            <a:custGeom>
              <a:avLst/>
              <a:gdLst/>
              <a:ahLst/>
              <a:cxnLst/>
              <a:rect l="l" t="t" r="r" b="b"/>
              <a:pathLst>
                <a:path w="6110605" h="6630670">
                  <a:moveTo>
                    <a:pt x="0" y="0"/>
                  </a:moveTo>
                  <a:lnTo>
                    <a:pt x="0" y="6630228"/>
                  </a:lnTo>
                  <a:lnTo>
                    <a:pt x="6110351" y="6630228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562600" y="3167367"/>
              <a:ext cx="1066800" cy="369570"/>
            </a:xfrm>
            <a:custGeom>
              <a:avLst/>
              <a:gdLst/>
              <a:ahLst/>
              <a:cxnLst/>
              <a:rect l="l" t="t" r="r" b="b"/>
              <a:pathLst>
                <a:path w="1066800" h="369570">
                  <a:moveTo>
                    <a:pt x="106680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066800" y="369328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5932423" y="3185921"/>
            <a:ext cx="3289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585858"/>
                </a:solidFill>
                <a:latin typeface="Calibri"/>
                <a:cs typeface="Calibri"/>
              </a:rPr>
              <a:t>VS.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971800" y="5621185"/>
            <a:ext cx="6248400" cy="584835"/>
          </a:xfrm>
          <a:custGeom>
            <a:avLst/>
            <a:gdLst/>
            <a:ahLst/>
            <a:cxnLst/>
            <a:rect l="l" t="t" r="r" b="b"/>
            <a:pathLst>
              <a:path w="6248400" h="584835">
                <a:moveTo>
                  <a:pt x="6248400" y="0"/>
                </a:moveTo>
                <a:lnTo>
                  <a:pt x="0" y="0"/>
                </a:lnTo>
                <a:lnTo>
                  <a:pt x="0" y="584771"/>
                </a:lnTo>
                <a:lnTo>
                  <a:pt x="6248400" y="584771"/>
                </a:lnTo>
                <a:lnTo>
                  <a:pt x="6248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3211829" y="5642864"/>
            <a:ext cx="576453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EFFECTIVENESS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MEASURED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ABILITY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EXPERIENCE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THESE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DISTINGUISHABLE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PARTS 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COLLECTIVELY</a:t>
            </a:r>
            <a:r>
              <a:rPr dirty="0" sz="16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DURING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SINGULAR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 EVENT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21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3E3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66800" y="1438313"/>
            <a:ext cx="10058400" cy="5029200"/>
            <a:chOff x="1066800" y="1438313"/>
            <a:chExt cx="10058400" cy="5029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00" y="1438313"/>
              <a:ext cx="10058400" cy="50292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266825" y="1590928"/>
              <a:ext cx="9735820" cy="4791075"/>
            </a:xfrm>
            <a:custGeom>
              <a:avLst/>
              <a:gdLst/>
              <a:ahLst/>
              <a:cxnLst/>
              <a:rect l="l" t="t" r="r" b="b"/>
              <a:pathLst>
                <a:path w="9735820" h="4791075">
                  <a:moveTo>
                    <a:pt x="3286125" y="47625"/>
                  </a:moveTo>
                  <a:lnTo>
                    <a:pt x="504825" y="47625"/>
                  </a:lnTo>
                  <a:lnTo>
                    <a:pt x="0" y="0"/>
                  </a:lnTo>
                  <a:lnTo>
                    <a:pt x="0" y="2228850"/>
                  </a:lnTo>
                  <a:lnTo>
                    <a:pt x="2219325" y="2228850"/>
                  </a:lnTo>
                  <a:lnTo>
                    <a:pt x="2219325" y="2105025"/>
                  </a:lnTo>
                  <a:lnTo>
                    <a:pt x="3286125" y="47625"/>
                  </a:lnTo>
                  <a:close/>
                </a:path>
                <a:path w="9735820" h="4791075">
                  <a:moveTo>
                    <a:pt x="3367913" y="4742827"/>
                  </a:moveTo>
                  <a:lnTo>
                    <a:pt x="2301113" y="2685415"/>
                  </a:lnTo>
                  <a:lnTo>
                    <a:pt x="2301113" y="2561590"/>
                  </a:lnTo>
                  <a:lnTo>
                    <a:pt x="81788" y="2561590"/>
                  </a:lnTo>
                  <a:lnTo>
                    <a:pt x="81788" y="4790452"/>
                  </a:lnTo>
                  <a:lnTo>
                    <a:pt x="586613" y="4742827"/>
                  </a:lnTo>
                  <a:lnTo>
                    <a:pt x="3367913" y="4742827"/>
                  </a:lnTo>
                  <a:close/>
                </a:path>
                <a:path w="9735820" h="4791075">
                  <a:moveTo>
                    <a:pt x="9658350" y="2494915"/>
                  </a:moveTo>
                  <a:lnTo>
                    <a:pt x="7439025" y="2494915"/>
                  </a:lnTo>
                  <a:lnTo>
                    <a:pt x="7439025" y="2618740"/>
                  </a:lnTo>
                  <a:lnTo>
                    <a:pt x="6372225" y="4676152"/>
                  </a:lnTo>
                  <a:lnTo>
                    <a:pt x="9153525" y="4676152"/>
                  </a:lnTo>
                  <a:lnTo>
                    <a:pt x="9658350" y="4723777"/>
                  </a:lnTo>
                  <a:lnTo>
                    <a:pt x="9658350" y="2494915"/>
                  </a:lnTo>
                  <a:close/>
                </a:path>
                <a:path w="9735820" h="4791075">
                  <a:moveTo>
                    <a:pt x="9735693" y="0"/>
                  </a:moveTo>
                  <a:lnTo>
                    <a:pt x="9230868" y="47625"/>
                  </a:lnTo>
                  <a:lnTo>
                    <a:pt x="6449568" y="47625"/>
                  </a:lnTo>
                  <a:lnTo>
                    <a:pt x="7516368" y="2105025"/>
                  </a:lnTo>
                  <a:lnTo>
                    <a:pt x="7516368" y="2228850"/>
                  </a:lnTo>
                  <a:lnTo>
                    <a:pt x="9735693" y="2228850"/>
                  </a:lnTo>
                  <a:lnTo>
                    <a:pt x="973569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PURPOSEFUL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318130" y="1964563"/>
            <a:ext cx="9512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404040"/>
                </a:solidFill>
                <a:latin typeface="Arial"/>
                <a:cs typeface="Arial"/>
              </a:rPr>
              <a:t>Physical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318130" y="2238882"/>
            <a:ext cx="984885" cy="1093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Stamina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Flexibility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Strength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Mobility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Agility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294001" y="4571745"/>
            <a:ext cx="10636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404040"/>
                </a:solidFill>
                <a:latin typeface="Arial"/>
                <a:cs typeface="Arial"/>
              </a:rPr>
              <a:t>Cognitive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294001" y="4846065"/>
            <a:ext cx="1492250" cy="1093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Memory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Learning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Communication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Perception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Attention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567419" y="1964563"/>
            <a:ext cx="92836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404040"/>
                </a:solidFill>
                <a:latin typeface="Arial"/>
                <a:cs typeface="Arial"/>
              </a:rPr>
              <a:t>Sensory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567419" y="2238882"/>
            <a:ext cx="878205" cy="1093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1300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Sight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Hearing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Smell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Touch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Taste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556497" y="4571745"/>
            <a:ext cx="7753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404040"/>
                </a:solidFill>
                <a:latin typeface="Arial"/>
                <a:cs typeface="Arial"/>
              </a:rPr>
              <a:t>Spatial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556497" y="4846065"/>
            <a:ext cx="1075690" cy="1093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dirty="0" sz="1400">
                <a:solidFill>
                  <a:srgbClr val="404040"/>
                </a:solidFill>
                <a:latin typeface="Arial"/>
                <a:cs typeface="Arial"/>
              </a:rPr>
              <a:t>Air</a:t>
            </a: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404040"/>
                </a:solidFill>
                <a:latin typeface="Arial"/>
                <a:cs typeface="Arial"/>
              </a:rPr>
              <a:t>&amp;</a:t>
            </a:r>
            <a:r>
              <a:rPr dirty="0" sz="1400" spc="-15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404040"/>
                </a:solidFill>
                <a:latin typeface="Arial"/>
                <a:cs typeface="Arial"/>
              </a:rPr>
              <a:t>Light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Color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Pattern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20">
                <a:solidFill>
                  <a:srgbClr val="404040"/>
                </a:solidFill>
                <a:latin typeface="Arial"/>
                <a:cs typeface="Arial"/>
              </a:rPr>
              <a:t>Form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0665" algn="l"/>
              </a:tabLst>
            </a:pPr>
            <a:r>
              <a:rPr dirty="0" sz="1400" spc="-10">
                <a:solidFill>
                  <a:srgbClr val="404040"/>
                </a:solidFill>
                <a:latin typeface="Arial"/>
                <a:cs typeface="Arial"/>
              </a:rPr>
              <a:t>Materiality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405102" y="1723513"/>
            <a:ext cx="9493250" cy="3611245"/>
            <a:chOff x="1405102" y="1723513"/>
            <a:chExt cx="9493250" cy="3611245"/>
          </a:xfrm>
        </p:grpSpPr>
        <p:sp>
          <p:nvSpPr>
            <p:cNvPr id="16" name="object 16" descr=""/>
            <p:cNvSpPr/>
            <p:nvPr/>
          </p:nvSpPr>
          <p:spPr>
            <a:xfrm>
              <a:off x="10019610" y="1922655"/>
              <a:ext cx="735965" cy="414655"/>
            </a:xfrm>
            <a:custGeom>
              <a:avLst/>
              <a:gdLst/>
              <a:ahLst/>
              <a:cxnLst/>
              <a:rect l="l" t="t" r="r" b="b"/>
              <a:pathLst>
                <a:path w="735965" h="414655">
                  <a:moveTo>
                    <a:pt x="367948" y="0"/>
                  </a:moveTo>
                  <a:lnTo>
                    <a:pt x="306659" y="6623"/>
                  </a:lnTo>
                  <a:lnTo>
                    <a:pt x="247683" y="24421"/>
                  </a:lnTo>
                  <a:lnTo>
                    <a:pt x="192253" y="50288"/>
                  </a:lnTo>
                  <a:lnTo>
                    <a:pt x="141600" y="81119"/>
                  </a:lnTo>
                  <a:lnTo>
                    <a:pt x="96956" y="113807"/>
                  </a:lnTo>
                  <a:lnTo>
                    <a:pt x="59554" y="145246"/>
                  </a:lnTo>
                  <a:lnTo>
                    <a:pt x="30627" y="172330"/>
                  </a:lnTo>
                  <a:lnTo>
                    <a:pt x="3122" y="201009"/>
                  </a:lnTo>
                  <a:lnTo>
                    <a:pt x="0" y="204565"/>
                  </a:lnTo>
                  <a:lnTo>
                    <a:pt x="0" y="209887"/>
                  </a:lnTo>
                  <a:lnTo>
                    <a:pt x="30627" y="242125"/>
                  </a:lnTo>
                  <a:lnTo>
                    <a:pt x="59555" y="269209"/>
                  </a:lnTo>
                  <a:lnTo>
                    <a:pt x="96956" y="300648"/>
                  </a:lnTo>
                  <a:lnTo>
                    <a:pt x="141600" y="333335"/>
                  </a:lnTo>
                  <a:lnTo>
                    <a:pt x="192253" y="364165"/>
                  </a:lnTo>
                  <a:lnTo>
                    <a:pt x="247683" y="390032"/>
                  </a:lnTo>
                  <a:lnTo>
                    <a:pt x="306659" y="407830"/>
                  </a:lnTo>
                  <a:lnTo>
                    <a:pt x="367948" y="414453"/>
                  </a:lnTo>
                  <a:lnTo>
                    <a:pt x="429239" y="407830"/>
                  </a:lnTo>
                  <a:lnTo>
                    <a:pt x="488214" y="390032"/>
                  </a:lnTo>
                  <a:lnTo>
                    <a:pt x="496438" y="386194"/>
                  </a:lnTo>
                  <a:lnTo>
                    <a:pt x="367948" y="386194"/>
                  </a:lnTo>
                  <a:lnTo>
                    <a:pt x="320721" y="379801"/>
                  </a:lnTo>
                  <a:lnTo>
                    <a:pt x="320516" y="379801"/>
                  </a:lnTo>
                  <a:lnTo>
                    <a:pt x="312542" y="376430"/>
                  </a:lnTo>
                  <a:lnTo>
                    <a:pt x="266352" y="376430"/>
                  </a:lnTo>
                  <a:lnTo>
                    <a:pt x="264622" y="376100"/>
                  </a:lnTo>
                  <a:lnTo>
                    <a:pt x="265093" y="376100"/>
                  </a:lnTo>
                  <a:lnTo>
                    <a:pt x="208070" y="350734"/>
                  </a:lnTo>
                  <a:lnTo>
                    <a:pt x="155393" y="319257"/>
                  </a:lnTo>
                  <a:lnTo>
                    <a:pt x="108979" y="285498"/>
                  </a:lnTo>
                  <a:lnTo>
                    <a:pt x="70396" y="253126"/>
                  </a:lnTo>
                  <a:lnTo>
                    <a:pt x="41210" y="225812"/>
                  </a:lnTo>
                  <a:lnTo>
                    <a:pt x="22987" y="207226"/>
                  </a:lnTo>
                  <a:lnTo>
                    <a:pt x="41224" y="188640"/>
                  </a:lnTo>
                  <a:lnTo>
                    <a:pt x="70414" y="161327"/>
                  </a:lnTo>
                  <a:lnTo>
                    <a:pt x="108994" y="128957"/>
                  </a:lnTo>
                  <a:lnTo>
                    <a:pt x="155401" y="95198"/>
                  </a:lnTo>
                  <a:lnTo>
                    <a:pt x="208073" y="63721"/>
                  </a:lnTo>
                  <a:lnTo>
                    <a:pt x="265446" y="38195"/>
                  </a:lnTo>
                  <a:lnTo>
                    <a:pt x="312000" y="38195"/>
                  </a:lnTo>
                  <a:lnTo>
                    <a:pt x="320395" y="34651"/>
                  </a:lnTo>
                  <a:lnTo>
                    <a:pt x="367948" y="28258"/>
                  </a:lnTo>
                  <a:lnTo>
                    <a:pt x="496435" y="28258"/>
                  </a:lnTo>
                  <a:lnTo>
                    <a:pt x="488214" y="24421"/>
                  </a:lnTo>
                  <a:lnTo>
                    <a:pt x="429238" y="6623"/>
                  </a:lnTo>
                  <a:lnTo>
                    <a:pt x="367948" y="0"/>
                  </a:lnTo>
                  <a:close/>
                </a:path>
                <a:path w="735965" h="414655">
                  <a:moveTo>
                    <a:pt x="496435" y="28258"/>
                  </a:moveTo>
                  <a:lnTo>
                    <a:pt x="367948" y="28258"/>
                  </a:lnTo>
                  <a:lnTo>
                    <a:pt x="415501" y="34651"/>
                  </a:lnTo>
                  <a:lnTo>
                    <a:pt x="458231" y="52692"/>
                  </a:lnTo>
                  <a:lnTo>
                    <a:pt x="494434" y="80677"/>
                  </a:lnTo>
                  <a:lnTo>
                    <a:pt x="522404" y="116898"/>
                  </a:lnTo>
                  <a:lnTo>
                    <a:pt x="540437" y="159649"/>
                  </a:lnTo>
                  <a:lnTo>
                    <a:pt x="546827" y="207226"/>
                  </a:lnTo>
                  <a:lnTo>
                    <a:pt x="540437" y="254803"/>
                  </a:lnTo>
                  <a:lnTo>
                    <a:pt x="522404" y="297554"/>
                  </a:lnTo>
                  <a:lnTo>
                    <a:pt x="494434" y="333776"/>
                  </a:lnTo>
                  <a:lnTo>
                    <a:pt x="458231" y="361760"/>
                  </a:lnTo>
                  <a:lnTo>
                    <a:pt x="415501" y="379801"/>
                  </a:lnTo>
                  <a:lnTo>
                    <a:pt x="367948" y="386194"/>
                  </a:lnTo>
                  <a:lnTo>
                    <a:pt x="496438" y="386194"/>
                  </a:lnTo>
                  <a:lnTo>
                    <a:pt x="517362" y="376430"/>
                  </a:lnTo>
                  <a:lnTo>
                    <a:pt x="469995" y="376430"/>
                  </a:lnTo>
                  <a:lnTo>
                    <a:pt x="470380" y="376100"/>
                  </a:lnTo>
                  <a:lnTo>
                    <a:pt x="506392" y="348271"/>
                  </a:lnTo>
                  <a:lnTo>
                    <a:pt x="534256" y="314114"/>
                  </a:lnTo>
                  <a:lnTo>
                    <a:pt x="553570" y="275256"/>
                  </a:lnTo>
                  <a:lnTo>
                    <a:pt x="563934" y="233321"/>
                  </a:lnTo>
                  <a:lnTo>
                    <a:pt x="564898" y="191953"/>
                  </a:lnTo>
                  <a:lnTo>
                    <a:pt x="564945" y="189934"/>
                  </a:lnTo>
                  <a:lnTo>
                    <a:pt x="556202" y="146722"/>
                  </a:lnTo>
                  <a:lnTo>
                    <a:pt x="537302" y="105308"/>
                  </a:lnTo>
                  <a:lnTo>
                    <a:pt x="507916" y="67757"/>
                  </a:lnTo>
                  <a:lnTo>
                    <a:pt x="470379" y="38360"/>
                  </a:lnTo>
                  <a:lnTo>
                    <a:pt x="470110" y="38195"/>
                  </a:lnTo>
                  <a:lnTo>
                    <a:pt x="517729" y="38195"/>
                  </a:lnTo>
                  <a:lnTo>
                    <a:pt x="496435" y="28258"/>
                  </a:lnTo>
                  <a:close/>
                </a:path>
                <a:path w="735965" h="414655">
                  <a:moveTo>
                    <a:pt x="312000" y="38195"/>
                  </a:moveTo>
                  <a:lnTo>
                    <a:pt x="265709" y="38195"/>
                  </a:lnTo>
                  <a:lnTo>
                    <a:pt x="265516" y="38360"/>
                  </a:lnTo>
                  <a:lnTo>
                    <a:pt x="229507" y="66189"/>
                  </a:lnTo>
                  <a:lnTo>
                    <a:pt x="201645" y="100345"/>
                  </a:lnTo>
                  <a:lnTo>
                    <a:pt x="182332" y="139203"/>
                  </a:lnTo>
                  <a:lnTo>
                    <a:pt x="171969" y="181138"/>
                  </a:lnTo>
                  <a:lnTo>
                    <a:pt x="171006" y="222501"/>
                  </a:lnTo>
                  <a:lnTo>
                    <a:pt x="170959" y="224523"/>
                  </a:lnTo>
                  <a:lnTo>
                    <a:pt x="179702" y="267733"/>
                  </a:lnTo>
                  <a:lnTo>
                    <a:pt x="198602" y="309144"/>
                  </a:lnTo>
                  <a:lnTo>
                    <a:pt x="227984" y="346699"/>
                  </a:lnTo>
                  <a:lnTo>
                    <a:pt x="265517" y="376100"/>
                  </a:lnTo>
                  <a:lnTo>
                    <a:pt x="312542" y="376430"/>
                  </a:lnTo>
                  <a:lnTo>
                    <a:pt x="277846" y="361760"/>
                  </a:lnTo>
                  <a:lnTo>
                    <a:pt x="241593" y="333775"/>
                  </a:lnTo>
                  <a:lnTo>
                    <a:pt x="241224" y="333335"/>
                  </a:lnTo>
                  <a:lnTo>
                    <a:pt x="213583" y="297554"/>
                  </a:lnTo>
                  <a:lnTo>
                    <a:pt x="195510" y="254803"/>
                  </a:lnTo>
                  <a:lnTo>
                    <a:pt x="189069" y="207226"/>
                  </a:lnTo>
                  <a:lnTo>
                    <a:pt x="195459" y="159649"/>
                  </a:lnTo>
                  <a:lnTo>
                    <a:pt x="213492" y="116898"/>
                  </a:lnTo>
                  <a:lnTo>
                    <a:pt x="241462" y="80676"/>
                  </a:lnTo>
                  <a:lnTo>
                    <a:pt x="277665" y="52692"/>
                  </a:lnTo>
                  <a:lnTo>
                    <a:pt x="312000" y="38195"/>
                  </a:lnTo>
                  <a:close/>
                </a:path>
                <a:path w="735965" h="414655">
                  <a:moveTo>
                    <a:pt x="517729" y="38195"/>
                  </a:moveTo>
                  <a:lnTo>
                    <a:pt x="470458" y="38195"/>
                  </a:lnTo>
                  <a:lnTo>
                    <a:pt x="527830" y="63721"/>
                  </a:lnTo>
                  <a:lnTo>
                    <a:pt x="580506" y="95198"/>
                  </a:lnTo>
                  <a:lnTo>
                    <a:pt x="626919" y="128957"/>
                  </a:lnTo>
                  <a:lnTo>
                    <a:pt x="665502" y="161328"/>
                  </a:lnTo>
                  <a:lnTo>
                    <a:pt x="694691" y="188641"/>
                  </a:lnTo>
                  <a:lnTo>
                    <a:pt x="712917" y="207226"/>
                  </a:lnTo>
                  <a:lnTo>
                    <a:pt x="694691" y="225812"/>
                  </a:lnTo>
                  <a:lnTo>
                    <a:pt x="665503" y="253126"/>
                  </a:lnTo>
                  <a:lnTo>
                    <a:pt x="626919" y="285498"/>
                  </a:lnTo>
                  <a:lnTo>
                    <a:pt x="580506" y="319257"/>
                  </a:lnTo>
                  <a:lnTo>
                    <a:pt x="527830" y="350734"/>
                  </a:lnTo>
                  <a:lnTo>
                    <a:pt x="470879" y="376100"/>
                  </a:lnTo>
                  <a:lnTo>
                    <a:pt x="469995" y="376430"/>
                  </a:lnTo>
                  <a:lnTo>
                    <a:pt x="517362" y="376430"/>
                  </a:lnTo>
                  <a:lnTo>
                    <a:pt x="594294" y="333335"/>
                  </a:lnTo>
                  <a:lnTo>
                    <a:pt x="638935" y="300648"/>
                  </a:lnTo>
                  <a:lnTo>
                    <a:pt x="676334" y="269209"/>
                  </a:lnTo>
                  <a:lnTo>
                    <a:pt x="705260" y="242125"/>
                  </a:lnTo>
                  <a:lnTo>
                    <a:pt x="732766" y="213443"/>
                  </a:lnTo>
                  <a:lnTo>
                    <a:pt x="735904" y="209887"/>
                  </a:lnTo>
                  <a:lnTo>
                    <a:pt x="735904" y="204565"/>
                  </a:lnTo>
                  <a:lnTo>
                    <a:pt x="705260" y="172331"/>
                  </a:lnTo>
                  <a:lnTo>
                    <a:pt x="676334" y="145247"/>
                  </a:lnTo>
                  <a:lnTo>
                    <a:pt x="638935" y="113807"/>
                  </a:lnTo>
                  <a:lnTo>
                    <a:pt x="594294" y="81119"/>
                  </a:lnTo>
                  <a:lnTo>
                    <a:pt x="543643" y="50289"/>
                  </a:lnTo>
                  <a:lnTo>
                    <a:pt x="517729" y="381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02827" y="2045107"/>
              <a:ext cx="169463" cy="16954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405102" y="4574171"/>
              <a:ext cx="640715" cy="760095"/>
            </a:xfrm>
            <a:custGeom>
              <a:avLst/>
              <a:gdLst/>
              <a:ahLst/>
              <a:cxnLst/>
              <a:rect l="l" t="t" r="r" b="b"/>
              <a:pathLst>
                <a:path w="640714" h="760095">
                  <a:moveTo>
                    <a:pt x="282092" y="250151"/>
                  </a:moveTo>
                  <a:lnTo>
                    <a:pt x="279920" y="239687"/>
                  </a:lnTo>
                  <a:lnTo>
                    <a:pt x="274129" y="231127"/>
                  </a:lnTo>
                  <a:lnTo>
                    <a:pt x="265569" y="225348"/>
                  </a:lnTo>
                  <a:lnTo>
                    <a:pt x="255092" y="223202"/>
                  </a:lnTo>
                  <a:lnTo>
                    <a:pt x="244551" y="225386"/>
                  </a:lnTo>
                  <a:lnTo>
                    <a:pt x="235953" y="231254"/>
                  </a:lnTo>
                  <a:lnTo>
                    <a:pt x="230200" y="239928"/>
                  </a:lnTo>
                  <a:lnTo>
                    <a:pt x="228130" y="250507"/>
                  </a:lnTo>
                  <a:lnTo>
                    <a:pt x="230289" y="260985"/>
                  </a:lnTo>
                  <a:lnTo>
                    <a:pt x="236067" y="269544"/>
                  </a:lnTo>
                  <a:lnTo>
                    <a:pt x="244627" y="275323"/>
                  </a:lnTo>
                  <a:lnTo>
                    <a:pt x="255143" y="277495"/>
                  </a:lnTo>
                  <a:lnTo>
                    <a:pt x="265684" y="275285"/>
                  </a:lnTo>
                  <a:lnTo>
                    <a:pt x="274269" y="269405"/>
                  </a:lnTo>
                  <a:lnTo>
                    <a:pt x="280035" y="260743"/>
                  </a:lnTo>
                  <a:lnTo>
                    <a:pt x="282092" y="250151"/>
                  </a:lnTo>
                  <a:close/>
                </a:path>
                <a:path w="640714" h="760095">
                  <a:moveTo>
                    <a:pt x="418426" y="178574"/>
                  </a:moveTo>
                  <a:lnTo>
                    <a:pt x="400189" y="148005"/>
                  </a:lnTo>
                  <a:lnTo>
                    <a:pt x="400189" y="181114"/>
                  </a:lnTo>
                  <a:lnTo>
                    <a:pt x="394627" y="197624"/>
                  </a:lnTo>
                  <a:lnTo>
                    <a:pt x="381990" y="217944"/>
                  </a:lnTo>
                  <a:lnTo>
                    <a:pt x="362369" y="239534"/>
                  </a:lnTo>
                  <a:lnTo>
                    <a:pt x="355003" y="233184"/>
                  </a:lnTo>
                  <a:lnTo>
                    <a:pt x="353529" y="231914"/>
                  </a:lnTo>
                  <a:lnTo>
                    <a:pt x="349211" y="228295"/>
                  </a:lnTo>
                  <a:lnTo>
                    <a:pt x="349211" y="252234"/>
                  </a:lnTo>
                  <a:lnTo>
                    <a:pt x="344055" y="256044"/>
                  </a:lnTo>
                  <a:lnTo>
                    <a:pt x="338645" y="261124"/>
                  </a:lnTo>
                  <a:lnTo>
                    <a:pt x="332981" y="266204"/>
                  </a:lnTo>
                  <a:lnTo>
                    <a:pt x="327063" y="270014"/>
                  </a:lnTo>
                  <a:lnTo>
                    <a:pt x="327139" y="233184"/>
                  </a:lnTo>
                  <a:lnTo>
                    <a:pt x="333032" y="238264"/>
                  </a:lnTo>
                  <a:lnTo>
                    <a:pt x="338683" y="243344"/>
                  </a:lnTo>
                  <a:lnTo>
                    <a:pt x="344081" y="247154"/>
                  </a:lnTo>
                  <a:lnTo>
                    <a:pt x="349211" y="252234"/>
                  </a:lnTo>
                  <a:lnTo>
                    <a:pt x="349211" y="228295"/>
                  </a:lnTo>
                  <a:lnTo>
                    <a:pt x="344449" y="224294"/>
                  </a:lnTo>
                  <a:lnTo>
                    <a:pt x="335140" y="216674"/>
                  </a:lnTo>
                  <a:lnTo>
                    <a:pt x="325615" y="210324"/>
                  </a:lnTo>
                  <a:lnTo>
                    <a:pt x="324446" y="198894"/>
                  </a:lnTo>
                  <a:lnTo>
                    <a:pt x="324281" y="197624"/>
                  </a:lnTo>
                  <a:lnTo>
                    <a:pt x="322961" y="187464"/>
                  </a:lnTo>
                  <a:lnTo>
                    <a:pt x="321157" y="177304"/>
                  </a:lnTo>
                  <a:lnTo>
                    <a:pt x="319976" y="170954"/>
                  </a:lnTo>
                  <a:lnTo>
                    <a:pt x="319735" y="169684"/>
                  </a:lnTo>
                  <a:lnTo>
                    <a:pt x="319024" y="165874"/>
                  </a:lnTo>
                  <a:lnTo>
                    <a:pt x="342239" y="160794"/>
                  </a:lnTo>
                  <a:lnTo>
                    <a:pt x="354050" y="159524"/>
                  </a:lnTo>
                  <a:lnTo>
                    <a:pt x="377647" y="159524"/>
                  </a:lnTo>
                  <a:lnTo>
                    <a:pt x="387184" y="162064"/>
                  </a:lnTo>
                  <a:lnTo>
                    <a:pt x="394271" y="164604"/>
                  </a:lnTo>
                  <a:lnTo>
                    <a:pt x="398640" y="169684"/>
                  </a:lnTo>
                  <a:lnTo>
                    <a:pt x="400189" y="181114"/>
                  </a:lnTo>
                  <a:lnTo>
                    <a:pt x="400189" y="148005"/>
                  </a:lnTo>
                  <a:lnTo>
                    <a:pt x="396024" y="145554"/>
                  </a:lnTo>
                  <a:lnTo>
                    <a:pt x="382282" y="141744"/>
                  </a:lnTo>
                  <a:lnTo>
                    <a:pt x="365937" y="140474"/>
                  </a:lnTo>
                  <a:lnTo>
                    <a:pt x="340118" y="143014"/>
                  </a:lnTo>
                  <a:lnTo>
                    <a:pt x="314794" y="148094"/>
                  </a:lnTo>
                  <a:lnTo>
                    <a:pt x="308711" y="131114"/>
                  </a:lnTo>
                  <a:lnTo>
                    <a:pt x="308711" y="228104"/>
                  </a:lnTo>
                  <a:lnTo>
                    <a:pt x="308635" y="275094"/>
                  </a:lnTo>
                  <a:lnTo>
                    <a:pt x="308114" y="283984"/>
                  </a:lnTo>
                  <a:lnTo>
                    <a:pt x="305790" y="285572"/>
                  </a:lnTo>
                  <a:lnTo>
                    <a:pt x="305790" y="306844"/>
                  </a:lnTo>
                  <a:lnTo>
                    <a:pt x="304609" y="315734"/>
                  </a:lnTo>
                  <a:lnTo>
                    <a:pt x="303187" y="323354"/>
                  </a:lnTo>
                  <a:lnTo>
                    <a:pt x="301548" y="330974"/>
                  </a:lnTo>
                  <a:lnTo>
                    <a:pt x="297281" y="330060"/>
                  </a:lnTo>
                  <a:lnTo>
                    <a:pt x="297281" y="348754"/>
                  </a:lnTo>
                  <a:lnTo>
                    <a:pt x="287782" y="376694"/>
                  </a:lnTo>
                  <a:lnTo>
                    <a:pt x="276974" y="397014"/>
                  </a:lnTo>
                  <a:lnTo>
                    <a:pt x="265785" y="409714"/>
                  </a:lnTo>
                  <a:lnTo>
                    <a:pt x="255117" y="413524"/>
                  </a:lnTo>
                  <a:lnTo>
                    <a:pt x="244500" y="409714"/>
                  </a:lnTo>
                  <a:lnTo>
                    <a:pt x="233375" y="397014"/>
                  </a:lnTo>
                  <a:lnTo>
                    <a:pt x="222643" y="376694"/>
                  </a:lnTo>
                  <a:lnTo>
                    <a:pt x="214972" y="355104"/>
                  </a:lnTo>
                  <a:lnTo>
                    <a:pt x="213169" y="350024"/>
                  </a:lnTo>
                  <a:lnTo>
                    <a:pt x="235051" y="342404"/>
                  </a:lnTo>
                  <a:lnTo>
                    <a:pt x="245795" y="337324"/>
                  </a:lnTo>
                  <a:lnTo>
                    <a:pt x="256400" y="333514"/>
                  </a:lnTo>
                  <a:lnTo>
                    <a:pt x="297281" y="348754"/>
                  </a:lnTo>
                  <a:lnTo>
                    <a:pt x="297281" y="330060"/>
                  </a:lnTo>
                  <a:lnTo>
                    <a:pt x="295668" y="329704"/>
                  </a:lnTo>
                  <a:lnTo>
                    <a:pt x="277698" y="322084"/>
                  </a:lnTo>
                  <a:lnTo>
                    <a:pt x="288455" y="317004"/>
                  </a:lnTo>
                  <a:lnTo>
                    <a:pt x="295541" y="313194"/>
                  </a:lnTo>
                  <a:lnTo>
                    <a:pt x="297891" y="311924"/>
                  </a:lnTo>
                  <a:lnTo>
                    <a:pt x="305790" y="306844"/>
                  </a:lnTo>
                  <a:lnTo>
                    <a:pt x="305790" y="285572"/>
                  </a:lnTo>
                  <a:lnTo>
                    <a:pt x="302514" y="287794"/>
                  </a:lnTo>
                  <a:lnTo>
                    <a:pt x="296760" y="290334"/>
                  </a:lnTo>
                  <a:lnTo>
                    <a:pt x="290830" y="294144"/>
                  </a:lnTo>
                  <a:lnTo>
                    <a:pt x="284734" y="297954"/>
                  </a:lnTo>
                  <a:lnTo>
                    <a:pt x="256374" y="313194"/>
                  </a:lnTo>
                  <a:lnTo>
                    <a:pt x="239826" y="304304"/>
                  </a:lnTo>
                  <a:lnTo>
                    <a:pt x="235102" y="301777"/>
                  </a:lnTo>
                  <a:lnTo>
                    <a:pt x="235102" y="322084"/>
                  </a:lnTo>
                  <a:lnTo>
                    <a:pt x="208864" y="332244"/>
                  </a:lnTo>
                  <a:lnTo>
                    <a:pt x="207543" y="325894"/>
                  </a:lnTo>
                  <a:lnTo>
                    <a:pt x="206336" y="318274"/>
                  </a:lnTo>
                  <a:lnTo>
                    <a:pt x="205232" y="311924"/>
                  </a:lnTo>
                  <a:lnTo>
                    <a:pt x="204228" y="304304"/>
                  </a:lnTo>
                  <a:lnTo>
                    <a:pt x="209016" y="308114"/>
                  </a:lnTo>
                  <a:lnTo>
                    <a:pt x="213931" y="310654"/>
                  </a:lnTo>
                  <a:lnTo>
                    <a:pt x="224332" y="317004"/>
                  </a:lnTo>
                  <a:lnTo>
                    <a:pt x="235102" y="322084"/>
                  </a:lnTo>
                  <a:lnTo>
                    <a:pt x="235102" y="301777"/>
                  </a:lnTo>
                  <a:lnTo>
                    <a:pt x="228003" y="297954"/>
                  </a:lnTo>
                  <a:lnTo>
                    <a:pt x="221183" y="294144"/>
                  </a:lnTo>
                  <a:lnTo>
                    <a:pt x="214579" y="290334"/>
                  </a:lnTo>
                  <a:lnTo>
                    <a:pt x="208165" y="285254"/>
                  </a:lnTo>
                  <a:lnTo>
                    <a:pt x="201968" y="281444"/>
                  </a:lnTo>
                  <a:lnTo>
                    <a:pt x="201574" y="275094"/>
                  </a:lnTo>
                  <a:lnTo>
                    <a:pt x="201498" y="273824"/>
                  </a:lnTo>
                  <a:lnTo>
                    <a:pt x="201383" y="271284"/>
                  </a:lnTo>
                  <a:lnTo>
                    <a:pt x="201269" y="268744"/>
                  </a:lnTo>
                  <a:lnTo>
                    <a:pt x="201155" y="266204"/>
                  </a:lnTo>
                  <a:lnTo>
                    <a:pt x="201104" y="235724"/>
                  </a:lnTo>
                  <a:lnTo>
                    <a:pt x="201599" y="225564"/>
                  </a:lnTo>
                  <a:lnTo>
                    <a:pt x="201803" y="221754"/>
                  </a:lnTo>
                  <a:lnTo>
                    <a:pt x="208597" y="217944"/>
                  </a:lnTo>
                  <a:lnTo>
                    <a:pt x="215646" y="212864"/>
                  </a:lnTo>
                  <a:lnTo>
                    <a:pt x="222948" y="209054"/>
                  </a:lnTo>
                  <a:lnTo>
                    <a:pt x="230517" y="203974"/>
                  </a:lnTo>
                  <a:lnTo>
                    <a:pt x="239128" y="198894"/>
                  </a:lnTo>
                  <a:lnTo>
                    <a:pt x="243433" y="196354"/>
                  </a:lnTo>
                  <a:lnTo>
                    <a:pt x="249897" y="193814"/>
                  </a:lnTo>
                  <a:lnTo>
                    <a:pt x="256374" y="190004"/>
                  </a:lnTo>
                  <a:lnTo>
                    <a:pt x="262839" y="193814"/>
                  </a:lnTo>
                  <a:lnTo>
                    <a:pt x="269316" y="196354"/>
                  </a:lnTo>
                  <a:lnTo>
                    <a:pt x="282232" y="203974"/>
                  </a:lnTo>
                  <a:lnTo>
                    <a:pt x="289064" y="207784"/>
                  </a:lnTo>
                  <a:lnTo>
                    <a:pt x="295681" y="211594"/>
                  </a:lnTo>
                  <a:lnTo>
                    <a:pt x="302082" y="216674"/>
                  </a:lnTo>
                  <a:lnTo>
                    <a:pt x="308267" y="220484"/>
                  </a:lnTo>
                  <a:lnTo>
                    <a:pt x="308711" y="228104"/>
                  </a:lnTo>
                  <a:lnTo>
                    <a:pt x="308711" y="131114"/>
                  </a:lnTo>
                  <a:lnTo>
                    <a:pt x="306019" y="123583"/>
                  </a:lnTo>
                  <a:lnTo>
                    <a:pt x="306019" y="197624"/>
                  </a:lnTo>
                  <a:lnTo>
                    <a:pt x="301244" y="193814"/>
                  </a:lnTo>
                  <a:lnTo>
                    <a:pt x="296329" y="191274"/>
                  </a:lnTo>
                  <a:lnTo>
                    <a:pt x="294398" y="190004"/>
                  </a:lnTo>
                  <a:lnTo>
                    <a:pt x="286651" y="184924"/>
                  </a:lnTo>
                  <a:lnTo>
                    <a:pt x="282016" y="182384"/>
                  </a:lnTo>
                  <a:lnTo>
                    <a:pt x="277380" y="181114"/>
                  </a:lnTo>
                  <a:lnTo>
                    <a:pt x="301713" y="170954"/>
                  </a:lnTo>
                  <a:lnTo>
                    <a:pt x="302933" y="177304"/>
                  </a:lnTo>
                  <a:lnTo>
                    <a:pt x="304063" y="183654"/>
                  </a:lnTo>
                  <a:lnTo>
                    <a:pt x="305092" y="190004"/>
                  </a:lnTo>
                  <a:lnTo>
                    <a:pt x="306019" y="197624"/>
                  </a:lnTo>
                  <a:lnTo>
                    <a:pt x="306019" y="123583"/>
                  </a:lnTo>
                  <a:lnTo>
                    <a:pt x="303428" y="116344"/>
                  </a:lnTo>
                  <a:lnTo>
                    <a:pt x="297484" y="105651"/>
                  </a:lnTo>
                  <a:lnTo>
                    <a:pt x="297484" y="153174"/>
                  </a:lnTo>
                  <a:lnTo>
                    <a:pt x="276707" y="160794"/>
                  </a:lnTo>
                  <a:lnTo>
                    <a:pt x="266484" y="165874"/>
                  </a:lnTo>
                  <a:lnTo>
                    <a:pt x="256400" y="169684"/>
                  </a:lnTo>
                  <a:lnTo>
                    <a:pt x="245745" y="165874"/>
                  </a:lnTo>
                  <a:lnTo>
                    <a:pt x="235419" y="161023"/>
                  </a:lnTo>
                  <a:lnTo>
                    <a:pt x="235419" y="181114"/>
                  </a:lnTo>
                  <a:lnTo>
                    <a:pt x="221500" y="188734"/>
                  </a:lnTo>
                  <a:lnTo>
                    <a:pt x="215493" y="191274"/>
                  </a:lnTo>
                  <a:lnTo>
                    <a:pt x="209664" y="195084"/>
                  </a:lnTo>
                  <a:lnTo>
                    <a:pt x="204000" y="198894"/>
                  </a:lnTo>
                  <a:lnTo>
                    <a:pt x="205003" y="191274"/>
                  </a:lnTo>
                  <a:lnTo>
                    <a:pt x="206133" y="183654"/>
                  </a:lnTo>
                  <a:lnTo>
                    <a:pt x="207378" y="177304"/>
                  </a:lnTo>
                  <a:lnTo>
                    <a:pt x="208711" y="170954"/>
                  </a:lnTo>
                  <a:lnTo>
                    <a:pt x="215290" y="172224"/>
                  </a:lnTo>
                  <a:lnTo>
                    <a:pt x="228650" y="177304"/>
                  </a:lnTo>
                  <a:lnTo>
                    <a:pt x="235419" y="181114"/>
                  </a:lnTo>
                  <a:lnTo>
                    <a:pt x="235419" y="161023"/>
                  </a:lnTo>
                  <a:lnTo>
                    <a:pt x="234950" y="160794"/>
                  </a:lnTo>
                  <a:lnTo>
                    <a:pt x="231305" y="159524"/>
                  </a:lnTo>
                  <a:lnTo>
                    <a:pt x="212979" y="153174"/>
                  </a:lnTo>
                  <a:lnTo>
                    <a:pt x="214706" y="148094"/>
                  </a:lnTo>
                  <a:lnTo>
                    <a:pt x="222453" y="125234"/>
                  </a:lnTo>
                  <a:lnTo>
                    <a:pt x="233210" y="104914"/>
                  </a:lnTo>
                  <a:lnTo>
                    <a:pt x="244398" y="92214"/>
                  </a:lnTo>
                  <a:lnTo>
                    <a:pt x="255117" y="88404"/>
                  </a:lnTo>
                  <a:lnTo>
                    <a:pt x="265887" y="92214"/>
                  </a:lnTo>
                  <a:lnTo>
                    <a:pt x="277139" y="104914"/>
                  </a:lnTo>
                  <a:lnTo>
                    <a:pt x="287985" y="126504"/>
                  </a:lnTo>
                  <a:lnTo>
                    <a:pt x="297484" y="153174"/>
                  </a:lnTo>
                  <a:lnTo>
                    <a:pt x="297484" y="105651"/>
                  </a:lnTo>
                  <a:lnTo>
                    <a:pt x="289318" y="90944"/>
                  </a:lnTo>
                  <a:lnTo>
                    <a:pt x="286600" y="88404"/>
                  </a:lnTo>
                  <a:lnTo>
                    <a:pt x="273024" y="75704"/>
                  </a:lnTo>
                  <a:lnTo>
                    <a:pt x="255143" y="69354"/>
                  </a:lnTo>
                  <a:lnTo>
                    <a:pt x="237274" y="75704"/>
                  </a:lnTo>
                  <a:lnTo>
                    <a:pt x="221056" y="90944"/>
                  </a:lnTo>
                  <a:lnTo>
                    <a:pt x="206997" y="116344"/>
                  </a:lnTo>
                  <a:lnTo>
                    <a:pt x="195668" y="148094"/>
                  </a:lnTo>
                  <a:lnTo>
                    <a:pt x="191516" y="147231"/>
                  </a:lnTo>
                  <a:lnTo>
                    <a:pt x="191516" y="337324"/>
                  </a:lnTo>
                  <a:lnTo>
                    <a:pt x="181140" y="339864"/>
                  </a:lnTo>
                  <a:lnTo>
                    <a:pt x="160070" y="342404"/>
                  </a:lnTo>
                  <a:lnTo>
                    <a:pt x="137731" y="342404"/>
                  </a:lnTo>
                  <a:lnTo>
                    <a:pt x="128181" y="339864"/>
                  </a:lnTo>
                  <a:lnTo>
                    <a:pt x="121094" y="337324"/>
                  </a:lnTo>
                  <a:lnTo>
                    <a:pt x="116725" y="332244"/>
                  </a:lnTo>
                  <a:lnTo>
                    <a:pt x="115112" y="320814"/>
                  </a:lnTo>
                  <a:lnTo>
                    <a:pt x="120256" y="305574"/>
                  </a:lnTo>
                  <a:lnTo>
                    <a:pt x="132092" y="286524"/>
                  </a:lnTo>
                  <a:lnTo>
                    <a:pt x="150583" y="264934"/>
                  </a:lnTo>
                  <a:lnTo>
                    <a:pt x="158813" y="271284"/>
                  </a:lnTo>
                  <a:lnTo>
                    <a:pt x="167233" y="278904"/>
                  </a:lnTo>
                  <a:lnTo>
                    <a:pt x="175856" y="285254"/>
                  </a:lnTo>
                  <a:lnTo>
                    <a:pt x="184670" y="291604"/>
                  </a:lnTo>
                  <a:lnTo>
                    <a:pt x="185864" y="303034"/>
                  </a:lnTo>
                  <a:lnTo>
                    <a:pt x="187401" y="314464"/>
                  </a:lnTo>
                  <a:lnTo>
                    <a:pt x="189293" y="325894"/>
                  </a:lnTo>
                  <a:lnTo>
                    <a:pt x="191516" y="337324"/>
                  </a:lnTo>
                  <a:lnTo>
                    <a:pt x="191516" y="147231"/>
                  </a:lnTo>
                  <a:lnTo>
                    <a:pt x="191363" y="147193"/>
                  </a:lnTo>
                  <a:lnTo>
                    <a:pt x="191363" y="165874"/>
                  </a:lnTo>
                  <a:lnTo>
                    <a:pt x="189103" y="177304"/>
                  </a:lnTo>
                  <a:lnTo>
                    <a:pt x="187198" y="188734"/>
                  </a:lnTo>
                  <a:lnTo>
                    <a:pt x="185648" y="200164"/>
                  </a:lnTo>
                  <a:lnTo>
                    <a:pt x="184467" y="211594"/>
                  </a:lnTo>
                  <a:lnTo>
                    <a:pt x="183108" y="212775"/>
                  </a:lnTo>
                  <a:lnTo>
                    <a:pt x="183108" y="268744"/>
                  </a:lnTo>
                  <a:lnTo>
                    <a:pt x="178892" y="264934"/>
                  </a:lnTo>
                  <a:lnTo>
                    <a:pt x="176085" y="262394"/>
                  </a:lnTo>
                  <a:lnTo>
                    <a:pt x="169570" y="257314"/>
                  </a:lnTo>
                  <a:lnTo>
                    <a:pt x="163563" y="252234"/>
                  </a:lnTo>
                  <a:lnTo>
                    <a:pt x="168135" y="248424"/>
                  </a:lnTo>
                  <a:lnTo>
                    <a:pt x="172910" y="243344"/>
                  </a:lnTo>
                  <a:lnTo>
                    <a:pt x="177888" y="239534"/>
                  </a:lnTo>
                  <a:lnTo>
                    <a:pt x="183057" y="235724"/>
                  </a:lnTo>
                  <a:lnTo>
                    <a:pt x="183108" y="268744"/>
                  </a:lnTo>
                  <a:lnTo>
                    <a:pt x="183108" y="212775"/>
                  </a:lnTo>
                  <a:lnTo>
                    <a:pt x="175653" y="219214"/>
                  </a:lnTo>
                  <a:lnTo>
                    <a:pt x="167043" y="225564"/>
                  </a:lnTo>
                  <a:lnTo>
                    <a:pt x="158623" y="231914"/>
                  </a:lnTo>
                  <a:lnTo>
                    <a:pt x="150418" y="239534"/>
                  </a:lnTo>
                  <a:lnTo>
                    <a:pt x="130810" y="217944"/>
                  </a:lnTo>
                  <a:lnTo>
                    <a:pt x="118186" y="197624"/>
                  </a:lnTo>
                  <a:lnTo>
                    <a:pt x="112610" y="181114"/>
                  </a:lnTo>
                  <a:lnTo>
                    <a:pt x="114160" y="169684"/>
                  </a:lnTo>
                  <a:lnTo>
                    <a:pt x="118529" y="164604"/>
                  </a:lnTo>
                  <a:lnTo>
                    <a:pt x="125628" y="162064"/>
                  </a:lnTo>
                  <a:lnTo>
                    <a:pt x="135166" y="159524"/>
                  </a:lnTo>
                  <a:lnTo>
                    <a:pt x="158127" y="159524"/>
                  </a:lnTo>
                  <a:lnTo>
                    <a:pt x="169316" y="160794"/>
                  </a:lnTo>
                  <a:lnTo>
                    <a:pt x="191363" y="165874"/>
                  </a:lnTo>
                  <a:lnTo>
                    <a:pt x="191363" y="147193"/>
                  </a:lnTo>
                  <a:lnTo>
                    <a:pt x="171488" y="143014"/>
                  </a:lnTo>
                  <a:lnTo>
                    <a:pt x="146862" y="140474"/>
                  </a:lnTo>
                  <a:lnTo>
                    <a:pt x="130517" y="141744"/>
                  </a:lnTo>
                  <a:lnTo>
                    <a:pt x="116776" y="145554"/>
                  </a:lnTo>
                  <a:lnTo>
                    <a:pt x="105994" y="151904"/>
                  </a:lnTo>
                  <a:lnTo>
                    <a:pt x="98488" y="160794"/>
                  </a:lnTo>
                  <a:lnTo>
                    <a:pt x="94386" y="178574"/>
                  </a:lnTo>
                  <a:lnTo>
                    <a:pt x="100139" y="201434"/>
                  </a:lnTo>
                  <a:lnTo>
                    <a:pt x="114820" y="225564"/>
                  </a:lnTo>
                  <a:lnTo>
                    <a:pt x="137477" y="252234"/>
                  </a:lnTo>
                  <a:lnTo>
                    <a:pt x="116001" y="277634"/>
                  </a:lnTo>
                  <a:lnTo>
                    <a:pt x="102184" y="301764"/>
                  </a:lnTo>
                  <a:lnTo>
                    <a:pt x="96901" y="323354"/>
                  </a:lnTo>
                  <a:lnTo>
                    <a:pt x="101028" y="341134"/>
                  </a:lnTo>
                  <a:lnTo>
                    <a:pt x="108521" y="350024"/>
                  </a:lnTo>
                  <a:lnTo>
                    <a:pt x="119316" y="356374"/>
                  </a:lnTo>
                  <a:lnTo>
                    <a:pt x="133057" y="360184"/>
                  </a:lnTo>
                  <a:lnTo>
                    <a:pt x="149402" y="361454"/>
                  </a:lnTo>
                  <a:lnTo>
                    <a:pt x="184391" y="357644"/>
                  </a:lnTo>
                  <a:lnTo>
                    <a:pt x="195834" y="355104"/>
                  </a:lnTo>
                  <a:lnTo>
                    <a:pt x="207149" y="386854"/>
                  </a:lnTo>
                  <a:lnTo>
                    <a:pt x="221145" y="410984"/>
                  </a:lnTo>
                  <a:lnTo>
                    <a:pt x="237299" y="426224"/>
                  </a:lnTo>
                  <a:lnTo>
                    <a:pt x="255117" y="431304"/>
                  </a:lnTo>
                  <a:lnTo>
                    <a:pt x="272973" y="426224"/>
                  </a:lnTo>
                  <a:lnTo>
                    <a:pt x="286486" y="413524"/>
                  </a:lnTo>
                  <a:lnTo>
                    <a:pt x="289191" y="410984"/>
                  </a:lnTo>
                  <a:lnTo>
                    <a:pt x="303250" y="385584"/>
                  </a:lnTo>
                  <a:lnTo>
                    <a:pt x="314579" y="353834"/>
                  </a:lnTo>
                  <a:lnTo>
                    <a:pt x="338772" y="358914"/>
                  </a:lnTo>
                  <a:lnTo>
                    <a:pt x="363397" y="361454"/>
                  </a:lnTo>
                  <a:lnTo>
                    <a:pt x="379730" y="360184"/>
                  </a:lnTo>
                  <a:lnTo>
                    <a:pt x="393471" y="356374"/>
                  </a:lnTo>
                  <a:lnTo>
                    <a:pt x="397789" y="353834"/>
                  </a:lnTo>
                  <a:lnTo>
                    <a:pt x="404266" y="350024"/>
                  </a:lnTo>
                  <a:lnTo>
                    <a:pt x="410692" y="342404"/>
                  </a:lnTo>
                  <a:lnTo>
                    <a:pt x="411759" y="341134"/>
                  </a:lnTo>
                  <a:lnTo>
                    <a:pt x="415886" y="323354"/>
                  </a:lnTo>
                  <a:lnTo>
                    <a:pt x="410603" y="301764"/>
                  </a:lnTo>
                  <a:lnTo>
                    <a:pt x="397700" y="279234"/>
                  </a:lnTo>
                  <a:lnTo>
                    <a:pt x="397700" y="320814"/>
                  </a:lnTo>
                  <a:lnTo>
                    <a:pt x="396100" y="332244"/>
                  </a:lnTo>
                  <a:lnTo>
                    <a:pt x="391731" y="337324"/>
                  </a:lnTo>
                  <a:lnTo>
                    <a:pt x="384644" y="339864"/>
                  </a:lnTo>
                  <a:lnTo>
                    <a:pt x="375094" y="342404"/>
                  </a:lnTo>
                  <a:lnTo>
                    <a:pt x="352132" y="342404"/>
                  </a:lnTo>
                  <a:lnTo>
                    <a:pt x="340944" y="341134"/>
                  </a:lnTo>
                  <a:lnTo>
                    <a:pt x="318897" y="336054"/>
                  </a:lnTo>
                  <a:lnTo>
                    <a:pt x="319417" y="333514"/>
                  </a:lnTo>
                  <a:lnTo>
                    <a:pt x="319684" y="332244"/>
                  </a:lnTo>
                  <a:lnTo>
                    <a:pt x="319951" y="330974"/>
                  </a:lnTo>
                  <a:lnTo>
                    <a:pt x="320992" y="325894"/>
                  </a:lnTo>
                  <a:lnTo>
                    <a:pt x="322783" y="315734"/>
                  </a:lnTo>
                  <a:lnTo>
                    <a:pt x="323926" y="306844"/>
                  </a:lnTo>
                  <a:lnTo>
                    <a:pt x="324256" y="304304"/>
                  </a:lnTo>
                  <a:lnTo>
                    <a:pt x="325424" y="294144"/>
                  </a:lnTo>
                  <a:lnTo>
                    <a:pt x="334962" y="286524"/>
                  </a:lnTo>
                  <a:lnTo>
                    <a:pt x="344284" y="280174"/>
                  </a:lnTo>
                  <a:lnTo>
                    <a:pt x="353377" y="272554"/>
                  </a:lnTo>
                  <a:lnTo>
                    <a:pt x="356336" y="270014"/>
                  </a:lnTo>
                  <a:lnTo>
                    <a:pt x="362242" y="264934"/>
                  </a:lnTo>
                  <a:lnTo>
                    <a:pt x="380707" y="286524"/>
                  </a:lnTo>
                  <a:lnTo>
                    <a:pt x="392557" y="305574"/>
                  </a:lnTo>
                  <a:lnTo>
                    <a:pt x="397700" y="320814"/>
                  </a:lnTo>
                  <a:lnTo>
                    <a:pt x="397700" y="279234"/>
                  </a:lnTo>
                  <a:lnTo>
                    <a:pt x="396786" y="277634"/>
                  </a:lnTo>
                  <a:lnTo>
                    <a:pt x="386054" y="264934"/>
                  </a:lnTo>
                  <a:lnTo>
                    <a:pt x="375323" y="252234"/>
                  </a:lnTo>
                  <a:lnTo>
                    <a:pt x="386118" y="239534"/>
                  </a:lnTo>
                  <a:lnTo>
                    <a:pt x="397979" y="225564"/>
                  </a:lnTo>
                  <a:lnTo>
                    <a:pt x="412661" y="201434"/>
                  </a:lnTo>
                  <a:lnTo>
                    <a:pt x="418426" y="178574"/>
                  </a:lnTo>
                  <a:close/>
                </a:path>
                <a:path w="640714" h="760095">
                  <a:moveTo>
                    <a:pt x="640346" y="435991"/>
                  </a:moveTo>
                  <a:lnTo>
                    <a:pt x="631050" y="411365"/>
                  </a:lnTo>
                  <a:lnTo>
                    <a:pt x="621474" y="394703"/>
                  </a:lnTo>
                  <a:lnTo>
                    <a:pt x="621474" y="441185"/>
                  </a:lnTo>
                  <a:lnTo>
                    <a:pt x="620014" y="448094"/>
                  </a:lnTo>
                  <a:lnTo>
                    <a:pt x="617359" y="453567"/>
                  </a:lnTo>
                  <a:lnTo>
                    <a:pt x="612241" y="457428"/>
                  </a:lnTo>
                  <a:lnTo>
                    <a:pt x="606234" y="458482"/>
                  </a:lnTo>
                  <a:lnTo>
                    <a:pt x="547268" y="458482"/>
                  </a:lnTo>
                  <a:lnTo>
                    <a:pt x="547281" y="535749"/>
                  </a:lnTo>
                  <a:lnTo>
                    <a:pt x="539991" y="571677"/>
                  </a:lnTo>
                  <a:lnTo>
                    <a:pt x="520217" y="601002"/>
                  </a:lnTo>
                  <a:lnTo>
                    <a:pt x="490893" y="620788"/>
                  </a:lnTo>
                  <a:lnTo>
                    <a:pt x="454990" y="628078"/>
                  </a:lnTo>
                  <a:lnTo>
                    <a:pt x="390029" y="628078"/>
                  </a:lnTo>
                  <a:lnTo>
                    <a:pt x="390029" y="741146"/>
                  </a:lnTo>
                  <a:lnTo>
                    <a:pt x="130175" y="741146"/>
                  </a:lnTo>
                  <a:lnTo>
                    <a:pt x="130175" y="512381"/>
                  </a:lnTo>
                  <a:lnTo>
                    <a:pt x="122872" y="506717"/>
                  </a:lnTo>
                  <a:lnTo>
                    <a:pt x="86893" y="472897"/>
                  </a:lnTo>
                  <a:lnTo>
                    <a:pt x="57975" y="433578"/>
                  </a:lnTo>
                  <a:lnTo>
                    <a:pt x="36677" y="389877"/>
                  </a:lnTo>
                  <a:lnTo>
                    <a:pt x="23533" y="342874"/>
                  </a:lnTo>
                  <a:lnTo>
                    <a:pt x="19075" y="293674"/>
                  </a:lnTo>
                  <a:lnTo>
                    <a:pt x="18834" y="286702"/>
                  </a:lnTo>
                  <a:lnTo>
                    <a:pt x="18834" y="279819"/>
                  </a:lnTo>
                  <a:lnTo>
                    <a:pt x="24650" y="227368"/>
                  </a:lnTo>
                  <a:lnTo>
                    <a:pt x="37833" y="183997"/>
                  </a:lnTo>
                  <a:lnTo>
                    <a:pt x="57912" y="144183"/>
                  </a:lnTo>
                  <a:lnTo>
                    <a:pt x="84162" y="108623"/>
                  </a:lnTo>
                  <a:lnTo>
                    <a:pt x="115874" y="78016"/>
                  </a:lnTo>
                  <a:lnTo>
                    <a:pt x="152323" y="53022"/>
                  </a:lnTo>
                  <a:lnTo>
                    <a:pt x="192798" y="34366"/>
                  </a:lnTo>
                  <a:lnTo>
                    <a:pt x="236588" y="22707"/>
                  </a:lnTo>
                  <a:lnTo>
                    <a:pt x="281139" y="18923"/>
                  </a:lnTo>
                  <a:lnTo>
                    <a:pt x="292811" y="18923"/>
                  </a:lnTo>
                  <a:lnTo>
                    <a:pt x="340106" y="24980"/>
                  </a:lnTo>
                  <a:lnTo>
                    <a:pt x="384314" y="38938"/>
                  </a:lnTo>
                  <a:lnTo>
                    <a:pt x="424738" y="60007"/>
                  </a:lnTo>
                  <a:lnTo>
                    <a:pt x="460629" y="87439"/>
                  </a:lnTo>
                  <a:lnTo>
                    <a:pt x="491286" y="120446"/>
                  </a:lnTo>
                  <a:lnTo>
                    <a:pt x="516001" y="158267"/>
                  </a:lnTo>
                  <a:lnTo>
                    <a:pt x="534047" y="200139"/>
                  </a:lnTo>
                  <a:lnTo>
                    <a:pt x="544715" y="245275"/>
                  </a:lnTo>
                  <a:lnTo>
                    <a:pt x="547281" y="292912"/>
                  </a:lnTo>
                  <a:lnTo>
                    <a:pt x="547268" y="303339"/>
                  </a:lnTo>
                  <a:lnTo>
                    <a:pt x="614984" y="421195"/>
                  </a:lnTo>
                  <a:lnTo>
                    <a:pt x="619023" y="427596"/>
                  </a:lnTo>
                  <a:lnTo>
                    <a:pt x="621118" y="434238"/>
                  </a:lnTo>
                  <a:lnTo>
                    <a:pt x="621474" y="441185"/>
                  </a:lnTo>
                  <a:lnTo>
                    <a:pt x="621474" y="394703"/>
                  </a:lnTo>
                  <a:lnTo>
                    <a:pt x="566102" y="298297"/>
                  </a:lnTo>
                  <a:lnTo>
                    <a:pt x="566064" y="292912"/>
                  </a:lnTo>
                  <a:lnTo>
                    <a:pt x="564070" y="247535"/>
                  </a:lnTo>
                  <a:lnTo>
                    <a:pt x="554939" y="203581"/>
                  </a:lnTo>
                  <a:lnTo>
                    <a:pt x="539267" y="162344"/>
                  </a:lnTo>
                  <a:lnTo>
                    <a:pt x="517613" y="124409"/>
                  </a:lnTo>
                  <a:lnTo>
                    <a:pt x="490537" y="90398"/>
                  </a:lnTo>
                  <a:lnTo>
                    <a:pt x="458609" y="60896"/>
                  </a:lnTo>
                  <a:lnTo>
                    <a:pt x="422376" y="36512"/>
                  </a:lnTo>
                  <a:lnTo>
                    <a:pt x="384657" y="18923"/>
                  </a:lnTo>
                  <a:lnTo>
                    <a:pt x="339255" y="5549"/>
                  </a:lnTo>
                  <a:lnTo>
                    <a:pt x="293497" y="165"/>
                  </a:lnTo>
                  <a:lnTo>
                    <a:pt x="289979" y="0"/>
                  </a:lnTo>
                  <a:lnTo>
                    <a:pt x="282092" y="0"/>
                  </a:lnTo>
                  <a:lnTo>
                    <a:pt x="233362" y="4318"/>
                  </a:lnTo>
                  <a:lnTo>
                    <a:pt x="186524" y="16891"/>
                  </a:lnTo>
                  <a:lnTo>
                    <a:pt x="143230" y="36944"/>
                  </a:lnTo>
                  <a:lnTo>
                    <a:pt x="104228" y="63715"/>
                  </a:lnTo>
                  <a:lnTo>
                    <a:pt x="70294" y="96481"/>
                  </a:lnTo>
                  <a:lnTo>
                    <a:pt x="42164" y="134518"/>
                  </a:lnTo>
                  <a:lnTo>
                    <a:pt x="20612" y="177088"/>
                  </a:lnTo>
                  <a:lnTo>
                    <a:pt x="6388" y="223481"/>
                  </a:lnTo>
                  <a:lnTo>
                    <a:pt x="241" y="272935"/>
                  </a:lnTo>
                  <a:lnTo>
                    <a:pt x="0" y="279819"/>
                  </a:lnTo>
                  <a:lnTo>
                    <a:pt x="0" y="286702"/>
                  </a:lnTo>
                  <a:lnTo>
                    <a:pt x="4902" y="346290"/>
                  </a:lnTo>
                  <a:lnTo>
                    <a:pt x="18910" y="396633"/>
                  </a:lnTo>
                  <a:lnTo>
                    <a:pt x="41719" y="443420"/>
                  </a:lnTo>
                  <a:lnTo>
                    <a:pt x="72720" y="485482"/>
                  </a:lnTo>
                  <a:lnTo>
                    <a:pt x="111340" y="521614"/>
                  </a:lnTo>
                  <a:lnTo>
                    <a:pt x="111340" y="759980"/>
                  </a:lnTo>
                  <a:lnTo>
                    <a:pt x="408863" y="759980"/>
                  </a:lnTo>
                  <a:lnTo>
                    <a:pt x="408863" y="741146"/>
                  </a:lnTo>
                  <a:lnTo>
                    <a:pt x="408863" y="646912"/>
                  </a:lnTo>
                  <a:lnTo>
                    <a:pt x="455015" y="646912"/>
                  </a:lnTo>
                  <a:lnTo>
                    <a:pt x="498259" y="638175"/>
                  </a:lnTo>
                  <a:lnTo>
                    <a:pt x="533565" y="614349"/>
                  </a:lnTo>
                  <a:lnTo>
                    <a:pt x="557377" y="579018"/>
                  </a:lnTo>
                  <a:lnTo>
                    <a:pt x="566102" y="535749"/>
                  </a:lnTo>
                  <a:lnTo>
                    <a:pt x="566089" y="477316"/>
                  </a:lnTo>
                  <a:lnTo>
                    <a:pt x="607517" y="477316"/>
                  </a:lnTo>
                  <a:lnTo>
                    <a:pt x="624700" y="470725"/>
                  </a:lnTo>
                  <a:lnTo>
                    <a:pt x="636930" y="456361"/>
                  </a:lnTo>
                  <a:lnTo>
                    <a:pt x="640346" y="4359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54383" y="4864380"/>
              <a:ext cx="66599" cy="6663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3090" y="4864399"/>
              <a:ext cx="66599" cy="6663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9278" y="4864380"/>
              <a:ext cx="66599" cy="66632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7986" y="4864399"/>
              <a:ext cx="66599" cy="66632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9899383" y="4203585"/>
              <a:ext cx="998855" cy="833119"/>
            </a:xfrm>
            <a:custGeom>
              <a:avLst/>
              <a:gdLst/>
              <a:ahLst/>
              <a:cxnLst/>
              <a:rect l="l" t="t" r="r" b="b"/>
              <a:pathLst>
                <a:path w="998854" h="833120">
                  <a:moveTo>
                    <a:pt x="299694" y="133261"/>
                  </a:moveTo>
                  <a:lnTo>
                    <a:pt x="244195" y="133261"/>
                  </a:lnTo>
                  <a:lnTo>
                    <a:pt x="244195" y="155473"/>
                  </a:lnTo>
                  <a:lnTo>
                    <a:pt x="299694" y="155473"/>
                  </a:lnTo>
                  <a:lnTo>
                    <a:pt x="299694" y="133261"/>
                  </a:lnTo>
                  <a:close/>
                </a:path>
                <a:path w="998854" h="833120">
                  <a:moveTo>
                    <a:pt x="335775" y="213461"/>
                  </a:moveTo>
                  <a:lnTo>
                    <a:pt x="320116" y="197358"/>
                  </a:lnTo>
                  <a:lnTo>
                    <a:pt x="281495" y="236893"/>
                  </a:lnTo>
                  <a:lnTo>
                    <a:pt x="297256" y="252882"/>
                  </a:lnTo>
                  <a:lnTo>
                    <a:pt x="335775" y="213461"/>
                  </a:lnTo>
                  <a:close/>
                </a:path>
                <a:path w="998854" h="833120">
                  <a:moveTo>
                    <a:pt x="335775" y="76530"/>
                  </a:moveTo>
                  <a:lnTo>
                    <a:pt x="297256" y="37134"/>
                  </a:lnTo>
                  <a:lnTo>
                    <a:pt x="281495" y="53200"/>
                  </a:lnTo>
                  <a:lnTo>
                    <a:pt x="320116" y="92633"/>
                  </a:lnTo>
                  <a:lnTo>
                    <a:pt x="335775" y="76530"/>
                  </a:lnTo>
                  <a:close/>
                </a:path>
                <a:path w="998854" h="833120">
                  <a:moveTo>
                    <a:pt x="399592" y="234543"/>
                  </a:moveTo>
                  <a:lnTo>
                    <a:pt x="377393" y="234543"/>
                  </a:lnTo>
                  <a:lnTo>
                    <a:pt x="377393" y="290068"/>
                  </a:lnTo>
                  <a:lnTo>
                    <a:pt x="399592" y="290068"/>
                  </a:lnTo>
                  <a:lnTo>
                    <a:pt x="399592" y="234543"/>
                  </a:lnTo>
                  <a:close/>
                </a:path>
                <a:path w="998854" h="833120">
                  <a:moveTo>
                    <a:pt x="399592" y="0"/>
                  </a:moveTo>
                  <a:lnTo>
                    <a:pt x="377393" y="0"/>
                  </a:lnTo>
                  <a:lnTo>
                    <a:pt x="377393" y="55524"/>
                  </a:lnTo>
                  <a:lnTo>
                    <a:pt x="399592" y="55524"/>
                  </a:lnTo>
                  <a:lnTo>
                    <a:pt x="399592" y="0"/>
                  </a:lnTo>
                  <a:close/>
                </a:path>
                <a:path w="998854" h="833120">
                  <a:moveTo>
                    <a:pt x="455091" y="145707"/>
                  </a:moveTo>
                  <a:lnTo>
                    <a:pt x="449859" y="119773"/>
                  </a:lnTo>
                  <a:lnTo>
                    <a:pt x="437400" y="101282"/>
                  </a:lnTo>
                  <a:lnTo>
                    <a:pt x="435584" y="98590"/>
                  </a:lnTo>
                  <a:lnTo>
                    <a:pt x="432892" y="96774"/>
                  </a:lnTo>
                  <a:lnTo>
                    <a:pt x="432892" y="145707"/>
                  </a:lnTo>
                  <a:lnTo>
                    <a:pt x="429399" y="162991"/>
                  </a:lnTo>
                  <a:lnTo>
                    <a:pt x="419887" y="177114"/>
                  </a:lnTo>
                  <a:lnTo>
                    <a:pt x="405777" y="186639"/>
                  </a:lnTo>
                  <a:lnTo>
                    <a:pt x="388493" y="190119"/>
                  </a:lnTo>
                  <a:lnTo>
                    <a:pt x="371208" y="186639"/>
                  </a:lnTo>
                  <a:lnTo>
                    <a:pt x="357098" y="177114"/>
                  </a:lnTo>
                  <a:lnTo>
                    <a:pt x="347586" y="162991"/>
                  </a:lnTo>
                  <a:lnTo>
                    <a:pt x="344093" y="145707"/>
                  </a:lnTo>
                  <a:lnTo>
                    <a:pt x="347599" y="128422"/>
                  </a:lnTo>
                  <a:lnTo>
                    <a:pt x="357111" y="114312"/>
                  </a:lnTo>
                  <a:lnTo>
                    <a:pt x="371221" y="104787"/>
                  </a:lnTo>
                  <a:lnTo>
                    <a:pt x="388493" y="101282"/>
                  </a:lnTo>
                  <a:lnTo>
                    <a:pt x="405803" y="104787"/>
                  </a:lnTo>
                  <a:lnTo>
                    <a:pt x="419900" y="114312"/>
                  </a:lnTo>
                  <a:lnTo>
                    <a:pt x="429412" y="128422"/>
                  </a:lnTo>
                  <a:lnTo>
                    <a:pt x="432892" y="145707"/>
                  </a:lnTo>
                  <a:lnTo>
                    <a:pt x="432892" y="96774"/>
                  </a:lnTo>
                  <a:lnTo>
                    <a:pt x="414426" y="84302"/>
                  </a:lnTo>
                  <a:lnTo>
                    <a:pt x="388493" y="79070"/>
                  </a:lnTo>
                  <a:lnTo>
                    <a:pt x="362572" y="84302"/>
                  </a:lnTo>
                  <a:lnTo>
                    <a:pt x="341401" y="98590"/>
                  </a:lnTo>
                  <a:lnTo>
                    <a:pt x="327126" y="119773"/>
                  </a:lnTo>
                  <a:lnTo>
                    <a:pt x="321894" y="145707"/>
                  </a:lnTo>
                  <a:lnTo>
                    <a:pt x="327126" y="171640"/>
                  </a:lnTo>
                  <a:lnTo>
                    <a:pt x="341401" y="192824"/>
                  </a:lnTo>
                  <a:lnTo>
                    <a:pt x="362572" y="207098"/>
                  </a:lnTo>
                  <a:lnTo>
                    <a:pt x="388493" y="212331"/>
                  </a:lnTo>
                  <a:lnTo>
                    <a:pt x="414426" y="207098"/>
                  </a:lnTo>
                  <a:lnTo>
                    <a:pt x="435584" y="192824"/>
                  </a:lnTo>
                  <a:lnTo>
                    <a:pt x="437413" y="190119"/>
                  </a:lnTo>
                  <a:lnTo>
                    <a:pt x="449859" y="171640"/>
                  </a:lnTo>
                  <a:lnTo>
                    <a:pt x="455091" y="145707"/>
                  </a:lnTo>
                  <a:close/>
                </a:path>
                <a:path w="998854" h="833120">
                  <a:moveTo>
                    <a:pt x="495503" y="236893"/>
                  </a:moveTo>
                  <a:lnTo>
                    <a:pt x="456869" y="197358"/>
                  </a:lnTo>
                  <a:lnTo>
                    <a:pt x="441223" y="213461"/>
                  </a:lnTo>
                  <a:lnTo>
                    <a:pt x="479742" y="252882"/>
                  </a:lnTo>
                  <a:lnTo>
                    <a:pt x="495503" y="236893"/>
                  </a:lnTo>
                  <a:close/>
                </a:path>
                <a:path w="998854" h="833120">
                  <a:moveTo>
                    <a:pt x="495503" y="53200"/>
                  </a:moveTo>
                  <a:lnTo>
                    <a:pt x="479742" y="37134"/>
                  </a:lnTo>
                  <a:lnTo>
                    <a:pt x="441223" y="76530"/>
                  </a:lnTo>
                  <a:lnTo>
                    <a:pt x="456869" y="92633"/>
                  </a:lnTo>
                  <a:lnTo>
                    <a:pt x="495503" y="53200"/>
                  </a:lnTo>
                  <a:close/>
                </a:path>
                <a:path w="998854" h="833120">
                  <a:moveTo>
                    <a:pt x="532790" y="133261"/>
                  </a:moveTo>
                  <a:lnTo>
                    <a:pt x="477291" y="133261"/>
                  </a:lnTo>
                  <a:lnTo>
                    <a:pt x="477291" y="155473"/>
                  </a:lnTo>
                  <a:lnTo>
                    <a:pt x="532790" y="155473"/>
                  </a:lnTo>
                  <a:lnTo>
                    <a:pt x="532790" y="133261"/>
                  </a:lnTo>
                  <a:close/>
                </a:path>
                <a:path w="998854" h="833120">
                  <a:moveTo>
                    <a:pt x="998385" y="561124"/>
                  </a:moveTo>
                  <a:lnTo>
                    <a:pt x="992098" y="521030"/>
                  </a:lnTo>
                  <a:lnTo>
                    <a:pt x="976172" y="472897"/>
                  </a:lnTo>
                  <a:lnTo>
                    <a:pt x="976172" y="561124"/>
                  </a:lnTo>
                  <a:lnTo>
                    <a:pt x="972223" y="591464"/>
                  </a:lnTo>
                  <a:lnTo>
                    <a:pt x="961059" y="616458"/>
                  </a:lnTo>
                  <a:lnTo>
                    <a:pt x="943711" y="634542"/>
                  </a:lnTo>
                  <a:lnTo>
                    <a:pt x="921232" y="644144"/>
                  </a:lnTo>
                  <a:lnTo>
                    <a:pt x="898575" y="644144"/>
                  </a:lnTo>
                  <a:lnTo>
                    <a:pt x="858774" y="616458"/>
                  </a:lnTo>
                  <a:lnTo>
                    <a:pt x="843584" y="561124"/>
                  </a:lnTo>
                  <a:lnTo>
                    <a:pt x="851573" y="516102"/>
                  </a:lnTo>
                  <a:lnTo>
                    <a:pt x="851636" y="515734"/>
                  </a:lnTo>
                  <a:lnTo>
                    <a:pt x="870572" y="465493"/>
                  </a:lnTo>
                  <a:lnTo>
                    <a:pt x="892594" y="422376"/>
                  </a:lnTo>
                  <a:lnTo>
                    <a:pt x="909853" y="398348"/>
                  </a:lnTo>
                  <a:lnTo>
                    <a:pt x="927163" y="422376"/>
                  </a:lnTo>
                  <a:lnTo>
                    <a:pt x="949198" y="465493"/>
                  </a:lnTo>
                  <a:lnTo>
                    <a:pt x="968133" y="515734"/>
                  </a:lnTo>
                  <a:lnTo>
                    <a:pt x="976172" y="561124"/>
                  </a:lnTo>
                  <a:lnTo>
                    <a:pt x="976172" y="472897"/>
                  </a:lnTo>
                  <a:lnTo>
                    <a:pt x="975982" y="472313"/>
                  </a:lnTo>
                  <a:lnTo>
                    <a:pt x="954163" y="425043"/>
                  </a:lnTo>
                  <a:lnTo>
                    <a:pt x="936675" y="398348"/>
                  </a:lnTo>
                  <a:lnTo>
                    <a:pt x="930744" y="389293"/>
                  </a:lnTo>
                  <a:lnTo>
                    <a:pt x="909853" y="375145"/>
                  </a:lnTo>
                  <a:lnTo>
                    <a:pt x="888974" y="389293"/>
                  </a:lnTo>
                  <a:lnTo>
                    <a:pt x="865568" y="425043"/>
                  </a:lnTo>
                  <a:lnTo>
                    <a:pt x="843762" y="472313"/>
                  </a:lnTo>
                  <a:lnTo>
                    <a:pt x="827671" y="521030"/>
                  </a:lnTo>
                  <a:lnTo>
                    <a:pt x="821385" y="561124"/>
                  </a:lnTo>
                  <a:lnTo>
                    <a:pt x="826757" y="599554"/>
                  </a:lnTo>
                  <a:lnTo>
                    <a:pt x="836930" y="620903"/>
                  </a:lnTo>
                  <a:lnTo>
                    <a:pt x="841883" y="631228"/>
                  </a:lnTo>
                  <a:lnTo>
                    <a:pt x="865339" y="654113"/>
                  </a:lnTo>
                  <a:lnTo>
                    <a:pt x="895591" y="666203"/>
                  </a:lnTo>
                  <a:lnTo>
                    <a:pt x="899121" y="666203"/>
                  </a:lnTo>
                  <a:lnTo>
                    <a:pt x="899121" y="810717"/>
                  </a:lnTo>
                  <a:lnTo>
                    <a:pt x="854697" y="810717"/>
                  </a:lnTo>
                  <a:lnTo>
                    <a:pt x="854697" y="673735"/>
                  </a:lnTo>
                  <a:lnTo>
                    <a:pt x="848677" y="669632"/>
                  </a:lnTo>
                  <a:lnTo>
                    <a:pt x="842962" y="665137"/>
                  </a:lnTo>
                  <a:lnTo>
                    <a:pt x="837565" y="660273"/>
                  </a:lnTo>
                  <a:lnTo>
                    <a:pt x="832497" y="655040"/>
                  </a:lnTo>
                  <a:lnTo>
                    <a:pt x="832497" y="810717"/>
                  </a:lnTo>
                  <a:lnTo>
                    <a:pt x="727049" y="810717"/>
                  </a:lnTo>
                  <a:lnTo>
                    <a:pt x="727049" y="683018"/>
                  </a:lnTo>
                  <a:lnTo>
                    <a:pt x="727049" y="660806"/>
                  </a:lnTo>
                  <a:lnTo>
                    <a:pt x="704850" y="660806"/>
                  </a:lnTo>
                  <a:lnTo>
                    <a:pt x="704850" y="683018"/>
                  </a:lnTo>
                  <a:lnTo>
                    <a:pt x="704850" y="810717"/>
                  </a:lnTo>
                  <a:lnTo>
                    <a:pt x="660438" y="810717"/>
                  </a:lnTo>
                  <a:lnTo>
                    <a:pt x="660438" y="683018"/>
                  </a:lnTo>
                  <a:lnTo>
                    <a:pt x="704850" y="683018"/>
                  </a:lnTo>
                  <a:lnTo>
                    <a:pt x="704850" y="660806"/>
                  </a:lnTo>
                  <a:lnTo>
                    <a:pt x="638238" y="660806"/>
                  </a:lnTo>
                  <a:lnTo>
                    <a:pt x="638238" y="810717"/>
                  </a:lnTo>
                  <a:lnTo>
                    <a:pt x="532803" y="810717"/>
                  </a:lnTo>
                  <a:lnTo>
                    <a:pt x="532803" y="664654"/>
                  </a:lnTo>
                  <a:lnTo>
                    <a:pt x="532803" y="643991"/>
                  </a:lnTo>
                  <a:lnTo>
                    <a:pt x="532803" y="642480"/>
                  </a:lnTo>
                  <a:lnTo>
                    <a:pt x="682447" y="492582"/>
                  </a:lnTo>
                  <a:lnTo>
                    <a:pt x="810895" y="620903"/>
                  </a:lnTo>
                  <a:lnTo>
                    <a:pt x="807059" y="610717"/>
                  </a:lnTo>
                  <a:lnTo>
                    <a:pt x="803998" y="600278"/>
                  </a:lnTo>
                  <a:lnTo>
                    <a:pt x="801712" y="589648"/>
                  </a:lnTo>
                  <a:lnTo>
                    <a:pt x="800214" y="578853"/>
                  </a:lnTo>
                  <a:lnTo>
                    <a:pt x="713867" y="492582"/>
                  </a:lnTo>
                  <a:lnTo>
                    <a:pt x="682434" y="461175"/>
                  </a:lnTo>
                  <a:lnTo>
                    <a:pt x="499846" y="643991"/>
                  </a:lnTo>
                  <a:lnTo>
                    <a:pt x="487464" y="631583"/>
                  </a:lnTo>
                  <a:lnTo>
                    <a:pt x="682650" y="436613"/>
                  </a:lnTo>
                  <a:lnTo>
                    <a:pt x="799553" y="553389"/>
                  </a:lnTo>
                  <a:lnTo>
                    <a:pt x="800277" y="546557"/>
                  </a:lnTo>
                  <a:lnTo>
                    <a:pt x="801243" y="539750"/>
                  </a:lnTo>
                  <a:lnTo>
                    <a:pt x="802411" y="532980"/>
                  </a:lnTo>
                  <a:lnTo>
                    <a:pt x="803821" y="526262"/>
                  </a:lnTo>
                  <a:lnTo>
                    <a:pt x="714070" y="436613"/>
                  </a:lnTo>
                  <a:lnTo>
                    <a:pt x="682650" y="405218"/>
                  </a:lnTo>
                  <a:lnTo>
                    <a:pt x="456044" y="631583"/>
                  </a:lnTo>
                  <a:lnTo>
                    <a:pt x="499884" y="675386"/>
                  </a:lnTo>
                  <a:lnTo>
                    <a:pt x="510603" y="664654"/>
                  </a:lnTo>
                  <a:lnTo>
                    <a:pt x="510603" y="810717"/>
                  </a:lnTo>
                  <a:lnTo>
                    <a:pt x="399592" y="810717"/>
                  </a:lnTo>
                  <a:lnTo>
                    <a:pt x="399592" y="664654"/>
                  </a:lnTo>
                  <a:lnTo>
                    <a:pt x="410337" y="675386"/>
                  </a:lnTo>
                  <a:lnTo>
                    <a:pt x="421055" y="664654"/>
                  </a:lnTo>
                  <a:lnTo>
                    <a:pt x="441744" y="643991"/>
                  </a:lnTo>
                  <a:lnTo>
                    <a:pt x="454152" y="631583"/>
                  </a:lnTo>
                  <a:lnTo>
                    <a:pt x="422744" y="600214"/>
                  </a:lnTo>
                  <a:lnTo>
                    <a:pt x="422744" y="631583"/>
                  </a:lnTo>
                  <a:lnTo>
                    <a:pt x="410324" y="643991"/>
                  </a:lnTo>
                  <a:lnTo>
                    <a:pt x="377393" y="611098"/>
                  </a:lnTo>
                  <a:lnTo>
                    <a:pt x="377393" y="642480"/>
                  </a:lnTo>
                  <a:lnTo>
                    <a:pt x="377393" y="810717"/>
                  </a:lnTo>
                  <a:lnTo>
                    <a:pt x="271945" y="810717"/>
                  </a:lnTo>
                  <a:lnTo>
                    <a:pt x="271945" y="683018"/>
                  </a:lnTo>
                  <a:lnTo>
                    <a:pt x="271945" y="660806"/>
                  </a:lnTo>
                  <a:lnTo>
                    <a:pt x="249745" y="660806"/>
                  </a:lnTo>
                  <a:lnTo>
                    <a:pt x="249745" y="683018"/>
                  </a:lnTo>
                  <a:lnTo>
                    <a:pt x="249745" y="810717"/>
                  </a:lnTo>
                  <a:lnTo>
                    <a:pt x="205333" y="810717"/>
                  </a:lnTo>
                  <a:lnTo>
                    <a:pt x="205333" y="683018"/>
                  </a:lnTo>
                  <a:lnTo>
                    <a:pt x="249745" y="683018"/>
                  </a:lnTo>
                  <a:lnTo>
                    <a:pt x="249745" y="660806"/>
                  </a:lnTo>
                  <a:lnTo>
                    <a:pt x="183134" y="660806"/>
                  </a:lnTo>
                  <a:lnTo>
                    <a:pt x="183134" y="810717"/>
                  </a:lnTo>
                  <a:lnTo>
                    <a:pt x="77698" y="810717"/>
                  </a:lnTo>
                  <a:lnTo>
                    <a:pt x="77698" y="664654"/>
                  </a:lnTo>
                  <a:lnTo>
                    <a:pt x="77698" y="643991"/>
                  </a:lnTo>
                  <a:lnTo>
                    <a:pt x="77698" y="642480"/>
                  </a:lnTo>
                  <a:lnTo>
                    <a:pt x="227342" y="492582"/>
                  </a:lnTo>
                  <a:lnTo>
                    <a:pt x="377393" y="642480"/>
                  </a:lnTo>
                  <a:lnTo>
                    <a:pt x="377393" y="611098"/>
                  </a:lnTo>
                  <a:lnTo>
                    <a:pt x="258762" y="492582"/>
                  </a:lnTo>
                  <a:lnTo>
                    <a:pt x="227330" y="461175"/>
                  </a:lnTo>
                  <a:lnTo>
                    <a:pt x="44754" y="643991"/>
                  </a:lnTo>
                  <a:lnTo>
                    <a:pt x="32359" y="631583"/>
                  </a:lnTo>
                  <a:lnTo>
                    <a:pt x="227545" y="436613"/>
                  </a:lnTo>
                  <a:lnTo>
                    <a:pt x="422744" y="631583"/>
                  </a:lnTo>
                  <a:lnTo>
                    <a:pt x="422744" y="600214"/>
                  </a:lnTo>
                  <a:lnTo>
                    <a:pt x="360743" y="538276"/>
                  </a:lnTo>
                  <a:lnTo>
                    <a:pt x="360743" y="516102"/>
                  </a:lnTo>
                  <a:lnTo>
                    <a:pt x="360743" y="460184"/>
                  </a:lnTo>
                  <a:lnTo>
                    <a:pt x="360743" y="437972"/>
                  </a:lnTo>
                  <a:lnTo>
                    <a:pt x="338543" y="437972"/>
                  </a:lnTo>
                  <a:lnTo>
                    <a:pt x="338543" y="460184"/>
                  </a:lnTo>
                  <a:lnTo>
                    <a:pt x="338543" y="516102"/>
                  </a:lnTo>
                  <a:lnTo>
                    <a:pt x="316344" y="493928"/>
                  </a:lnTo>
                  <a:lnTo>
                    <a:pt x="316344" y="471754"/>
                  </a:lnTo>
                  <a:lnTo>
                    <a:pt x="316344" y="460184"/>
                  </a:lnTo>
                  <a:lnTo>
                    <a:pt x="338543" y="460184"/>
                  </a:lnTo>
                  <a:lnTo>
                    <a:pt x="338543" y="437972"/>
                  </a:lnTo>
                  <a:lnTo>
                    <a:pt x="294144" y="437972"/>
                  </a:lnTo>
                  <a:lnTo>
                    <a:pt x="294144" y="471754"/>
                  </a:lnTo>
                  <a:lnTo>
                    <a:pt x="258965" y="436613"/>
                  </a:lnTo>
                  <a:lnTo>
                    <a:pt x="227545" y="405218"/>
                  </a:lnTo>
                  <a:lnTo>
                    <a:pt x="939" y="631583"/>
                  </a:lnTo>
                  <a:lnTo>
                    <a:pt x="44780" y="675386"/>
                  </a:lnTo>
                  <a:lnTo>
                    <a:pt x="55499" y="664654"/>
                  </a:lnTo>
                  <a:lnTo>
                    <a:pt x="55499" y="810717"/>
                  </a:lnTo>
                  <a:lnTo>
                    <a:pt x="0" y="810717"/>
                  </a:lnTo>
                  <a:lnTo>
                    <a:pt x="0" y="832929"/>
                  </a:lnTo>
                  <a:lnTo>
                    <a:pt x="976820" y="832929"/>
                  </a:lnTo>
                  <a:lnTo>
                    <a:pt x="976820" y="810717"/>
                  </a:lnTo>
                  <a:lnTo>
                    <a:pt x="921321" y="810717"/>
                  </a:lnTo>
                  <a:lnTo>
                    <a:pt x="921321" y="666356"/>
                  </a:lnTo>
                  <a:lnTo>
                    <a:pt x="923264" y="666356"/>
                  </a:lnTo>
                  <a:lnTo>
                    <a:pt x="924179" y="666203"/>
                  </a:lnTo>
                  <a:lnTo>
                    <a:pt x="954557" y="654113"/>
                  </a:lnTo>
                  <a:lnTo>
                    <a:pt x="964742" y="644144"/>
                  </a:lnTo>
                  <a:lnTo>
                    <a:pt x="977950" y="631228"/>
                  </a:lnTo>
                  <a:lnTo>
                    <a:pt x="993038" y="599554"/>
                  </a:lnTo>
                  <a:lnTo>
                    <a:pt x="998385" y="5611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5397" y="1723513"/>
              <a:ext cx="150634" cy="150710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1488986" y="1894407"/>
              <a:ext cx="530860" cy="640715"/>
            </a:xfrm>
            <a:custGeom>
              <a:avLst/>
              <a:gdLst/>
              <a:ahLst/>
              <a:cxnLst/>
              <a:rect l="l" t="t" r="r" b="b"/>
              <a:pathLst>
                <a:path w="530860" h="640714">
                  <a:moveTo>
                    <a:pt x="232702" y="376859"/>
                  </a:moveTo>
                  <a:lnTo>
                    <a:pt x="215950" y="364794"/>
                  </a:lnTo>
                  <a:lnTo>
                    <a:pt x="199326" y="444868"/>
                  </a:lnTo>
                  <a:lnTo>
                    <a:pt x="198526" y="448957"/>
                  </a:lnTo>
                  <a:lnTo>
                    <a:pt x="196697" y="452767"/>
                  </a:lnTo>
                  <a:lnTo>
                    <a:pt x="61023" y="617982"/>
                  </a:lnTo>
                  <a:lnTo>
                    <a:pt x="53276" y="621753"/>
                  </a:lnTo>
                  <a:lnTo>
                    <a:pt x="38925" y="621741"/>
                  </a:lnTo>
                  <a:lnTo>
                    <a:pt x="32931" y="619582"/>
                  </a:lnTo>
                  <a:lnTo>
                    <a:pt x="28232" y="615594"/>
                  </a:lnTo>
                  <a:lnTo>
                    <a:pt x="21590" y="607225"/>
                  </a:lnTo>
                  <a:lnTo>
                    <a:pt x="18757" y="597293"/>
                  </a:lnTo>
                  <a:lnTo>
                    <a:pt x="19837" y="587032"/>
                  </a:lnTo>
                  <a:lnTo>
                    <a:pt x="24955" y="577659"/>
                  </a:lnTo>
                  <a:lnTo>
                    <a:pt x="148323" y="427443"/>
                  </a:lnTo>
                  <a:lnTo>
                    <a:pt x="149301" y="424548"/>
                  </a:lnTo>
                  <a:lnTo>
                    <a:pt x="168529" y="330555"/>
                  </a:lnTo>
                  <a:lnTo>
                    <a:pt x="162318" y="325831"/>
                  </a:lnTo>
                  <a:lnTo>
                    <a:pt x="156984" y="320052"/>
                  </a:lnTo>
                  <a:lnTo>
                    <a:pt x="152806" y="313474"/>
                  </a:lnTo>
                  <a:lnTo>
                    <a:pt x="131343" y="418477"/>
                  </a:lnTo>
                  <a:lnTo>
                    <a:pt x="10414" y="565696"/>
                  </a:lnTo>
                  <a:lnTo>
                    <a:pt x="1790" y="581634"/>
                  </a:lnTo>
                  <a:lnTo>
                    <a:pt x="0" y="599033"/>
                  </a:lnTo>
                  <a:lnTo>
                    <a:pt x="4838" y="615848"/>
                  </a:lnTo>
                  <a:lnTo>
                    <a:pt x="16116" y="630021"/>
                  </a:lnTo>
                  <a:lnTo>
                    <a:pt x="31991" y="638594"/>
                  </a:lnTo>
                  <a:lnTo>
                    <a:pt x="49301" y="640346"/>
                  </a:lnTo>
                  <a:lnTo>
                    <a:pt x="66014" y="635482"/>
                  </a:lnTo>
                  <a:lnTo>
                    <a:pt x="80708" y="623366"/>
                  </a:lnTo>
                  <a:lnTo>
                    <a:pt x="213372" y="462191"/>
                  </a:lnTo>
                  <a:lnTo>
                    <a:pt x="216522" y="455498"/>
                  </a:lnTo>
                  <a:lnTo>
                    <a:pt x="232702" y="376859"/>
                  </a:lnTo>
                  <a:close/>
                </a:path>
                <a:path w="530860" h="640714">
                  <a:moveTo>
                    <a:pt x="530529" y="234657"/>
                  </a:moveTo>
                  <a:lnTo>
                    <a:pt x="525881" y="217614"/>
                  </a:lnTo>
                  <a:lnTo>
                    <a:pt x="515162" y="203504"/>
                  </a:lnTo>
                  <a:lnTo>
                    <a:pt x="499338" y="194297"/>
                  </a:lnTo>
                  <a:lnTo>
                    <a:pt x="409282" y="164541"/>
                  </a:lnTo>
                  <a:lnTo>
                    <a:pt x="383578" y="105105"/>
                  </a:lnTo>
                  <a:lnTo>
                    <a:pt x="364020" y="60045"/>
                  </a:lnTo>
                  <a:lnTo>
                    <a:pt x="356603" y="43218"/>
                  </a:lnTo>
                  <a:lnTo>
                    <a:pt x="343458" y="25361"/>
                  </a:lnTo>
                  <a:lnTo>
                    <a:pt x="335216" y="18834"/>
                  </a:lnTo>
                  <a:lnTo>
                    <a:pt x="326377" y="11823"/>
                  </a:lnTo>
                  <a:lnTo>
                    <a:pt x="306374" y="3162"/>
                  </a:lnTo>
                  <a:lnTo>
                    <a:pt x="284441" y="0"/>
                  </a:lnTo>
                  <a:lnTo>
                    <a:pt x="275513" y="508"/>
                  </a:lnTo>
                  <a:lnTo>
                    <a:pt x="266738" y="2019"/>
                  </a:lnTo>
                  <a:lnTo>
                    <a:pt x="258178" y="4521"/>
                  </a:lnTo>
                  <a:lnTo>
                    <a:pt x="249923" y="7975"/>
                  </a:lnTo>
                  <a:lnTo>
                    <a:pt x="121970" y="58280"/>
                  </a:lnTo>
                  <a:lnTo>
                    <a:pt x="50952" y="193344"/>
                  </a:lnTo>
                  <a:lnTo>
                    <a:pt x="47663" y="211416"/>
                  </a:lnTo>
                  <a:lnTo>
                    <a:pt x="48564" y="219214"/>
                  </a:lnTo>
                  <a:lnTo>
                    <a:pt x="48641" y="219862"/>
                  </a:lnTo>
                  <a:lnTo>
                    <a:pt x="48717" y="220548"/>
                  </a:lnTo>
                  <a:lnTo>
                    <a:pt x="76314" y="253123"/>
                  </a:lnTo>
                  <a:lnTo>
                    <a:pt x="87769" y="256527"/>
                  </a:lnTo>
                  <a:lnTo>
                    <a:pt x="93497" y="256527"/>
                  </a:lnTo>
                  <a:lnTo>
                    <a:pt x="129222" y="239687"/>
                  </a:lnTo>
                  <a:lnTo>
                    <a:pt x="172034" y="136499"/>
                  </a:lnTo>
                  <a:lnTo>
                    <a:pt x="190334" y="129527"/>
                  </a:lnTo>
                  <a:lnTo>
                    <a:pt x="163779" y="259969"/>
                  </a:lnTo>
                  <a:lnTo>
                    <a:pt x="163347" y="272288"/>
                  </a:lnTo>
                  <a:lnTo>
                    <a:pt x="163245" y="275183"/>
                  </a:lnTo>
                  <a:lnTo>
                    <a:pt x="165976" y="289966"/>
                  </a:lnTo>
                  <a:lnTo>
                    <a:pt x="171843" y="303822"/>
                  </a:lnTo>
                  <a:lnTo>
                    <a:pt x="180670" y="316217"/>
                  </a:lnTo>
                  <a:lnTo>
                    <a:pt x="319836" y="416496"/>
                  </a:lnTo>
                  <a:lnTo>
                    <a:pt x="319836" y="592480"/>
                  </a:lnTo>
                  <a:lnTo>
                    <a:pt x="322770" y="609739"/>
                  </a:lnTo>
                  <a:lnTo>
                    <a:pt x="331381" y="624293"/>
                  </a:lnTo>
                  <a:lnTo>
                    <a:pt x="344576" y="634923"/>
                  </a:lnTo>
                  <a:lnTo>
                    <a:pt x="361200" y="640283"/>
                  </a:lnTo>
                  <a:lnTo>
                    <a:pt x="379387" y="638441"/>
                  </a:lnTo>
                  <a:lnTo>
                    <a:pt x="394906" y="630072"/>
                  </a:lnTo>
                  <a:lnTo>
                    <a:pt x="402336" y="621106"/>
                  </a:lnTo>
                  <a:lnTo>
                    <a:pt x="406171" y="616483"/>
                  </a:lnTo>
                  <a:lnTo>
                    <a:pt x="411530" y="599008"/>
                  </a:lnTo>
                  <a:lnTo>
                    <a:pt x="411619" y="598043"/>
                  </a:lnTo>
                  <a:lnTo>
                    <a:pt x="411746" y="408660"/>
                  </a:lnTo>
                  <a:lnTo>
                    <a:pt x="411759" y="393395"/>
                  </a:lnTo>
                  <a:lnTo>
                    <a:pt x="393268" y="356539"/>
                  </a:lnTo>
                  <a:lnTo>
                    <a:pt x="309511" y="295211"/>
                  </a:lnTo>
                  <a:lnTo>
                    <a:pt x="310527" y="289966"/>
                  </a:lnTo>
                  <a:lnTo>
                    <a:pt x="319747" y="243827"/>
                  </a:lnTo>
                  <a:lnTo>
                    <a:pt x="324294" y="219862"/>
                  </a:lnTo>
                  <a:lnTo>
                    <a:pt x="339610" y="139954"/>
                  </a:lnTo>
                  <a:lnTo>
                    <a:pt x="340753" y="134886"/>
                  </a:lnTo>
                  <a:lnTo>
                    <a:pt x="337553" y="129844"/>
                  </a:lnTo>
                  <a:lnTo>
                    <a:pt x="327406" y="127571"/>
                  </a:lnTo>
                  <a:lnTo>
                    <a:pt x="322376" y="130771"/>
                  </a:lnTo>
                  <a:lnTo>
                    <a:pt x="321233" y="135851"/>
                  </a:lnTo>
                  <a:lnTo>
                    <a:pt x="305193" y="220548"/>
                  </a:lnTo>
                  <a:lnTo>
                    <a:pt x="289128" y="300977"/>
                  </a:lnTo>
                  <a:lnTo>
                    <a:pt x="290563" y="304647"/>
                  </a:lnTo>
                  <a:lnTo>
                    <a:pt x="389115" y="376821"/>
                  </a:lnTo>
                  <a:lnTo>
                    <a:pt x="393065" y="384860"/>
                  </a:lnTo>
                  <a:lnTo>
                    <a:pt x="392887" y="393395"/>
                  </a:lnTo>
                  <a:lnTo>
                    <a:pt x="392887" y="593420"/>
                  </a:lnTo>
                  <a:lnTo>
                    <a:pt x="391401" y="602907"/>
                  </a:lnTo>
                  <a:lnTo>
                    <a:pt x="386943" y="611136"/>
                  </a:lnTo>
                  <a:lnTo>
                    <a:pt x="380022" y="617423"/>
                  </a:lnTo>
                  <a:lnTo>
                    <a:pt x="371157" y="621106"/>
                  </a:lnTo>
                  <a:lnTo>
                    <a:pt x="360426" y="621106"/>
                  </a:lnTo>
                  <a:lnTo>
                    <a:pt x="338670" y="592480"/>
                  </a:lnTo>
                  <a:lnTo>
                    <a:pt x="338670" y="408660"/>
                  </a:lnTo>
                  <a:lnTo>
                    <a:pt x="337223" y="405815"/>
                  </a:lnTo>
                  <a:lnTo>
                    <a:pt x="191795" y="300977"/>
                  </a:lnTo>
                  <a:lnTo>
                    <a:pt x="185801" y="295211"/>
                  </a:lnTo>
                  <a:lnTo>
                    <a:pt x="181876" y="288239"/>
                  </a:lnTo>
                  <a:lnTo>
                    <a:pt x="180047" y="280441"/>
                  </a:lnTo>
                  <a:lnTo>
                    <a:pt x="180505" y="272288"/>
                  </a:lnTo>
                  <a:lnTo>
                    <a:pt x="209651" y="129844"/>
                  </a:lnTo>
                  <a:lnTo>
                    <a:pt x="209715" y="129527"/>
                  </a:lnTo>
                  <a:lnTo>
                    <a:pt x="213436" y="111340"/>
                  </a:lnTo>
                  <a:lnTo>
                    <a:pt x="210146" y="106362"/>
                  </a:lnTo>
                  <a:lnTo>
                    <a:pt x="203301" y="104965"/>
                  </a:lnTo>
                  <a:lnTo>
                    <a:pt x="201485" y="105105"/>
                  </a:lnTo>
                  <a:lnTo>
                    <a:pt x="158940" y="121323"/>
                  </a:lnTo>
                  <a:lnTo>
                    <a:pt x="156972" y="123266"/>
                  </a:lnTo>
                  <a:lnTo>
                    <a:pt x="118491" y="220954"/>
                  </a:lnTo>
                  <a:lnTo>
                    <a:pt x="114490" y="227990"/>
                  </a:lnTo>
                  <a:lnTo>
                    <a:pt x="108673" y="233337"/>
                  </a:lnTo>
                  <a:lnTo>
                    <a:pt x="101523" y="236677"/>
                  </a:lnTo>
                  <a:lnTo>
                    <a:pt x="93497" y="237693"/>
                  </a:lnTo>
                  <a:lnTo>
                    <a:pt x="90106" y="237693"/>
                  </a:lnTo>
                  <a:lnTo>
                    <a:pt x="86436" y="236943"/>
                  </a:lnTo>
                  <a:lnTo>
                    <a:pt x="83146" y="235572"/>
                  </a:lnTo>
                  <a:lnTo>
                    <a:pt x="76708" y="233121"/>
                  </a:lnTo>
                  <a:lnTo>
                    <a:pt x="71526" y="228142"/>
                  </a:lnTo>
                  <a:lnTo>
                    <a:pt x="68795" y="221818"/>
                  </a:lnTo>
                  <a:lnTo>
                    <a:pt x="65836" y="215036"/>
                  </a:lnTo>
                  <a:lnTo>
                    <a:pt x="65760" y="211416"/>
                  </a:lnTo>
                  <a:lnTo>
                    <a:pt x="65684" y="207352"/>
                  </a:lnTo>
                  <a:lnTo>
                    <a:pt x="68376" y="200469"/>
                  </a:lnTo>
                  <a:lnTo>
                    <a:pt x="114109" y="90627"/>
                  </a:lnTo>
                  <a:lnTo>
                    <a:pt x="116814" y="83870"/>
                  </a:lnTo>
                  <a:lnTo>
                    <a:pt x="122161" y="78511"/>
                  </a:lnTo>
                  <a:lnTo>
                    <a:pt x="128905" y="75768"/>
                  </a:lnTo>
                  <a:lnTo>
                    <a:pt x="257581" y="25158"/>
                  </a:lnTo>
                  <a:lnTo>
                    <a:pt x="263994" y="22440"/>
                  </a:lnTo>
                  <a:lnTo>
                    <a:pt x="270649" y="20459"/>
                  </a:lnTo>
                  <a:lnTo>
                    <a:pt x="277495" y="19253"/>
                  </a:lnTo>
                  <a:lnTo>
                    <a:pt x="284441" y="18834"/>
                  </a:lnTo>
                  <a:lnTo>
                    <a:pt x="301307" y="21259"/>
                  </a:lnTo>
                  <a:lnTo>
                    <a:pt x="339991" y="51981"/>
                  </a:lnTo>
                  <a:lnTo>
                    <a:pt x="363042" y="104965"/>
                  </a:lnTo>
                  <a:lnTo>
                    <a:pt x="394779" y="178409"/>
                  </a:lnTo>
                  <a:lnTo>
                    <a:pt x="396836" y="180276"/>
                  </a:lnTo>
                  <a:lnTo>
                    <a:pt x="493801" y="212305"/>
                  </a:lnTo>
                  <a:lnTo>
                    <a:pt x="493649" y="212305"/>
                  </a:lnTo>
                  <a:lnTo>
                    <a:pt x="502716" y="217614"/>
                  </a:lnTo>
                  <a:lnTo>
                    <a:pt x="508990" y="225882"/>
                  </a:lnTo>
                  <a:lnTo>
                    <a:pt x="511657" y="235572"/>
                  </a:lnTo>
                  <a:lnTo>
                    <a:pt x="511619" y="236943"/>
                  </a:lnTo>
                  <a:lnTo>
                    <a:pt x="492836" y="263740"/>
                  </a:lnTo>
                  <a:lnTo>
                    <a:pt x="492607" y="263740"/>
                  </a:lnTo>
                  <a:lnTo>
                    <a:pt x="484543" y="265137"/>
                  </a:lnTo>
                  <a:lnTo>
                    <a:pt x="482142" y="265137"/>
                  </a:lnTo>
                  <a:lnTo>
                    <a:pt x="478523" y="264579"/>
                  </a:lnTo>
                  <a:lnTo>
                    <a:pt x="366229" y="227304"/>
                  </a:lnTo>
                  <a:lnTo>
                    <a:pt x="346341" y="204482"/>
                  </a:lnTo>
                  <a:lnTo>
                    <a:pt x="341096" y="232219"/>
                  </a:lnTo>
                  <a:lnTo>
                    <a:pt x="470420" y="281825"/>
                  </a:lnTo>
                  <a:lnTo>
                    <a:pt x="480301" y="283921"/>
                  </a:lnTo>
                  <a:lnTo>
                    <a:pt x="484543" y="283921"/>
                  </a:lnTo>
                  <a:lnTo>
                    <a:pt x="498703" y="281533"/>
                  </a:lnTo>
                  <a:lnTo>
                    <a:pt x="511213" y="275183"/>
                  </a:lnTo>
                  <a:lnTo>
                    <a:pt x="521322" y="265430"/>
                  </a:lnTo>
                  <a:lnTo>
                    <a:pt x="521474" y="265137"/>
                  </a:lnTo>
                  <a:lnTo>
                    <a:pt x="528205" y="252831"/>
                  </a:lnTo>
                  <a:lnTo>
                    <a:pt x="530098" y="237972"/>
                  </a:lnTo>
                  <a:lnTo>
                    <a:pt x="530212" y="237096"/>
                  </a:lnTo>
                  <a:lnTo>
                    <a:pt x="530275" y="236677"/>
                  </a:lnTo>
                  <a:lnTo>
                    <a:pt x="530364" y="235889"/>
                  </a:lnTo>
                  <a:lnTo>
                    <a:pt x="530415" y="235572"/>
                  </a:lnTo>
                  <a:lnTo>
                    <a:pt x="530529" y="2346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3446526" y="924813"/>
            <a:ext cx="530161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DEFINING</a:t>
            </a:r>
            <a:r>
              <a:rPr dirty="0" sz="2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HUMAN</a:t>
            </a:r>
            <a:r>
              <a:rPr dirty="0" sz="28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EXPERIENCE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21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54798" cy="66294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07630" y="696213"/>
            <a:ext cx="4164965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serve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2800" spc="-8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predominate</a:t>
            </a:r>
            <a:r>
              <a:rPr dirty="0" sz="2800" spc="-1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r>
              <a:rPr dirty="0" sz="2800" spc="-1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in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2800" spc="-7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people</a:t>
            </a:r>
            <a:r>
              <a:rPr dirty="0" sz="28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move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through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2800" spc="-7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experience</a:t>
            </a:r>
            <a:r>
              <a:rPr dirty="0" sz="28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built environment.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719314" y="3104388"/>
            <a:ext cx="3999229" cy="492759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60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success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effective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path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largely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reliant</a:t>
            </a:r>
            <a:endParaRPr sz="1600">
              <a:latin typeface="Calibri"/>
              <a:cs typeface="Calibri"/>
            </a:endParaRPr>
          </a:p>
          <a:p>
            <a:pPr marL="635">
              <a:lnSpc>
                <a:spcPct val="100000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its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ability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support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cognitive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endurance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719314" y="3596640"/>
            <a:ext cx="890269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its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user.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597900" y="3572636"/>
            <a:ext cx="28822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maximize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agency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wider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707630" y="3816477"/>
            <a:ext cx="3893820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variety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individuals,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must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balance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physical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mental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stamina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users.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older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adults,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embrace: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707630" y="4547692"/>
            <a:ext cx="4090670" cy="1489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Concentrated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walksheds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(5–10-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minute increments)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modulate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capacity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allow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access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stages;</a:t>
            </a:r>
            <a:endParaRPr sz="1600">
              <a:latin typeface="Calibri"/>
              <a:cs typeface="Calibri"/>
            </a:endParaRPr>
          </a:p>
          <a:p>
            <a:pPr marL="299085" marR="18097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Supportive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amenities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along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way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(shade,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benches,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etc.);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Incentivized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social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interaction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0" y="5425566"/>
            <a:ext cx="5486400" cy="52324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92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“the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channels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along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customarily,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occasionally,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dirty="0" sz="14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potentially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moves.”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602386" y="1919477"/>
            <a:ext cx="36703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PATH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306776" y="1581051"/>
            <a:ext cx="953135" cy="168910"/>
            <a:chOff x="306776" y="1581051"/>
            <a:chExt cx="953135" cy="168910"/>
          </a:xfrm>
        </p:grpSpPr>
        <p:sp>
          <p:nvSpPr>
            <p:cNvPr id="14" name="object 14" descr=""/>
            <p:cNvSpPr/>
            <p:nvPr/>
          </p:nvSpPr>
          <p:spPr>
            <a:xfrm>
              <a:off x="308481" y="1582756"/>
              <a:ext cx="949960" cy="165100"/>
            </a:xfrm>
            <a:custGeom>
              <a:avLst/>
              <a:gdLst/>
              <a:ahLst/>
              <a:cxnLst/>
              <a:rect l="l" t="t" r="r" b="b"/>
              <a:pathLst>
                <a:path w="949960" h="165100">
                  <a:moveTo>
                    <a:pt x="178473" y="0"/>
                  </a:moveTo>
                  <a:lnTo>
                    <a:pt x="0" y="61976"/>
                  </a:lnTo>
                  <a:lnTo>
                    <a:pt x="7373" y="164978"/>
                  </a:lnTo>
                  <a:lnTo>
                    <a:pt x="53187" y="120827"/>
                  </a:lnTo>
                  <a:lnTo>
                    <a:pt x="871104" y="124742"/>
                  </a:lnTo>
                  <a:lnTo>
                    <a:pt x="949727" y="13704"/>
                  </a:lnTo>
                  <a:lnTo>
                    <a:pt x="146838" y="30507"/>
                  </a:lnTo>
                  <a:lnTo>
                    <a:pt x="178473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08481" y="1582756"/>
              <a:ext cx="949960" cy="165100"/>
            </a:xfrm>
            <a:custGeom>
              <a:avLst/>
              <a:gdLst/>
              <a:ahLst/>
              <a:cxnLst/>
              <a:rect l="l" t="t" r="r" b="b"/>
              <a:pathLst>
                <a:path w="949960" h="165100">
                  <a:moveTo>
                    <a:pt x="949727" y="13704"/>
                  </a:moveTo>
                  <a:lnTo>
                    <a:pt x="871104" y="124742"/>
                  </a:lnTo>
                  <a:lnTo>
                    <a:pt x="53187" y="120827"/>
                  </a:lnTo>
                  <a:lnTo>
                    <a:pt x="7373" y="164978"/>
                  </a:lnTo>
                  <a:lnTo>
                    <a:pt x="0" y="61976"/>
                  </a:lnTo>
                  <a:lnTo>
                    <a:pt x="178473" y="0"/>
                  </a:lnTo>
                  <a:lnTo>
                    <a:pt x="146838" y="30507"/>
                  </a:lnTo>
                  <a:lnTo>
                    <a:pt x="949727" y="13704"/>
                  </a:lnTo>
                  <a:close/>
                </a:path>
              </a:pathLst>
            </a:custGeom>
            <a:ln w="341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21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2192000" cy="6560820"/>
            <a:chOff x="0" y="12"/>
            <a:chExt cx="12192000" cy="6560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2191999" cy="656043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781039" y="3072637"/>
              <a:ext cx="2353310" cy="2353310"/>
            </a:xfrm>
            <a:custGeom>
              <a:avLst/>
              <a:gdLst/>
              <a:ahLst/>
              <a:cxnLst/>
              <a:rect l="l" t="t" r="r" b="b"/>
              <a:pathLst>
                <a:path w="2353309" h="2353310">
                  <a:moveTo>
                    <a:pt x="1176401" y="0"/>
                  </a:moveTo>
                  <a:lnTo>
                    <a:pt x="1127908" y="981"/>
                  </a:lnTo>
                  <a:lnTo>
                    <a:pt x="1079914" y="3900"/>
                  </a:lnTo>
                  <a:lnTo>
                    <a:pt x="1032458" y="8719"/>
                  </a:lnTo>
                  <a:lnTo>
                    <a:pt x="985576" y="15400"/>
                  </a:lnTo>
                  <a:lnTo>
                    <a:pt x="939308" y="23904"/>
                  </a:lnTo>
                  <a:lnTo>
                    <a:pt x="893690" y="34195"/>
                  </a:lnTo>
                  <a:lnTo>
                    <a:pt x="848761" y="46234"/>
                  </a:lnTo>
                  <a:lnTo>
                    <a:pt x="804558" y="59984"/>
                  </a:lnTo>
                  <a:lnTo>
                    <a:pt x="761119" y="75406"/>
                  </a:lnTo>
                  <a:lnTo>
                    <a:pt x="718482" y="92463"/>
                  </a:lnTo>
                  <a:lnTo>
                    <a:pt x="676685" y="111117"/>
                  </a:lnTo>
                  <a:lnTo>
                    <a:pt x="635766" y="131330"/>
                  </a:lnTo>
                  <a:lnTo>
                    <a:pt x="595762" y="153064"/>
                  </a:lnTo>
                  <a:lnTo>
                    <a:pt x="556712" y="176282"/>
                  </a:lnTo>
                  <a:lnTo>
                    <a:pt x="518653" y="200944"/>
                  </a:lnTo>
                  <a:lnTo>
                    <a:pt x="481623" y="227015"/>
                  </a:lnTo>
                  <a:lnTo>
                    <a:pt x="445660" y="254455"/>
                  </a:lnTo>
                  <a:lnTo>
                    <a:pt x="410802" y="283226"/>
                  </a:lnTo>
                  <a:lnTo>
                    <a:pt x="377086" y="313292"/>
                  </a:lnTo>
                  <a:lnTo>
                    <a:pt x="344550" y="344614"/>
                  </a:lnTo>
                  <a:lnTo>
                    <a:pt x="313233" y="377154"/>
                  </a:lnTo>
                  <a:lnTo>
                    <a:pt x="283172" y="410875"/>
                  </a:lnTo>
                  <a:lnTo>
                    <a:pt x="254405" y="445738"/>
                  </a:lnTo>
                  <a:lnTo>
                    <a:pt x="226970" y="481705"/>
                  </a:lnTo>
                  <a:lnTo>
                    <a:pt x="200904" y="518740"/>
                  </a:lnTo>
                  <a:lnTo>
                    <a:pt x="176246" y="556803"/>
                  </a:lnTo>
                  <a:lnTo>
                    <a:pt x="153033" y="595858"/>
                  </a:lnTo>
                  <a:lnTo>
                    <a:pt x="131303" y="635866"/>
                  </a:lnTo>
                  <a:lnTo>
                    <a:pt x="111094" y="676789"/>
                  </a:lnTo>
                  <a:lnTo>
                    <a:pt x="92444" y="718589"/>
                  </a:lnTo>
                  <a:lnTo>
                    <a:pt x="75390" y="761230"/>
                  </a:lnTo>
                  <a:lnTo>
                    <a:pt x="59971" y="804672"/>
                  </a:lnTo>
                  <a:lnTo>
                    <a:pt x="46224" y="848877"/>
                  </a:lnTo>
                  <a:lnTo>
                    <a:pt x="34187" y="893809"/>
                  </a:lnTo>
                  <a:lnTo>
                    <a:pt x="23899" y="939429"/>
                  </a:lnTo>
                  <a:lnTo>
                    <a:pt x="15396" y="985700"/>
                  </a:lnTo>
                  <a:lnTo>
                    <a:pt x="8717" y="1032583"/>
                  </a:lnTo>
                  <a:lnTo>
                    <a:pt x="3899" y="1080040"/>
                  </a:lnTo>
                  <a:lnTo>
                    <a:pt x="981" y="1128034"/>
                  </a:lnTo>
                  <a:lnTo>
                    <a:pt x="0" y="1176528"/>
                  </a:lnTo>
                  <a:lnTo>
                    <a:pt x="981" y="1225020"/>
                  </a:lnTo>
                  <a:lnTo>
                    <a:pt x="3899" y="1273014"/>
                  </a:lnTo>
                  <a:lnTo>
                    <a:pt x="8717" y="1320470"/>
                  </a:lnTo>
                  <a:lnTo>
                    <a:pt x="15396" y="1367352"/>
                  </a:lnTo>
                  <a:lnTo>
                    <a:pt x="23899" y="1413620"/>
                  </a:lnTo>
                  <a:lnTo>
                    <a:pt x="34187" y="1459238"/>
                  </a:lnTo>
                  <a:lnTo>
                    <a:pt x="46224" y="1504167"/>
                  </a:lnTo>
                  <a:lnTo>
                    <a:pt x="59971" y="1548370"/>
                  </a:lnTo>
                  <a:lnTo>
                    <a:pt x="75390" y="1591809"/>
                  </a:lnTo>
                  <a:lnTo>
                    <a:pt x="92444" y="1634446"/>
                  </a:lnTo>
                  <a:lnTo>
                    <a:pt x="111094" y="1676243"/>
                  </a:lnTo>
                  <a:lnTo>
                    <a:pt x="131303" y="1717162"/>
                  </a:lnTo>
                  <a:lnTo>
                    <a:pt x="153033" y="1757166"/>
                  </a:lnTo>
                  <a:lnTo>
                    <a:pt x="176246" y="1796216"/>
                  </a:lnTo>
                  <a:lnTo>
                    <a:pt x="200904" y="1834275"/>
                  </a:lnTo>
                  <a:lnTo>
                    <a:pt x="226970" y="1871305"/>
                  </a:lnTo>
                  <a:lnTo>
                    <a:pt x="254405" y="1907268"/>
                  </a:lnTo>
                  <a:lnTo>
                    <a:pt x="283172" y="1942126"/>
                  </a:lnTo>
                  <a:lnTo>
                    <a:pt x="313233" y="1975842"/>
                  </a:lnTo>
                  <a:lnTo>
                    <a:pt x="344550" y="2008378"/>
                  </a:lnTo>
                  <a:lnTo>
                    <a:pt x="377086" y="2039695"/>
                  </a:lnTo>
                  <a:lnTo>
                    <a:pt x="410802" y="2069756"/>
                  </a:lnTo>
                  <a:lnTo>
                    <a:pt x="445660" y="2098523"/>
                  </a:lnTo>
                  <a:lnTo>
                    <a:pt x="481623" y="2125958"/>
                  </a:lnTo>
                  <a:lnTo>
                    <a:pt x="518653" y="2152024"/>
                  </a:lnTo>
                  <a:lnTo>
                    <a:pt x="556712" y="2176682"/>
                  </a:lnTo>
                  <a:lnTo>
                    <a:pt x="595762" y="2199895"/>
                  </a:lnTo>
                  <a:lnTo>
                    <a:pt x="635766" y="2221625"/>
                  </a:lnTo>
                  <a:lnTo>
                    <a:pt x="676685" y="2241834"/>
                  </a:lnTo>
                  <a:lnTo>
                    <a:pt x="718482" y="2260484"/>
                  </a:lnTo>
                  <a:lnTo>
                    <a:pt x="761119" y="2277538"/>
                  </a:lnTo>
                  <a:lnTo>
                    <a:pt x="804558" y="2292957"/>
                  </a:lnTo>
                  <a:lnTo>
                    <a:pt x="848761" y="2306704"/>
                  </a:lnTo>
                  <a:lnTo>
                    <a:pt x="893690" y="2318741"/>
                  </a:lnTo>
                  <a:lnTo>
                    <a:pt x="939308" y="2329029"/>
                  </a:lnTo>
                  <a:lnTo>
                    <a:pt x="985576" y="2337532"/>
                  </a:lnTo>
                  <a:lnTo>
                    <a:pt x="1032458" y="2344211"/>
                  </a:lnTo>
                  <a:lnTo>
                    <a:pt x="1079914" y="2349029"/>
                  </a:lnTo>
                  <a:lnTo>
                    <a:pt x="1127908" y="2351947"/>
                  </a:lnTo>
                  <a:lnTo>
                    <a:pt x="1176401" y="2352929"/>
                  </a:lnTo>
                  <a:lnTo>
                    <a:pt x="1224893" y="2351947"/>
                  </a:lnTo>
                  <a:lnTo>
                    <a:pt x="1272887" y="2349029"/>
                  </a:lnTo>
                  <a:lnTo>
                    <a:pt x="1320343" y="2344211"/>
                  </a:lnTo>
                  <a:lnTo>
                    <a:pt x="1367225" y="2337532"/>
                  </a:lnTo>
                  <a:lnTo>
                    <a:pt x="1413493" y="2329029"/>
                  </a:lnTo>
                  <a:lnTo>
                    <a:pt x="1459111" y="2318741"/>
                  </a:lnTo>
                  <a:lnTo>
                    <a:pt x="1504040" y="2306704"/>
                  </a:lnTo>
                  <a:lnTo>
                    <a:pt x="1548243" y="2292957"/>
                  </a:lnTo>
                  <a:lnTo>
                    <a:pt x="1591682" y="2277538"/>
                  </a:lnTo>
                  <a:lnTo>
                    <a:pt x="1634319" y="2260484"/>
                  </a:lnTo>
                  <a:lnTo>
                    <a:pt x="1676116" y="2241834"/>
                  </a:lnTo>
                  <a:lnTo>
                    <a:pt x="1717035" y="2221625"/>
                  </a:lnTo>
                  <a:lnTo>
                    <a:pt x="1757039" y="2199895"/>
                  </a:lnTo>
                  <a:lnTo>
                    <a:pt x="1796089" y="2176682"/>
                  </a:lnTo>
                  <a:lnTo>
                    <a:pt x="1834148" y="2152024"/>
                  </a:lnTo>
                  <a:lnTo>
                    <a:pt x="1871178" y="2125958"/>
                  </a:lnTo>
                  <a:lnTo>
                    <a:pt x="1907141" y="2098523"/>
                  </a:lnTo>
                  <a:lnTo>
                    <a:pt x="1941999" y="2069756"/>
                  </a:lnTo>
                  <a:lnTo>
                    <a:pt x="1975715" y="2039695"/>
                  </a:lnTo>
                  <a:lnTo>
                    <a:pt x="2008250" y="2008378"/>
                  </a:lnTo>
                  <a:lnTo>
                    <a:pt x="2039568" y="1975842"/>
                  </a:lnTo>
                  <a:lnTo>
                    <a:pt x="2069629" y="1942126"/>
                  </a:lnTo>
                  <a:lnTo>
                    <a:pt x="2098396" y="1907268"/>
                  </a:lnTo>
                  <a:lnTo>
                    <a:pt x="2125831" y="1871305"/>
                  </a:lnTo>
                  <a:lnTo>
                    <a:pt x="2151897" y="1834275"/>
                  </a:lnTo>
                  <a:lnTo>
                    <a:pt x="2176555" y="1796216"/>
                  </a:lnTo>
                  <a:lnTo>
                    <a:pt x="2199768" y="1757166"/>
                  </a:lnTo>
                  <a:lnTo>
                    <a:pt x="2221498" y="1717162"/>
                  </a:lnTo>
                  <a:lnTo>
                    <a:pt x="2241707" y="1676243"/>
                  </a:lnTo>
                  <a:lnTo>
                    <a:pt x="2260357" y="1634446"/>
                  </a:lnTo>
                  <a:lnTo>
                    <a:pt x="2277411" y="1591809"/>
                  </a:lnTo>
                  <a:lnTo>
                    <a:pt x="2292830" y="1548370"/>
                  </a:lnTo>
                  <a:lnTo>
                    <a:pt x="2306577" y="1504167"/>
                  </a:lnTo>
                  <a:lnTo>
                    <a:pt x="2318614" y="1459238"/>
                  </a:lnTo>
                  <a:lnTo>
                    <a:pt x="2328902" y="1413620"/>
                  </a:lnTo>
                  <a:lnTo>
                    <a:pt x="2337405" y="1367352"/>
                  </a:lnTo>
                  <a:lnTo>
                    <a:pt x="2344084" y="1320470"/>
                  </a:lnTo>
                  <a:lnTo>
                    <a:pt x="2348902" y="1273014"/>
                  </a:lnTo>
                  <a:lnTo>
                    <a:pt x="2351820" y="1225020"/>
                  </a:lnTo>
                  <a:lnTo>
                    <a:pt x="2352802" y="1176528"/>
                  </a:lnTo>
                  <a:lnTo>
                    <a:pt x="2351820" y="1128034"/>
                  </a:lnTo>
                  <a:lnTo>
                    <a:pt x="2348902" y="1080040"/>
                  </a:lnTo>
                  <a:lnTo>
                    <a:pt x="2344084" y="1032583"/>
                  </a:lnTo>
                  <a:lnTo>
                    <a:pt x="2337405" y="985700"/>
                  </a:lnTo>
                  <a:lnTo>
                    <a:pt x="2328902" y="939429"/>
                  </a:lnTo>
                  <a:lnTo>
                    <a:pt x="2318614" y="893809"/>
                  </a:lnTo>
                  <a:lnTo>
                    <a:pt x="2306577" y="848877"/>
                  </a:lnTo>
                  <a:lnTo>
                    <a:pt x="2292830" y="804672"/>
                  </a:lnTo>
                  <a:lnTo>
                    <a:pt x="2277411" y="761230"/>
                  </a:lnTo>
                  <a:lnTo>
                    <a:pt x="2260357" y="718589"/>
                  </a:lnTo>
                  <a:lnTo>
                    <a:pt x="2241707" y="676789"/>
                  </a:lnTo>
                  <a:lnTo>
                    <a:pt x="2221498" y="635866"/>
                  </a:lnTo>
                  <a:lnTo>
                    <a:pt x="2199768" y="595858"/>
                  </a:lnTo>
                  <a:lnTo>
                    <a:pt x="2176555" y="556803"/>
                  </a:lnTo>
                  <a:lnTo>
                    <a:pt x="2151897" y="518740"/>
                  </a:lnTo>
                  <a:lnTo>
                    <a:pt x="2125831" y="481705"/>
                  </a:lnTo>
                  <a:lnTo>
                    <a:pt x="2098396" y="445738"/>
                  </a:lnTo>
                  <a:lnTo>
                    <a:pt x="2069629" y="410875"/>
                  </a:lnTo>
                  <a:lnTo>
                    <a:pt x="2039568" y="377154"/>
                  </a:lnTo>
                  <a:lnTo>
                    <a:pt x="2008250" y="344614"/>
                  </a:lnTo>
                  <a:lnTo>
                    <a:pt x="1975715" y="313292"/>
                  </a:lnTo>
                  <a:lnTo>
                    <a:pt x="1941999" y="283226"/>
                  </a:lnTo>
                  <a:lnTo>
                    <a:pt x="1907141" y="254455"/>
                  </a:lnTo>
                  <a:lnTo>
                    <a:pt x="1871178" y="227015"/>
                  </a:lnTo>
                  <a:lnTo>
                    <a:pt x="1834148" y="200944"/>
                  </a:lnTo>
                  <a:lnTo>
                    <a:pt x="1796089" y="176282"/>
                  </a:lnTo>
                  <a:lnTo>
                    <a:pt x="1757039" y="153064"/>
                  </a:lnTo>
                  <a:lnTo>
                    <a:pt x="1717035" y="131330"/>
                  </a:lnTo>
                  <a:lnTo>
                    <a:pt x="1676116" y="111117"/>
                  </a:lnTo>
                  <a:lnTo>
                    <a:pt x="1634319" y="92463"/>
                  </a:lnTo>
                  <a:lnTo>
                    <a:pt x="1591682" y="75406"/>
                  </a:lnTo>
                  <a:lnTo>
                    <a:pt x="1548243" y="59984"/>
                  </a:lnTo>
                  <a:lnTo>
                    <a:pt x="1504040" y="46234"/>
                  </a:lnTo>
                  <a:lnTo>
                    <a:pt x="1459111" y="34195"/>
                  </a:lnTo>
                  <a:lnTo>
                    <a:pt x="1413493" y="23904"/>
                  </a:lnTo>
                  <a:lnTo>
                    <a:pt x="1367225" y="15400"/>
                  </a:lnTo>
                  <a:lnTo>
                    <a:pt x="1320343" y="8719"/>
                  </a:lnTo>
                  <a:lnTo>
                    <a:pt x="1272887" y="3900"/>
                  </a:lnTo>
                  <a:lnTo>
                    <a:pt x="1224893" y="981"/>
                  </a:lnTo>
                  <a:lnTo>
                    <a:pt x="1176401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781039" y="3072637"/>
              <a:ext cx="2353310" cy="2353310"/>
            </a:xfrm>
            <a:custGeom>
              <a:avLst/>
              <a:gdLst/>
              <a:ahLst/>
              <a:cxnLst/>
              <a:rect l="l" t="t" r="r" b="b"/>
              <a:pathLst>
                <a:path w="2353309" h="2353310">
                  <a:moveTo>
                    <a:pt x="0" y="1176528"/>
                  </a:moveTo>
                  <a:lnTo>
                    <a:pt x="981" y="1128034"/>
                  </a:lnTo>
                  <a:lnTo>
                    <a:pt x="3899" y="1080040"/>
                  </a:lnTo>
                  <a:lnTo>
                    <a:pt x="8717" y="1032583"/>
                  </a:lnTo>
                  <a:lnTo>
                    <a:pt x="15396" y="985700"/>
                  </a:lnTo>
                  <a:lnTo>
                    <a:pt x="23899" y="939429"/>
                  </a:lnTo>
                  <a:lnTo>
                    <a:pt x="34187" y="893809"/>
                  </a:lnTo>
                  <a:lnTo>
                    <a:pt x="46224" y="848877"/>
                  </a:lnTo>
                  <a:lnTo>
                    <a:pt x="59971" y="804672"/>
                  </a:lnTo>
                  <a:lnTo>
                    <a:pt x="75390" y="761230"/>
                  </a:lnTo>
                  <a:lnTo>
                    <a:pt x="92444" y="718589"/>
                  </a:lnTo>
                  <a:lnTo>
                    <a:pt x="111094" y="676789"/>
                  </a:lnTo>
                  <a:lnTo>
                    <a:pt x="131303" y="635866"/>
                  </a:lnTo>
                  <a:lnTo>
                    <a:pt x="153033" y="595858"/>
                  </a:lnTo>
                  <a:lnTo>
                    <a:pt x="176246" y="556803"/>
                  </a:lnTo>
                  <a:lnTo>
                    <a:pt x="200904" y="518740"/>
                  </a:lnTo>
                  <a:lnTo>
                    <a:pt x="226970" y="481705"/>
                  </a:lnTo>
                  <a:lnTo>
                    <a:pt x="254405" y="445738"/>
                  </a:lnTo>
                  <a:lnTo>
                    <a:pt x="283172" y="410875"/>
                  </a:lnTo>
                  <a:lnTo>
                    <a:pt x="313233" y="377154"/>
                  </a:lnTo>
                  <a:lnTo>
                    <a:pt x="344550" y="344614"/>
                  </a:lnTo>
                  <a:lnTo>
                    <a:pt x="377086" y="313292"/>
                  </a:lnTo>
                  <a:lnTo>
                    <a:pt x="410802" y="283226"/>
                  </a:lnTo>
                  <a:lnTo>
                    <a:pt x="445660" y="254455"/>
                  </a:lnTo>
                  <a:lnTo>
                    <a:pt x="481623" y="227015"/>
                  </a:lnTo>
                  <a:lnTo>
                    <a:pt x="518653" y="200944"/>
                  </a:lnTo>
                  <a:lnTo>
                    <a:pt x="556712" y="176282"/>
                  </a:lnTo>
                  <a:lnTo>
                    <a:pt x="595762" y="153064"/>
                  </a:lnTo>
                  <a:lnTo>
                    <a:pt x="635766" y="131330"/>
                  </a:lnTo>
                  <a:lnTo>
                    <a:pt x="676685" y="111117"/>
                  </a:lnTo>
                  <a:lnTo>
                    <a:pt x="718482" y="92463"/>
                  </a:lnTo>
                  <a:lnTo>
                    <a:pt x="761119" y="75406"/>
                  </a:lnTo>
                  <a:lnTo>
                    <a:pt x="804558" y="59984"/>
                  </a:lnTo>
                  <a:lnTo>
                    <a:pt x="848761" y="46234"/>
                  </a:lnTo>
                  <a:lnTo>
                    <a:pt x="893690" y="34195"/>
                  </a:lnTo>
                  <a:lnTo>
                    <a:pt x="939308" y="23904"/>
                  </a:lnTo>
                  <a:lnTo>
                    <a:pt x="985576" y="15400"/>
                  </a:lnTo>
                  <a:lnTo>
                    <a:pt x="1032458" y="8719"/>
                  </a:lnTo>
                  <a:lnTo>
                    <a:pt x="1079914" y="3900"/>
                  </a:lnTo>
                  <a:lnTo>
                    <a:pt x="1127908" y="981"/>
                  </a:lnTo>
                  <a:lnTo>
                    <a:pt x="1176401" y="0"/>
                  </a:lnTo>
                  <a:lnTo>
                    <a:pt x="1224893" y="981"/>
                  </a:lnTo>
                  <a:lnTo>
                    <a:pt x="1272887" y="3900"/>
                  </a:lnTo>
                  <a:lnTo>
                    <a:pt x="1320343" y="8719"/>
                  </a:lnTo>
                  <a:lnTo>
                    <a:pt x="1367225" y="15400"/>
                  </a:lnTo>
                  <a:lnTo>
                    <a:pt x="1413493" y="23904"/>
                  </a:lnTo>
                  <a:lnTo>
                    <a:pt x="1459111" y="34195"/>
                  </a:lnTo>
                  <a:lnTo>
                    <a:pt x="1504040" y="46234"/>
                  </a:lnTo>
                  <a:lnTo>
                    <a:pt x="1548243" y="59984"/>
                  </a:lnTo>
                  <a:lnTo>
                    <a:pt x="1591682" y="75406"/>
                  </a:lnTo>
                  <a:lnTo>
                    <a:pt x="1634319" y="92463"/>
                  </a:lnTo>
                  <a:lnTo>
                    <a:pt x="1676116" y="111117"/>
                  </a:lnTo>
                  <a:lnTo>
                    <a:pt x="1717035" y="131330"/>
                  </a:lnTo>
                  <a:lnTo>
                    <a:pt x="1757039" y="153064"/>
                  </a:lnTo>
                  <a:lnTo>
                    <a:pt x="1796089" y="176282"/>
                  </a:lnTo>
                  <a:lnTo>
                    <a:pt x="1834148" y="200944"/>
                  </a:lnTo>
                  <a:lnTo>
                    <a:pt x="1871178" y="227015"/>
                  </a:lnTo>
                  <a:lnTo>
                    <a:pt x="1907141" y="254455"/>
                  </a:lnTo>
                  <a:lnTo>
                    <a:pt x="1941999" y="283226"/>
                  </a:lnTo>
                  <a:lnTo>
                    <a:pt x="1975715" y="313292"/>
                  </a:lnTo>
                  <a:lnTo>
                    <a:pt x="2008250" y="344614"/>
                  </a:lnTo>
                  <a:lnTo>
                    <a:pt x="2039568" y="377154"/>
                  </a:lnTo>
                  <a:lnTo>
                    <a:pt x="2069629" y="410875"/>
                  </a:lnTo>
                  <a:lnTo>
                    <a:pt x="2098396" y="445738"/>
                  </a:lnTo>
                  <a:lnTo>
                    <a:pt x="2125831" y="481705"/>
                  </a:lnTo>
                  <a:lnTo>
                    <a:pt x="2151897" y="518740"/>
                  </a:lnTo>
                  <a:lnTo>
                    <a:pt x="2176555" y="556803"/>
                  </a:lnTo>
                  <a:lnTo>
                    <a:pt x="2199768" y="595858"/>
                  </a:lnTo>
                  <a:lnTo>
                    <a:pt x="2221498" y="635866"/>
                  </a:lnTo>
                  <a:lnTo>
                    <a:pt x="2241707" y="676789"/>
                  </a:lnTo>
                  <a:lnTo>
                    <a:pt x="2260357" y="718589"/>
                  </a:lnTo>
                  <a:lnTo>
                    <a:pt x="2277411" y="761230"/>
                  </a:lnTo>
                  <a:lnTo>
                    <a:pt x="2292830" y="804672"/>
                  </a:lnTo>
                  <a:lnTo>
                    <a:pt x="2306577" y="848877"/>
                  </a:lnTo>
                  <a:lnTo>
                    <a:pt x="2318614" y="893809"/>
                  </a:lnTo>
                  <a:lnTo>
                    <a:pt x="2328902" y="939429"/>
                  </a:lnTo>
                  <a:lnTo>
                    <a:pt x="2337405" y="985700"/>
                  </a:lnTo>
                  <a:lnTo>
                    <a:pt x="2344084" y="1032583"/>
                  </a:lnTo>
                  <a:lnTo>
                    <a:pt x="2348902" y="1080040"/>
                  </a:lnTo>
                  <a:lnTo>
                    <a:pt x="2351820" y="1128034"/>
                  </a:lnTo>
                  <a:lnTo>
                    <a:pt x="2352802" y="1176528"/>
                  </a:lnTo>
                  <a:lnTo>
                    <a:pt x="2351820" y="1225020"/>
                  </a:lnTo>
                  <a:lnTo>
                    <a:pt x="2348902" y="1273014"/>
                  </a:lnTo>
                  <a:lnTo>
                    <a:pt x="2344084" y="1320470"/>
                  </a:lnTo>
                  <a:lnTo>
                    <a:pt x="2337405" y="1367352"/>
                  </a:lnTo>
                  <a:lnTo>
                    <a:pt x="2328902" y="1413620"/>
                  </a:lnTo>
                  <a:lnTo>
                    <a:pt x="2318614" y="1459238"/>
                  </a:lnTo>
                  <a:lnTo>
                    <a:pt x="2306577" y="1504167"/>
                  </a:lnTo>
                  <a:lnTo>
                    <a:pt x="2292830" y="1548370"/>
                  </a:lnTo>
                  <a:lnTo>
                    <a:pt x="2277411" y="1591809"/>
                  </a:lnTo>
                  <a:lnTo>
                    <a:pt x="2260357" y="1634446"/>
                  </a:lnTo>
                  <a:lnTo>
                    <a:pt x="2241707" y="1676243"/>
                  </a:lnTo>
                  <a:lnTo>
                    <a:pt x="2221498" y="1717162"/>
                  </a:lnTo>
                  <a:lnTo>
                    <a:pt x="2199768" y="1757166"/>
                  </a:lnTo>
                  <a:lnTo>
                    <a:pt x="2176555" y="1796216"/>
                  </a:lnTo>
                  <a:lnTo>
                    <a:pt x="2151897" y="1834275"/>
                  </a:lnTo>
                  <a:lnTo>
                    <a:pt x="2125831" y="1871305"/>
                  </a:lnTo>
                  <a:lnTo>
                    <a:pt x="2098396" y="1907268"/>
                  </a:lnTo>
                  <a:lnTo>
                    <a:pt x="2069629" y="1942126"/>
                  </a:lnTo>
                  <a:lnTo>
                    <a:pt x="2039568" y="1975842"/>
                  </a:lnTo>
                  <a:lnTo>
                    <a:pt x="2008250" y="2008378"/>
                  </a:lnTo>
                  <a:lnTo>
                    <a:pt x="1975715" y="2039695"/>
                  </a:lnTo>
                  <a:lnTo>
                    <a:pt x="1941999" y="2069756"/>
                  </a:lnTo>
                  <a:lnTo>
                    <a:pt x="1907141" y="2098523"/>
                  </a:lnTo>
                  <a:lnTo>
                    <a:pt x="1871178" y="2125958"/>
                  </a:lnTo>
                  <a:lnTo>
                    <a:pt x="1834148" y="2152024"/>
                  </a:lnTo>
                  <a:lnTo>
                    <a:pt x="1796089" y="2176682"/>
                  </a:lnTo>
                  <a:lnTo>
                    <a:pt x="1757039" y="2199895"/>
                  </a:lnTo>
                  <a:lnTo>
                    <a:pt x="1717035" y="2221625"/>
                  </a:lnTo>
                  <a:lnTo>
                    <a:pt x="1676116" y="2241834"/>
                  </a:lnTo>
                  <a:lnTo>
                    <a:pt x="1634319" y="2260484"/>
                  </a:lnTo>
                  <a:lnTo>
                    <a:pt x="1591682" y="2277538"/>
                  </a:lnTo>
                  <a:lnTo>
                    <a:pt x="1548243" y="2292957"/>
                  </a:lnTo>
                  <a:lnTo>
                    <a:pt x="1504040" y="2306704"/>
                  </a:lnTo>
                  <a:lnTo>
                    <a:pt x="1459111" y="2318741"/>
                  </a:lnTo>
                  <a:lnTo>
                    <a:pt x="1413493" y="2329029"/>
                  </a:lnTo>
                  <a:lnTo>
                    <a:pt x="1367225" y="2337532"/>
                  </a:lnTo>
                  <a:lnTo>
                    <a:pt x="1320343" y="2344211"/>
                  </a:lnTo>
                  <a:lnTo>
                    <a:pt x="1272887" y="2349029"/>
                  </a:lnTo>
                  <a:lnTo>
                    <a:pt x="1224893" y="2351947"/>
                  </a:lnTo>
                  <a:lnTo>
                    <a:pt x="1176401" y="2352929"/>
                  </a:lnTo>
                  <a:lnTo>
                    <a:pt x="1127908" y="2351947"/>
                  </a:lnTo>
                  <a:lnTo>
                    <a:pt x="1079914" y="2349029"/>
                  </a:lnTo>
                  <a:lnTo>
                    <a:pt x="1032458" y="2344211"/>
                  </a:lnTo>
                  <a:lnTo>
                    <a:pt x="985576" y="2337532"/>
                  </a:lnTo>
                  <a:lnTo>
                    <a:pt x="939308" y="2329029"/>
                  </a:lnTo>
                  <a:lnTo>
                    <a:pt x="893690" y="2318741"/>
                  </a:lnTo>
                  <a:lnTo>
                    <a:pt x="848761" y="2306704"/>
                  </a:lnTo>
                  <a:lnTo>
                    <a:pt x="804558" y="2292957"/>
                  </a:lnTo>
                  <a:lnTo>
                    <a:pt x="761119" y="2277538"/>
                  </a:lnTo>
                  <a:lnTo>
                    <a:pt x="718482" y="2260484"/>
                  </a:lnTo>
                  <a:lnTo>
                    <a:pt x="676685" y="2241834"/>
                  </a:lnTo>
                  <a:lnTo>
                    <a:pt x="635766" y="2221625"/>
                  </a:lnTo>
                  <a:lnTo>
                    <a:pt x="595762" y="2199895"/>
                  </a:lnTo>
                  <a:lnTo>
                    <a:pt x="556712" y="2176682"/>
                  </a:lnTo>
                  <a:lnTo>
                    <a:pt x="518653" y="2152024"/>
                  </a:lnTo>
                  <a:lnTo>
                    <a:pt x="481623" y="2125958"/>
                  </a:lnTo>
                  <a:lnTo>
                    <a:pt x="445660" y="2098523"/>
                  </a:lnTo>
                  <a:lnTo>
                    <a:pt x="410802" y="2069756"/>
                  </a:lnTo>
                  <a:lnTo>
                    <a:pt x="377086" y="2039695"/>
                  </a:lnTo>
                  <a:lnTo>
                    <a:pt x="344550" y="2008378"/>
                  </a:lnTo>
                  <a:lnTo>
                    <a:pt x="313233" y="1975842"/>
                  </a:lnTo>
                  <a:lnTo>
                    <a:pt x="283172" y="1942126"/>
                  </a:lnTo>
                  <a:lnTo>
                    <a:pt x="254405" y="1907268"/>
                  </a:lnTo>
                  <a:lnTo>
                    <a:pt x="226970" y="1871305"/>
                  </a:lnTo>
                  <a:lnTo>
                    <a:pt x="200904" y="1834275"/>
                  </a:lnTo>
                  <a:lnTo>
                    <a:pt x="176246" y="1796216"/>
                  </a:lnTo>
                  <a:lnTo>
                    <a:pt x="153033" y="1757166"/>
                  </a:lnTo>
                  <a:lnTo>
                    <a:pt x="131303" y="1717162"/>
                  </a:lnTo>
                  <a:lnTo>
                    <a:pt x="111094" y="1676243"/>
                  </a:lnTo>
                  <a:lnTo>
                    <a:pt x="92444" y="1634446"/>
                  </a:lnTo>
                  <a:lnTo>
                    <a:pt x="75390" y="1591809"/>
                  </a:lnTo>
                  <a:lnTo>
                    <a:pt x="59971" y="1548370"/>
                  </a:lnTo>
                  <a:lnTo>
                    <a:pt x="46224" y="1504167"/>
                  </a:lnTo>
                  <a:lnTo>
                    <a:pt x="34187" y="1459238"/>
                  </a:lnTo>
                  <a:lnTo>
                    <a:pt x="23899" y="1413620"/>
                  </a:lnTo>
                  <a:lnTo>
                    <a:pt x="15396" y="1367352"/>
                  </a:lnTo>
                  <a:lnTo>
                    <a:pt x="8717" y="1320470"/>
                  </a:lnTo>
                  <a:lnTo>
                    <a:pt x="3899" y="1273014"/>
                  </a:lnTo>
                  <a:lnTo>
                    <a:pt x="981" y="1225020"/>
                  </a:lnTo>
                  <a:lnTo>
                    <a:pt x="0" y="1176528"/>
                  </a:lnTo>
                  <a:close/>
                </a:path>
              </a:pathLst>
            </a:custGeom>
            <a:ln w="12700">
              <a:solidFill>
                <a:srgbClr val="C12B64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177024" y="2986912"/>
              <a:ext cx="2353310" cy="2353310"/>
            </a:xfrm>
            <a:custGeom>
              <a:avLst/>
              <a:gdLst/>
              <a:ahLst/>
              <a:cxnLst/>
              <a:rect l="l" t="t" r="r" b="b"/>
              <a:pathLst>
                <a:path w="2353309" h="2353310">
                  <a:moveTo>
                    <a:pt x="1176401" y="0"/>
                  </a:moveTo>
                  <a:lnTo>
                    <a:pt x="1127908" y="981"/>
                  </a:lnTo>
                  <a:lnTo>
                    <a:pt x="1079914" y="3899"/>
                  </a:lnTo>
                  <a:lnTo>
                    <a:pt x="1032458" y="8717"/>
                  </a:lnTo>
                  <a:lnTo>
                    <a:pt x="985576" y="15396"/>
                  </a:lnTo>
                  <a:lnTo>
                    <a:pt x="939308" y="23899"/>
                  </a:lnTo>
                  <a:lnTo>
                    <a:pt x="893690" y="34187"/>
                  </a:lnTo>
                  <a:lnTo>
                    <a:pt x="848761" y="46224"/>
                  </a:lnTo>
                  <a:lnTo>
                    <a:pt x="804558" y="59971"/>
                  </a:lnTo>
                  <a:lnTo>
                    <a:pt x="761119" y="75390"/>
                  </a:lnTo>
                  <a:lnTo>
                    <a:pt x="718482" y="92444"/>
                  </a:lnTo>
                  <a:lnTo>
                    <a:pt x="676685" y="111094"/>
                  </a:lnTo>
                  <a:lnTo>
                    <a:pt x="635766" y="131303"/>
                  </a:lnTo>
                  <a:lnTo>
                    <a:pt x="595762" y="153033"/>
                  </a:lnTo>
                  <a:lnTo>
                    <a:pt x="556712" y="176246"/>
                  </a:lnTo>
                  <a:lnTo>
                    <a:pt x="518653" y="200904"/>
                  </a:lnTo>
                  <a:lnTo>
                    <a:pt x="481623" y="226970"/>
                  </a:lnTo>
                  <a:lnTo>
                    <a:pt x="445660" y="254405"/>
                  </a:lnTo>
                  <a:lnTo>
                    <a:pt x="410802" y="283172"/>
                  </a:lnTo>
                  <a:lnTo>
                    <a:pt x="377086" y="313233"/>
                  </a:lnTo>
                  <a:lnTo>
                    <a:pt x="344551" y="344550"/>
                  </a:lnTo>
                  <a:lnTo>
                    <a:pt x="313233" y="377086"/>
                  </a:lnTo>
                  <a:lnTo>
                    <a:pt x="283172" y="410802"/>
                  </a:lnTo>
                  <a:lnTo>
                    <a:pt x="254405" y="445660"/>
                  </a:lnTo>
                  <a:lnTo>
                    <a:pt x="226970" y="481623"/>
                  </a:lnTo>
                  <a:lnTo>
                    <a:pt x="200904" y="518653"/>
                  </a:lnTo>
                  <a:lnTo>
                    <a:pt x="176246" y="556712"/>
                  </a:lnTo>
                  <a:lnTo>
                    <a:pt x="153033" y="595762"/>
                  </a:lnTo>
                  <a:lnTo>
                    <a:pt x="131303" y="635766"/>
                  </a:lnTo>
                  <a:lnTo>
                    <a:pt x="111094" y="676685"/>
                  </a:lnTo>
                  <a:lnTo>
                    <a:pt x="92444" y="718482"/>
                  </a:lnTo>
                  <a:lnTo>
                    <a:pt x="75390" y="761119"/>
                  </a:lnTo>
                  <a:lnTo>
                    <a:pt x="59971" y="804558"/>
                  </a:lnTo>
                  <a:lnTo>
                    <a:pt x="46224" y="848761"/>
                  </a:lnTo>
                  <a:lnTo>
                    <a:pt x="34187" y="893690"/>
                  </a:lnTo>
                  <a:lnTo>
                    <a:pt x="23899" y="939308"/>
                  </a:lnTo>
                  <a:lnTo>
                    <a:pt x="15396" y="985576"/>
                  </a:lnTo>
                  <a:lnTo>
                    <a:pt x="8717" y="1032458"/>
                  </a:lnTo>
                  <a:lnTo>
                    <a:pt x="3899" y="1079914"/>
                  </a:lnTo>
                  <a:lnTo>
                    <a:pt x="981" y="1127908"/>
                  </a:lnTo>
                  <a:lnTo>
                    <a:pt x="0" y="1176401"/>
                  </a:lnTo>
                  <a:lnTo>
                    <a:pt x="981" y="1224894"/>
                  </a:lnTo>
                  <a:lnTo>
                    <a:pt x="3899" y="1272888"/>
                  </a:lnTo>
                  <a:lnTo>
                    <a:pt x="8717" y="1320345"/>
                  </a:lnTo>
                  <a:lnTo>
                    <a:pt x="15396" y="1367228"/>
                  </a:lnTo>
                  <a:lnTo>
                    <a:pt x="23899" y="1413499"/>
                  </a:lnTo>
                  <a:lnTo>
                    <a:pt x="34187" y="1459119"/>
                  </a:lnTo>
                  <a:lnTo>
                    <a:pt x="46224" y="1504051"/>
                  </a:lnTo>
                  <a:lnTo>
                    <a:pt x="59971" y="1548256"/>
                  </a:lnTo>
                  <a:lnTo>
                    <a:pt x="75390" y="1591698"/>
                  </a:lnTo>
                  <a:lnTo>
                    <a:pt x="92444" y="1634339"/>
                  </a:lnTo>
                  <a:lnTo>
                    <a:pt x="111094" y="1676139"/>
                  </a:lnTo>
                  <a:lnTo>
                    <a:pt x="131303" y="1717062"/>
                  </a:lnTo>
                  <a:lnTo>
                    <a:pt x="153033" y="1757070"/>
                  </a:lnTo>
                  <a:lnTo>
                    <a:pt x="176246" y="1796125"/>
                  </a:lnTo>
                  <a:lnTo>
                    <a:pt x="200904" y="1834188"/>
                  </a:lnTo>
                  <a:lnTo>
                    <a:pt x="226970" y="1871223"/>
                  </a:lnTo>
                  <a:lnTo>
                    <a:pt x="254405" y="1907190"/>
                  </a:lnTo>
                  <a:lnTo>
                    <a:pt x="283172" y="1942053"/>
                  </a:lnTo>
                  <a:lnTo>
                    <a:pt x="313233" y="1975774"/>
                  </a:lnTo>
                  <a:lnTo>
                    <a:pt x="344551" y="2008314"/>
                  </a:lnTo>
                  <a:lnTo>
                    <a:pt x="377086" y="2039636"/>
                  </a:lnTo>
                  <a:lnTo>
                    <a:pt x="410802" y="2069702"/>
                  </a:lnTo>
                  <a:lnTo>
                    <a:pt x="445660" y="2098473"/>
                  </a:lnTo>
                  <a:lnTo>
                    <a:pt x="481623" y="2125913"/>
                  </a:lnTo>
                  <a:lnTo>
                    <a:pt x="518653" y="2151984"/>
                  </a:lnTo>
                  <a:lnTo>
                    <a:pt x="556712" y="2176646"/>
                  </a:lnTo>
                  <a:lnTo>
                    <a:pt x="595762" y="2199864"/>
                  </a:lnTo>
                  <a:lnTo>
                    <a:pt x="635766" y="2221598"/>
                  </a:lnTo>
                  <a:lnTo>
                    <a:pt x="676685" y="2241811"/>
                  </a:lnTo>
                  <a:lnTo>
                    <a:pt x="718482" y="2260465"/>
                  </a:lnTo>
                  <a:lnTo>
                    <a:pt x="761119" y="2277522"/>
                  </a:lnTo>
                  <a:lnTo>
                    <a:pt x="804558" y="2292944"/>
                  </a:lnTo>
                  <a:lnTo>
                    <a:pt x="848761" y="2306694"/>
                  </a:lnTo>
                  <a:lnTo>
                    <a:pt x="893690" y="2318733"/>
                  </a:lnTo>
                  <a:lnTo>
                    <a:pt x="939308" y="2329024"/>
                  </a:lnTo>
                  <a:lnTo>
                    <a:pt x="985576" y="2337528"/>
                  </a:lnTo>
                  <a:lnTo>
                    <a:pt x="1032458" y="2344209"/>
                  </a:lnTo>
                  <a:lnTo>
                    <a:pt x="1079914" y="2349028"/>
                  </a:lnTo>
                  <a:lnTo>
                    <a:pt x="1127908" y="2351947"/>
                  </a:lnTo>
                  <a:lnTo>
                    <a:pt x="1176401" y="2352929"/>
                  </a:lnTo>
                  <a:lnTo>
                    <a:pt x="1224893" y="2351947"/>
                  </a:lnTo>
                  <a:lnTo>
                    <a:pt x="1272887" y="2349028"/>
                  </a:lnTo>
                  <a:lnTo>
                    <a:pt x="1320343" y="2344209"/>
                  </a:lnTo>
                  <a:lnTo>
                    <a:pt x="1367225" y="2337528"/>
                  </a:lnTo>
                  <a:lnTo>
                    <a:pt x="1413493" y="2329024"/>
                  </a:lnTo>
                  <a:lnTo>
                    <a:pt x="1459111" y="2318733"/>
                  </a:lnTo>
                  <a:lnTo>
                    <a:pt x="1504040" y="2306694"/>
                  </a:lnTo>
                  <a:lnTo>
                    <a:pt x="1548243" y="2292944"/>
                  </a:lnTo>
                  <a:lnTo>
                    <a:pt x="1591682" y="2277522"/>
                  </a:lnTo>
                  <a:lnTo>
                    <a:pt x="1634319" y="2260465"/>
                  </a:lnTo>
                  <a:lnTo>
                    <a:pt x="1676116" y="2241811"/>
                  </a:lnTo>
                  <a:lnTo>
                    <a:pt x="1717035" y="2221598"/>
                  </a:lnTo>
                  <a:lnTo>
                    <a:pt x="1757039" y="2199864"/>
                  </a:lnTo>
                  <a:lnTo>
                    <a:pt x="1796089" y="2176646"/>
                  </a:lnTo>
                  <a:lnTo>
                    <a:pt x="1834148" y="2151984"/>
                  </a:lnTo>
                  <a:lnTo>
                    <a:pt x="1871178" y="2125913"/>
                  </a:lnTo>
                  <a:lnTo>
                    <a:pt x="1907141" y="2098473"/>
                  </a:lnTo>
                  <a:lnTo>
                    <a:pt x="1941999" y="2069702"/>
                  </a:lnTo>
                  <a:lnTo>
                    <a:pt x="1975715" y="2039636"/>
                  </a:lnTo>
                  <a:lnTo>
                    <a:pt x="2008250" y="2008314"/>
                  </a:lnTo>
                  <a:lnTo>
                    <a:pt x="2039568" y="1975774"/>
                  </a:lnTo>
                  <a:lnTo>
                    <a:pt x="2069629" y="1942053"/>
                  </a:lnTo>
                  <a:lnTo>
                    <a:pt x="2098396" y="1907190"/>
                  </a:lnTo>
                  <a:lnTo>
                    <a:pt x="2125831" y="1871223"/>
                  </a:lnTo>
                  <a:lnTo>
                    <a:pt x="2151897" y="1834188"/>
                  </a:lnTo>
                  <a:lnTo>
                    <a:pt x="2176555" y="1796125"/>
                  </a:lnTo>
                  <a:lnTo>
                    <a:pt x="2199768" y="1757070"/>
                  </a:lnTo>
                  <a:lnTo>
                    <a:pt x="2221498" y="1717062"/>
                  </a:lnTo>
                  <a:lnTo>
                    <a:pt x="2241707" y="1676139"/>
                  </a:lnTo>
                  <a:lnTo>
                    <a:pt x="2260357" y="1634339"/>
                  </a:lnTo>
                  <a:lnTo>
                    <a:pt x="2277411" y="1591698"/>
                  </a:lnTo>
                  <a:lnTo>
                    <a:pt x="2292830" y="1548257"/>
                  </a:lnTo>
                  <a:lnTo>
                    <a:pt x="2306577" y="1504051"/>
                  </a:lnTo>
                  <a:lnTo>
                    <a:pt x="2318614" y="1459119"/>
                  </a:lnTo>
                  <a:lnTo>
                    <a:pt x="2328902" y="1413499"/>
                  </a:lnTo>
                  <a:lnTo>
                    <a:pt x="2337405" y="1367228"/>
                  </a:lnTo>
                  <a:lnTo>
                    <a:pt x="2344084" y="1320345"/>
                  </a:lnTo>
                  <a:lnTo>
                    <a:pt x="2348902" y="1272888"/>
                  </a:lnTo>
                  <a:lnTo>
                    <a:pt x="2351820" y="1224894"/>
                  </a:lnTo>
                  <a:lnTo>
                    <a:pt x="2352802" y="1176401"/>
                  </a:lnTo>
                  <a:lnTo>
                    <a:pt x="2351820" y="1127908"/>
                  </a:lnTo>
                  <a:lnTo>
                    <a:pt x="2348902" y="1079914"/>
                  </a:lnTo>
                  <a:lnTo>
                    <a:pt x="2344084" y="1032458"/>
                  </a:lnTo>
                  <a:lnTo>
                    <a:pt x="2337405" y="985576"/>
                  </a:lnTo>
                  <a:lnTo>
                    <a:pt x="2328902" y="939308"/>
                  </a:lnTo>
                  <a:lnTo>
                    <a:pt x="2318614" y="893690"/>
                  </a:lnTo>
                  <a:lnTo>
                    <a:pt x="2306577" y="848761"/>
                  </a:lnTo>
                  <a:lnTo>
                    <a:pt x="2292830" y="804558"/>
                  </a:lnTo>
                  <a:lnTo>
                    <a:pt x="2277411" y="761119"/>
                  </a:lnTo>
                  <a:lnTo>
                    <a:pt x="2260357" y="718482"/>
                  </a:lnTo>
                  <a:lnTo>
                    <a:pt x="2241707" y="676685"/>
                  </a:lnTo>
                  <a:lnTo>
                    <a:pt x="2221498" y="635766"/>
                  </a:lnTo>
                  <a:lnTo>
                    <a:pt x="2199768" y="595762"/>
                  </a:lnTo>
                  <a:lnTo>
                    <a:pt x="2176555" y="556712"/>
                  </a:lnTo>
                  <a:lnTo>
                    <a:pt x="2151897" y="518653"/>
                  </a:lnTo>
                  <a:lnTo>
                    <a:pt x="2125831" y="481623"/>
                  </a:lnTo>
                  <a:lnTo>
                    <a:pt x="2098396" y="445660"/>
                  </a:lnTo>
                  <a:lnTo>
                    <a:pt x="2069629" y="410802"/>
                  </a:lnTo>
                  <a:lnTo>
                    <a:pt x="2039568" y="377086"/>
                  </a:lnTo>
                  <a:lnTo>
                    <a:pt x="2008250" y="344550"/>
                  </a:lnTo>
                  <a:lnTo>
                    <a:pt x="1975715" y="313233"/>
                  </a:lnTo>
                  <a:lnTo>
                    <a:pt x="1941999" y="283172"/>
                  </a:lnTo>
                  <a:lnTo>
                    <a:pt x="1907141" y="254405"/>
                  </a:lnTo>
                  <a:lnTo>
                    <a:pt x="1871178" y="226970"/>
                  </a:lnTo>
                  <a:lnTo>
                    <a:pt x="1834148" y="200904"/>
                  </a:lnTo>
                  <a:lnTo>
                    <a:pt x="1796089" y="176246"/>
                  </a:lnTo>
                  <a:lnTo>
                    <a:pt x="1757039" y="153033"/>
                  </a:lnTo>
                  <a:lnTo>
                    <a:pt x="1717035" y="131303"/>
                  </a:lnTo>
                  <a:lnTo>
                    <a:pt x="1676116" y="111094"/>
                  </a:lnTo>
                  <a:lnTo>
                    <a:pt x="1634319" y="92444"/>
                  </a:lnTo>
                  <a:lnTo>
                    <a:pt x="1591682" y="75390"/>
                  </a:lnTo>
                  <a:lnTo>
                    <a:pt x="1548243" y="59971"/>
                  </a:lnTo>
                  <a:lnTo>
                    <a:pt x="1504040" y="46224"/>
                  </a:lnTo>
                  <a:lnTo>
                    <a:pt x="1459111" y="34187"/>
                  </a:lnTo>
                  <a:lnTo>
                    <a:pt x="1413493" y="23899"/>
                  </a:lnTo>
                  <a:lnTo>
                    <a:pt x="1367225" y="15396"/>
                  </a:lnTo>
                  <a:lnTo>
                    <a:pt x="1320343" y="8717"/>
                  </a:lnTo>
                  <a:lnTo>
                    <a:pt x="1272887" y="3899"/>
                  </a:lnTo>
                  <a:lnTo>
                    <a:pt x="1224893" y="981"/>
                  </a:lnTo>
                  <a:lnTo>
                    <a:pt x="1176401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177024" y="2986912"/>
              <a:ext cx="2353310" cy="2353310"/>
            </a:xfrm>
            <a:custGeom>
              <a:avLst/>
              <a:gdLst/>
              <a:ahLst/>
              <a:cxnLst/>
              <a:rect l="l" t="t" r="r" b="b"/>
              <a:pathLst>
                <a:path w="2353309" h="2353310">
                  <a:moveTo>
                    <a:pt x="0" y="1176401"/>
                  </a:moveTo>
                  <a:lnTo>
                    <a:pt x="981" y="1127908"/>
                  </a:lnTo>
                  <a:lnTo>
                    <a:pt x="3899" y="1079914"/>
                  </a:lnTo>
                  <a:lnTo>
                    <a:pt x="8717" y="1032458"/>
                  </a:lnTo>
                  <a:lnTo>
                    <a:pt x="15396" y="985576"/>
                  </a:lnTo>
                  <a:lnTo>
                    <a:pt x="23899" y="939308"/>
                  </a:lnTo>
                  <a:lnTo>
                    <a:pt x="34187" y="893690"/>
                  </a:lnTo>
                  <a:lnTo>
                    <a:pt x="46224" y="848761"/>
                  </a:lnTo>
                  <a:lnTo>
                    <a:pt x="59971" y="804558"/>
                  </a:lnTo>
                  <a:lnTo>
                    <a:pt x="75390" y="761119"/>
                  </a:lnTo>
                  <a:lnTo>
                    <a:pt x="92444" y="718482"/>
                  </a:lnTo>
                  <a:lnTo>
                    <a:pt x="111094" y="676685"/>
                  </a:lnTo>
                  <a:lnTo>
                    <a:pt x="131303" y="635766"/>
                  </a:lnTo>
                  <a:lnTo>
                    <a:pt x="153033" y="595762"/>
                  </a:lnTo>
                  <a:lnTo>
                    <a:pt x="176246" y="556712"/>
                  </a:lnTo>
                  <a:lnTo>
                    <a:pt x="200904" y="518653"/>
                  </a:lnTo>
                  <a:lnTo>
                    <a:pt x="226970" y="481623"/>
                  </a:lnTo>
                  <a:lnTo>
                    <a:pt x="254405" y="445660"/>
                  </a:lnTo>
                  <a:lnTo>
                    <a:pt x="283172" y="410802"/>
                  </a:lnTo>
                  <a:lnTo>
                    <a:pt x="313233" y="377086"/>
                  </a:lnTo>
                  <a:lnTo>
                    <a:pt x="344551" y="344550"/>
                  </a:lnTo>
                  <a:lnTo>
                    <a:pt x="377086" y="313233"/>
                  </a:lnTo>
                  <a:lnTo>
                    <a:pt x="410802" y="283172"/>
                  </a:lnTo>
                  <a:lnTo>
                    <a:pt x="445660" y="254405"/>
                  </a:lnTo>
                  <a:lnTo>
                    <a:pt x="481623" y="226970"/>
                  </a:lnTo>
                  <a:lnTo>
                    <a:pt x="518653" y="200904"/>
                  </a:lnTo>
                  <a:lnTo>
                    <a:pt x="556712" y="176246"/>
                  </a:lnTo>
                  <a:lnTo>
                    <a:pt x="595762" y="153033"/>
                  </a:lnTo>
                  <a:lnTo>
                    <a:pt x="635766" y="131303"/>
                  </a:lnTo>
                  <a:lnTo>
                    <a:pt x="676685" y="111094"/>
                  </a:lnTo>
                  <a:lnTo>
                    <a:pt x="718482" y="92444"/>
                  </a:lnTo>
                  <a:lnTo>
                    <a:pt x="761119" y="75390"/>
                  </a:lnTo>
                  <a:lnTo>
                    <a:pt x="804558" y="59971"/>
                  </a:lnTo>
                  <a:lnTo>
                    <a:pt x="848761" y="46224"/>
                  </a:lnTo>
                  <a:lnTo>
                    <a:pt x="893690" y="34187"/>
                  </a:lnTo>
                  <a:lnTo>
                    <a:pt x="939308" y="23899"/>
                  </a:lnTo>
                  <a:lnTo>
                    <a:pt x="985576" y="15396"/>
                  </a:lnTo>
                  <a:lnTo>
                    <a:pt x="1032458" y="8717"/>
                  </a:lnTo>
                  <a:lnTo>
                    <a:pt x="1079914" y="3899"/>
                  </a:lnTo>
                  <a:lnTo>
                    <a:pt x="1127908" y="981"/>
                  </a:lnTo>
                  <a:lnTo>
                    <a:pt x="1176401" y="0"/>
                  </a:lnTo>
                  <a:lnTo>
                    <a:pt x="1224893" y="981"/>
                  </a:lnTo>
                  <a:lnTo>
                    <a:pt x="1272887" y="3899"/>
                  </a:lnTo>
                  <a:lnTo>
                    <a:pt x="1320343" y="8717"/>
                  </a:lnTo>
                  <a:lnTo>
                    <a:pt x="1367225" y="15396"/>
                  </a:lnTo>
                  <a:lnTo>
                    <a:pt x="1413493" y="23899"/>
                  </a:lnTo>
                  <a:lnTo>
                    <a:pt x="1459111" y="34187"/>
                  </a:lnTo>
                  <a:lnTo>
                    <a:pt x="1504040" y="46224"/>
                  </a:lnTo>
                  <a:lnTo>
                    <a:pt x="1548243" y="59971"/>
                  </a:lnTo>
                  <a:lnTo>
                    <a:pt x="1591682" y="75390"/>
                  </a:lnTo>
                  <a:lnTo>
                    <a:pt x="1634319" y="92444"/>
                  </a:lnTo>
                  <a:lnTo>
                    <a:pt x="1676116" y="111094"/>
                  </a:lnTo>
                  <a:lnTo>
                    <a:pt x="1717035" y="131303"/>
                  </a:lnTo>
                  <a:lnTo>
                    <a:pt x="1757039" y="153033"/>
                  </a:lnTo>
                  <a:lnTo>
                    <a:pt x="1796089" y="176246"/>
                  </a:lnTo>
                  <a:lnTo>
                    <a:pt x="1834148" y="200904"/>
                  </a:lnTo>
                  <a:lnTo>
                    <a:pt x="1871178" y="226970"/>
                  </a:lnTo>
                  <a:lnTo>
                    <a:pt x="1907141" y="254405"/>
                  </a:lnTo>
                  <a:lnTo>
                    <a:pt x="1941999" y="283172"/>
                  </a:lnTo>
                  <a:lnTo>
                    <a:pt x="1975715" y="313233"/>
                  </a:lnTo>
                  <a:lnTo>
                    <a:pt x="2008250" y="344550"/>
                  </a:lnTo>
                  <a:lnTo>
                    <a:pt x="2039568" y="377086"/>
                  </a:lnTo>
                  <a:lnTo>
                    <a:pt x="2069629" y="410802"/>
                  </a:lnTo>
                  <a:lnTo>
                    <a:pt x="2098396" y="445660"/>
                  </a:lnTo>
                  <a:lnTo>
                    <a:pt x="2125831" y="481623"/>
                  </a:lnTo>
                  <a:lnTo>
                    <a:pt x="2151897" y="518653"/>
                  </a:lnTo>
                  <a:lnTo>
                    <a:pt x="2176555" y="556712"/>
                  </a:lnTo>
                  <a:lnTo>
                    <a:pt x="2199768" y="595762"/>
                  </a:lnTo>
                  <a:lnTo>
                    <a:pt x="2221498" y="635766"/>
                  </a:lnTo>
                  <a:lnTo>
                    <a:pt x="2241707" y="676685"/>
                  </a:lnTo>
                  <a:lnTo>
                    <a:pt x="2260357" y="718482"/>
                  </a:lnTo>
                  <a:lnTo>
                    <a:pt x="2277411" y="761119"/>
                  </a:lnTo>
                  <a:lnTo>
                    <a:pt x="2292830" y="804558"/>
                  </a:lnTo>
                  <a:lnTo>
                    <a:pt x="2306577" y="848761"/>
                  </a:lnTo>
                  <a:lnTo>
                    <a:pt x="2318614" y="893690"/>
                  </a:lnTo>
                  <a:lnTo>
                    <a:pt x="2328902" y="939308"/>
                  </a:lnTo>
                  <a:lnTo>
                    <a:pt x="2337405" y="985576"/>
                  </a:lnTo>
                  <a:lnTo>
                    <a:pt x="2344084" y="1032458"/>
                  </a:lnTo>
                  <a:lnTo>
                    <a:pt x="2348902" y="1079914"/>
                  </a:lnTo>
                  <a:lnTo>
                    <a:pt x="2351820" y="1127908"/>
                  </a:lnTo>
                  <a:lnTo>
                    <a:pt x="2352802" y="1176401"/>
                  </a:lnTo>
                  <a:lnTo>
                    <a:pt x="2351820" y="1224894"/>
                  </a:lnTo>
                  <a:lnTo>
                    <a:pt x="2348902" y="1272888"/>
                  </a:lnTo>
                  <a:lnTo>
                    <a:pt x="2344084" y="1320345"/>
                  </a:lnTo>
                  <a:lnTo>
                    <a:pt x="2337405" y="1367228"/>
                  </a:lnTo>
                  <a:lnTo>
                    <a:pt x="2328902" y="1413499"/>
                  </a:lnTo>
                  <a:lnTo>
                    <a:pt x="2318614" y="1459119"/>
                  </a:lnTo>
                  <a:lnTo>
                    <a:pt x="2306577" y="1504051"/>
                  </a:lnTo>
                  <a:lnTo>
                    <a:pt x="2292830" y="1548257"/>
                  </a:lnTo>
                  <a:lnTo>
                    <a:pt x="2277411" y="1591698"/>
                  </a:lnTo>
                  <a:lnTo>
                    <a:pt x="2260357" y="1634339"/>
                  </a:lnTo>
                  <a:lnTo>
                    <a:pt x="2241707" y="1676139"/>
                  </a:lnTo>
                  <a:lnTo>
                    <a:pt x="2221498" y="1717062"/>
                  </a:lnTo>
                  <a:lnTo>
                    <a:pt x="2199768" y="1757070"/>
                  </a:lnTo>
                  <a:lnTo>
                    <a:pt x="2176555" y="1796125"/>
                  </a:lnTo>
                  <a:lnTo>
                    <a:pt x="2151897" y="1834188"/>
                  </a:lnTo>
                  <a:lnTo>
                    <a:pt x="2125831" y="1871223"/>
                  </a:lnTo>
                  <a:lnTo>
                    <a:pt x="2098396" y="1907190"/>
                  </a:lnTo>
                  <a:lnTo>
                    <a:pt x="2069629" y="1942053"/>
                  </a:lnTo>
                  <a:lnTo>
                    <a:pt x="2039568" y="1975774"/>
                  </a:lnTo>
                  <a:lnTo>
                    <a:pt x="2008250" y="2008314"/>
                  </a:lnTo>
                  <a:lnTo>
                    <a:pt x="1975715" y="2039636"/>
                  </a:lnTo>
                  <a:lnTo>
                    <a:pt x="1941999" y="2069702"/>
                  </a:lnTo>
                  <a:lnTo>
                    <a:pt x="1907141" y="2098473"/>
                  </a:lnTo>
                  <a:lnTo>
                    <a:pt x="1871178" y="2125913"/>
                  </a:lnTo>
                  <a:lnTo>
                    <a:pt x="1834148" y="2151984"/>
                  </a:lnTo>
                  <a:lnTo>
                    <a:pt x="1796089" y="2176646"/>
                  </a:lnTo>
                  <a:lnTo>
                    <a:pt x="1757039" y="2199864"/>
                  </a:lnTo>
                  <a:lnTo>
                    <a:pt x="1717035" y="2221598"/>
                  </a:lnTo>
                  <a:lnTo>
                    <a:pt x="1676116" y="2241811"/>
                  </a:lnTo>
                  <a:lnTo>
                    <a:pt x="1634319" y="2260465"/>
                  </a:lnTo>
                  <a:lnTo>
                    <a:pt x="1591682" y="2277522"/>
                  </a:lnTo>
                  <a:lnTo>
                    <a:pt x="1548243" y="2292944"/>
                  </a:lnTo>
                  <a:lnTo>
                    <a:pt x="1504040" y="2306694"/>
                  </a:lnTo>
                  <a:lnTo>
                    <a:pt x="1459111" y="2318733"/>
                  </a:lnTo>
                  <a:lnTo>
                    <a:pt x="1413493" y="2329024"/>
                  </a:lnTo>
                  <a:lnTo>
                    <a:pt x="1367225" y="2337528"/>
                  </a:lnTo>
                  <a:lnTo>
                    <a:pt x="1320343" y="2344209"/>
                  </a:lnTo>
                  <a:lnTo>
                    <a:pt x="1272887" y="2349028"/>
                  </a:lnTo>
                  <a:lnTo>
                    <a:pt x="1224893" y="2351947"/>
                  </a:lnTo>
                  <a:lnTo>
                    <a:pt x="1176401" y="2352929"/>
                  </a:lnTo>
                  <a:lnTo>
                    <a:pt x="1127908" y="2351947"/>
                  </a:lnTo>
                  <a:lnTo>
                    <a:pt x="1079914" y="2349028"/>
                  </a:lnTo>
                  <a:lnTo>
                    <a:pt x="1032458" y="2344209"/>
                  </a:lnTo>
                  <a:lnTo>
                    <a:pt x="985576" y="2337528"/>
                  </a:lnTo>
                  <a:lnTo>
                    <a:pt x="939308" y="2329024"/>
                  </a:lnTo>
                  <a:lnTo>
                    <a:pt x="893690" y="2318733"/>
                  </a:lnTo>
                  <a:lnTo>
                    <a:pt x="848761" y="2306694"/>
                  </a:lnTo>
                  <a:lnTo>
                    <a:pt x="804558" y="2292944"/>
                  </a:lnTo>
                  <a:lnTo>
                    <a:pt x="761119" y="2277522"/>
                  </a:lnTo>
                  <a:lnTo>
                    <a:pt x="718482" y="2260465"/>
                  </a:lnTo>
                  <a:lnTo>
                    <a:pt x="676685" y="2241811"/>
                  </a:lnTo>
                  <a:lnTo>
                    <a:pt x="635766" y="2221598"/>
                  </a:lnTo>
                  <a:lnTo>
                    <a:pt x="595762" y="2199864"/>
                  </a:lnTo>
                  <a:lnTo>
                    <a:pt x="556712" y="2176646"/>
                  </a:lnTo>
                  <a:lnTo>
                    <a:pt x="518653" y="2151984"/>
                  </a:lnTo>
                  <a:lnTo>
                    <a:pt x="481623" y="2125913"/>
                  </a:lnTo>
                  <a:lnTo>
                    <a:pt x="445660" y="2098473"/>
                  </a:lnTo>
                  <a:lnTo>
                    <a:pt x="410802" y="2069702"/>
                  </a:lnTo>
                  <a:lnTo>
                    <a:pt x="377086" y="2039636"/>
                  </a:lnTo>
                  <a:lnTo>
                    <a:pt x="344551" y="2008314"/>
                  </a:lnTo>
                  <a:lnTo>
                    <a:pt x="313233" y="1975774"/>
                  </a:lnTo>
                  <a:lnTo>
                    <a:pt x="283172" y="1942053"/>
                  </a:lnTo>
                  <a:lnTo>
                    <a:pt x="254405" y="1907190"/>
                  </a:lnTo>
                  <a:lnTo>
                    <a:pt x="226970" y="1871223"/>
                  </a:lnTo>
                  <a:lnTo>
                    <a:pt x="200904" y="1834188"/>
                  </a:lnTo>
                  <a:lnTo>
                    <a:pt x="176246" y="1796125"/>
                  </a:lnTo>
                  <a:lnTo>
                    <a:pt x="153033" y="1757070"/>
                  </a:lnTo>
                  <a:lnTo>
                    <a:pt x="131303" y="1717062"/>
                  </a:lnTo>
                  <a:lnTo>
                    <a:pt x="111094" y="1676139"/>
                  </a:lnTo>
                  <a:lnTo>
                    <a:pt x="92444" y="1634339"/>
                  </a:lnTo>
                  <a:lnTo>
                    <a:pt x="75390" y="1591698"/>
                  </a:lnTo>
                  <a:lnTo>
                    <a:pt x="59971" y="1548256"/>
                  </a:lnTo>
                  <a:lnTo>
                    <a:pt x="46224" y="1504051"/>
                  </a:lnTo>
                  <a:lnTo>
                    <a:pt x="34187" y="1459119"/>
                  </a:lnTo>
                  <a:lnTo>
                    <a:pt x="23899" y="1413499"/>
                  </a:lnTo>
                  <a:lnTo>
                    <a:pt x="15396" y="1367228"/>
                  </a:lnTo>
                  <a:lnTo>
                    <a:pt x="8717" y="1320345"/>
                  </a:lnTo>
                  <a:lnTo>
                    <a:pt x="3899" y="1272888"/>
                  </a:lnTo>
                  <a:lnTo>
                    <a:pt x="981" y="1224894"/>
                  </a:lnTo>
                  <a:lnTo>
                    <a:pt x="0" y="1176401"/>
                  </a:lnTo>
                  <a:close/>
                </a:path>
              </a:pathLst>
            </a:custGeom>
            <a:ln w="12700">
              <a:solidFill>
                <a:srgbClr val="C12B64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159124" y="3034537"/>
              <a:ext cx="2353310" cy="2353310"/>
            </a:xfrm>
            <a:custGeom>
              <a:avLst/>
              <a:gdLst/>
              <a:ahLst/>
              <a:cxnLst/>
              <a:rect l="l" t="t" r="r" b="b"/>
              <a:pathLst>
                <a:path w="2353310" h="2353310">
                  <a:moveTo>
                    <a:pt x="1176527" y="0"/>
                  </a:moveTo>
                  <a:lnTo>
                    <a:pt x="1128034" y="981"/>
                  </a:lnTo>
                  <a:lnTo>
                    <a:pt x="1080040" y="3900"/>
                  </a:lnTo>
                  <a:lnTo>
                    <a:pt x="1032583" y="8719"/>
                  </a:lnTo>
                  <a:lnTo>
                    <a:pt x="985700" y="15400"/>
                  </a:lnTo>
                  <a:lnTo>
                    <a:pt x="939429" y="23904"/>
                  </a:lnTo>
                  <a:lnTo>
                    <a:pt x="893809" y="34195"/>
                  </a:lnTo>
                  <a:lnTo>
                    <a:pt x="848877" y="46234"/>
                  </a:lnTo>
                  <a:lnTo>
                    <a:pt x="804671" y="59984"/>
                  </a:lnTo>
                  <a:lnTo>
                    <a:pt x="761230" y="75406"/>
                  </a:lnTo>
                  <a:lnTo>
                    <a:pt x="718589" y="92463"/>
                  </a:lnTo>
                  <a:lnTo>
                    <a:pt x="676789" y="111117"/>
                  </a:lnTo>
                  <a:lnTo>
                    <a:pt x="635866" y="131330"/>
                  </a:lnTo>
                  <a:lnTo>
                    <a:pt x="595858" y="153064"/>
                  </a:lnTo>
                  <a:lnTo>
                    <a:pt x="556803" y="176282"/>
                  </a:lnTo>
                  <a:lnTo>
                    <a:pt x="518740" y="200944"/>
                  </a:lnTo>
                  <a:lnTo>
                    <a:pt x="481705" y="227015"/>
                  </a:lnTo>
                  <a:lnTo>
                    <a:pt x="445738" y="254455"/>
                  </a:lnTo>
                  <a:lnTo>
                    <a:pt x="410875" y="283226"/>
                  </a:lnTo>
                  <a:lnTo>
                    <a:pt x="377154" y="313292"/>
                  </a:lnTo>
                  <a:lnTo>
                    <a:pt x="344614" y="344614"/>
                  </a:lnTo>
                  <a:lnTo>
                    <a:pt x="313292" y="377154"/>
                  </a:lnTo>
                  <a:lnTo>
                    <a:pt x="283226" y="410875"/>
                  </a:lnTo>
                  <a:lnTo>
                    <a:pt x="254455" y="445738"/>
                  </a:lnTo>
                  <a:lnTo>
                    <a:pt x="227015" y="481705"/>
                  </a:lnTo>
                  <a:lnTo>
                    <a:pt x="200944" y="518740"/>
                  </a:lnTo>
                  <a:lnTo>
                    <a:pt x="176282" y="556803"/>
                  </a:lnTo>
                  <a:lnTo>
                    <a:pt x="153064" y="595858"/>
                  </a:lnTo>
                  <a:lnTo>
                    <a:pt x="131330" y="635866"/>
                  </a:lnTo>
                  <a:lnTo>
                    <a:pt x="111117" y="676789"/>
                  </a:lnTo>
                  <a:lnTo>
                    <a:pt x="92463" y="718589"/>
                  </a:lnTo>
                  <a:lnTo>
                    <a:pt x="75406" y="761230"/>
                  </a:lnTo>
                  <a:lnTo>
                    <a:pt x="59984" y="804672"/>
                  </a:lnTo>
                  <a:lnTo>
                    <a:pt x="46234" y="848877"/>
                  </a:lnTo>
                  <a:lnTo>
                    <a:pt x="34195" y="893809"/>
                  </a:lnTo>
                  <a:lnTo>
                    <a:pt x="23904" y="939429"/>
                  </a:lnTo>
                  <a:lnTo>
                    <a:pt x="15400" y="985700"/>
                  </a:lnTo>
                  <a:lnTo>
                    <a:pt x="8719" y="1032583"/>
                  </a:lnTo>
                  <a:lnTo>
                    <a:pt x="3900" y="1080040"/>
                  </a:lnTo>
                  <a:lnTo>
                    <a:pt x="981" y="1128034"/>
                  </a:lnTo>
                  <a:lnTo>
                    <a:pt x="0" y="1176528"/>
                  </a:lnTo>
                  <a:lnTo>
                    <a:pt x="981" y="1225020"/>
                  </a:lnTo>
                  <a:lnTo>
                    <a:pt x="3900" y="1273014"/>
                  </a:lnTo>
                  <a:lnTo>
                    <a:pt x="8719" y="1320470"/>
                  </a:lnTo>
                  <a:lnTo>
                    <a:pt x="15400" y="1367352"/>
                  </a:lnTo>
                  <a:lnTo>
                    <a:pt x="23904" y="1413620"/>
                  </a:lnTo>
                  <a:lnTo>
                    <a:pt x="34195" y="1459238"/>
                  </a:lnTo>
                  <a:lnTo>
                    <a:pt x="46234" y="1504167"/>
                  </a:lnTo>
                  <a:lnTo>
                    <a:pt x="59984" y="1548370"/>
                  </a:lnTo>
                  <a:lnTo>
                    <a:pt x="75406" y="1591809"/>
                  </a:lnTo>
                  <a:lnTo>
                    <a:pt x="92463" y="1634446"/>
                  </a:lnTo>
                  <a:lnTo>
                    <a:pt x="111117" y="1676243"/>
                  </a:lnTo>
                  <a:lnTo>
                    <a:pt x="131330" y="1717162"/>
                  </a:lnTo>
                  <a:lnTo>
                    <a:pt x="153064" y="1757166"/>
                  </a:lnTo>
                  <a:lnTo>
                    <a:pt x="176282" y="1796216"/>
                  </a:lnTo>
                  <a:lnTo>
                    <a:pt x="200944" y="1834275"/>
                  </a:lnTo>
                  <a:lnTo>
                    <a:pt x="227015" y="1871305"/>
                  </a:lnTo>
                  <a:lnTo>
                    <a:pt x="254455" y="1907268"/>
                  </a:lnTo>
                  <a:lnTo>
                    <a:pt x="283226" y="1942126"/>
                  </a:lnTo>
                  <a:lnTo>
                    <a:pt x="313292" y="1975842"/>
                  </a:lnTo>
                  <a:lnTo>
                    <a:pt x="344614" y="2008378"/>
                  </a:lnTo>
                  <a:lnTo>
                    <a:pt x="377154" y="2039695"/>
                  </a:lnTo>
                  <a:lnTo>
                    <a:pt x="410875" y="2069756"/>
                  </a:lnTo>
                  <a:lnTo>
                    <a:pt x="445738" y="2098523"/>
                  </a:lnTo>
                  <a:lnTo>
                    <a:pt x="481705" y="2125958"/>
                  </a:lnTo>
                  <a:lnTo>
                    <a:pt x="518740" y="2152024"/>
                  </a:lnTo>
                  <a:lnTo>
                    <a:pt x="556803" y="2176682"/>
                  </a:lnTo>
                  <a:lnTo>
                    <a:pt x="595858" y="2199895"/>
                  </a:lnTo>
                  <a:lnTo>
                    <a:pt x="635866" y="2221625"/>
                  </a:lnTo>
                  <a:lnTo>
                    <a:pt x="676789" y="2241834"/>
                  </a:lnTo>
                  <a:lnTo>
                    <a:pt x="718589" y="2260484"/>
                  </a:lnTo>
                  <a:lnTo>
                    <a:pt x="761230" y="2277538"/>
                  </a:lnTo>
                  <a:lnTo>
                    <a:pt x="804672" y="2292957"/>
                  </a:lnTo>
                  <a:lnTo>
                    <a:pt x="848877" y="2306704"/>
                  </a:lnTo>
                  <a:lnTo>
                    <a:pt x="893809" y="2318741"/>
                  </a:lnTo>
                  <a:lnTo>
                    <a:pt x="939429" y="2329029"/>
                  </a:lnTo>
                  <a:lnTo>
                    <a:pt x="985700" y="2337532"/>
                  </a:lnTo>
                  <a:lnTo>
                    <a:pt x="1032583" y="2344211"/>
                  </a:lnTo>
                  <a:lnTo>
                    <a:pt x="1080040" y="2349029"/>
                  </a:lnTo>
                  <a:lnTo>
                    <a:pt x="1128034" y="2351947"/>
                  </a:lnTo>
                  <a:lnTo>
                    <a:pt x="1176527" y="2352929"/>
                  </a:lnTo>
                  <a:lnTo>
                    <a:pt x="1225020" y="2351947"/>
                  </a:lnTo>
                  <a:lnTo>
                    <a:pt x="1273014" y="2349029"/>
                  </a:lnTo>
                  <a:lnTo>
                    <a:pt x="1320470" y="2344211"/>
                  </a:lnTo>
                  <a:lnTo>
                    <a:pt x="1367352" y="2337532"/>
                  </a:lnTo>
                  <a:lnTo>
                    <a:pt x="1413620" y="2329029"/>
                  </a:lnTo>
                  <a:lnTo>
                    <a:pt x="1459238" y="2318741"/>
                  </a:lnTo>
                  <a:lnTo>
                    <a:pt x="1504167" y="2306704"/>
                  </a:lnTo>
                  <a:lnTo>
                    <a:pt x="1548370" y="2292957"/>
                  </a:lnTo>
                  <a:lnTo>
                    <a:pt x="1591809" y="2277538"/>
                  </a:lnTo>
                  <a:lnTo>
                    <a:pt x="1634446" y="2260484"/>
                  </a:lnTo>
                  <a:lnTo>
                    <a:pt x="1676243" y="2241834"/>
                  </a:lnTo>
                  <a:lnTo>
                    <a:pt x="1717162" y="2221625"/>
                  </a:lnTo>
                  <a:lnTo>
                    <a:pt x="1757166" y="2199895"/>
                  </a:lnTo>
                  <a:lnTo>
                    <a:pt x="1796216" y="2176682"/>
                  </a:lnTo>
                  <a:lnTo>
                    <a:pt x="1834275" y="2152024"/>
                  </a:lnTo>
                  <a:lnTo>
                    <a:pt x="1871305" y="2125958"/>
                  </a:lnTo>
                  <a:lnTo>
                    <a:pt x="1907268" y="2098523"/>
                  </a:lnTo>
                  <a:lnTo>
                    <a:pt x="1942126" y="2069756"/>
                  </a:lnTo>
                  <a:lnTo>
                    <a:pt x="1975842" y="2039695"/>
                  </a:lnTo>
                  <a:lnTo>
                    <a:pt x="2008378" y="2008378"/>
                  </a:lnTo>
                  <a:lnTo>
                    <a:pt x="2039695" y="1975842"/>
                  </a:lnTo>
                  <a:lnTo>
                    <a:pt x="2069756" y="1942126"/>
                  </a:lnTo>
                  <a:lnTo>
                    <a:pt x="2098523" y="1907268"/>
                  </a:lnTo>
                  <a:lnTo>
                    <a:pt x="2125958" y="1871305"/>
                  </a:lnTo>
                  <a:lnTo>
                    <a:pt x="2152024" y="1834275"/>
                  </a:lnTo>
                  <a:lnTo>
                    <a:pt x="2176682" y="1796216"/>
                  </a:lnTo>
                  <a:lnTo>
                    <a:pt x="2199895" y="1757166"/>
                  </a:lnTo>
                  <a:lnTo>
                    <a:pt x="2221625" y="1717162"/>
                  </a:lnTo>
                  <a:lnTo>
                    <a:pt x="2241834" y="1676243"/>
                  </a:lnTo>
                  <a:lnTo>
                    <a:pt x="2260484" y="1634446"/>
                  </a:lnTo>
                  <a:lnTo>
                    <a:pt x="2277538" y="1591809"/>
                  </a:lnTo>
                  <a:lnTo>
                    <a:pt x="2292957" y="1548370"/>
                  </a:lnTo>
                  <a:lnTo>
                    <a:pt x="2306704" y="1504167"/>
                  </a:lnTo>
                  <a:lnTo>
                    <a:pt x="2318741" y="1459238"/>
                  </a:lnTo>
                  <a:lnTo>
                    <a:pt x="2329029" y="1413620"/>
                  </a:lnTo>
                  <a:lnTo>
                    <a:pt x="2337532" y="1367352"/>
                  </a:lnTo>
                  <a:lnTo>
                    <a:pt x="2344211" y="1320470"/>
                  </a:lnTo>
                  <a:lnTo>
                    <a:pt x="2349029" y="1273014"/>
                  </a:lnTo>
                  <a:lnTo>
                    <a:pt x="2351947" y="1225020"/>
                  </a:lnTo>
                  <a:lnTo>
                    <a:pt x="2352929" y="1176528"/>
                  </a:lnTo>
                  <a:lnTo>
                    <a:pt x="2351947" y="1128034"/>
                  </a:lnTo>
                  <a:lnTo>
                    <a:pt x="2349029" y="1080040"/>
                  </a:lnTo>
                  <a:lnTo>
                    <a:pt x="2344211" y="1032583"/>
                  </a:lnTo>
                  <a:lnTo>
                    <a:pt x="2337532" y="985700"/>
                  </a:lnTo>
                  <a:lnTo>
                    <a:pt x="2329029" y="939429"/>
                  </a:lnTo>
                  <a:lnTo>
                    <a:pt x="2318741" y="893809"/>
                  </a:lnTo>
                  <a:lnTo>
                    <a:pt x="2306704" y="848877"/>
                  </a:lnTo>
                  <a:lnTo>
                    <a:pt x="2292957" y="804672"/>
                  </a:lnTo>
                  <a:lnTo>
                    <a:pt x="2277538" y="761230"/>
                  </a:lnTo>
                  <a:lnTo>
                    <a:pt x="2260484" y="718589"/>
                  </a:lnTo>
                  <a:lnTo>
                    <a:pt x="2241834" y="676789"/>
                  </a:lnTo>
                  <a:lnTo>
                    <a:pt x="2221625" y="635866"/>
                  </a:lnTo>
                  <a:lnTo>
                    <a:pt x="2199895" y="595858"/>
                  </a:lnTo>
                  <a:lnTo>
                    <a:pt x="2176682" y="556803"/>
                  </a:lnTo>
                  <a:lnTo>
                    <a:pt x="2152024" y="518740"/>
                  </a:lnTo>
                  <a:lnTo>
                    <a:pt x="2125958" y="481705"/>
                  </a:lnTo>
                  <a:lnTo>
                    <a:pt x="2098523" y="445738"/>
                  </a:lnTo>
                  <a:lnTo>
                    <a:pt x="2069756" y="410875"/>
                  </a:lnTo>
                  <a:lnTo>
                    <a:pt x="2039695" y="377154"/>
                  </a:lnTo>
                  <a:lnTo>
                    <a:pt x="2008378" y="344614"/>
                  </a:lnTo>
                  <a:lnTo>
                    <a:pt x="1975842" y="313292"/>
                  </a:lnTo>
                  <a:lnTo>
                    <a:pt x="1942126" y="283226"/>
                  </a:lnTo>
                  <a:lnTo>
                    <a:pt x="1907268" y="254455"/>
                  </a:lnTo>
                  <a:lnTo>
                    <a:pt x="1871305" y="227015"/>
                  </a:lnTo>
                  <a:lnTo>
                    <a:pt x="1834275" y="200944"/>
                  </a:lnTo>
                  <a:lnTo>
                    <a:pt x="1796216" y="176282"/>
                  </a:lnTo>
                  <a:lnTo>
                    <a:pt x="1757166" y="153064"/>
                  </a:lnTo>
                  <a:lnTo>
                    <a:pt x="1717162" y="131330"/>
                  </a:lnTo>
                  <a:lnTo>
                    <a:pt x="1676243" y="111117"/>
                  </a:lnTo>
                  <a:lnTo>
                    <a:pt x="1634446" y="92463"/>
                  </a:lnTo>
                  <a:lnTo>
                    <a:pt x="1591809" y="75406"/>
                  </a:lnTo>
                  <a:lnTo>
                    <a:pt x="1548370" y="59984"/>
                  </a:lnTo>
                  <a:lnTo>
                    <a:pt x="1504167" y="46234"/>
                  </a:lnTo>
                  <a:lnTo>
                    <a:pt x="1459238" y="34195"/>
                  </a:lnTo>
                  <a:lnTo>
                    <a:pt x="1413620" y="23904"/>
                  </a:lnTo>
                  <a:lnTo>
                    <a:pt x="1367352" y="15400"/>
                  </a:lnTo>
                  <a:lnTo>
                    <a:pt x="1320470" y="8719"/>
                  </a:lnTo>
                  <a:lnTo>
                    <a:pt x="1273014" y="3900"/>
                  </a:lnTo>
                  <a:lnTo>
                    <a:pt x="1225020" y="981"/>
                  </a:lnTo>
                  <a:lnTo>
                    <a:pt x="1176527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159124" y="3034537"/>
              <a:ext cx="2353310" cy="2353310"/>
            </a:xfrm>
            <a:custGeom>
              <a:avLst/>
              <a:gdLst/>
              <a:ahLst/>
              <a:cxnLst/>
              <a:rect l="l" t="t" r="r" b="b"/>
              <a:pathLst>
                <a:path w="2353310" h="2353310">
                  <a:moveTo>
                    <a:pt x="0" y="1176528"/>
                  </a:moveTo>
                  <a:lnTo>
                    <a:pt x="981" y="1128034"/>
                  </a:lnTo>
                  <a:lnTo>
                    <a:pt x="3900" y="1080040"/>
                  </a:lnTo>
                  <a:lnTo>
                    <a:pt x="8719" y="1032583"/>
                  </a:lnTo>
                  <a:lnTo>
                    <a:pt x="15400" y="985700"/>
                  </a:lnTo>
                  <a:lnTo>
                    <a:pt x="23904" y="939429"/>
                  </a:lnTo>
                  <a:lnTo>
                    <a:pt x="34195" y="893809"/>
                  </a:lnTo>
                  <a:lnTo>
                    <a:pt x="46234" y="848877"/>
                  </a:lnTo>
                  <a:lnTo>
                    <a:pt x="59984" y="804672"/>
                  </a:lnTo>
                  <a:lnTo>
                    <a:pt x="75406" y="761230"/>
                  </a:lnTo>
                  <a:lnTo>
                    <a:pt x="92463" y="718589"/>
                  </a:lnTo>
                  <a:lnTo>
                    <a:pt x="111117" y="676789"/>
                  </a:lnTo>
                  <a:lnTo>
                    <a:pt x="131330" y="635866"/>
                  </a:lnTo>
                  <a:lnTo>
                    <a:pt x="153064" y="595858"/>
                  </a:lnTo>
                  <a:lnTo>
                    <a:pt x="176282" y="556803"/>
                  </a:lnTo>
                  <a:lnTo>
                    <a:pt x="200944" y="518740"/>
                  </a:lnTo>
                  <a:lnTo>
                    <a:pt x="227015" y="481705"/>
                  </a:lnTo>
                  <a:lnTo>
                    <a:pt x="254455" y="445738"/>
                  </a:lnTo>
                  <a:lnTo>
                    <a:pt x="283226" y="410875"/>
                  </a:lnTo>
                  <a:lnTo>
                    <a:pt x="313292" y="377154"/>
                  </a:lnTo>
                  <a:lnTo>
                    <a:pt x="344614" y="344614"/>
                  </a:lnTo>
                  <a:lnTo>
                    <a:pt x="377154" y="313292"/>
                  </a:lnTo>
                  <a:lnTo>
                    <a:pt x="410875" y="283226"/>
                  </a:lnTo>
                  <a:lnTo>
                    <a:pt x="445738" y="254455"/>
                  </a:lnTo>
                  <a:lnTo>
                    <a:pt x="481705" y="227015"/>
                  </a:lnTo>
                  <a:lnTo>
                    <a:pt x="518740" y="200944"/>
                  </a:lnTo>
                  <a:lnTo>
                    <a:pt x="556803" y="176282"/>
                  </a:lnTo>
                  <a:lnTo>
                    <a:pt x="595858" y="153064"/>
                  </a:lnTo>
                  <a:lnTo>
                    <a:pt x="635866" y="131330"/>
                  </a:lnTo>
                  <a:lnTo>
                    <a:pt x="676789" y="111117"/>
                  </a:lnTo>
                  <a:lnTo>
                    <a:pt x="718589" y="92463"/>
                  </a:lnTo>
                  <a:lnTo>
                    <a:pt x="761230" y="75406"/>
                  </a:lnTo>
                  <a:lnTo>
                    <a:pt x="804671" y="59984"/>
                  </a:lnTo>
                  <a:lnTo>
                    <a:pt x="848877" y="46234"/>
                  </a:lnTo>
                  <a:lnTo>
                    <a:pt x="893809" y="34195"/>
                  </a:lnTo>
                  <a:lnTo>
                    <a:pt x="939429" y="23904"/>
                  </a:lnTo>
                  <a:lnTo>
                    <a:pt x="985700" y="15400"/>
                  </a:lnTo>
                  <a:lnTo>
                    <a:pt x="1032583" y="8719"/>
                  </a:lnTo>
                  <a:lnTo>
                    <a:pt x="1080040" y="3900"/>
                  </a:lnTo>
                  <a:lnTo>
                    <a:pt x="1128034" y="981"/>
                  </a:lnTo>
                  <a:lnTo>
                    <a:pt x="1176527" y="0"/>
                  </a:lnTo>
                  <a:lnTo>
                    <a:pt x="1225020" y="981"/>
                  </a:lnTo>
                  <a:lnTo>
                    <a:pt x="1273014" y="3900"/>
                  </a:lnTo>
                  <a:lnTo>
                    <a:pt x="1320470" y="8719"/>
                  </a:lnTo>
                  <a:lnTo>
                    <a:pt x="1367352" y="15400"/>
                  </a:lnTo>
                  <a:lnTo>
                    <a:pt x="1413620" y="23904"/>
                  </a:lnTo>
                  <a:lnTo>
                    <a:pt x="1459238" y="34195"/>
                  </a:lnTo>
                  <a:lnTo>
                    <a:pt x="1504167" y="46234"/>
                  </a:lnTo>
                  <a:lnTo>
                    <a:pt x="1548370" y="59984"/>
                  </a:lnTo>
                  <a:lnTo>
                    <a:pt x="1591809" y="75406"/>
                  </a:lnTo>
                  <a:lnTo>
                    <a:pt x="1634446" y="92463"/>
                  </a:lnTo>
                  <a:lnTo>
                    <a:pt x="1676243" y="111117"/>
                  </a:lnTo>
                  <a:lnTo>
                    <a:pt x="1717162" y="131330"/>
                  </a:lnTo>
                  <a:lnTo>
                    <a:pt x="1757166" y="153064"/>
                  </a:lnTo>
                  <a:lnTo>
                    <a:pt x="1796216" y="176282"/>
                  </a:lnTo>
                  <a:lnTo>
                    <a:pt x="1834275" y="200944"/>
                  </a:lnTo>
                  <a:lnTo>
                    <a:pt x="1871305" y="227015"/>
                  </a:lnTo>
                  <a:lnTo>
                    <a:pt x="1907268" y="254455"/>
                  </a:lnTo>
                  <a:lnTo>
                    <a:pt x="1942126" y="283226"/>
                  </a:lnTo>
                  <a:lnTo>
                    <a:pt x="1975842" y="313292"/>
                  </a:lnTo>
                  <a:lnTo>
                    <a:pt x="2008378" y="344614"/>
                  </a:lnTo>
                  <a:lnTo>
                    <a:pt x="2039695" y="377154"/>
                  </a:lnTo>
                  <a:lnTo>
                    <a:pt x="2069756" y="410875"/>
                  </a:lnTo>
                  <a:lnTo>
                    <a:pt x="2098523" y="445738"/>
                  </a:lnTo>
                  <a:lnTo>
                    <a:pt x="2125958" y="481705"/>
                  </a:lnTo>
                  <a:lnTo>
                    <a:pt x="2152024" y="518740"/>
                  </a:lnTo>
                  <a:lnTo>
                    <a:pt x="2176682" y="556803"/>
                  </a:lnTo>
                  <a:lnTo>
                    <a:pt x="2199895" y="595858"/>
                  </a:lnTo>
                  <a:lnTo>
                    <a:pt x="2221625" y="635866"/>
                  </a:lnTo>
                  <a:lnTo>
                    <a:pt x="2241834" y="676789"/>
                  </a:lnTo>
                  <a:lnTo>
                    <a:pt x="2260484" y="718589"/>
                  </a:lnTo>
                  <a:lnTo>
                    <a:pt x="2277538" y="761230"/>
                  </a:lnTo>
                  <a:lnTo>
                    <a:pt x="2292957" y="804672"/>
                  </a:lnTo>
                  <a:lnTo>
                    <a:pt x="2306704" y="848877"/>
                  </a:lnTo>
                  <a:lnTo>
                    <a:pt x="2318741" y="893809"/>
                  </a:lnTo>
                  <a:lnTo>
                    <a:pt x="2329029" y="939429"/>
                  </a:lnTo>
                  <a:lnTo>
                    <a:pt x="2337532" y="985700"/>
                  </a:lnTo>
                  <a:lnTo>
                    <a:pt x="2344211" y="1032583"/>
                  </a:lnTo>
                  <a:lnTo>
                    <a:pt x="2349029" y="1080040"/>
                  </a:lnTo>
                  <a:lnTo>
                    <a:pt x="2351947" y="1128034"/>
                  </a:lnTo>
                  <a:lnTo>
                    <a:pt x="2352929" y="1176528"/>
                  </a:lnTo>
                  <a:lnTo>
                    <a:pt x="2351947" y="1225020"/>
                  </a:lnTo>
                  <a:lnTo>
                    <a:pt x="2349029" y="1273014"/>
                  </a:lnTo>
                  <a:lnTo>
                    <a:pt x="2344211" y="1320470"/>
                  </a:lnTo>
                  <a:lnTo>
                    <a:pt x="2337532" y="1367352"/>
                  </a:lnTo>
                  <a:lnTo>
                    <a:pt x="2329029" y="1413620"/>
                  </a:lnTo>
                  <a:lnTo>
                    <a:pt x="2318741" y="1459238"/>
                  </a:lnTo>
                  <a:lnTo>
                    <a:pt x="2306704" y="1504167"/>
                  </a:lnTo>
                  <a:lnTo>
                    <a:pt x="2292957" y="1548370"/>
                  </a:lnTo>
                  <a:lnTo>
                    <a:pt x="2277538" y="1591809"/>
                  </a:lnTo>
                  <a:lnTo>
                    <a:pt x="2260484" y="1634446"/>
                  </a:lnTo>
                  <a:lnTo>
                    <a:pt x="2241834" y="1676243"/>
                  </a:lnTo>
                  <a:lnTo>
                    <a:pt x="2221625" y="1717162"/>
                  </a:lnTo>
                  <a:lnTo>
                    <a:pt x="2199895" y="1757166"/>
                  </a:lnTo>
                  <a:lnTo>
                    <a:pt x="2176682" y="1796216"/>
                  </a:lnTo>
                  <a:lnTo>
                    <a:pt x="2152024" y="1834275"/>
                  </a:lnTo>
                  <a:lnTo>
                    <a:pt x="2125958" y="1871305"/>
                  </a:lnTo>
                  <a:lnTo>
                    <a:pt x="2098523" y="1907268"/>
                  </a:lnTo>
                  <a:lnTo>
                    <a:pt x="2069756" y="1942126"/>
                  </a:lnTo>
                  <a:lnTo>
                    <a:pt x="2039695" y="1975842"/>
                  </a:lnTo>
                  <a:lnTo>
                    <a:pt x="2008378" y="2008378"/>
                  </a:lnTo>
                  <a:lnTo>
                    <a:pt x="1975842" y="2039695"/>
                  </a:lnTo>
                  <a:lnTo>
                    <a:pt x="1942126" y="2069756"/>
                  </a:lnTo>
                  <a:lnTo>
                    <a:pt x="1907268" y="2098523"/>
                  </a:lnTo>
                  <a:lnTo>
                    <a:pt x="1871305" y="2125958"/>
                  </a:lnTo>
                  <a:lnTo>
                    <a:pt x="1834275" y="2152024"/>
                  </a:lnTo>
                  <a:lnTo>
                    <a:pt x="1796216" y="2176682"/>
                  </a:lnTo>
                  <a:lnTo>
                    <a:pt x="1757166" y="2199895"/>
                  </a:lnTo>
                  <a:lnTo>
                    <a:pt x="1717162" y="2221625"/>
                  </a:lnTo>
                  <a:lnTo>
                    <a:pt x="1676243" y="2241834"/>
                  </a:lnTo>
                  <a:lnTo>
                    <a:pt x="1634446" y="2260484"/>
                  </a:lnTo>
                  <a:lnTo>
                    <a:pt x="1591809" y="2277538"/>
                  </a:lnTo>
                  <a:lnTo>
                    <a:pt x="1548370" y="2292957"/>
                  </a:lnTo>
                  <a:lnTo>
                    <a:pt x="1504167" y="2306704"/>
                  </a:lnTo>
                  <a:lnTo>
                    <a:pt x="1459238" y="2318741"/>
                  </a:lnTo>
                  <a:lnTo>
                    <a:pt x="1413620" y="2329029"/>
                  </a:lnTo>
                  <a:lnTo>
                    <a:pt x="1367352" y="2337532"/>
                  </a:lnTo>
                  <a:lnTo>
                    <a:pt x="1320470" y="2344211"/>
                  </a:lnTo>
                  <a:lnTo>
                    <a:pt x="1273014" y="2349029"/>
                  </a:lnTo>
                  <a:lnTo>
                    <a:pt x="1225020" y="2351947"/>
                  </a:lnTo>
                  <a:lnTo>
                    <a:pt x="1176527" y="2352929"/>
                  </a:lnTo>
                  <a:lnTo>
                    <a:pt x="1128034" y="2351947"/>
                  </a:lnTo>
                  <a:lnTo>
                    <a:pt x="1080040" y="2349029"/>
                  </a:lnTo>
                  <a:lnTo>
                    <a:pt x="1032583" y="2344211"/>
                  </a:lnTo>
                  <a:lnTo>
                    <a:pt x="985700" y="2337532"/>
                  </a:lnTo>
                  <a:lnTo>
                    <a:pt x="939429" y="2329029"/>
                  </a:lnTo>
                  <a:lnTo>
                    <a:pt x="893809" y="2318741"/>
                  </a:lnTo>
                  <a:lnTo>
                    <a:pt x="848877" y="2306704"/>
                  </a:lnTo>
                  <a:lnTo>
                    <a:pt x="804672" y="2292957"/>
                  </a:lnTo>
                  <a:lnTo>
                    <a:pt x="761230" y="2277538"/>
                  </a:lnTo>
                  <a:lnTo>
                    <a:pt x="718589" y="2260484"/>
                  </a:lnTo>
                  <a:lnTo>
                    <a:pt x="676789" y="2241834"/>
                  </a:lnTo>
                  <a:lnTo>
                    <a:pt x="635866" y="2221625"/>
                  </a:lnTo>
                  <a:lnTo>
                    <a:pt x="595858" y="2199895"/>
                  </a:lnTo>
                  <a:lnTo>
                    <a:pt x="556803" y="2176682"/>
                  </a:lnTo>
                  <a:lnTo>
                    <a:pt x="518740" y="2152024"/>
                  </a:lnTo>
                  <a:lnTo>
                    <a:pt x="481705" y="2125958"/>
                  </a:lnTo>
                  <a:lnTo>
                    <a:pt x="445738" y="2098523"/>
                  </a:lnTo>
                  <a:lnTo>
                    <a:pt x="410875" y="2069756"/>
                  </a:lnTo>
                  <a:lnTo>
                    <a:pt x="377154" y="2039695"/>
                  </a:lnTo>
                  <a:lnTo>
                    <a:pt x="344614" y="2008378"/>
                  </a:lnTo>
                  <a:lnTo>
                    <a:pt x="313292" y="1975842"/>
                  </a:lnTo>
                  <a:lnTo>
                    <a:pt x="283226" y="1942126"/>
                  </a:lnTo>
                  <a:lnTo>
                    <a:pt x="254455" y="1907268"/>
                  </a:lnTo>
                  <a:lnTo>
                    <a:pt x="227015" y="1871305"/>
                  </a:lnTo>
                  <a:lnTo>
                    <a:pt x="200944" y="1834275"/>
                  </a:lnTo>
                  <a:lnTo>
                    <a:pt x="176282" y="1796216"/>
                  </a:lnTo>
                  <a:lnTo>
                    <a:pt x="153064" y="1757166"/>
                  </a:lnTo>
                  <a:lnTo>
                    <a:pt x="131330" y="1717162"/>
                  </a:lnTo>
                  <a:lnTo>
                    <a:pt x="111117" y="1676243"/>
                  </a:lnTo>
                  <a:lnTo>
                    <a:pt x="92463" y="1634446"/>
                  </a:lnTo>
                  <a:lnTo>
                    <a:pt x="75406" y="1591809"/>
                  </a:lnTo>
                  <a:lnTo>
                    <a:pt x="59984" y="1548370"/>
                  </a:lnTo>
                  <a:lnTo>
                    <a:pt x="46234" y="1504167"/>
                  </a:lnTo>
                  <a:lnTo>
                    <a:pt x="34195" y="1459238"/>
                  </a:lnTo>
                  <a:lnTo>
                    <a:pt x="23904" y="1413620"/>
                  </a:lnTo>
                  <a:lnTo>
                    <a:pt x="15400" y="1367352"/>
                  </a:lnTo>
                  <a:lnTo>
                    <a:pt x="8719" y="1320470"/>
                  </a:lnTo>
                  <a:lnTo>
                    <a:pt x="3900" y="1273014"/>
                  </a:lnTo>
                  <a:lnTo>
                    <a:pt x="981" y="1225020"/>
                  </a:lnTo>
                  <a:lnTo>
                    <a:pt x="0" y="1176528"/>
                  </a:lnTo>
                  <a:close/>
                </a:path>
              </a:pathLst>
            </a:custGeom>
            <a:ln w="12700">
              <a:solidFill>
                <a:srgbClr val="C12B64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809624" y="1685924"/>
              <a:ext cx="7543800" cy="2533650"/>
            </a:xfrm>
            <a:custGeom>
              <a:avLst/>
              <a:gdLst/>
              <a:ahLst/>
              <a:cxnLst/>
              <a:rect l="l" t="t" r="r" b="b"/>
              <a:pathLst>
                <a:path w="7543800" h="2533650">
                  <a:moveTo>
                    <a:pt x="0" y="504825"/>
                  </a:moveTo>
                  <a:lnTo>
                    <a:pt x="3524250" y="2533650"/>
                  </a:lnTo>
                  <a:lnTo>
                    <a:pt x="7543800" y="2533650"/>
                  </a:lnTo>
                  <a:lnTo>
                    <a:pt x="7543800" y="0"/>
                  </a:lnTo>
                </a:path>
              </a:pathLst>
            </a:custGeom>
            <a:ln w="76200">
              <a:solidFill>
                <a:srgbClr val="C12B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0" y="1074800"/>
            <a:ext cx="10931525" cy="4874260"/>
            <a:chOff x="0" y="1074800"/>
            <a:chExt cx="10931525" cy="4874260"/>
          </a:xfrm>
        </p:grpSpPr>
        <p:sp>
          <p:nvSpPr>
            <p:cNvPr id="13" name="object 13" descr=""/>
            <p:cNvSpPr/>
            <p:nvPr/>
          </p:nvSpPr>
          <p:spPr>
            <a:xfrm>
              <a:off x="0" y="5425566"/>
              <a:ext cx="5486400" cy="523240"/>
            </a:xfrm>
            <a:custGeom>
              <a:avLst/>
              <a:gdLst/>
              <a:ahLst/>
              <a:cxnLst/>
              <a:rect l="l" t="t" r="r" b="b"/>
              <a:pathLst>
                <a:path w="5486400" h="523239">
                  <a:moveTo>
                    <a:pt x="5486400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5486400" y="523214"/>
                  </a:lnTo>
                  <a:lnTo>
                    <a:pt x="548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085708" y="1074800"/>
              <a:ext cx="2845435" cy="2148205"/>
            </a:xfrm>
            <a:custGeom>
              <a:avLst/>
              <a:gdLst/>
              <a:ahLst/>
              <a:cxnLst/>
              <a:rect l="l" t="t" r="r" b="b"/>
              <a:pathLst>
                <a:path w="2845434" h="2148205">
                  <a:moveTo>
                    <a:pt x="2845308" y="0"/>
                  </a:moveTo>
                  <a:lnTo>
                    <a:pt x="0" y="0"/>
                  </a:lnTo>
                  <a:lnTo>
                    <a:pt x="0" y="1512570"/>
                  </a:lnTo>
                  <a:lnTo>
                    <a:pt x="474218" y="1512570"/>
                  </a:lnTo>
                  <a:lnTo>
                    <a:pt x="689483" y="2147824"/>
                  </a:lnTo>
                  <a:lnTo>
                    <a:pt x="1185545" y="1512570"/>
                  </a:lnTo>
                  <a:lnTo>
                    <a:pt x="2845308" y="1512570"/>
                  </a:lnTo>
                  <a:lnTo>
                    <a:pt x="2845308" y="0"/>
                  </a:lnTo>
                  <a:close/>
                </a:path>
              </a:pathLst>
            </a:custGeom>
            <a:solidFill>
              <a:srgbClr val="4E75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8165338" y="1166621"/>
            <a:ext cx="2661285" cy="13100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Defining</a:t>
            </a:r>
            <a:r>
              <a:rPr dirty="0" sz="14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Walksheds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limits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individual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willing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comfortable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walk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depends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array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variables,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including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physical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ability</a:t>
            </a:r>
            <a:r>
              <a:rPr dirty="0" sz="1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cognitive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endurance.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It’s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critical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designers</a:t>
            </a:r>
            <a:r>
              <a:rPr dirty="0" sz="10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understand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dirty="0" sz="1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limitations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before identifying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limits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specific spaces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ability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provide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engaging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“walkable” environments.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602386" y="1919477"/>
            <a:ext cx="36703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PATH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306776" y="1581051"/>
            <a:ext cx="8288020" cy="2912110"/>
            <a:chOff x="306776" y="1581051"/>
            <a:chExt cx="8288020" cy="2912110"/>
          </a:xfrm>
        </p:grpSpPr>
        <p:sp>
          <p:nvSpPr>
            <p:cNvPr id="19" name="object 19" descr=""/>
            <p:cNvSpPr/>
            <p:nvPr/>
          </p:nvSpPr>
          <p:spPr>
            <a:xfrm>
              <a:off x="308481" y="1582756"/>
              <a:ext cx="949960" cy="165100"/>
            </a:xfrm>
            <a:custGeom>
              <a:avLst/>
              <a:gdLst/>
              <a:ahLst/>
              <a:cxnLst/>
              <a:rect l="l" t="t" r="r" b="b"/>
              <a:pathLst>
                <a:path w="949960" h="165100">
                  <a:moveTo>
                    <a:pt x="178473" y="0"/>
                  </a:moveTo>
                  <a:lnTo>
                    <a:pt x="0" y="61976"/>
                  </a:lnTo>
                  <a:lnTo>
                    <a:pt x="7373" y="164978"/>
                  </a:lnTo>
                  <a:lnTo>
                    <a:pt x="53187" y="120827"/>
                  </a:lnTo>
                  <a:lnTo>
                    <a:pt x="871104" y="124742"/>
                  </a:lnTo>
                  <a:lnTo>
                    <a:pt x="949727" y="13704"/>
                  </a:lnTo>
                  <a:lnTo>
                    <a:pt x="146838" y="30507"/>
                  </a:lnTo>
                  <a:lnTo>
                    <a:pt x="178473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308481" y="1582756"/>
              <a:ext cx="949960" cy="165100"/>
            </a:xfrm>
            <a:custGeom>
              <a:avLst/>
              <a:gdLst/>
              <a:ahLst/>
              <a:cxnLst/>
              <a:rect l="l" t="t" r="r" b="b"/>
              <a:pathLst>
                <a:path w="949960" h="165100">
                  <a:moveTo>
                    <a:pt x="949727" y="13704"/>
                  </a:moveTo>
                  <a:lnTo>
                    <a:pt x="871104" y="124742"/>
                  </a:lnTo>
                  <a:lnTo>
                    <a:pt x="53187" y="120827"/>
                  </a:lnTo>
                  <a:lnTo>
                    <a:pt x="7373" y="164978"/>
                  </a:lnTo>
                  <a:lnTo>
                    <a:pt x="0" y="61976"/>
                  </a:lnTo>
                  <a:lnTo>
                    <a:pt x="178473" y="0"/>
                  </a:lnTo>
                  <a:lnTo>
                    <a:pt x="146838" y="30507"/>
                  </a:lnTo>
                  <a:lnTo>
                    <a:pt x="949727" y="13704"/>
                  </a:lnTo>
                  <a:close/>
                </a:path>
              </a:pathLst>
            </a:custGeom>
            <a:ln w="341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4052569" y="3946905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0"/>
                  </a:moveTo>
                  <a:lnTo>
                    <a:pt x="218753" y="4296"/>
                  </a:lnTo>
                  <a:lnTo>
                    <a:pt x="173629" y="16682"/>
                  </a:lnTo>
                  <a:lnTo>
                    <a:pt x="132079" y="36406"/>
                  </a:lnTo>
                  <a:lnTo>
                    <a:pt x="94858" y="62716"/>
                  </a:lnTo>
                  <a:lnTo>
                    <a:pt x="62716" y="94858"/>
                  </a:lnTo>
                  <a:lnTo>
                    <a:pt x="36406" y="132080"/>
                  </a:lnTo>
                  <a:lnTo>
                    <a:pt x="16682" y="173629"/>
                  </a:lnTo>
                  <a:lnTo>
                    <a:pt x="4296" y="218753"/>
                  </a:lnTo>
                  <a:lnTo>
                    <a:pt x="0" y="266700"/>
                  </a:lnTo>
                  <a:lnTo>
                    <a:pt x="4296" y="314612"/>
                  </a:lnTo>
                  <a:lnTo>
                    <a:pt x="16682" y="359719"/>
                  </a:lnTo>
                  <a:lnTo>
                    <a:pt x="36406" y="401263"/>
                  </a:lnTo>
                  <a:lnTo>
                    <a:pt x="62716" y="438489"/>
                  </a:lnTo>
                  <a:lnTo>
                    <a:pt x="94858" y="470642"/>
                  </a:lnTo>
                  <a:lnTo>
                    <a:pt x="132080" y="496965"/>
                  </a:lnTo>
                  <a:lnTo>
                    <a:pt x="173629" y="516702"/>
                  </a:lnTo>
                  <a:lnTo>
                    <a:pt x="218753" y="529099"/>
                  </a:lnTo>
                  <a:lnTo>
                    <a:pt x="266700" y="533400"/>
                  </a:lnTo>
                  <a:lnTo>
                    <a:pt x="314646" y="529099"/>
                  </a:lnTo>
                  <a:lnTo>
                    <a:pt x="359770" y="516702"/>
                  </a:lnTo>
                  <a:lnTo>
                    <a:pt x="401320" y="496965"/>
                  </a:lnTo>
                  <a:lnTo>
                    <a:pt x="438541" y="470642"/>
                  </a:lnTo>
                  <a:lnTo>
                    <a:pt x="470683" y="438489"/>
                  </a:lnTo>
                  <a:lnTo>
                    <a:pt x="496993" y="401263"/>
                  </a:lnTo>
                  <a:lnTo>
                    <a:pt x="516717" y="359719"/>
                  </a:lnTo>
                  <a:lnTo>
                    <a:pt x="529103" y="314612"/>
                  </a:lnTo>
                  <a:lnTo>
                    <a:pt x="533400" y="266700"/>
                  </a:lnTo>
                  <a:lnTo>
                    <a:pt x="529103" y="218753"/>
                  </a:lnTo>
                  <a:lnTo>
                    <a:pt x="516717" y="173629"/>
                  </a:lnTo>
                  <a:lnTo>
                    <a:pt x="496993" y="132080"/>
                  </a:lnTo>
                  <a:lnTo>
                    <a:pt x="470683" y="94858"/>
                  </a:lnTo>
                  <a:lnTo>
                    <a:pt x="438541" y="62716"/>
                  </a:lnTo>
                  <a:lnTo>
                    <a:pt x="401319" y="36406"/>
                  </a:lnTo>
                  <a:lnTo>
                    <a:pt x="359770" y="16682"/>
                  </a:lnTo>
                  <a:lnTo>
                    <a:pt x="314646" y="4296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4052569" y="3946905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296" y="218753"/>
                  </a:lnTo>
                  <a:lnTo>
                    <a:pt x="16682" y="173629"/>
                  </a:lnTo>
                  <a:lnTo>
                    <a:pt x="36406" y="132080"/>
                  </a:lnTo>
                  <a:lnTo>
                    <a:pt x="62716" y="94858"/>
                  </a:lnTo>
                  <a:lnTo>
                    <a:pt x="94858" y="62716"/>
                  </a:lnTo>
                  <a:lnTo>
                    <a:pt x="132079" y="36406"/>
                  </a:lnTo>
                  <a:lnTo>
                    <a:pt x="173629" y="16682"/>
                  </a:lnTo>
                  <a:lnTo>
                    <a:pt x="218753" y="4296"/>
                  </a:lnTo>
                  <a:lnTo>
                    <a:pt x="266700" y="0"/>
                  </a:lnTo>
                  <a:lnTo>
                    <a:pt x="314646" y="4296"/>
                  </a:lnTo>
                  <a:lnTo>
                    <a:pt x="359770" y="16682"/>
                  </a:lnTo>
                  <a:lnTo>
                    <a:pt x="401319" y="36406"/>
                  </a:lnTo>
                  <a:lnTo>
                    <a:pt x="438541" y="62716"/>
                  </a:lnTo>
                  <a:lnTo>
                    <a:pt x="470683" y="94858"/>
                  </a:lnTo>
                  <a:lnTo>
                    <a:pt x="496993" y="132080"/>
                  </a:lnTo>
                  <a:lnTo>
                    <a:pt x="516717" y="173629"/>
                  </a:lnTo>
                  <a:lnTo>
                    <a:pt x="529103" y="218753"/>
                  </a:lnTo>
                  <a:lnTo>
                    <a:pt x="533400" y="266700"/>
                  </a:lnTo>
                  <a:lnTo>
                    <a:pt x="529103" y="314612"/>
                  </a:lnTo>
                  <a:lnTo>
                    <a:pt x="516717" y="359719"/>
                  </a:lnTo>
                  <a:lnTo>
                    <a:pt x="496993" y="401263"/>
                  </a:lnTo>
                  <a:lnTo>
                    <a:pt x="470683" y="438489"/>
                  </a:lnTo>
                  <a:lnTo>
                    <a:pt x="438541" y="470642"/>
                  </a:lnTo>
                  <a:lnTo>
                    <a:pt x="401320" y="496965"/>
                  </a:lnTo>
                  <a:lnTo>
                    <a:pt x="359770" y="516702"/>
                  </a:lnTo>
                  <a:lnTo>
                    <a:pt x="314646" y="529099"/>
                  </a:lnTo>
                  <a:lnTo>
                    <a:pt x="266700" y="533400"/>
                  </a:lnTo>
                  <a:lnTo>
                    <a:pt x="218753" y="529099"/>
                  </a:lnTo>
                  <a:lnTo>
                    <a:pt x="173629" y="516702"/>
                  </a:lnTo>
                  <a:lnTo>
                    <a:pt x="132080" y="496965"/>
                  </a:lnTo>
                  <a:lnTo>
                    <a:pt x="94858" y="470642"/>
                  </a:lnTo>
                  <a:lnTo>
                    <a:pt x="62716" y="438489"/>
                  </a:lnTo>
                  <a:lnTo>
                    <a:pt x="36406" y="401263"/>
                  </a:lnTo>
                  <a:lnTo>
                    <a:pt x="16682" y="359719"/>
                  </a:lnTo>
                  <a:lnTo>
                    <a:pt x="4296" y="314612"/>
                  </a:lnTo>
                  <a:lnTo>
                    <a:pt x="0" y="266700"/>
                  </a:lnTo>
                  <a:close/>
                </a:path>
              </a:pathLst>
            </a:custGeom>
            <a:ln w="25400">
              <a:solidFill>
                <a:srgbClr val="C12B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688581" y="3946144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0"/>
                  </a:moveTo>
                  <a:lnTo>
                    <a:pt x="218753" y="4300"/>
                  </a:lnTo>
                  <a:lnTo>
                    <a:pt x="173629" y="16697"/>
                  </a:lnTo>
                  <a:lnTo>
                    <a:pt x="132079" y="36434"/>
                  </a:lnTo>
                  <a:lnTo>
                    <a:pt x="94858" y="62757"/>
                  </a:lnTo>
                  <a:lnTo>
                    <a:pt x="62716" y="94910"/>
                  </a:lnTo>
                  <a:lnTo>
                    <a:pt x="36406" y="132136"/>
                  </a:lnTo>
                  <a:lnTo>
                    <a:pt x="16682" y="173680"/>
                  </a:lnTo>
                  <a:lnTo>
                    <a:pt x="4296" y="218787"/>
                  </a:lnTo>
                  <a:lnTo>
                    <a:pt x="0" y="266699"/>
                  </a:lnTo>
                  <a:lnTo>
                    <a:pt x="4296" y="314646"/>
                  </a:lnTo>
                  <a:lnTo>
                    <a:pt x="16682" y="359770"/>
                  </a:lnTo>
                  <a:lnTo>
                    <a:pt x="36406" y="401319"/>
                  </a:lnTo>
                  <a:lnTo>
                    <a:pt x="62716" y="438541"/>
                  </a:lnTo>
                  <a:lnTo>
                    <a:pt x="94858" y="470683"/>
                  </a:lnTo>
                  <a:lnTo>
                    <a:pt x="132079" y="496993"/>
                  </a:lnTo>
                  <a:lnTo>
                    <a:pt x="173629" y="516717"/>
                  </a:lnTo>
                  <a:lnTo>
                    <a:pt x="218753" y="529103"/>
                  </a:lnTo>
                  <a:lnTo>
                    <a:pt x="266700" y="533399"/>
                  </a:lnTo>
                  <a:lnTo>
                    <a:pt x="314612" y="529103"/>
                  </a:lnTo>
                  <a:lnTo>
                    <a:pt x="359719" y="516717"/>
                  </a:lnTo>
                  <a:lnTo>
                    <a:pt x="401263" y="496993"/>
                  </a:lnTo>
                  <a:lnTo>
                    <a:pt x="438489" y="470683"/>
                  </a:lnTo>
                  <a:lnTo>
                    <a:pt x="470642" y="438541"/>
                  </a:lnTo>
                  <a:lnTo>
                    <a:pt x="496965" y="401319"/>
                  </a:lnTo>
                  <a:lnTo>
                    <a:pt x="516702" y="359770"/>
                  </a:lnTo>
                  <a:lnTo>
                    <a:pt x="529099" y="314646"/>
                  </a:lnTo>
                  <a:lnTo>
                    <a:pt x="533400" y="266699"/>
                  </a:lnTo>
                  <a:lnTo>
                    <a:pt x="529099" y="218787"/>
                  </a:lnTo>
                  <a:lnTo>
                    <a:pt x="516702" y="173680"/>
                  </a:lnTo>
                  <a:lnTo>
                    <a:pt x="496965" y="132136"/>
                  </a:lnTo>
                  <a:lnTo>
                    <a:pt x="470642" y="94910"/>
                  </a:lnTo>
                  <a:lnTo>
                    <a:pt x="438489" y="62757"/>
                  </a:lnTo>
                  <a:lnTo>
                    <a:pt x="401263" y="36434"/>
                  </a:lnTo>
                  <a:lnTo>
                    <a:pt x="359719" y="16697"/>
                  </a:lnTo>
                  <a:lnTo>
                    <a:pt x="314612" y="43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688581" y="3946144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699"/>
                  </a:moveTo>
                  <a:lnTo>
                    <a:pt x="4296" y="218787"/>
                  </a:lnTo>
                  <a:lnTo>
                    <a:pt x="16682" y="173680"/>
                  </a:lnTo>
                  <a:lnTo>
                    <a:pt x="36406" y="132136"/>
                  </a:lnTo>
                  <a:lnTo>
                    <a:pt x="62716" y="94910"/>
                  </a:lnTo>
                  <a:lnTo>
                    <a:pt x="94858" y="62757"/>
                  </a:lnTo>
                  <a:lnTo>
                    <a:pt x="132079" y="36434"/>
                  </a:lnTo>
                  <a:lnTo>
                    <a:pt x="173629" y="16697"/>
                  </a:lnTo>
                  <a:lnTo>
                    <a:pt x="218753" y="4300"/>
                  </a:lnTo>
                  <a:lnTo>
                    <a:pt x="266700" y="0"/>
                  </a:lnTo>
                  <a:lnTo>
                    <a:pt x="314612" y="4300"/>
                  </a:lnTo>
                  <a:lnTo>
                    <a:pt x="359719" y="16697"/>
                  </a:lnTo>
                  <a:lnTo>
                    <a:pt x="401263" y="36434"/>
                  </a:lnTo>
                  <a:lnTo>
                    <a:pt x="438489" y="62757"/>
                  </a:lnTo>
                  <a:lnTo>
                    <a:pt x="470642" y="94910"/>
                  </a:lnTo>
                  <a:lnTo>
                    <a:pt x="496965" y="132136"/>
                  </a:lnTo>
                  <a:lnTo>
                    <a:pt x="516702" y="173680"/>
                  </a:lnTo>
                  <a:lnTo>
                    <a:pt x="529099" y="218787"/>
                  </a:lnTo>
                  <a:lnTo>
                    <a:pt x="533400" y="266699"/>
                  </a:lnTo>
                  <a:lnTo>
                    <a:pt x="529099" y="314646"/>
                  </a:lnTo>
                  <a:lnTo>
                    <a:pt x="516702" y="359770"/>
                  </a:lnTo>
                  <a:lnTo>
                    <a:pt x="496965" y="401319"/>
                  </a:lnTo>
                  <a:lnTo>
                    <a:pt x="470642" y="438541"/>
                  </a:lnTo>
                  <a:lnTo>
                    <a:pt x="438489" y="470683"/>
                  </a:lnTo>
                  <a:lnTo>
                    <a:pt x="401263" y="496993"/>
                  </a:lnTo>
                  <a:lnTo>
                    <a:pt x="359719" y="516717"/>
                  </a:lnTo>
                  <a:lnTo>
                    <a:pt x="314612" y="529103"/>
                  </a:lnTo>
                  <a:lnTo>
                    <a:pt x="266700" y="533399"/>
                  </a:lnTo>
                  <a:lnTo>
                    <a:pt x="218753" y="529103"/>
                  </a:lnTo>
                  <a:lnTo>
                    <a:pt x="173629" y="516717"/>
                  </a:lnTo>
                  <a:lnTo>
                    <a:pt x="132079" y="496993"/>
                  </a:lnTo>
                  <a:lnTo>
                    <a:pt x="94858" y="470683"/>
                  </a:lnTo>
                  <a:lnTo>
                    <a:pt x="62716" y="438541"/>
                  </a:lnTo>
                  <a:lnTo>
                    <a:pt x="36406" y="401319"/>
                  </a:lnTo>
                  <a:lnTo>
                    <a:pt x="16682" y="359770"/>
                  </a:lnTo>
                  <a:lnTo>
                    <a:pt x="4296" y="314646"/>
                  </a:lnTo>
                  <a:lnTo>
                    <a:pt x="0" y="266699"/>
                  </a:lnTo>
                  <a:close/>
                </a:path>
              </a:pathLst>
            </a:custGeom>
            <a:ln w="25400">
              <a:solidFill>
                <a:srgbClr val="C12B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8048625" y="3896613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0"/>
                  </a:moveTo>
                  <a:lnTo>
                    <a:pt x="218753" y="4296"/>
                  </a:lnTo>
                  <a:lnTo>
                    <a:pt x="173629" y="16682"/>
                  </a:lnTo>
                  <a:lnTo>
                    <a:pt x="132079" y="36406"/>
                  </a:lnTo>
                  <a:lnTo>
                    <a:pt x="94858" y="62716"/>
                  </a:lnTo>
                  <a:lnTo>
                    <a:pt x="62716" y="94858"/>
                  </a:lnTo>
                  <a:lnTo>
                    <a:pt x="36406" y="132080"/>
                  </a:lnTo>
                  <a:lnTo>
                    <a:pt x="16682" y="173629"/>
                  </a:lnTo>
                  <a:lnTo>
                    <a:pt x="4296" y="218753"/>
                  </a:lnTo>
                  <a:lnTo>
                    <a:pt x="0" y="266700"/>
                  </a:lnTo>
                  <a:lnTo>
                    <a:pt x="4296" y="314646"/>
                  </a:lnTo>
                  <a:lnTo>
                    <a:pt x="16682" y="359770"/>
                  </a:lnTo>
                  <a:lnTo>
                    <a:pt x="36406" y="401319"/>
                  </a:lnTo>
                  <a:lnTo>
                    <a:pt x="62716" y="438541"/>
                  </a:lnTo>
                  <a:lnTo>
                    <a:pt x="94858" y="470683"/>
                  </a:lnTo>
                  <a:lnTo>
                    <a:pt x="132079" y="496993"/>
                  </a:lnTo>
                  <a:lnTo>
                    <a:pt x="173629" y="516717"/>
                  </a:lnTo>
                  <a:lnTo>
                    <a:pt x="218753" y="529103"/>
                  </a:lnTo>
                  <a:lnTo>
                    <a:pt x="266700" y="533400"/>
                  </a:lnTo>
                  <a:lnTo>
                    <a:pt x="314646" y="529103"/>
                  </a:lnTo>
                  <a:lnTo>
                    <a:pt x="359770" y="516717"/>
                  </a:lnTo>
                  <a:lnTo>
                    <a:pt x="401320" y="496993"/>
                  </a:lnTo>
                  <a:lnTo>
                    <a:pt x="438541" y="470683"/>
                  </a:lnTo>
                  <a:lnTo>
                    <a:pt x="470683" y="438541"/>
                  </a:lnTo>
                  <a:lnTo>
                    <a:pt x="496993" y="401319"/>
                  </a:lnTo>
                  <a:lnTo>
                    <a:pt x="516717" y="359770"/>
                  </a:lnTo>
                  <a:lnTo>
                    <a:pt x="529103" y="314646"/>
                  </a:lnTo>
                  <a:lnTo>
                    <a:pt x="533400" y="266700"/>
                  </a:lnTo>
                  <a:lnTo>
                    <a:pt x="529103" y="218753"/>
                  </a:lnTo>
                  <a:lnTo>
                    <a:pt x="516717" y="173629"/>
                  </a:lnTo>
                  <a:lnTo>
                    <a:pt x="496993" y="132080"/>
                  </a:lnTo>
                  <a:lnTo>
                    <a:pt x="470683" y="94858"/>
                  </a:lnTo>
                  <a:lnTo>
                    <a:pt x="438541" y="62716"/>
                  </a:lnTo>
                  <a:lnTo>
                    <a:pt x="401320" y="36406"/>
                  </a:lnTo>
                  <a:lnTo>
                    <a:pt x="359770" y="16682"/>
                  </a:lnTo>
                  <a:lnTo>
                    <a:pt x="314646" y="4296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8048625" y="3896613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296" y="218753"/>
                  </a:lnTo>
                  <a:lnTo>
                    <a:pt x="16682" y="173629"/>
                  </a:lnTo>
                  <a:lnTo>
                    <a:pt x="36406" y="132080"/>
                  </a:lnTo>
                  <a:lnTo>
                    <a:pt x="62716" y="94858"/>
                  </a:lnTo>
                  <a:lnTo>
                    <a:pt x="94858" y="62716"/>
                  </a:lnTo>
                  <a:lnTo>
                    <a:pt x="132079" y="36406"/>
                  </a:lnTo>
                  <a:lnTo>
                    <a:pt x="173629" y="16682"/>
                  </a:lnTo>
                  <a:lnTo>
                    <a:pt x="218753" y="4296"/>
                  </a:lnTo>
                  <a:lnTo>
                    <a:pt x="266700" y="0"/>
                  </a:lnTo>
                  <a:lnTo>
                    <a:pt x="314646" y="4296"/>
                  </a:lnTo>
                  <a:lnTo>
                    <a:pt x="359770" y="16682"/>
                  </a:lnTo>
                  <a:lnTo>
                    <a:pt x="401320" y="36406"/>
                  </a:lnTo>
                  <a:lnTo>
                    <a:pt x="438541" y="62716"/>
                  </a:lnTo>
                  <a:lnTo>
                    <a:pt x="470683" y="94858"/>
                  </a:lnTo>
                  <a:lnTo>
                    <a:pt x="496993" y="132080"/>
                  </a:lnTo>
                  <a:lnTo>
                    <a:pt x="516717" y="173629"/>
                  </a:lnTo>
                  <a:lnTo>
                    <a:pt x="529103" y="218753"/>
                  </a:lnTo>
                  <a:lnTo>
                    <a:pt x="533400" y="266700"/>
                  </a:lnTo>
                  <a:lnTo>
                    <a:pt x="529103" y="314646"/>
                  </a:lnTo>
                  <a:lnTo>
                    <a:pt x="516717" y="359770"/>
                  </a:lnTo>
                  <a:lnTo>
                    <a:pt x="496993" y="401319"/>
                  </a:lnTo>
                  <a:lnTo>
                    <a:pt x="470683" y="438541"/>
                  </a:lnTo>
                  <a:lnTo>
                    <a:pt x="438541" y="470683"/>
                  </a:lnTo>
                  <a:lnTo>
                    <a:pt x="401320" y="496993"/>
                  </a:lnTo>
                  <a:lnTo>
                    <a:pt x="359770" y="516717"/>
                  </a:lnTo>
                  <a:lnTo>
                    <a:pt x="314646" y="529103"/>
                  </a:lnTo>
                  <a:lnTo>
                    <a:pt x="266700" y="533400"/>
                  </a:lnTo>
                  <a:lnTo>
                    <a:pt x="218753" y="529103"/>
                  </a:lnTo>
                  <a:lnTo>
                    <a:pt x="173629" y="516717"/>
                  </a:lnTo>
                  <a:lnTo>
                    <a:pt x="132079" y="496993"/>
                  </a:lnTo>
                  <a:lnTo>
                    <a:pt x="94858" y="470683"/>
                  </a:lnTo>
                  <a:lnTo>
                    <a:pt x="62716" y="438541"/>
                  </a:lnTo>
                  <a:lnTo>
                    <a:pt x="36406" y="401319"/>
                  </a:lnTo>
                  <a:lnTo>
                    <a:pt x="16682" y="359770"/>
                  </a:lnTo>
                  <a:lnTo>
                    <a:pt x="4296" y="314646"/>
                  </a:lnTo>
                  <a:lnTo>
                    <a:pt x="0" y="266700"/>
                  </a:lnTo>
                  <a:close/>
                </a:path>
              </a:pathLst>
            </a:custGeom>
            <a:ln w="25400">
              <a:solidFill>
                <a:srgbClr val="C12B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78739" y="5491835"/>
            <a:ext cx="4663440" cy="417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“the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channels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along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customarily,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occasionally,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dirty="0" sz="14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potentially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moves.”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9" name="object 2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29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6294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07630" y="696213"/>
            <a:ext cx="3555365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28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instinctive</a:t>
            </a:r>
            <a:r>
              <a:rPr dirty="0" sz="2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desire</a:t>
            </a:r>
            <a:r>
              <a:rPr dirty="0" sz="28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belong</a:t>
            </a:r>
            <a:r>
              <a:rPr dirty="0" sz="28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requires</a:t>
            </a:r>
            <a:r>
              <a:rPr dirty="0" sz="28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50" b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common</a:t>
            </a:r>
            <a:r>
              <a:rPr dirty="0" sz="28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platform</a:t>
            </a:r>
            <a:r>
              <a:rPr dirty="0" sz="28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develop</a:t>
            </a:r>
            <a:r>
              <a:rPr dirty="0" sz="2800" spc="-1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reciprocal relationships.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2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7707630" y="3267836"/>
            <a:ext cx="3866515" cy="2707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“The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problem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holding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everything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thus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far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Homo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sapiens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innately dysfunctional</a:t>
            </a:r>
            <a:r>
              <a:rPr dirty="0" sz="1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species.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hampered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16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Paleolithic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Curse: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genetic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adaptations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worked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very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well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millions</a:t>
            </a:r>
            <a:r>
              <a:rPr dirty="0" sz="16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hunter-gatherer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existence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increasingly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hindrance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globally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urban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and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technoscientific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society.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seem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unable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stabilize</a:t>
            </a:r>
            <a:r>
              <a:rPr dirty="0" sz="1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either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policies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means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governance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higher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village.”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637268" y="6107074"/>
            <a:ext cx="195072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―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Edward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O.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Wilson,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Meaning</a:t>
            </a:r>
            <a:r>
              <a:rPr dirty="0" sz="1000" spc="-3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 i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dirty="0" sz="1000" spc="-4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FFFFFF"/>
                </a:solidFill>
                <a:latin typeface="Calibri"/>
                <a:cs typeface="Calibri"/>
              </a:rPr>
              <a:t>Existence,</a:t>
            </a:r>
            <a:r>
              <a:rPr dirty="0" sz="1000" spc="-4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2014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(p141)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COMMUNITY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DEVELOPMENT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33400" y="5867400"/>
            <a:ext cx="5914390" cy="3390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290" rIns="0" bIns="0" rtlCol="0" vert="horz">
            <a:spAutoFit/>
          </a:bodyPr>
          <a:lstStyle/>
          <a:p>
            <a:pPr marL="669290">
              <a:lnSpc>
                <a:spcPct val="100000"/>
              </a:lnSpc>
              <a:spcBef>
                <a:spcPts val="270"/>
              </a:spcBef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NESTS</a:t>
            </a:r>
            <a:r>
              <a:rPr dirty="0" sz="16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6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LOCALIZED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ECOSYSTEMS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COOPERATION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525" y="-13528"/>
            <a:ext cx="12162790" cy="6671945"/>
            <a:chOff x="-13525" y="-13528"/>
            <a:chExt cx="12162790" cy="6671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63"/>
              <a:ext cx="6052947" cy="66055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095999" cy="66294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61" y="758"/>
              <a:ext cx="6109970" cy="6643370"/>
            </a:xfrm>
            <a:custGeom>
              <a:avLst/>
              <a:gdLst/>
              <a:ahLst/>
              <a:cxnLst/>
              <a:rect l="l" t="t" r="r" b="b"/>
              <a:pathLst>
                <a:path w="6109970" h="6643370">
                  <a:moveTo>
                    <a:pt x="0" y="6642928"/>
                  </a:moveTo>
                  <a:lnTo>
                    <a:pt x="6109525" y="6642928"/>
                  </a:lnTo>
                  <a:lnTo>
                    <a:pt x="610952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0" y="3167367"/>
            <a:ext cx="6629400" cy="2781935"/>
          </a:xfrm>
          <a:custGeom>
            <a:avLst/>
            <a:gdLst/>
            <a:ahLst/>
            <a:cxnLst/>
            <a:rect l="l" t="t" r="r" b="b"/>
            <a:pathLst>
              <a:path w="6629400" h="2781935">
                <a:moveTo>
                  <a:pt x="5486400" y="2258212"/>
                </a:moveTo>
                <a:lnTo>
                  <a:pt x="0" y="2258212"/>
                </a:lnTo>
                <a:lnTo>
                  <a:pt x="0" y="2781414"/>
                </a:lnTo>
                <a:lnTo>
                  <a:pt x="5486400" y="2781414"/>
                </a:lnTo>
                <a:lnTo>
                  <a:pt x="5486400" y="2258212"/>
                </a:lnTo>
                <a:close/>
              </a:path>
              <a:path w="6629400" h="2781935">
                <a:moveTo>
                  <a:pt x="6629400" y="0"/>
                </a:moveTo>
                <a:lnTo>
                  <a:pt x="5562600" y="0"/>
                </a:lnTo>
                <a:lnTo>
                  <a:pt x="5562600" y="369341"/>
                </a:lnTo>
                <a:lnTo>
                  <a:pt x="6629400" y="369341"/>
                </a:lnTo>
                <a:lnTo>
                  <a:pt x="6629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5932423" y="3185921"/>
            <a:ext cx="3289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585858"/>
                </a:solidFill>
                <a:latin typeface="Calibri"/>
                <a:cs typeface="Calibri"/>
              </a:rPr>
              <a:t>VS.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6563486" y="3859148"/>
            <a:ext cx="3876040" cy="1566545"/>
          </a:xfrm>
          <a:custGeom>
            <a:avLst/>
            <a:gdLst/>
            <a:ahLst/>
            <a:cxnLst/>
            <a:rect l="l" t="t" r="r" b="b"/>
            <a:pathLst>
              <a:path w="3876040" h="1566545">
                <a:moveTo>
                  <a:pt x="0" y="0"/>
                </a:moveTo>
                <a:lnTo>
                  <a:pt x="1078357" y="819531"/>
                </a:lnTo>
                <a:lnTo>
                  <a:pt x="1078357" y="1566417"/>
                </a:lnTo>
                <a:lnTo>
                  <a:pt x="3875913" y="1566417"/>
                </a:lnTo>
                <a:lnTo>
                  <a:pt x="3875913" y="286131"/>
                </a:lnTo>
                <a:lnTo>
                  <a:pt x="1078357" y="286131"/>
                </a:lnTo>
                <a:lnTo>
                  <a:pt x="1078357" y="499490"/>
                </a:lnTo>
                <a:lnTo>
                  <a:pt x="0" y="0"/>
                </a:lnTo>
                <a:close/>
              </a:path>
            </a:pathLst>
          </a:custGeom>
          <a:solidFill>
            <a:srgbClr val="4E75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7721600" y="4232528"/>
            <a:ext cx="2628900" cy="1092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Paths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benefit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adjacency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other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elements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(districts,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nodes,</a:t>
            </a:r>
            <a:r>
              <a:rPr dirty="0" sz="1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etc.)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incentivize</a:t>
            </a:r>
            <a:r>
              <a:rPr dirty="0" sz="10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social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interaction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maximize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resident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choice.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Even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household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setting,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paths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open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view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sheds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both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residents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staff,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creating environments</a:t>
            </a:r>
            <a:r>
              <a:rPr dirty="0" sz="10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aim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leverage</a:t>
            </a:r>
            <a:r>
              <a:rPr dirty="0" sz="10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wayfinding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mechanism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creating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sense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belonging.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602386" y="1919477"/>
            <a:ext cx="36703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PATH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306776" y="1581051"/>
            <a:ext cx="953135" cy="168910"/>
            <a:chOff x="306776" y="1581051"/>
            <a:chExt cx="953135" cy="168910"/>
          </a:xfrm>
        </p:grpSpPr>
        <p:sp>
          <p:nvSpPr>
            <p:cNvPr id="14" name="object 14" descr=""/>
            <p:cNvSpPr/>
            <p:nvPr/>
          </p:nvSpPr>
          <p:spPr>
            <a:xfrm>
              <a:off x="308481" y="1582756"/>
              <a:ext cx="949960" cy="165100"/>
            </a:xfrm>
            <a:custGeom>
              <a:avLst/>
              <a:gdLst/>
              <a:ahLst/>
              <a:cxnLst/>
              <a:rect l="l" t="t" r="r" b="b"/>
              <a:pathLst>
                <a:path w="949960" h="165100">
                  <a:moveTo>
                    <a:pt x="178473" y="0"/>
                  </a:moveTo>
                  <a:lnTo>
                    <a:pt x="0" y="61976"/>
                  </a:lnTo>
                  <a:lnTo>
                    <a:pt x="7373" y="164978"/>
                  </a:lnTo>
                  <a:lnTo>
                    <a:pt x="53187" y="120827"/>
                  </a:lnTo>
                  <a:lnTo>
                    <a:pt x="871104" y="124742"/>
                  </a:lnTo>
                  <a:lnTo>
                    <a:pt x="949727" y="13704"/>
                  </a:lnTo>
                  <a:lnTo>
                    <a:pt x="146838" y="30507"/>
                  </a:lnTo>
                  <a:lnTo>
                    <a:pt x="178473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08481" y="1582756"/>
              <a:ext cx="949960" cy="165100"/>
            </a:xfrm>
            <a:custGeom>
              <a:avLst/>
              <a:gdLst/>
              <a:ahLst/>
              <a:cxnLst/>
              <a:rect l="l" t="t" r="r" b="b"/>
              <a:pathLst>
                <a:path w="949960" h="165100">
                  <a:moveTo>
                    <a:pt x="949727" y="13704"/>
                  </a:moveTo>
                  <a:lnTo>
                    <a:pt x="871104" y="124742"/>
                  </a:lnTo>
                  <a:lnTo>
                    <a:pt x="53187" y="120827"/>
                  </a:lnTo>
                  <a:lnTo>
                    <a:pt x="7373" y="164978"/>
                  </a:lnTo>
                  <a:lnTo>
                    <a:pt x="0" y="61976"/>
                  </a:lnTo>
                  <a:lnTo>
                    <a:pt x="178473" y="0"/>
                  </a:lnTo>
                  <a:lnTo>
                    <a:pt x="146838" y="30507"/>
                  </a:lnTo>
                  <a:lnTo>
                    <a:pt x="949727" y="13704"/>
                  </a:lnTo>
                  <a:close/>
                </a:path>
              </a:pathLst>
            </a:custGeom>
            <a:ln w="341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78739" y="5491835"/>
            <a:ext cx="4663440" cy="417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“the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channels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along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customarily,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occasionally,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dirty="0" sz="14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potentially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moves.”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29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54798" cy="6629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707630" y="696213"/>
            <a:ext cx="3832225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Edges</a:t>
            </a:r>
            <a:r>
              <a:rPr dirty="0" sz="2800" spc="-1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often</a:t>
            </a:r>
            <a:r>
              <a:rPr dirty="0" sz="2800" spc="-8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serve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as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penetrable</a:t>
            </a:r>
            <a:r>
              <a:rPr dirty="0" sz="2800" spc="-1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barriers</a:t>
            </a:r>
            <a:r>
              <a:rPr dirty="0" sz="2800" spc="-11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which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close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one</a:t>
            </a:r>
            <a:r>
              <a:rPr dirty="0" sz="28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region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off</a:t>
            </a:r>
            <a:r>
              <a:rPr dirty="0" sz="2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from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another.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719314" y="2677667"/>
            <a:ext cx="3641090" cy="24892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60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Edges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work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help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define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distinct</a:t>
            </a:r>
            <a:r>
              <a:rPr dirty="0" sz="1600" spc="-7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719314" y="2926079"/>
            <a:ext cx="3794760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built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environment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 and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assist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719314" y="3169920"/>
            <a:ext cx="3308985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identifying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transitions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may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assist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719314" y="3413759"/>
            <a:ext cx="3858895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understanding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functional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organization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719314" y="3657600"/>
            <a:ext cx="567055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space.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274811" y="3633597"/>
            <a:ext cx="349122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maximize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agency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wider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variety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707630" y="3877436"/>
            <a:ext cx="3975735" cy="27082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41605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individuals,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edges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leveraged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to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increase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safety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security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care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environments.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older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adults,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edges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: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Provide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unmistakable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limits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secured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environments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(i.e.,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memory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care);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Establish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formal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transitions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into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public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zones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functions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(i.e.,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dining);</a:t>
            </a:r>
            <a:endParaRPr sz="1600">
              <a:latin typeface="Calibri"/>
              <a:cs typeface="Calibri"/>
            </a:endParaRPr>
          </a:p>
          <a:p>
            <a:pPr marL="299085" marR="922655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Highlight</a:t>
            </a:r>
            <a:r>
              <a:rPr dirty="0" sz="1600" spc="-1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permeable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locations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for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interior/exterior</a:t>
            </a:r>
            <a:r>
              <a:rPr dirty="0" sz="1600" spc="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transitions;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endParaRPr sz="1600">
              <a:latin typeface="Calibri"/>
              <a:cs typeface="Calibri"/>
            </a:endParaRPr>
          </a:p>
          <a:p>
            <a:pPr marL="299085" marR="225425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Define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intuitive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wayfinding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limiting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key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primary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throughout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space.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0" y="5425554"/>
            <a:ext cx="5486400" cy="73914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925" rIns="0" bIns="0" rtlCol="0" vert="horz">
            <a:spAutoFit/>
          </a:bodyPr>
          <a:lstStyle/>
          <a:p>
            <a:pPr marL="91440" marR="97790">
              <a:lnSpc>
                <a:spcPct val="100000"/>
              </a:lnSpc>
              <a:spcBef>
                <a:spcPts val="27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EDGES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“the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linear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not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used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considered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observer.</a:t>
            </a:r>
            <a:r>
              <a:rPr dirty="0" sz="14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They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boundaries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between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two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phases,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linear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breaks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in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continuity.”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594461" y="1919477"/>
            <a:ext cx="38417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EDGE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334888" y="1374600"/>
            <a:ext cx="906780" cy="520065"/>
            <a:chOff x="334888" y="1374600"/>
            <a:chExt cx="906780" cy="520065"/>
          </a:xfrm>
        </p:grpSpPr>
        <p:sp>
          <p:nvSpPr>
            <p:cNvPr id="16" name="object 16" descr=""/>
            <p:cNvSpPr/>
            <p:nvPr/>
          </p:nvSpPr>
          <p:spPr>
            <a:xfrm>
              <a:off x="1027708" y="1446952"/>
              <a:ext cx="211454" cy="346075"/>
            </a:xfrm>
            <a:custGeom>
              <a:avLst/>
              <a:gdLst/>
              <a:ahLst/>
              <a:cxnLst/>
              <a:rect l="l" t="t" r="r" b="b"/>
              <a:pathLst>
                <a:path w="211455" h="346075">
                  <a:moveTo>
                    <a:pt x="211198" y="0"/>
                  </a:moveTo>
                  <a:lnTo>
                    <a:pt x="0" y="37963"/>
                  </a:lnTo>
                  <a:lnTo>
                    <a:pt x="0" y="345840"/>
                  </a:lnTo>
                  <a:lnTo>
                    <a:pt x="211198" y="281180"/>
                  </a:lnTo>
                  <a:lnTo>
                    <a:pt x="211198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027708" y="1446952"/>
              <a:ext cx="211454" cy="346075"/>
            </a:xfrm>
            <a:custGeom>
              <a:avLst/>
              <a:gdLst/>
              <a:ahLst/>
              <a:cxnLst/>
              <a:rect l="l" t="t" r="r" b="b"/>
              <a:pathLst>
                <a:path w="211455" h="346075">
                  <a:moveTo>
                    <a:pt x="0" y="37963"/>
                  </a:moveTo>
                  <a:lnTo>
                    <a:pt x="211198" y="0"/>
                  </a:lnTo>
                  <a:lnTo>
                    <a:pt x="211198" y="281180"/>
                  </a:lnTo>
                  <a:lnTo>
                    <a:pt x="0" y="345840"/>
                  </a:lnTo>
                  <a:lnTo>
                    <a:pt x="0" y="37963"/>
                  </a:lnTo>
                  <a:close/>
                </a:path>
              </a:pathLst>
            </a:custGeom>
            <a:ln w="5023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05264" y="1377108"/>
              <a:ext cx="633730" cy="415925"/>
            </a:xfrm>
            <a:custGeom>
              <a:avLst/>
              <a:gdLst/>
              <a:ahLst/>
              <a:cxnLst/>
              <a:rect l="l" t="t" r="r" b="b"/>
              <a:pathLst>
                <a:path w="633730" h="415925">
                  <a:moveTo>
                    <a:pt x="0" y="256631"/>
                  </a:moveTo>
                  <a:lnTo>
                    <a:pt x="0" y="8229"/>
                  </a:lnTo>
                  <a:lnTo>
                    <a:pt x="181325" y="0"/>
                  </a:lnTo>
                  <a:lnTo>
                    <a:pt x="633642" y="69844"/>
                  </a:lnTo>
                  <a:lnTo>
                    <a:pt x="633642" y="351024"/>
                  </a:lnTo>
                  <a:lnTo>
                    <a:pt x="422444" y="415684"/>
                  </a:lnTo>
                  <a:lnTo>
                    <a:pt x="0" y="256631"/>
                  </a:lnTo>
                  <a:close/>
                </a:path>
              </a:pathLst>
            </a:custGeom>
            <a:ln w="5015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05264" y="1385338"/>
              <a:ext cx="422909" cy="407670"/>
            </a:xfrm>
            <a:custGeom>
              <a:avLst/>
              <a:gdLst/>
              <a:ahLst/>
              <a:cxnLst/>
              <a:rect l="l" t="t" r="r" b="b"/>
              <a:pathLst>
                <a:path w="422909" h="407669">
                  <a:moveTo>
                    <a:pt x="422444" y="407454"/>
                  </a:moveTo>
                  <a:lnTo>
                    <a:pt x="337749" y="375574"/>
                  </a:lnTo>
                  <a:lnTo>
                    <a:pt x="337749" y="79612"/>
                  </a:lnTo>
                  <a:lnTo>
                    <a:pt x="422444" y="99578"/>
                  </a:lnTo>
                  <a:lnTo>
                    <a:pt x="422444" y="407454"/>
                  </a:lnTo>
                  <a:close/>
                </a:path>
                <a:path w="422909" h="407669">
                  <a:moveTo>
                    <a:pt x="337749" y="375574"/>
                  </a:moveTo>
                  <a:lnTo>
                    <a:pt x="284805" y="355640"/>
                  </a:lnTo>
                  <a:lnTo>
                    <a:pt x="284805" y="107772"/>
                  </a:lnTo>
                  <a:lnTo>
                    <a:pt x="337749" y="124195"/>
                  </a:lnTo>
                  <a:lnTo>
                    <a:pt x="337749" y="375574"/>
                  </a:lnTo>
                  <a:close/>
                </a:path>
                <a:path w="422909" h="407669">
                  <a:moveTo>
                    <a:pt x="284805" y="355640"/>
                  </a:moveTo>
                  <a:lnTo>
                    <a:pt x="177769" y="315340"/>
                  </a:lnTo>
                  <a:lnTo>
                    <a:pt x="177769" y="41863"/>
                  </a:lnTo>
                  <a:lnTo>
                    <a:pt x="284805" y="67125"/>
                  </a:lnTo>
                  <a:lnTo>
                    <a:pt x="284805" y="355640"/>
                  </a:lnTo>
                  <a:close/>
                </a:path>
                <a:path w="422909" h="407669">
                  <a:moveTo>
                    <a:pt x="177769" y="315340"/>
                  </a:moveTo>
                  <a:lnTo>
                    <a:pt x="101515" y="286597"/>
                  </a:lnTo>
                  <a:lnTo>
                    <a:pt x="101515" y="120080"/>
                  </a:lnTo>
                  <a:lnTo>
                    <a:pt x="177769" y="140618"/>
                  </a:lnTo>
                  <a:lnTo>
                    <a:pt x="177769" y="315340"/>
                  </a:lnTo>
                  <a:close/>
                </a:path>
                <a:path w="422909" h="407669">
                  <a:moveTo>
                    <a:pt x="101515" y="286597"/>
                  </a:moveTo>
                  <a:lnTo>
                    <a:pt x="0" y="248401"/>
                  </a:lnTo>
                  <a:lnTo>
                    <a:pt x="0" y="0"/>
                  </a:lnTo>
                  <a:lnTo>
                    <a:pt x="101515" y="23901"/>
                  </a:lnTo>
                  <a:lnTo>
                    <a:pt x="101515" y="286597"/>
                  </a:lnTo>
                  <a:close/>
                </a:path>
              </a:pathLst>
            </a:custGeom>
            <a:ln w="501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43013" y="1427201"/>
              <a:ext cx="295910" cy="57785"/>
            </a:xfrm>
            <a:custGeom>
              <a:avLst/>
              <a:gdLst/>
              <a:ahLst/>
              <a:cxnLst/>
              <a:rect l="l" t="t" r="r" b="b"/>
              <a:pathLst>
                <a:path w="295909" h="57784">
                  <a:moveTo>
                    <a:pt x="165043" y="0"/>
                  </a:moveTo>
                  <a:lnTo>
                    <a:pt x="0" y="37748"/>
                  </a:lnTo>
                  <a:lnTo>
                    <a:pt x="84694" y="57714"/>
                  </a:lnTo>
                  <a:lnTo>
                    <a:pt x="295893" y="19751"/>
                  </a:lnTo>
                  <a:lnTo>
                    <a:pt x="16504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43013" y="1427201"/>
              <a:ext cx="295910" cy="57785"/>
            </a:xfrm>
            <a:custGeom>
              <a:avLst/>
              <a:gdLst/>
              <a:ahLst/>
              <a:cxnLst/>
              <a:rect l="l" t="t" r="r" b="b"/>
              <a:pathLst>
                <a:path w="295909" h="57784">
                  <a:moveTo>
                    <a:pt x="0" y="37748"/>
                  </a:moveTo>
                  <a:lnTo>
                    <a:pt x="165043" y="0"/>
                  </a:lnTo>
                  <a:lnTo>
                    <a:pt x="295893" y="19751"/>
                  </a:lnTo>
                  <a:lnTo>
                    <a:pt x="84694" y="57714"/>
                  </a:lnTo>
                  <a:lnTo>
                    <a:pt x="0" y="37748"/>
                  </a:lnTo>
                  <a:close/>
                </a:path>
              </a:pathLst>
            </a:custGeom>
            <a:ln w="501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890069" y="1484916"/>
              <a:ext cx="53340" cy="24765"/>
            </a:xfrm>
            <a:custGeom>
              <a:avLst/>
              <a:gdLst/>
              <a:ahLst/>
              <a:cxnLst/>
              <a:rect l="l" t="t" r="r" b="b"/>
              <a:pathLst>
                <a:path w="53340" h="24765">
                  <a:moveTo>
                    <a:pt x="52943" y="0"/>
                  </a:moveTo>
                  <a:lnTo>
                    <a:pt x="0" y="8193"/>
                  </a:lnTo>
                  <a:lnTo>
                    <a:pt x="52943" y="24617"/>
                  </a:lnTo>
                  <a:lnTo>
                    <a:pt x="5294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890069" y="1484916"/>
              <a:ext cx="53340" cy="24765"/>
            </a:xfrm>
            <a:custGeom>
              <a:avLst/>
              <a:gdLst/>
              <a:ahLst/>
              <a:cxnLst/>
              <a:rect l="l" t="t" r="r" b="b"/>
              <a:pathLst>
                <a:path w="53340" h="24765">
                  <a:moveTo>
                    <a:pt x="0" y="8193"/>
                  </a:moveTo>
                  <a:lnTo>
                    <a:pt x="52943" y="0"/>
                  </a:lnTo>
                  <a:lnTo>
                    <a:pt x="52943" y="24617"/>
                  </a:lnTo>
                  <a:lnTo>
                    <a:pt x="0" y="8193"/>
                  </a:lnTo>
                  <a:close/>
                </a:path>
              </a:pathLst>
            </a:custGeom>
            <a:ln w="5012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06779" y="1497189"/>
              <a:ext cx="76835" cy="29209"/>
            </a:xfrm>
            <a:custGeom>
              <a:avLst/>
              <a:gdLst/>
              <a:ahLst/>
              <a:cxnLst/>
              <a:rect l="l" t="t" r="r" b="b"/>
              <a:pathLst>
                <a:path w="76834" h="29209">
                  <a:moveTo>
                    <a:pt x="76254" y="0"/>
                  </a:moveTo>
                  <a:lnTo>
                    <a:pt x="0" y="8229"/>
                  </a:lnTo>
                  <a:lnTo>
                    <a:pt x="76254" y="28767"/>
                  </a:lnTo>
                  <a:lnTo>
                    <a:pt x="7625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06779" y="1497189"/>
              <a:ext cx="76835" cy="29209"/>
            </a:xfrm>
            <a:custGeom>
              <a:avLst/>
              <a:gdLst/>
              <a:ahLst/>
              <a:cxnLst/>
              <a:rect l="l" t="t" r="r" b="b"/>
              <a:pathLst>
                <a:path w="76834" h="29209">
                  <a:moveTo>
                    <a:pt x="0" y="8229"/>
                  </a:moveTo>
                  <a:lnTo>
                    <a:pt x="76254" y="0"/>
                  </a:lnTo>
                  <a:lnTo>
                    <a:pt x="76254" y="28767"/>
                  </a:lnTo>
                  <a:lnTo>
                    <a:pt x="0" y="8229"/>
                  </a:lnTo>
                  <a:close/>
                </a:path>
              </a:pathLst>
            </a:custGeom>
            <a:ln w="501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05264" y="1377108"/>
              <a:ext cx="280670" cy="32384"/>
            </a:xfrm>
            <a:custGeom>
              <a:avLst/>
              <a:gdLst/>
              <a:ahLst/>
              <a:cxnLst/>
              <a:rect l="l" t="t" r="r" b="b"/>
              <a:pathLst>
                <a:path w="280669" h="32384">
                  <a:moveTo>
                    <a:pt x="181325" y="0"/>
                  </a:moveTo>
                  <a:lnTo>
                    <a:pt x="0" y="8229"/>
                  </a:lnTo>
                  <a:lnTo>
                    <a:pt x="101515" y="32131"/>
                  </a:lnTo>
                  <a:lnTo>
                    <a:pt x="280495" y="14705"/>
                  </a:lnTo>
                  <a:lnTo>
                    <a:pt x="18132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05264" y="1377108"/>
              <a:ext cx="280670" cy="32384"/>
            </a:xfrm>
            <a:custGeom>
              <a:avLst/>
              <a:gdLst/>
              <a:ahLst/>
              <a:cxnLst/>
              <a:rect l="l" t="t" r="r" b="b"/>
              <a:pathLst>
                <a:path w="280669" h="32384">
                  <a:moveTo>
                    <a:pt x="0" y="8229"/>
                  </a:moveTo>
                  <a:lnTo>
                    <a:pt x="181325" y="0"/>
                  </a:lnTo>
                  <a:lnTo>
                    <a:pt x="280495" y="14705"/>
                  </a:lnTo>
                  <a:lnTo>
                    <a:pt x="101515" y="32131"/>
                  </a:lnTo>
                  <a:lnTo>
                    <a:pt x="0" y="8229"/>
                  </a:lnTo>
                  <a:close/>
                </a:path>
              </a:pathLst>
            </a:custGeom>
            <a:ln w="500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06779" y="1391814"/>
              <a:ext cx="262255" cy="113664"/>
            </a:xfrm>
            <a:custGeom>
              <a:avLst/>
              <a:gdLst/>
              <a:ahLst/>
              <a:cxnLst/>
              <a:rect l="l" t="t" r="r" b="b"/>
              <a:pathLst>
                <a:path w="262255" h="113665">
                  <a:moveTo>
                    <a:pt x="178980" y="0"/>
                  </a:moveTo>
                  <a:lnTo>
                    <a:pt x="0" y="17425"/>
                  </a:lnTo>
                  <a:lnTo>
                    <a:pt x="0" y="113604"/>
                  </a:lnTo>
                  <a:lnTo>
                    <a:pt x="76254" y="105374"/>
                  </a:lnTo>
                  <a:lnTo>
                    <a:pt x="77601" y="72380"/>
                  </a:lnTo>
                  <a:lnTo>
                    <a:pt x="77769" y="48571"/>
                  </a:lnTo>
                  <a:lnTo>
                    <a:pt x="76254" y="35387"/>
                  </a:lnTo>
                  <a:lnTo>
                    <a:pt x="262202" y="13453"/>
                  </a:lnTo>
                  <a:lnTo>
                    <a:pt x="178980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06779" y="1391814"/>
              <a:ext cx="262255" cy="113664"/>
            </a:xfrm>
            <a:custGeom>
              <a:avLst/>
              <a:gdLst/>
              <a:ahLst/>
              <a:cxnLst/>
              <a:rect l="l" t="t" r="r" b="b"/>
              <a:pathLst>
                <a:path w="262255" h="113665">
                  <a:moveTo>
                    <a:pt x="0" y="17425"/>
                  </a:moveTo>
                  <a:lnTo>
                    <a:pt x="30359" y="14702"/>
                  </a:lnTo>
                  <a:lnTo>
                    <a:pt x="91618" y="8712"/>
                  </a:lnTo>
                  <a:lnTo>
                    <a:pt x="151812" y="2722"/>
                  </a:lnTo>
                  <a:lnTo>
                    <a:pt x="178980" y="0"/>
                  </a:lnTo>
                  <a:lnTo>
                    <a:pt x="262202" y="13453"/>
                  </a:lnTo>
                  <a:lnTo>
                    <a:pt x="76254" y="35387"/>
                  </a:lnTo>
                  <a:lnTo>
                    <a:pt x="77769" y="48571"/>
                  </a:lnTo>
                  <a:lnTo>
                    <a:pt x="77601" y="72380"/>
                  </a:lnTo>
                  <a:lnTo>
                    <a:pt x="76759" y="95188"/>
                  </a:lnTo>
                  <a:lnTo>
                    <a:pt x="76254" y="105374"/>
                  </a:lnTo>
                  <a:lnTo>
                    <a:pt x="0" y="113604"/>
                  </a:lnTo>
                  <a:lnTo>
                    <a:pt x="0" y="17425"/>
                  </a:lnTo>
                </a:path>
              </a:pathLst>
            </a:custGeom>
            <a:ln w="5012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83033" y="1405268"/>
              <a:ext cx="325120" cy="47625"/>
            </a:xfrm>
            <a:custGeom>
              <a:avLst/>
              <a:gdLst/>
              <a:ahLst/>
              <a:cxnLst/>
              <a:rect l="l" t="t" r="r" b="b"/>
              <a:pathLst>
                <a:path w="325119" h="47625">
                  <a:moveTo>
                    <a:pt x="185948" y="0"/>
                  </a:moveTo>
                  <a:lnTo>
                    <a:pt x="0" y="21933"/>
                  </a:lnTo>
                  <a:lnTo>
                    <a:pt x="107036" y="47194"/>
                  </a:lnTo>
                  <a:lnTo>
                    <a:pt x="325023" y="21933"/>
                  </a:lnTo>
                  <a:lnTo>
                    <a:pt x="18594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83033" y="1405268"/>
              <a:ext cx="325120" cy="47625"/>
            </a:xfrm>
            <a:custGeom>
              <a:avLst/>
              <a:gdLst/>
              <a:ahLst/>
              <a:cxnLst/>
              <a:rect l="l" t="t" r="r" b="b"/>
              <a:pathLst>
                <a:path w="325119" h="47625">
                  <a:moveTo>
                    <a:pt x="107036" y="47194"/>
                  </a:moveTo>
                  <a:lnTo>
                    <a:pt x="325023" y="21933"/>
                  </a:lnTo>
                  <a:lnTo>
                    <a:pt x="185948" y="0"/>
                  </a:lnTo>
                  <a:lnTo>
                    <a:pt x="0" y="21933"/>
                  </a:lnTo>
                  <a:lnTo>
                    <a:pt x="107036" y="47194"/>
                  </a:lnTo>
                  <a:close/>
                </a:path>
              </a:pathLst>
            </a:custGeom>
            <a:ln w="500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64" y="1424696"/>
              <a:ext cx="222998" cy="70919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337394" y="1665963"/>
              <a:ext cx="595630" cy="226060"/>
            </a:xfrm>
            <a:custGeom>
              <a:avLst/>
              <a:gdLst/>
              <a:ahLst/>
              <a:cxnLst/>
              <a:rect l="l" t="t" r="r" b="b"/>
              <a:pathLst>
                <a:path w="595630" h="226060">
                  <a:moveTo>
                    <a:pt x="192006" y="0"/>
                  </a:moveTo>
                  <a:lnTo>
                    <a:pt x="0" y="61739"/>
                  </a:lnTo>
                  <a:lnTo>
                    <a:pt x="338168" y="225601"/>
                  </a:lnTo>
                  <a:lnTo>
                    <a:pt x="595561" y="158835"/>
                  </a:lnTo>
                  <a:lnTo>
                    <a:pt x="192006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337394" y="1665963"/>
              <a:ext cx="595630" cy="226060"/>
            </a:xfrm>
            <a:custGeom>
              <a:avLst/>
              <a:gdLst/>
              <a:ahLst/>
              <a:cxnLst/>
              <a:rect l="l" t="t" r="r" b="b"/>
              <a:pathLst>
                <a:path w="595630" h="226060">
                  <a:moveTo>
                    <a:pt x="595561" y="158835"/>
                  </a:moveTo>
                  <a:lnTo>
                    <a:pt x="338168" y="225601"/>
                  </a:lnTo>
                  <a:lnTo>
                    <a:pt x="0" y="61739"/>
                  </a:lnTo>
                  <a:lnTo>
                    <a:pt x="192006" y="0"/>
                  </a:lnTo>
                  <a:lnTo>
                    <a:pt x="595561" y="158835"/>
                  </a:lnTo>
                  <a:close/>
                </a:path>
              </a:pathLst>
            </a:custGeom>
            <a:ln w="501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36" name="object 3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31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"/>
            <a:ext cx="12191999" cy="662936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1800225"/>
            <a:ext cx="9286875" cy="4364355"/>
            <a:chOff x="0" y="1800225"/>
            <a:chExt cx="9286875" cy="4364355"/>
          </a:xfrm>
        </p:grpSpPr>
        <p:sp>
          <p:nvSpPr>
            <p:cNvPr id="5" name="object 5" descr=""/>
            <p:cNvSpPr/>
            <p:nvPr/>
          </p:nvSpPr>
          <p:spPr>
            <a:xfrm>
              <a:off x="0" y="5425554"/>
              <a:ext cx="5486400" cy="739140"/>
            </a:xfrm>
            <a:custGeom>
              <a:avLst/>
              <a:gdLst/>
              <a:ahLst/>
              <a:cxnLst/>
              <a:rect l="l" t="t" r="r" b="b"/>
              <a:pathLst>
                <a:path w="5486400" h="739139">
                  <a:moveTo>
                    <a:pt x="5486400" y="0"/>
                  </a:moveTo>
                  <a:lnTo>
                    <a:pt x="0" y="0"/>
                  </a:lnTo>
                  <a:lnTo>
                    <a:pt x="0" y="738670"/>
                  </a:lnTo>
                  <a:lnTo>
                    <a:pt x="5486400" y="738670"/>
                  </a:lnTo>
                  <a:lnTo>
                    <a:pt x="548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257675" y="1838325"/>
              <a:ext cx="4991100" cy="2971800"/>
            </a:xfrm>
            <a:custGeom>
              <a:avLst/>
              <a:gdLst/>
              <a:ahLst/>
              <a:cxnLst/>
              <a:rect l="l" t="t" r="r" b="b"/>
              <a:pathLst>
                <a:path w="4991100" h="2971800">
                  <a:moveTo>
                    <a:pt x="133350" y="2362200"/>
                  </a:moveTo>
                  <a:lnTo>
                    <a:pt x="400050" y="1895475"/>
                  </a:lnTo>
                  <a:lnTo>
                    <a:pt x="733425" y="2066925"/>
                  </a:lnTo>
                  <a:lnTo>
                    <a:pt x="847725" y="1828800"/>
                  </a:lnTo>
                  <a:lnTo>
                    <a:pt x="847725" y="1676400"/>
                  </a:lnTo>
                  <a:lnTo>
                    <a:pt x="1495425" y="1676400"/>
                  </a:lnTo>
                  <a:lnTo>
                    <a:pt x="1495425" y="2362200"/>
                  </a:lnTo>
                  <a:lnTo>
                    <a:pt x="2352675" y="2362200"/>
                  </a:lnTo>
                  <a:lnTo>
                    <a:pt x="2352675" y="1924050"/>
                  </a:lnTo>
                  <a:lnTo>
                    <a:pt x="2914650" y="1924050"/>
                  </a:lnTo>
                  <a:lnTo>
                    <a:pt x="2914650" y="2219325"/>
                  </a:lnTo>
                  <a:lnTo>
                    <a:pt x="3305175" y="2219325"/>
                  </a:lnTo>
                  <a:lnTo>
                    <a:pt x="3305175" y="2390775"/>
                  </a:lnTo>
                  <a:lnTo>
                    <a:pt x="3629025" y="2390775"/>
                  </a:lnTo>
                  <a:lnTo>
                    <a:pt x="3629025" y="2000250"/>
                  </a:lnTo>
                  <a:lnTo>
                    <a:pt x="3962400" y="2000250"/>
                  </a:lnTo>
                  <a:lnTo>
                    <a:pt x="3962400" y="0"/>
                  </a:lnTo>
                </a:path>
                <a:path w="4991100" h="2971800">
                  <a:moveTo>
                    <a:pt x="0" y="2533650"/>
                  </a:moveTo>
                  <a:lnTo>
                    <a:pt x="533400" y="2857500"/>
                  </a:lnTo>
                  <a:lnTo>
                    <a:pt x="638175" y="2628900"/>
                  </a:lnTo>
                  <a:lnTo>
                    <a:pt x="2990850" y="2628900"/>
                  </a:lnTo>
                  <a:lnTo>
                    <a:pt x="2990850" y="2886075"/>
                  </a:lnTo>
                  <a:lnTo>
                    <a:pt x="3086100" y="2971800"/>
                  </a:lnTo>
                  <a:lnTo>
                    <a:pt x="3324225" y="2971800"/>
                  </a:lnTo>
                  <a:lnTo>
                    <a:pt x="3381375" y="2895600"/>
                  </a:lnTo>
                  <a:lnTo>
                    <a:pt x="3467100" y="2895600"/>
                  </a:lnTo>
                  <a:lnTo>
                    <a:pt x="3467100" y="2647950"/>
                  </a:lnTo>
                  <a:lnTo>
                    <a:pt x="4200525" y="2647950"/>
                  </a:lnTo>
                  <a:lnTo>
                    <a:pt x="4200525" y="257175"/>
                  </a:lnTo>
                  <a:lnTo>
                    <a:pt x="4991100" y="257175"/>
                  </a:lnTo>
                </a:path>
              </a:pathLst>
            </a:custGeom>
            <a:ln w="76200">
              <a:solidFill>
                <a:srgbClr val="D21BA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86586" y="2558415"/>
              <a:ext cx="3451860" cy="1512570"/>
            </a:xfrm>
            <a:custGeom>
              <a:avLst/>
              <a:gdLst/>
              <a:ahLst/>
              <a:cxnLst/>
              <a:rect l="l" t="t" r="r" b="b"/>
              <a:pathLst>
                <a:path w="3451860" h="1512570">
                  <a:moveTo>
                    <a:pt x="2845333" y="0"/>
                  </a:moveTo>
                  <a:lnTo>
                    <a:pt x="0" y="0"/>
                  </a:lnTo>
                  <a:lnTo>
                    <a:pt x="0" y="1512570"/>
                  </a:lnTo>
                  <a:lnTo>
                    <a:pt x="2845333" y="1512570"/>
                  </a:lnTo>
                  <a:lnTo>
                    <a:pt x="2845333" y="1260475"/>
                  </a:lnTo>
                  <a:lnTo>
                    <a:pt x="3451758" y="1414399"/>
                  </a:lnTo>
                  <a:lnTo>
                    <a:pt x="2845333" y="882269"/>
                  </a:lnTo>
                  <a:lnTo>
                    <a:pt x="2845333" y="0"/>
                  </a:lnTo>
                  <a:close/>
                </a:path>
              </a:pathLst>
            </a:custGeom>
            <a:solidFill>
              <a:srgbClr val="4E75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165352" y="2650363"/>
            <a:ext cx="2583180" cy="13100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Identifying</a:t>
            </a:r>
            <a:r>
              <a:rPr dirty="0" sz="14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Edges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Edges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often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contain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primary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paths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access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points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districts,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serving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permeable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barrier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indefinites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circulation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thresholds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transition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spaces.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edges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erode,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portals</a:t>
            </a:r>
            <a:r>
              <a:rPr dirty="0" sz="1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adjacent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spaces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often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emerge.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When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edges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unclear,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wayfinding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become confusing.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594461" y="1919477"/>
            <a:ext cx="38417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EDGE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334888" y="1374600"/>
            <a:ext cx="906780" cy="520065"/>
            <a:chOff x="334888" y="1374600"/>
            <a:chExt cx="906780" cy="520065"/>
          </a:xfrm>
        </p:grpSpPr>
        <p:sp>
          <p:nvSpPr>
            <p:cNvPr id="12" name="object 12" descr=""/>
            <p:cNvSpPr/>
            <p:nvPr/>
          </p:nvSpPr>
          <p:spPr>
            <a:xfrm>
              <a:off x="1027708" y="1446952"/>
              <a:ext cx="211454" cy="346075"/>
            </a:xfrm>
            <a:custGeom>
              <a:avLst/>
              <a:gdLst/>
              <a:ahLst/>
              <a:cxnLst/>
              <a:rect l="l" t="t" r="r" b="b"/>
              <a:pathLst>
                <a:path w="211455" h="346075">
                  <a:moveTo>
                    <a:pt x="211198" y="0"/>
                  </a:moveTo>
                  <a:lnTo>
                    <a:pt x="0" y="37963"/>
                  </a:lnTo>
                  <a:lnTo>
                    <a:pt x="0" y="345840"/>
                  </a:lnTo>
                  <a:lnTo>
                    <a:pt x="211198" y="281180"/>
                  </a:lnTo>
                  <a:lnTo>
                    <a:pt x="211198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27708" y="1446952"/>
              <a:ext cx="211454" cy="346075"/>
            </a:xfrm>
            <a:custGeom>
              <a:avLst/>
              <a:gdLst/>
              <a:ahLst/>
              <a:cxnLst/>
              <a:rect l="l" t="t" r="r" b="b"/>
              <a:pathLst>
                <a:path w="211455" h="346075">
                  <a:moveTo>
                    <a:pt x="0" y="37963"/>
                  </a:moveTo>
                  <a:lnTo>
                    <a:pt x="211198" y="0"/>
                  </a:lnTo>
                  <a:lnTo>
                    <a:pt x="211198" y="281180"/>
                  </a:lnTo>
                  <a:lnTo>
                    <a:pt x="0" y="345840"/>
                  </a:lnTo>
                  <a:lnTo>
                    <a:pt x="0" y="37963"/>
                  </a:lnTo>
                  <a:close/>
                </a:path>
              </a:pathLst>
            </a:custGeom>
            <a:ln w="5023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05264" y="1377108"/>
              <a:ext cx="633730" cy="415925"/>
            </a:xfrm>
            <a:custGeom>
              <a:avLst/>
              <a:gdLst/>
              <a:ahLst/>
              <a:cxnLst/>
              <a:rect l="l" t="t" r="r" b="b"/>
              <a:pathLst>
                <a:path w="633730" h="415925">
                  <a:moveTo>
                    <a:pt x="0" y="256631"/>
                  </a:moveTo>
                  <a:lnTo>
                    <a:pt x="0" y="8229"/>
                  </a:lnTo>
                  <a:lnTo>
                    <a:pt x="181325" y="0"/>
                  </a:lnTo>
                  <a:lnTo>
                    <a:pt x="633642" y="69844"/>
                  </a:lnTo>
                  <a:lnTo>
                    <a:pt x="633642" y="351024"/>
                  </a:lnTo>
                  <a:lnTo>
                    <a:pt x="422444" y="415684"/>
                  </a:lnTo>
                  <a:lnTo>
                    <a:pt x="0" y="256631"/>
                  </a:lnTo>
                  <a:close/>
                </a:path>
              </a:pathLst>
            </a:custGeom>
            <a:ln w="5015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05264" y="1385338"/>
              <a:ext cx="422909" cy="407670"/>
            </a:xfrm>
            <a:custGeom>
              <a:avLst/>
              <a:gdLst/>
              <a:ahLst/>
              <a:cxnLst/>
              <a:rect l="l" t="t" r="r" b="b"/>
              <a:pathLst>
                <a:path w="422909" h="407669">
                  <a:moveTo>
                    <a:pt x="422444" y="407454"/>
                  </a:moveTo>
                  <a:lnTo>
                    <a:pt x="337749" y="375574"/>
                  </a:lnTo>
                  <a:lnTo>
                    <a:pt x="337749" y="79612"/>
                  </a:lnTo>
                  <a:lnTo>
                    <a:pt x="422444" y="99578"/>
                  </a:lnTo>
                  <a:lnTo>
                    <a:pt x="422444" y="407454"/>
                  </a:lnTo>
                  <a:close/>
                </a:path>
                <a:path w="422909" h="407669">
                  <a:moveTo>
                    <a:pt x="337749" y="375574"/>
                  </a:moveTo>
                  <a:lnTo>
                    <a:pt x="284805" y="355640"/>
                  </a:lnTo>
                  <a:lnTo>
                    <a:pt x="284805" y="107772"/>
                  </a:lnTo>
                  <a:lnTo>
                    <a:pt x="337749" y="124195"/>
                  </a:lnTo>
                  <a:lnTo>
                    <a:pt x="337749" y="375574"/>
                  </a:lnTo>
                  <a:close/>
                </a:path>
                <a:path w="422909" h="407669">
                  <a:moveTo>
                    <a:pt x="284805" y="355640"/>
                  </a:moveTo>
                  <a:lnTo>
                    <a:pt x="177769" y="315340"/>
                  </a:lnTo>
                  <a:lnTo>
                    <a:pt x="177769" y="41863"/>
                  </a:lnTo>
                  <a:lnTo>
                    <a:pt x="284805" y="67125"/>
                  </a:lnTo>
                  <a:lnTo>
                    <a:pt x="284805" y="355640"/>
                  </a:lnTo>
                  <a:close/>
                </a:path>
                <a:path w="422909" h="407669">
                  <a:moveTo>
                    <a:pt x="177769" y="315340"/>
                  </a:moveTo>
                  <a:lnTo>
                    <a:pt x="101515" y="286597"/>
                  </a:lnTo>
                  <a:lnTo>
                    <a:pt x="101515" y="120080"/>
                  </a:lnTo>
                  <a:lnTo>
                    <a:pt x="177769" y="140618"/>
                  </a:lnTo>
                  <a:lnTo>
                    <a:pt x="177769" y="315340"/>
                  </a:lnTo>
                  <a:close/>
                </a:path>
                <a:path w="422909" h="407669">
                  <a:moveTo>
                    <a:pt x="101515" y="286597"/>
                  </a:moveTo>
                  <a:lnTo>
                    <a:pt x="0" y="248401"/>
                  </a:lnTo>
                  <a:lnTo>
                    <a:pt x="0" y="0"/>
                  </a:lnTo>
                  <a:lnTo>
                    <a:pt x="101515" y="23901"/>
                  </a:lnTo>
                  <a:lnTo>
                    <a:pt x="101515" y="286597"/>
                  </a:lnTo>
                  <a:close/>
                </a:path>
              </a:pathLst>
            </a:custGeom>
            <a:ln w="501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943013" y="1427201"/>
              <a:ext cx="295910" cy="57785"/>
            </a:xfrm>
            <a:custGeom>
              <a:avLst/>
              <a:gdLst/>
              <a:ahLst/>
              <a:cxnLst/>
              <a:rect l="l" t="t" r="r" b="b"/>
              <a:pathLst>
                <a:path w="295909" h="57784">
                  <a:moveTo>
                    <a:pt x="165043" y="0"/>
                  </a:moveTo>
                  <a:lnTo>
                    <a:pt x="0" y="37748"/>
                  </a:lnTo>
                  <a:lnTo>
                    <a:pt x="84694" y="57714"/>
                  </a:lnTo>
                  <a:lnTo>
                    <a:pt x="295893" y="19751"/>
                  </a:lnTo>
                  <a:lnTo>
                    <a:pt x="16504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43013" y="1427201"/>
              <a:ext cx="295910" cy="57785"/>
            </a:xfrm>
            <a:custGeom>
              <a:avLst/>
              <a:gdLst/>
              <a:ahLst/>
              <a:cxnLst/>
              <a:rect l="l" t="t" r="r" b="b"/>
              <a:pathLst>
                <a:path w="295909" h="57784">
                  <a:moveTo>
                    <a:pt x="0" y="37748"/>
                  </a:moveTo>
                  <a:lnTo>
                    <a:pt x="165043" y="0"/>
                  </a:lnTo>
                  <a:lnTo>
                    <a:pt x="295893" y="19751"/>
                  </a:lnTo>
                  <a:lnTo>
                    <a:pt x="84694" y="57714"/>
                  </a:lnTo>
                  <a:lnTo>
                    <a:pt x="0" y="37748"/>
                  </a:lnTo>
                  <a:close/>
                </a:path>
              </a:pathLst>
            </a:custGeom>
            <a:ln w="501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90069" y="1484916"/>
              <a:ext cx="53340" cy="24765"/>
            </a:xfrm>
            <a:custGeom>
              <a:avLst/>
              <a:gdLst/>
              <a:ahLst/>
              <a:cxnLst/>
              <a:rect l="l" t="t" r="r" b="b"/>
              <a:pathLst>
                <a:path w="53340" h="24765">
                  <a:moveTo>
                    <a:pt x="52943" y="0"/>
                  </a:moveTo>
                  <a:lnTo>
                    <a:pt x="0" y="8193"/>
                  </a:lnTo>
                  <a:lnTo>
                    <a:pt x="52943" y="24617"/>
                  </a:lnTo>
                  <a:lnTo>
                    <a:pt x="5294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890069" y="1484916"/>
              <a:ext cx="53340" cy="24765"/>
            </a:xfrm>
            <a:custGeom>
              <a:avLst/>
              <a:gdLst/>
              <a:ahLst/>
              <a:cxnLst/>
              <a:rect l="l" t="t" r="r" b="b"/>
              <a:pathLst>
                <a:path w="53340" h="24765">
                  <a:moveTo>
                    <a:pt x="0" y="8193"/>
                  </a:moveTo>
                  <a:lnTo>
                    <a:pt x="52943" y="0"/>
                  </a:lnTo>
                  <a:lnTo>
                    <a:pt x="52943" y="24617"/>
                  </a:lnTo>
                  <a:lnTo>
                    <a:pt x="0" y="8193"/>
                  </a:lnTo>
                  <a:close/>
                </a:path>
              </a:pathLst>
            </a:custGeom>
            <a:ln w="5012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06779" y="1497189"/>
              <a:ext cx="76835" cy="29209"/>
            </a:xfrm>
            <a:custGeom>
              <a:avLst/>
              <a:gdLst/>
              <a:ahLst/>
              <a:cxnLst/>
              <a:rect l="l" t="t" r="r" b="b"/>
              <a:pathLst>
                <a:path w="76834" h="29209">
                  <a:moveTo>
                    <a:pt x="76254" y="0"/>
                  </a:moveTo>
                  <a:lnTo>
                    <a:pt x="0" y="8229"/>
                  </a:lnTo>
                  <a:lnTo>
                    <a:pt x="76254" y="28767"/>
                  </a:lnTo>
                  <a:lnTo>
                    <a:pt x="7625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06779" y="1497189"/>
              <a:ext cx="76835" cy="29209"/>
            </a:xfrm>
            <a:custGeom>
              <a:avLst/>
              <a:gdLst/>
              <a:ahLst/>
              <a:cxnLst/>
              <a:rect l="l" t="t" r="r" b="b"/>
              <a:pathLst>
                <a:path w="76834" h="29209">
                  <a:moveTo>
                    <a:pt x="0" y="8229"/>
                  </a:moveTo>
                  <a:lnTo>
                    <a:pt x="76254" y="0"/>
                  </a:lnTo>
                  <a:lnTo>
                    <a:pt x="76254" y="28767"/>
                  </a:lnTo>
                  <a:lnTo>
                    <a:pt x="0" y="8229"/>
                  </a:lnTo>
                  <a:close/>
                </a:path>
              </a:pathLst>
            </a:custGeom>
            <a:ln w="501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05264" y="1377108"/>
              <a:ext cx="280670" cy="32384"/>
            </a:xfrm>
            <a:custGeom>
              <a:avLst/>
              <a:gdLst/>
              <a:ahLst/>
              <a:cxnLst/>
              <a:rect l="l" t="t" r="r" b="b"/>
              <a:pathLst>
                <a:path w="280669" h="32384">
                  <a:moveTo>
                    <a:pt x="181325" y="0"/>
                  </a:moveTo>
                  <a:lnTo>
                    <a:pt x="0" y="8229"/>
                  </a:lnTo>
                  <a:lnTo>
                    <a:pt x="101515" y="32131"/>
                  </a:lnTo>
                  <a:lnTo>
                    <a:pt x="280495" y="14705"/>
                  </a:lnTo>
                  <a:lnTo>
                    <a:pt x="18132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05264" y="1377108"/>
              <a:ext cx="280670" cy="32384"/>
            </a:xfrm>
            <a:custGeom>
              <a:avLst/>
              <a:gdLst/>
              <a:ahLst/>
              <a:cxnLst/>
              <a:rect l="l" t="t" r="r" b="b"/>
              <a:pathLst>
                <a:path w="280669" h="32384">
                  <a:moveTo>
                    <a:pt x="0" y="8229"/>
                  </a:moveTo>
                  <a:lnTo>
                    <a:pt x="181325" y="0"/>
                  </a:lnTo>
                  <a:lnTo>
                    <a:pt x="280495" y="14705"/>
                  </a:lnTo>
                  <a:lnTo>
                    <a:pt x="101515" y="32131"/>
                  </a:lnTo>
                  <a:lnTo>
                    <a:pt x="0" y="8229"/>
                  </a:lnTo>
                  <a:close/>
                </a:path>
              </a:pathLst>
            </a:custGeom>
            <a:ln w="500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06779" y="1391814"/>
              <a:ext cx="262255" cy="113664"/>
            </a:xfrm>
            <a:custGeom>
              <a:avLst/>
              <a:gdLst/>
              <a:ahLst/>
              <a:cxnLst/>
              <a:rect l="l" t="t" r="r" b="b"/>
              <a:pathLst>
                <a:path w="262255" h="113665">
                  <a:moveTo>
                    <a:pt x="178980" y="0"/>
                  </a:moveTo>
                  <a:lnTo>
                    <a:pt x="0" y="17425"/>
                  </a:lnTo>
                  <a:lnTo>
                    <a:pt x="0" y="113604"/>
                  </a:lnTo>
                  <a:lnTo>
                    <a:pt x="76254" y="105374"/>
                  </a:lnTo>
                  <a:lnTo>
                    <a:pt x="77601" y="72380"/>
                  </a:lnTo>
                  <a:lnTo>
                    <a:pt x="77769" y="48571"/>
                  </a:lnTo>
                  <a:lnTo>
                    <a:pt x="76254" y="35387"/>
                  </a:lnTo>
                  <a:lnTo>
                    <a:pt x="262202" y="13453"/>
                  </a:lnTo>
                  <a:lnTo>
                    <a:pt x="178980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06779" y="1391814"/>
              <a:ext cx="262255" cy="113664"/>
            </a:xfrm>
            <a:custGeom>
              <a:avLst/>
              <a:gdLst/>
              <a:ahLst/>
              <a:cxnLst/>
              <a:rect l="l" t="t" r="r" b="b"/>
              <a:pathLst>
                <a:path w="262255" h="113665">
                  <a:moveTo>
                    <a:pt x="0" y="17425"/>
                  </a:moveTo>
                  <a:lnTo>
                    <a:pt x="30359" y="14702"/>
                  </a:lnTo>
                  <a:lnTo>
                    <a:pt x="91618" y="8712"/>
                  </a:lnTo>
                  <a:lnTo>
                    <a:pt x="151812" y="2722"/>
                  </a:lnTo>
                  <a:lnTo>
                    <a:pt x="178980" y="0"/>
                  </a:lnTo>
                  <a:lnTo>
                    <a:pt x="262202" y="13453"/>
                  </a:lnTo>
                  <a:lnTo>
                    <a:pt x="76254" y="35387"/>
                  </a:lnTo>
                  <a:lnTo>
                    <a:pt x="77769" y="48571"/>
                  </a:lnTo>
                  <a:lnTo>
                    <a:pt x="77601" y="72380"/>
                  </a:lnTo>
                  <a:lnTo>
                    <a:pt x="76759" y="95188"/>
                  </a:lnTo>
                  <a:lnTo>
                    <a:pt x="76254" y="105374"/>
                  </a:lnTo>
                  <a:lnTo>
                    <a:pt x="0" y="113604"/>
                  </a:lnTo>
                  <a:lnTo>
                    <a:pt x="0" y="17425"/>
                  </a:lnTo>
                </a:path>
              </a:pathLst>
            </a:custGeom>
            <a:ln w="5012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83033" y="1405268"/>
              <a:ext cx="325120" cy="47625"/>
            </a:xfrm>
            <a:custGeom>
              <a:avLst/>
              <a:gdLst/>
              <a:ahLst/>
              <a:cxnLst/>
              <a:rect l="l" t="t" r="r" b="b"/>
              <a:pathLst>
                <a:path w="325119" h="47625">
                  <a:moveTo>
                    <a:pt x="185948" y="0"/>
                  </a:moveTo>
                  <a:lnTo>
                    <a:pt x="0" y="21933"/>
                  </a:lnTo>
                  <a:lnTo>
                    <a:pt x="107036" y="47194"/>
                  </a:lnTo>
                  <a:lnTo>
                    <a:pt x="325023" y="21933"/>
                  </a:lnTo>
                  <a:lnTo>
                    <a:pt x="18594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83033" y="1405268"/>
              <a:ext cx="325120" cy="47625"/>
            </a:xfrm>
            <a:custGeom>
              <a:avLst/>
              <a:gdLst/>
              <a:ahLst/>
              <a:cxnLst/>
              <a:rect l="l" t="t" r="r" b="b"/>
              <a:pathLst>
                <a:path w="325119" h="47625">
                  <a:moveTo>
                    <a:pt x="107036" y="47194"/>
                  </a:moveTo>
                  <a:lnTo>
                    <a:pt x="325023" y="21933"/>
                  </a:lnTo>
                  <a:lnTo>
                    <a:pt x="185948" y="0"/>
                  </a:lnTo>
                  <a:lnTo>
                    <a:pt x="0" y="21933"/>
                  </a:lnTo>
                  <a:lnTo>
                    <a:pt x="107036" y="47194"/>
                  </a:lnTo>
                  <a:close/>
                </a:path>
              </a:pathLst>
            </a:custGeom>
            <a:ln w="500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64" y="1424696"/>
              <a:ext cx="222998" cy="70919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337394" y="1665963"/>
              <a:ext cx="595630" cy="226060"/>
            </a:xfrm>
            <a:custGeom>
              <a:avLst/>
              <a:gdLst/>
              <a:ahLst/>
              <a:cxnLst/>
              <a:rect l="l" t="t" r="r" b="b"/>
              <a:pathLst>
                <a:path w="595630" h="226060">
                  <a:moveTo>
                    <a:pt x="192006" y="0"/>
                  </a:moveTo>
                  <a:lnTo>
                    <a:pt x="0" y="61739"/>
                  </a:lnTo>
                  <a:lnTo>
                    <a:pt x="338168" y="225601"/>
                  </a:lnTo>
                  <a:lnTo>
                    <a:pt x="595561" y="158835"/>
                  </a:lnTo>
                  <a:lnTo>
                    <a:pt x="192006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337394" y="1665963"/>
              <a:ext cx="595630" cy="226060"/>
            </a:xfrm>
            <a:custGeom>
              <a:avLst/>
              <a:gdLst/>
              <a:ahLst/>
              <a:cxnLst/>
              <a:rect l="l" t="t" r="r" b="b"/>
              <a:pathLst>
                <a:path w="595630" h="226060">
                  <a:moveTo>
                    <a:pt x="595561" y="158835"/>
                  </a:moveTo>
                  <a:lnTo>
                    <a:pt x="338168" y="225601"/>
                  </a:lnTo>
                  <a:lnTo>
                    <a:pt x="0" y="61739"/>
                  </a:lnTo>
                  <a:lnTo>
                    <a:pt x="192006" y="0"/>
                  </a:lnTo>
                  <a:lnTo>
                    <a:pt x="595561" y="158835"/>
                  </a:lnTo>
                  <a:close/>
                </a:path>
              </a:pathLst>
            </a:custGeom>
            <a:ln w="501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78739" y="5491835"/>
            <a:ext cx="5314950" cy="631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EDGES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“the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linear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not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used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considered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observer.</a:t>
            </a:r>
            <a:r>
              <a:rPr dirty="0" sz="14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They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boundaries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between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two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phases,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linear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breaks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continuity.”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33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525" y="-13528"/>
            <a:ext cx="12205970" cy="6647815"/>
            <a:chOff x="-13525" y="-13528"/>
            <a:chExt cx="12205970" cy="66478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"/>
              <a:ext cx="12191999" cy="660552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61" y="758"/>
              <a:ext cx="6109970" cy="6619240"/>
            </a:xfrm>
            <a:custGeom>
              <a:avLst/>
              <a:gdLst/>
              <a:ahLst/>
              <a:cxnLst/>
              <a:rect l="l" t="t" r="r" b="b"/>
              <a:pathLst>
                <a:path w="6109970" h="6619240">
                  <a:moveTo>
                    <a:pt x="0" y="6619116"/>
                  </a:moveTo>
                  <a:lnTo>
                    <a:pt x="6109525" y="6619116"/>
                  </a:lnTo>
                  <a:lnTo>
                    <a:pt x="610952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0" y="3828922"/>
            <a:ext cx="11865610" cy="2335530"/>
            <a:chOff x="0" y="3828922"/>
            <a:chExt cx="11865610" cy="2335530"/>
          </a:xfrm>
        </p:grpSpPr>
        <p:sp>
          <p:nvSpPr>
            <p:cNvPr id="7" name="object 7" descr=""/>
            <p:cNvSpPr/>
            <p:nvPr/>
          </p:nvSpPr>
          <p:spPr>
            <a:xfrm>
              <a:off x="0" y="5425554"/>
              <a:ext cx="5486400" cy="739140"/>
            </a:xfrm>
            <a:custGeom>
              <a:avLst/>
              <a:gdLst/>
              <a:ahLst/>
              <a:cxnLst/>
              <a:rect l="l" t="t" r="r" b="b"/>
              <a:pathLst>
                <a:path w="5486400" h="739139">
                  <a:moveTo>
                    <a:pt x="5486400" y="0"/>
                  </a:moveTo>
                  <a:lnTo>
                    <a:pt x="0" y="0"/>
                  </a:lnTo>
                  <a:lnTo>
                    <a:pt x="0" y="738670"/>
                  </a:lnTo>
                  <a:lnTo>
                    <a:pt x="5486400" y="738670"/>
                  </a:lnTo>
                  <a:lnTo>
                    <a:pt x="548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067800" y="3828922"/>
              <a:ext cx="2797810" cy="1734185"/>
            </a:xfrm>
            <a:custGeom>
              <a:avLst/>
              <a:gdLst/>
              <a:ahLst/>
              <a:cxnLst/>
              <a:rect l="l" t="t" r="r" b="b"/>
              <a:pathLst>
                <a:path w="2797809" h="1734185">
                  <a:moveTo>
                    <a:pt x="2461895" y="0"/>
                  </a:moveTo>
                  <a:lnTo>
                    <a:pt x="1631950" y="331724"/>
                  </a:lnTo>
                  <a:lnTo>
                    <a:pt x="0" y="331724"/>
                  </a:lnTo>
                  <a:lnTo>
                    <a:pt x="0" y="1733677"/>
                  </a:lnTo>
                  <a:lnTo>
                    <a:pt x="2797555" y="1733677"/>
                  </a:lnTo>
                  <a:lnTo>
                    <a:pt x="2797555" y="331724"/>
                  </a:lnTo>
                  <a:lnTo>
                    <a:pt x="2331339" y="331724"/>
                  </a:lnTo>
                  <a:lnTo>
                    <a:pt x="2461895" y="0"/>
                  </a:lnTo>
                  <a:close/>
                </a:path>
              </a:pathLst>
            </a:custGeom>
            <a:solidFill>
              <a:srgbClr val="4E75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562600" y="3167367"/>
            <a:ext cx="1066800" cy="36957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111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245"/>
              </a:spcBef>
            </a:pPr>
            <a:r>
              <a:rPr dirty="0" sz="1800" spc="-25" b="1">
                <a:solidFill>
                  <a:srgbClr val="585858"/>
                </a:solidFill>
                <a:latin typeface="Calibri"/>
                <a:cs typeface="Calibri"/>
              </a:rPr>
              <a:t>VS.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147809" y="4232528"/>
            <a:ext cx="2592070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Edges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provide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spatial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delineation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contains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specific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activities.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become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permeable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often</a:t>
            </a:r>
            <a:r>
              <a:rPr dirty="0" sz="10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indicates</a:t>
            </a:r>
            <a:r>
              <a:rPr dirty="0" sz="10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additional wayfinding</a:t>
            </a:r>
            <a:r>
              <a:rPr dirty="0" sz="10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opportunities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residents and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guests.</a:t>
            </a:r>
            <a:r>
              <a:rPr dirty="0" sz="10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example,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edge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veranda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contains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interior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lobby;</a:t>
            </a:r>
            <a:r>
              <a:rPr dirty="0" sz="10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however,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its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permeable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nature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retains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some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connection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adjacent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plaza outside.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594461" y="1919477"/>
            <a:ext cx="38417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EDGE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334888" y="1374600"/>
            <a:ext cx="906780" cy="520065"/>
            <a:chOff x="334888" y="1374600"/>
            <a:chExt cx="906780" cy="520065"/>
          </a:xfrm>
        </p:grpSpPr>
        <p:sp>
          <p:nvSpPr>
            <p:cNvPr id="14" name="object 14" descr=""/>
            <p:cNvSpPr/>
            <p:nvPr/>
          </p:nvSpPr>
          <p:spPr>
            <a:xfrm>
              <a:off x="1027708" y="1446952"/>
              <a:ext cx="211454" cy="346075"/>
            </a:xfrm>
            <a:custGeom>
              <a:avLst/>
              <a:gdLst/>
              <a:ahLst/>
              <a:cxnLst/>
              <a:rect l="l" t="t" r="r" b="b"/>
              <a:pathLst>
                <a:path w="211455" h="346075">
                  <a:moveTo>
                    <a:pt x="211198" y="0"/>
                  </a:moveTo>
                  <a:lnTo>
                    <a:pt x="0" y="37963"/>
                  </a:lnTo>
                  <a:lnTo>
                    <a:pt x="0" y="345840"/>
                  </a:lnTo>
                  <a:lnTo>
                    <a:pt x="211198" y="281180"/>
                  </a:lnTo>
                  <a:lnTo>
                    <a:pt x="211198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27708" y="1446952"/>
              <a:ext cx="211454" cy="346075"/>
            </a:xfrm>
            <a:custGeom>
              <a:avLst/>
              <a:gdLst/>
              <a:ahLst/>
              <a:cxnLst/>
              <a:rect l="l" t="t" r="r" b="b"/>
              <a:pathLst>
                <a:path w="211455" h="346075">
                  <a:moveTo>
                    <a:pt x="0" y="37963"/>
                  </a:moveTo>
                  <a:lnTo>
                    <a:pt x="211198" y="0"/>
                  </a:lnTo>
                  <a:lnTo>
                    <a:pt x="211198" y="281180"/>
                  </a:lnTo>
                  <a:lnTo>
                    <a:pt x="0" y="345840"/>
                  </a:lnTo>
                  <a:lnTo>
                    <a:pt x="0" y="37963"/>
                  </a:lnTo>
                  <a:close/>
                </a:path>
              </a:pathLst>
            </a:custGeom>
            <a:ln w="5023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05264" y="1377108"/>
              <a:ext cx="633730" cy="415925"/>
            </a:xfrm>
            <a:custGeom>
              <a:avLst/>
              <a:gdLst/>
              <a:ahLst/>
              <a:cxnLst/>
              <a:rect l="l" t="t" r="r" b="b"/>
              <a:pathLst>
                <a:path w="633730" h="415925">
                  <a:moveTo>
                    <a:pt x="0" y="256631"/>
                  </a:moveTo>
                  <a:lnTo>
                    <a:pt x="0" y="8229"/>
                  </a:lnTo>
                  <a:lnTo>
                    <a:pt x="181325" y="0"/>
                  </a:lnTo>
                  <a:lnTo>
                    <a:pt x="633642" y="69844"/>
                  </a:lnTo>
                  <a:lnTo>
                    <a:pt x="633642" y="351024"/>
                  </a:lnTo>
                  <a:lnTo>
                    <a:pt x="422444" y="415684"/>
                  </a:lnTo>
                  <a:lnTo>
                    <a:pt x="0" y="256631"/>
                  </a:lnTo>
                  <a:close/>
                </a:path>
              </a:pathLst>
            </a:custGeom>
            <a:ln w="5015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05264" y="1385338"/>
              <a:ext cx="422909" cy="407670"/>
            </a:xfrm>
            <a:custGeom>
              <a:avLst/>
              <a:gdLst/>
              <a:ahLst/>
              <a:cxnLst/>
              <a:rect l="l" t="t" r="r" b="b"/>
              <a:pathLst>
                <a:path w="422909" h="407669">
                  <a:moveTo>
                    <a:pt x="422444" y="407454"/>
                  </a:moveTo>
                  <a:lnTo>
                    <a:pt x="337749" y="375574"/>
                  </a:lnTo>
                  <a:lnTo>
                    <a:pt x="337749" y="79612"/>
                  </a:lnTo>
                  <a:lnTo>
                    <a:pt x="422444" y="99578"/>
                  </a:lnTo>
                  <a:lnTo>
                    <a:pt x="422444" y="407454"/>
                  </a:lnTo>
                  <a:close/>
                </a:path>
                <a:path w="422909" h="407669">
                  <a:moveTo>
                    <a:pt x="337749" y="375574"/>
                  </a:moveTo>
                  <a:lnTo>
                    <a:pt x="284805" y="355640"/>
                  </a:lnTo>
                  <a:lnTo>
                    <a:pt x="284805" y="107772"/>
                  </a:lnTo>
                  <a:lnTo>
                    <a:pt x="337749" y="124195"/>
                  </a:lnTo>
                  <a:lnTo>
                    <a:pt x="337749" y="375574"/>
                  </a:lnTo>
                  <a:close/>
                </a:path>
                <a:path w="422909" h="407669">
                  <a:moveTo>
                    <a:pt x="284805" y="355640"/>
                  </a:moveTo>
                  <a:lnTo>
                    <a:pt x="177769" y="315340"/>
                  </a:lnTo>
                  <a:lnTo>
                    <a:pt x="177769" y="41863"/>
                  </a:lnTo>
                  <a:lnTo>
                    <a:pt x="284805" y="67125"/>
                  </a:lnTo>
                  <a:lnTo>
                    <a:pt x="284805" y="355640"/>
                  </a:lnTo>
                  <a:close/>
                </a:path>
                <a:path w="422909" h="407669">
                  <a:moveTo>
                    <a:pt x="177769" y="315340"/>
                  </a:moveTo>
                  <a:lnTo>
                    <a:pt x="101515" y="286597"/>
                  </a:lnTo>
                  <a:lnTo>
                    <a:pt x="101515" y="120080"/>
                  </a:lnTo>
                  <a:lnTo>
                    <a:pt x="177769" y="140618"/>
                  </a:lnTo>
                  <a:lnTo>
                    <a:pt x="177769" y="315340"/>
                  </a:lnTo>
                  <a:close/>
                </a:path>
                <a:path w="422909" h="407669">
                  <a:moveTo>
                    <a:pt x="101515" y="286597"/>
                  </a:moveTo>
                  <a:lnTo>
                    <a:pt x="0" y="248401"/>
                  </a:lnTo>
                  <a:lnTo>
                    <a:pt x="0" y="0"/>
                  </a:lnTo>
                  <a:lnTo>
                    <a:pt x="101515" y="23901"/>
                  </a:lnTo>
                  <a:lnTo>
                    <a:pt x="101515" y="286597"/>
                  </a:lnTo>
                  <a:close/>
                </a:path>
              </a:pathLst>
            </a:custGeom>
            <a:ln w="501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43013" y="1427201"/>
              <a:ext cx="295910" cy="57785"/>
            </a:xfrm>
            <a:custGeom>
              <a:avLst/>
              <a:gdLst/>
              <a:ahLst/>
              <a:cxnLst/>
              <a:rect l="l" t="t" r="r" b="b"/>
              <a:pathLst>
                <a:path w="295909" h="57784">
                  <a:moveTo>
                    <a:pt x="165043" y="0"/>
                  </a:moveTo>
                  <a:lnTo>
                    <a:pt x="0" y="37748"/>
                  </a:lnTo>
                  <a:lnTo>
                    <a:pt x="84694" y="57714"/>
                  </a:lnTo>
                  <a:lnTo>
                    <a:pt x="295893" y="19751"/>
                  </a:lnTo>
                  <a:lnTo>
                    <a:pt x="16504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43013" y="1427201"/>
              <a:ext cx="295910" cy="57785"/>
            </a:xfrm>
            <a:custGeom>
              <a:avLst/>
              <a:gdLst/>
              <a:ahLst/>
              <a:cxnLst/>
              <a:rect l="l" t="t" r="r" b="b"/>
              <a:pathLst>
                <a:path w="295909" h="57784">
                  <a:moveTo>
                    <a:pt x="0" y="37748"/>
                  </a:moveTo>
                  <a:lnTo>
                    <a:pt x="165043" y="0"/>
                  </a:lnTo>
                  <a:lnTo>
                    <a:pt x="295893" y="19751"/>
                  </a:lnTo>
                  <a:lnTo>
                    <a:pt x="84694" y="57714"/>
                  </a:lnTo>
                  <a:lnTo>
                    <a:pt x="0" y="37748"/>
                  </a:lnTo>
                  <a:close/>
                </a:path>
              </a:pathLst>
            </a:custGeom>
            <a:ln w="501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890069" y="1484916"/>
              <a:ext cx="53340" cy="24765"/>
            </a:xfrm>
            <a:custGeom>
              <a:avLst/>
              <a:gdLst/>
              <a:ahLst/>
              <a:cxnLst/>
              <a:rect l="l" t="t" r="r" b="b"/>
              <a:pathLst>
                <a:path w="53340" h="24765">
                  <a:moveTo>
                    <a:pt x="52943" y="0"/>
                  </a:moveTo>
                  <a:lnTo>
                    <a:pt x="0" y="8193"/>
                  </a:lnTo>
                  <a:lnTo>
                    <a:pt x="52943" y="24617"/>
                  </a:lnTo>
                  <a:lnTo>
                    <a:pt x="5294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90069" y="1484916"/>
              <a:ext cx="53340" cy="24765"/>
            </a:xfrm>
            <a:custGeom>
              <a:avLst/>
              <a:gdLst/>
              <a:ahLst/>
              <a:cxnLst/>
              <a:rect l="l" t="t" r="r" b="b"/>
              <a:pathLst>
                <a:path w="53340" h="24765">
                  <a:moveTo>
                    <a:pt x="0" y="8193"/>
                  </a:moveTo>
                  <a:lnTo>
                    <a:pt x="52943" y="0"/>
                  </a:lnTo>
                  <a:lnTo>
                    <a:pt x="52943" y="24617"/>
                  </a:lnTo>
                  <a:lnTo>
                    <a:pt x="0" y="8193"/>
                  </a:lnTo>
                  <a:close/>
                </a:path>
              </a:pathLst>
            </a:custGeom>
            <a:ln w="5012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06779" y="1497189"/>
              <a:ext cx="76835" cy="29209"/>
            </a:xfrm>
            <a:custGeom>
              <a:avLst/>
              <a:gdLst/>
              <a:ahLst/>
              <a:cxnLst/>
              <a:rect l="l" t="t" r="r" b="b"/>
              <a:pathLst>
                <a:path w="76834" h="29209">
                  <a:moveTo>
                    <a:pt x="76254" y="0"/>
                  </a:moveTo>
                  <a:lnTo>
                    <a:pt x="0" y="8229"/>
                  </a:lnTo>
                  <a:lnTo>
                    <a:pt x="76254" y="28767"/>
                  </a:lnTo>
                  <a:lnTo>
                    <a:pt x="7625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06779" y="1497189"/>
              <a:ext cx="76835" cy="29209"/>
            </a:xfrm>
            <a:custGeom>
              <a:avLst/>
              <a:gdLst/>
              <a:ahLst/>
              <a:cxnLst/>
              <a:rect l="l" t="t" r="r" b="b"/>
              <a:pathLst>
                <a:path w="76834" h="29209">
                  <a:moveTo>
                    <a:pt x="0" y="8229"/>
                  </a:moveTo>
                  <a:lnTo>
                    <a:pt x="76254" y="0"/>
                  </a:lnTo>
                  <a:lnTo>
                    <a:pt x="76254" y="28767"/>
                  </a:lnTo>
                  <a:lnTo>
                    <a:pt x="0" y="8229"/>
                  </a:lnTo>
                  <a:close/>
                </a:path>
              </a:pathLst>
            </a:custGeom>
            <a:ln w="501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05264" y="1377108"/>
              <a:ext cx="280670" cy="32384"/>
            </a:xfrm>
            <a:custGeom>
              <a:avLst/>
              <a:gdLst/>
              <a:ahLst/>
              <a:cxnLst/>
              <a:rect l="l" t="t" r="r" b="b"/>
              <a:pathLst>
                <a:path w="280669" h="32384">
                  <a:moveTo>
                    <a:pt x="181325" y="0"/>
                  </a:moveTo>
                  <a:lnTo>
                    <a:pt x="0" y="8229"/>
                  </a:lnTo>
                  <a:lnTo>
                    <a:pt x="101515" y="32131"/>
                  </a:lnTo>
                  <a:lnTo>
                    <a:pt x="280495" y="14705"/>
                  </a:lnTo>
                  <a:lnTo>
                    <a:pt x="18132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05264" y="1377108"/>
              <a:ext cx="280670" cy="32384"/>
            </a:xfrm>
            <a:custGeom>
              <a:avLst/>
              <a:gdLst/>
              <a:ahLst/>
              <a:cxnLst/>
              <a:rect l="l" t="t" r="r" b="b"/>
              <a:pathLst>
                <a:path w="280669" h="32384">
                  <a:moveTo>
                    <a:pt x="0" y="8229"/>
                  </a:moveTo>
                  <a:lnTo>
                    <a:pt x="181325" y="0"/>
                  </a:lnTo>
                  <a:lnTo>
                    <a:pt x="280495" y="14705"/>
                  </a:lnTo>
                  <a:lnTo>
                    <a:pt x="101515" y="32131"/>
                  </a:lnTo>
                  <a:lnTo>
                    <a:pt x="0" y="8229"/>
                  </a:lnTo>
                  <a:close/>
                </a:path>
              </a:pathLst>
            </a:custGeom>
            <a:ln w="500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06779" y="1391814"/>
              <a:ext cx="262255" cy="113664"/>
            </a:xfrm>
            <a:custGeom>
              <a:avLst/>
              <a:gdLst/>
              <a:ahLst/>
              <a:cxnLst/>
              <a:rect l="l" t="t" r="r" b="b"/>
              <a:pathLst>
                <a:path w="262255" h="113665">
                  <a:moveTo>
                    <a:pt x="178980" y="0"/>
                  </a:moveTo>
                  <a:lnTo>
                    <a:pt x="0" y="17425"/>
                  </a:lnTo>
                  <a:lnTo>
                    <a:pt x="0" y="113604"/>
                  </a:lnTo>
                  <a:lnTo>
                    <a:pt x="76254" y="105374"/>
                  </a:lnTo>
                  <a:lnTo>
                    <a:pt x="77601" y="72380"/>
                  </a:lnTo>
                  <a:lnTo>
                    <a:pt x="77769" y="48571"/>
                  </a:lnTo>
                  <a:lnTo>
                    <a:pt x="76254" y="35387"/>
                  </a:lnTo>
                  <a:lnTo>
                    <a:pt x="262202" y="13453"/>
                  </a:lnTo>
                  <a:lnTo>
                    <a:pt x="178980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06779" y="1391814"/>
              <a:ext cx="262255" cy="113664"/>
            </a:xfrm>
            <a:custGeom>
              <a:avLst/>
              <a:gdLst/>
              <a:ahLst/>
              <a:cxnLst/>
              <a:rect l="l" t="t" r="r" b="b"/>
              <a:pathLst>
                <a:path w="262255" h="113665">
                  <a:moveTo>
                    <a:pt x="0" y="17425"/>
                  </a:moveTo>
                  <a:lnTo>
                    <a:pt x="30359" y="14702"/>
                  </a:lnTo>
                  <a:lnTo>
                    <a:pt x="91618" y="8712"/>
                  </a:lnTo>
                  <a:lnTo>
                    <a:pt x="151812" y="2722"/>
                  </a:lnTo>
                  <a:lnTo>
                    <a:pt x="178980" y="0"/>
                  </a:lnTo>
                  <a:lnTo>
                    <a:pt x="262202" y="13453"/>
                  </a:lnTo>
                  <a:lnTo>
                    <a:pt x="76254" y="35387"/>
                  </a:lnTo>
                  <a:lnTo>
                    <a:pt x="77769" y="48571"/>
                  </a:lnTo>
                  <a:lnTo>
                    <a:pt x="77601" y="72380"/>
                  </a:lnTo>
                  <a:lnTo>
                    <a:pt x="76759" y="95188"/>
                  </a:lnTo>
                  <a:lnTo>
                    <a:pt x="76254" y="105374"/>
                  </a:lnTo>
                  <a:lnTo>
                    <a:pt x="0" y="113604"/>
                  </a:lnTo>
                  <a:lnTo>
                    <a:pt x="0" y="17425"/>
                  </a:lnTo>
                </a:path>
              </a:pathLst>
            </a:custGeom>
            <a:ln w="5012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83033" y="1405268"/>
              <a:ext cx="325120" cy="47625"/>
            </a:xfrm>
            <a:custGeom>
              <a:avLst/>
              <a:gdLst/>
              <a:ahLst/>
              <a:cxnLst/>
              <a:rect l="l" t="t" r="r" b="b"/>
              <a:pathLst>
                <a:path w="325119" h="47625">
                  <a:moveTo>
                    <a:pt x="185948" y="0"/>
                  </a:moveTo>
                  <a:lnTo>
                    <a:pt x="0" y="21933"/>
                  </a:lnTo>
                  <a:lnTo>
                    <a:pt x="107036" y="47194"/>
                  </a:lnTo>
                  <a:lnTo>
                    <a:pt x="325023" y="21933"/>
                  </a:lnTo>
                  <a:lnTo>
                    <a:pt x="18594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83033" y="1405268"/>
              <a:ext cx="325120" cy="47625"/>
            </a:xfrm>
            <a:custGeom>
              <a:avLst/>
              <a:gdLst/>
              <a:ahLst/>
              <a:cxnLst/>
              <a:rect l="l" t="t" r="r" b="b"/>
              <a:pathLst>
                <a:path w="325119" h="47625">
                  <a:moveTo>
                    <a:pt x="107036" y="47194"/>
                  </a:moveTo>
                  <a:lnTo>
                    <a:pt x="325023" y="21933"/>
                  </a:lnTo>
                  <a:lnTo>
                    <a:pt x="185948" y="0"/>
                  </a:lnTo>
                  <a:lnTo>
                    <a:pt x="0" y="21933"/>
                  </a:lnTo>
                  <a:lnTo>
                    <a:pt x="107036" y="47194"/>
                  </a:lnTo>
                  <a:close/>
                </a:path>
              </a:pathLst>
            </a:custGeom>
            <a:ln w="500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64" y="1424696"/>
              <a:ext cx="222998" cy="70919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337394" y="1665963"/>
              <a:ext cx="595630" cy="226060"/>
            </a:xfrm>
            <a:custGeom>
              <a:avLst/>
              <a:gdLst/>
              <a:ahLst/>
              <a:cxnLst/>
              <a:rect l="l" t="t" r="r" b="b"/>
              <a:pathLst>
                <a:path w="595630" h="226060">
                  <a:moveTo>
                    <a:pt x="192006" y="0"/>
                  </a:moveTo>
                  <a:lnTo>
                    <a:pt x="0" y="61739"/>
                  </a:lnTo>
                  <a:lnTo>
                    <a:pt x="338168" y="225601"/>
                  </a:lnTo>
                  <a:lnTo>
                    <a:pt x="595561" y="158835"/>
                  </a:lnTo>
                  <a:lnTo>
                    <a:pt x="192006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337394" y="1665963"/>
              <a:ext cx="595630" cy="226060"/>
            </a:xfrm>
            <a:custGeom>
              <a:avLst/>
              <a:gdLst/>
              <a:ahLst/>
              <a:cxnLst/>
              <a:rect l="l" t="t" r="r" b="b"/>
              <a:pathLst>
                <a:path w="595630" h="226060">
                  <a:moveTo>
                    <a:pt x="595561" y="158835"/>
                  </a:moveTo>
                  <a:lnTo>
                    <a:pt x="338168" y="225601"/>
                  </a:lnTo>
                  <a:lnTo>
                    <a:pt x="0" y="61739"/>
                  </a:lnTo>
                  <a:lnTo>
                    <a:pt x="192006" y="0"/>
                  </a:lnTo>
                  <a:lnTo>
                    <a:pt x="595561" y="158835"/>
                  </a:lnTo>
                  <a:close/>
                </a:path>
              </a:pathLst>
            </a:custGeom>
            <a:ln w="501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 descr=""/>
          <p:cNvSpPr txBox="1"/>
          <p:nvPr/>
        </p:nvSpPr>
        <p:spPr>
          <a:xfrm>
            <a:off x="78739" y="5491835"/>
            <a:ext cx="5314950" cy="631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EDGES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“the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linear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not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used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considered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observer.</a:t>
            </a:r>
            <a:r>
              <a:rPr dirty="0" sz="14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They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boundaries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between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two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phases,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linear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breaks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continuity.”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35" name="object 3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33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54798" cy="66294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07630" y="696213"/>
            <a:ext cx="3821429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Districts</a:t>
            </a:r>
            <a:r>
              <a:rPr dirty="0" sz="2800" spc="-8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areas 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characterized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2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common characteristics,</a:t>
            </a:r>
            <a:r>
              <a:rPr dirty="0" sz="2800" spc="-11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which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observers</a:t>
            </a:r>
            <a:r>
              <a:rPr dirty="0" sz="2800" spc="-1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mentally</a:t>
            </a:r>
            <a:r>
              <a:rPr dirty="0" sz="2800" spc="-1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enter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‘inside</a:t>
            </a:r>
            <a:r>
              <a:rPr dirty="0" sz="28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of’</a:t>
            </a:r>
            <a:r>
              <a:rPr dirty="0" sz="28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28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experience.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719314" y="3104388"/>
            <a:ext cx="4171315" cy="492759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60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Districts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serve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segmented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spatial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arrangements</a:t>
            </a:r>
            <a:endParaRPr sz="1600">
              <a:latin typeface="Calibri"/>
              <a:cs typeface="Calibri"/>
            </a:endParaRPr>
          </a:p>
          <a:p>
            <a:pPr marL="635">
              <a:lnSpc>
                <a:spcPct val="100000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offer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unique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often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thematic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experiences.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707630" y="3572636"/>
            <a:ext cx="4072890" cy="2952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9209">
              <a:lnSpc>
                <a:spcPct val="100000"/>
              </a:lnSpc>
              <a:spcBef>
                <a:spcPts val="95"/>
              </a:spcBef>
              <a:tabLst>
                <a:tab pos="129222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Often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districts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have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discernable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edges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obvious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points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entry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exit.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However,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when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these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boundaries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vague,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identity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district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diminished.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To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maximize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agency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wider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variety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individuals,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districts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leveraged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differentiate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public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private</a:t>
            </a:r>
            <a:r>
              <a:rPr dirty="0" sz="1600" spc="-9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space.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	For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older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adults,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districts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Provide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clearly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defined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thematic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spaces;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Establish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clear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distinction</a:t>
            </a:r>
            <a:r>
              <a:rPr dirty="0" sz="1600" spc="-7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between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public</a:t>
            </a:r>
            <a:r>
              <a:rPr dirty="0" sz="1600" spc="-7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private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functions;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Provide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mechanisms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identify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trespassers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in-group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members.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0" y="5425554"/>
            <a:ext cx="5486400" cy="95440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92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DISTRICTS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“the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medium-to-large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sections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city,</a:t>
            </a:r>
            <a:r>
              <a:rPr dirty="0" sz="14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conceived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having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two-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dimensional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extent,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mentally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enters</a:t>
            </a:r>
            <a:endParaRPr sz="1400">
              <a:latin typeface="Calibri"/>
              <a:cs typeface="Calibri"/>
            </a:endParaRPr>
          </a:p>
          <a:p>
            <a:pPr marL="91440" marR="693420">
              <a:lnSpc>
                <a:spcPct val="100000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‘inside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of,’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recognizable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having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some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common, identifying</a:t>
            </a:r>
            <a:r>
              <a:rPr dirty="0" sz="1400" spc="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character.”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480161" y="1919477"/>
            <a:ext cx="6102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404040"/>
                </a:solidFill>
                <a:latin typeface="Arial"/>
                <a:cs typeface="Arial"/>
              </a:rPr>
              <a:t>DISTRICT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401168" y="1399290"/>
            <a:ext cx="827405" cy="481330"/>
            <a:chOff x="401168" y="1399290"/>
            <a:chExt cx="827405" cy="481330"/>
          </a:xfrm>
        </p:grpSpPr>
        <p:sp>
          <p:nvSpPr>
            <p:cNvPr id="11" name="object 11" descr=""/>
            <p:cNvSpPr/>
            <p:nvPr/>
          </p:nvSpPr>
          <p:spPr>
            <a:xfrm>
              <a:off x="439568" y="1401485"/>
              <a:ext cx="433705" cy="153035"/>
            </a:xfrm>
            <a:custGeom>
              <a:avLst/>
              <a:gdLst/>
              <a:ahLst/>
              <a:cxnLst/>
              <a:rect l="l" t="t" r="r" b="b"/>
              <a:pathLst>
                <a:path w="433705" h="153034">
                  <a:moveTo>
                    <a:pt x="333121" y="0"/>
                  </a:moveTo>
                  <a:lnTo>
                    <a:pt x="0" y="83607"/>
                  </a:lnTo>
                  <a:lnTo>
                    <a:pt x="67353" y="152424"/>
                  </a:lnTo>
                  <a:lnTo>
                    <a:pt x="433099" y="34063"/>
                  </a:lnTo>
                  <a:lnTo>
                    <a:pt x="333121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39568" y="1401485"/>
              <a:ext cx="433705" cy="153035"/>
            </a:xfrm>
            <a:custGeom>
              <a:avLst/>
              <a:gdLst/>
              <a:ahLst/>
              <a:cxnLst/>
              <a:rect l="l" t="t" r="r" b="b"/>
              <a:pathLst>
                <a:path w="433705" h="153034">
                  <a:moveTo>
                    <a:pt x="433099" y="34063"/>
                  </a:moveTo>
                  <a:lnTo>
                    <a:pt x="67353" y="152424"/>
                  </a:lnTo>
                  <a:lnTo>
                    <a:pt x="0" y="83607"/>
                  </a:lnTo>
                  <a:lnTo>
                    <a:pt x="333121" y="0"/>
                  </a:lnTo>
                  <a:lnTo>
                    <a:pt x="433099" y="34063"/>
                  </a:lnTo>
                  <a:close/>
                </a:path>
              </a:pathLst>
            </a:custGeom>
            <a:ln w="438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19482" y="1493115"/>
              <a:ext cx="333375" cy="184150"/>
            </a:xfrm>
            <a:custGeom>
              <a:avLst/>
              <a:gdLst/>
              <a:ahLst/>
              <a:cxnLst/>
              <a:rect l="l" t="t" r="r" b="b"/>
              <a:pathLst>
                <a:path w="333375" h="184150">
                  <a:moveTo>
                    <a:pt x="225603" y="0"/>
                  </a:moveTo>
                  <a:lnTo>
                    <a:pt x="0" y="73610"/>
                  </a:lnTo>
                  <a:lnTo>
                    <a:pt x="107970" y="183899"/>
                  </a:lnTo>
                  <a:lnTo>
                    <a:pt x="332781" y="92670"/>
                  </a:lnTo>
                  <a:lnTo>
                    <a:pt x="225603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19482" y="1493115"/>
              <a:ext cx="333375" cy="184150"/>
            </a:xfrm>
            <a:custGeom>
              <a:avLst/>
              <a:gdLst/>
              <a:ahLst/>
              <a:cxnLst/>
              <a:rect l="l" t="t" r="r" b="b"/>
              <a:pathLst>
                <a:path w="333375" h="184150">
                  <a:moveTo>
                    <a:pt x="225603" y="0"/>
                  </a:moveTo>
                  <a:lnTo>
                    <a:pt x="332781" y="92670"/>
                  </a:lnTo>
                  <a:lnTo>
                    <a:pt x="107970" y="183899"/>
                  </a:lnTo>
                  <a:lnTo>
                    <a:pt x="0" y="73610"/>
                  </a:lnTo>
                  <a:lnTo>
                    <a:pt x="225603" y="0"/>
                  </a:lnTo>
                  <a:close/>
                </a:path>
              </a:pathLst>
            </a:custGeom>
            <a:ln w="439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66244" y="1443696"/>
              <a:ext cx="297180" cy="128905"/>
            </a:xfrm>
            <a:custGeom>
              <a:avLst/>
              <a:gdLst/>
              <a:ahLst/>
              <a:cxnLst/>
              <a:rect l="l" t="t" r="r" b="b"/>
              <a:pathLst>
                <a:path w="297180" h="128905">
                  <a:moveTo>
                    <a:pt x="130318" y="0"/>
                  </a:moveTo>
                  <a:lnTo>
                    <a:pt x="0" y="42524"/>
                  </a:lnTo>
                  <a:lnTo>
                    <a:pt x="119125" y="128667"/>
                  </a:lnTo>
                  <a:lnTo>
                    <a:pt x="296635" y="56657"/>
                  </a:lnTo>
                  <a:lnTo>
                    <a:pt x="13031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66244" y="1443696"/>
              <a:ext cx="297180" cy="128905"/>
            </a:xfrm>
            <a:custGeom>
              <a:avLst/>
              <a:gdLst/>
              <a:ahLst/>
              <a:cxnLst/>
              <a:rect l="l" t="t" r="r" b="b"/>
              <a:pathLst>
                <a:path w="297180" h="128905">
                  <a:moveTo>
                    <a:pt x="296635" y="56657"/>
                  </a:moveTo>
                  <a:lnTo>
                    <a:pt x="119125" y="128667"/>
                  </a:lnTo>
                  <a:lnTo>
                    <a:pt x="0" y="42524"/>
                  </a:lnTo>
                  <a:lnTo>
                    <a:pt x="130318" y="0"/>
                  </a:lnTo>
                  <a:lnTo>
                    <a:pt x="296635" y="56657"/>
                  </a:lnTo>
                  <a:close/>
                </a:path>
              </a:pathLst>
            </a:custGeom>
            <a:ln w="438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48043" y="1600934"/>
              <a:ext cx="336550" cy="224790"/>
            </a:xfrm>
            <a:custGeom>
              <a:avLst/>
              <a:gdLst/>
              <a:ahLst/>
              <a:cxnLst/>
              <a:rect l="l" t="t" r="r" b="b"/>
              <a:pathLst>
                <a:path w="336550" h="224789">
                  <a:moveTo>
                    <a:pt x="221764" y="0"/>
                  </a:moveTo>
                  <a:lnTo>
                    <a:pt x="0" y="97091"/>
                  </a:lnTo>
                  <a:lnTo>
                    <a:pt x="124646" y="224405"/>
                  </a:lnTo>
                  <a:lnTo>
                    <a:pt x="335985" y="98746"/>
                  </a:lnTo>
                  <a:lnTo>
                    <a:pt x="22176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8043" y="1600934"/>
              <a:ext cx="336550" cy="224790"/>
            </a:xfrm>
            <a:custGeom>
              <a:avLst/>
              <a:gdLst/>
              <a:ahLst/>
              <a:cxnLst/>
              <a:rect l="l" t="t" r="r" b="b"/>
              <a:pathLst>
                <a:path w="336550" h="224789">
                  <a:moveTo>
                    <a:pt x="221764" y="0"/>
                  </a:moveTo>
                  <a:lnTo>
                    <a:pt x="335985" y="98746"/>
                  </a:lnTo>
                  <a:lnTo>
                    <a:pt x="124646" y="224405"/>
                  </a:lnTo>
                  <a:lnTo>
                    <a:pt x="0" y="97091"/>
                  </a:lnTo>
                  <a:lnTo>
                    <a:pt x="221764" y="0"/>
                  </a:lnTo>
                  <a:close/>
                </a:path>
              </a:pathLst>
            </a:custGeom>
            <a:ln w="439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04108" y="1507373"/>
              <a:ext cx="321945" cy="167640"/>
            </a:xfrm>
            <a:custGeom>
              <a:avLst/>
              <a:gdLst/>
              <a:ahLst/>
              <a:cxnLst/>
              <a:rect l="l" t="t" r="r" b="b"/>
              <a:pathLst>
                <a:path w="321944" h="167639">
                  <a:moveTo>
                    <a:pt x="179364" y="0"/>
                  </a:moveTo>
                  <a:lnTo>
                    <a:pt x="0" y="78524"/>
                  </a:lnTo>
                  <a:lnTo>
                    <a:pt x="122458" y="167046"/>
                  </a:lnTo>
                  <a:lnTo>
                    <a:pt x="321787" y="48478"/>
                  </a:lnTo>
                  <a:lnTo>
                    <a:pt x="179364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04108" y="1507373"/>
              <a:ext cx="321945" cy="167640"/>
            </a:xfrm>
            <a:custGeom>
              <a:avLst/>
              <a:gdLst/>
              <a:ahLst/>
              <a:cxnLst/>
              <a:rect l="l" t="t" r="r" b="b"/>
              <a:pathLst>
                <a:path w="321944" h="167639">
                  <a:moveTo>
                    <a:pt x="321787" y="48478"/>
                  </a:moveTo>
                  <a:lnTo>
                    <a:pt x="122458" y="167046"/>
                  </a:lnTo>
                  <a:lnTo>
                    <a:pt x="0" y="78524"/>
                  </a:lnTo>
                  <a:lnTo>
                    <a:pt x="179364" y="0"/>
                  </a:lnTo>
                  <a:lnTo>
                    <a:pt x="321787" y="48478"/>
                  </a:lnTo>
                  <a:close/>
                </a:path>
              </a:pathLst>
            </a:custGeom>
            <a:ln w="439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168" y="1486029"/>
              <a:ext cx="331778" cy="393982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34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"/>
            <a:ext cx="12191999" cy="662936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1828800" y="2128901"/>
            <a:ext cx="3899535" cy="1567180"/>
          </a:xfrm>
          <a:custGeom>
            <a:avLst/>
            <a:gdLst/>
            <a:ahLst/>
            <a:cxnLst/>
            <a:rect l="l" t="t" r="r" b="b"/>
            <a:pathLst>
              <a:path w="3899535" h="1567179">
                <a:moveTo>
                  <a:pt x="2845308" y="0"/>
                </a:moveTo>
                <a:lnTo>
                  <a:pt x="0" y="0"/>
                </a:lnTo>
                <a:lnTo>
                  <a:pt x="0" y="1512570"/>
                </a:lnTo>
                <a:lnTo>
                  <a:pt x="2845308" y="1512570"/>
                </a:lnTo>
                <a:lnTo>
                  <a:pt x="2845308" y="1260475"/>
                </a:lnTo>
                <a:lnTo>
                  <a:pt x="3899535" y="1566672"/>
                </a:lnTo>
                <a:lnTo>
                  <a:pt x="2845308" y="882269"/>
                </a:lnTo>
                <a:lnTo>
                  <a:pt x="2845308" y="0"/>
                </a:lnTo>
                <a:close/>
              </a:path>
            </a:pathLst>
          </a:custGeom>
          <a:solidFill>
            <a:srgbClr val="4E75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907794" y="2220290"/>
            <a:ext cx="2635250" cy="13106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Identifying</a:t>
            </a:r>
            <a:r>
              <a:rPr dirty="0" sz="14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Districts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idea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districts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scalable,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ranging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neighborhoods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interior</a:t>
            </a:r>
            <a:r>
              <a:rPr dirty="0" sz="1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lobbies.</a:t>
            </a:r>
            <a:r>
              <a:rPr dirty="0" sz="10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nursing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environments,</a:t>
            </a:r>
            <a:r>
              <a:rPr dirty="0" sz="1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its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critical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understand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clearly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district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scale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household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compartmentalize</a:t>
            </a:r>
            <a:r>
              <a:rPr dirty="0" sz="10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differentiate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gathering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spaces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circulation paths.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228600" y="1143000"/>
            <a:ext cx="6505575" cy="3229610"/>
            <a:chOff x="228600" y="1143000"/>
            <a:chExt cx="6505575" cy="3229610"/>
          </a:xfrm>
        </p:grpSpPr>
        <p:sp>
          <p:nvSpPr>
            <p:cNvPr id="7" name="object 7" descr=""/>
            <p:cNvSpPr/>
            <p:nvPr/>
          </p:nvSpPr>
          <p:spPr>
            <a:xfrm>
              <a:off x="5638800" y="3641470"/>
              <a:ext cx="1066800" cy="702945"/>
            </a:xfrm>
            <a:custGeom>
              <a:avLst/>
              <a:gdLst/>
              <a:ahLst/>
              <a:cxnLst/>
              <a:rect l="l" t="t" r="r" b="b"/>
              <a:pathLst>
                <a:path w="1066800" h="702945">
                  <a:moveTo>
                    <a:pt x="92328" y="0"/>
                  </a:moveTo>
                  <a:lnTo>
                    <a:pt x="1066800" y="168528"/>
                  </a:lnTo>
                  <a:lnTo>
                    <a:pt x="974471" y="702436"/>
                  </a:lnTo>
                  <a:lnTo>
                    <a:pt x="0" y="533907"/>
                  </a:lnTo>
                  <a:lnTo>
                    <a:pt x="92328" y="0"/>
                  </a:lnTo>
                  <a:close/>
                </a:path>
              </a:pathLst>
            </a:custGeom>
            <a:ln w="57149">
              <a:solidFill>
                <a:srgbClr val="D21BA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28600" y="1143000"/>
              <a:ext cx="1148080" cy="1148080"/>
            </a:xfrm>
            <a:custGeom>
              <a:avLst/>
              <a:gdLst/>
              <a:ahLst/>
              <a:cxnLst/>
              <a:rect l="l" t="t" r="r" b="b"/>
              <a:pathLst>
                <a:path w="1148080" h="1148080">
                  <a:moveTo>
                    <a:pt x="573760" y="0"/>
                  </a:moveTo>
                  <a:lnTo>
                    <a:pt x="526703" y="1902"/>
                  </a:lnTo>
                  <a:lnTo>
                    <a:pt x="480694" y="7510"/>
                  </a:lnTo>
                  <a:lnTo>
                    <a:pt x="435879" y="16677"/>
                  </a:lnTo>
                  <a:lnTo>
                    <a:pt x="392408" y="29254"/>
                  </a:lnTo>
                  <a:lnTo>
                    <a:pt x="350427" y="45094"/>
                  </a:lnTo>
                  <a:lnTo>
                    <a:pt x="310085" y="64050"/>
                  </a:lnTo>
                  <a:lnTo>
                    <a:pt x="271528" y="85973"/>
                  </a:lnTo>
                  <a:lnTo>
                    <a:pt x="234905" y="110715"/>
                  </a:lnTo>
                  <a:lnTo>
                    <a:pt x="200363" y="138129"/>
                  </a:lnTo>
                  <a:lnTo>
                    <a:pt x="168051" y="168068"/>
                  </a:lnTo>
                  <a:lnTo>
                    <a:pt x="138114" y="200383"/>
                  </a:lnTo>
                  <a:lnTo>
                    <a:pt x="110702" y="234927"/>
                  </a:lnTo>
                  <a:lnTo>
                    <a:pt x="85962" y="271552"/>
                  </a:lnTo>
                  <a:lnTo>
                    <a:pt x="64042" y="310110"/>
                  </a:lnTo>
                  <a:lnTo>
                    <a:pt x="45089" y="350454"/>
                  </a:lnTo>
                  <a:lnTo>
                    <a:pt x="29250" y="392436"/>
                  </a:lnTo>
                  <a:lnTo>
                    <a:pt x="16675" y="435907"/>
                  </a:lnTo>
                  <a:lnTo>
                    <a:pt x="7509" y="480721"/>
                  </a:lnTo>
                  <a:lnTo>
                    <a:pt x="1902" y="526730"/>
                  </a:lnTo>
                  <a:lnTo>
                    <a:pt x="0" y="573786"/>
                  </a:lnTo>
                  <a:lnTo>
                    <a:pt x="1902" y="620841"/>
                  </a:lnTo>
                  <a:lnTo>
                    <a:pt x="7509" y="666850"/>
                  </a:lnTo>
                  <a:lnTo>
                    <a:pt x="16675" y="711664"/>
                  </a:lnTo>
                  <a:lnTo>
                    <a:pt x="29250" y="755135"/>
                  </a:lnTo>
                  <a:lnTo>
                    <a:pt x="45089" y="797117"/>
                  </a:lnTo>
                  <a:lnTo>
                    <a:pt x="64042" y="837461"/>
                  </a:lnTo>
                  <a:lnTo>
                    <a:pt x="85962" y="876019"/>
                  </a:lnTo>
                  <a:lnTo>
                    <a:pt x="110702" y="912644"/>
                  </a:lnTo>
                  <a:lnTo>
                    <a:pt x="138114" y="947188"/>
                  </a:lnTo>
                  <a:lnTo>
                    <a:pt x="168051" y="979503"/>
                  </a:lnTo>
                  <a:lnTo>
                    <a:pt x="200363" y="1009442"/>
                  </a:lnTo>
                  <a:lnTo>
                    <a:pt x="234905" y="1036856"/>
                  </a:lnTo>
                  <a:lnTo>
                    <a:pt x="271528" y="1061598"/>
                  </a:lnTo>
                  <a:lnTo>
                    <a:pt x="310085" y="1083521"/>
                  </a:lnTo>
                  <a:lnTo>
                    <a:pt x="350427" y="1102477"/>
                  </a:lnTo>
                  <a:lnTo>
                    <a:pt x="392408" y="1118317"/>
                  </a:lnTo>
                  <a:lnTo>
                    <a:pt x="435879" y="1130894"/>
                  </a:lnTo>
                  <a:lnTo>
                    <a:pt x="480694" y="1140061"/>
                  </a:lnTo>
                  <a:lnTo>
                    <a:pt x="526703" y="1145669"/>
                  </a:lnTo>
                  <a:lnTo>
                    <a:pt x="573760" y="1147572"/>
                  </a:lnTo>
                  <a:lnTo>
                    <a:pt x="620819" y="1145669"/>
                  </a:lnTo>
                  <a:lnTo>
                    <a:pt x="666831" y="1140061"/>
                  </a:lnTo>
                  <a:lnTo>
                    <a:pt x="711648" y="1130894"/>
                  </a:lnTo>
                  <a:lnTo>
                    <a:pt x="755122" y="1118317"/>
                  </a:lnTo>
                  <a:lnTo>
                    <a:pt x="797106" y="1102477"/>
                  </a:lnTo>
                  <a:lnTo>
                    <a:pt x="837452" y="1083521"/>
                  </a:lnTo>
                  <a:lnTo>
                    <a:pt x="876012" y="1061598"/>
                  </a:lnTo>
                  <a:lnTo>
                    <a:pt x="912638" y="1036856"/>
                  </a:lnTo>
                  <a:lnTo>
                    <a:pt x="947184" y="1009442"/>
                  </a:lnTo>
                  <a:lnTo>
                    <a:pt x="979500" y="979503"/>
                  </a:lnTo>
                  <a:lnTo>
                    <a:pt x="1009439" y="947188"/>
                  </a:lnTo>
                  <a:lnTo>
                    <a:pt x="1036854" y="912644"/>
                  </a:lnTo>
                  <a:lnTo>
                    <a:pt x="1061597" y="876019"/>
                  </a:lnTo>
                  <a:lnTo>
                    <a:pt x="1083521" y="837461"/>
                  </a:lnTo>
                  <a:lnTo>
                    <a:pt x="1102476" y="797117"/>
                  </a:lnTo>
                  <a:lnTo>
                    <a:pt x="1118317" y="755135"/>
                  </a:lnTo>
                  <a:lnTo>
                    <a:pt x="1130894" y="711664"/>
                  </a:lnTo>
                  <a:lnTo>
                    <a:pt x="1140061" y="666850"/>
                  </a:lnTo>
                  <a:lnTo>
                    <a:pt x="1145669" y="620841"/>
                  </a:lnTo>
                  <a:lnTo>
                    <a:pt x="1147572" y="573786"/>
                  </a:lnTo>
                  <a:lnTo>
                    <a:pt x="1145669" y="526730"/>
                  </a:lnTo>
                  <a:lnTo>
                    <a:pt x="1140061" y="480721"/>
                  </a:lnTo>
                  <a:lnTo>
                    <a:pt x="1130894" y="435907"/>
                  </a:lnTo>
                  <a:lnTo>
                    <a:pt x="1118317" y="392436"/>
                  </a:lnTo>
                  <a:lnTo>
                    <a:pt x="1102476" y="350454"/>
                  </a:lnTo>
                  <a:lnTo>
                    <a:pt x="1083521" y="310110"/>
                  </a:lnTo>
                  <a:lnTo>
                    <a:pt x="1061597" y="271552"/>
                  </a:lnTo>
                  <a:lnTo>
                    <a:pt x="1036854" y="234927"/>
                  </a:lnTo>
                  <a:lnTo>
                    <a:pt x="1009439" y="200383"/>
                  </a:lnTo>
                  <a:lnTo>
                    <a:pt x="979500" y="168068"/>
                  </a:lnTo>
                  <a:lnTo>
                    <a:pt x="947184" y="138129"/>
                  </a:lnTo>
                  <a:lnTo>
                    <a:pt x="912638" y="110715"/>
                  </a:lnTo>
                  <a:lnTo>
                    <a:pt x="876012" y="85973"/>
                  </a:lnTo>
                  <a:lnTo>
                    <a:pt x="837452" y="64050"/>
                  </a:lnTo>
                  <a:lnTo>
                    <a:pt x="797106" y="45094"/>
                  </a:lnTo>
                  <a:lnTo>
                    <a:pt x="755122" y="29254"/>
                  </a:lnTo>
                  <a:lnTo>
                    <a:pt x="711648" y="16677"/>
                  </a:lnTo>
                  <a:lnTo>
                    <a:pt x="666831" y="7510"/>
                  </a:lnTo>
                  <a:lnTo>
                    <a:pt x="620819" y="1902"/>
                  </a:lnTo>
                  <a:lnTo>
                    <a:pt x="573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480161" y="1919477"/>
            <a:ext cx="6102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404040"/>
                </a:solidFill>
                <a:latin typeface="Arial"/>
                <a:cs typeface="Arial"/>
              </a:rPr>
              <a:t>DISTRICT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401168" y="1399290"/>
            <a:ext cx="827405" cy="481330"/>
            <a:chOff x="401168" y="1399290"/>
            <a:chExt cx="827405" cy="481330"/>
          </a:xfrm>
        </p:grpSpPr>
        <p:sp>
          <p:nvSpPr>
            <p:cNvPr id="11" name="object 11" descr=""/>
            <p:cNvSpPr/>
            <p:nvPr/>
          </p:nvSpPr>
          <p:spPr>
            <a:xfrm>
              <a:off x="439568" y="1401485"/>
              <a:ext cx="433705" cy="153035"/>
            </a:xfrm>
            <a:custGeom>
              <a:avLst/>
              <a:gdLst/>
              <a:ahLst/>
              <a:cxnLst/>
              <a:rect l="l" t="t" r="r" b="b"/>
              <a:pathLst>
                <a:path w="433705" h="153034">
                  <a:moveTo>
                    <a:pt x="333121" y="0"/>
                  </a:moveTo>
                  <a:lnTo>
                    <a:pt x="0" y="83607"/>
                  </a:lnTo>
                  <a:lnTo>
                    <a:pt x="67353" y="152424"/>
                  </a:lnTo>
                  <a:lnTo>
                    <a:pt x="433099" y="34063"/>
                  </a:lnTo>
                  <a:lnTo>
                    <a:pt x="333121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39568" y="1401485"/>
              <a:ext cx="433705" cy="153035"/>
            </a:xfrm>
            <a:custGeom>
              <a:avLst/>
              <a:gdLst/>
              <a:ahLst/>
              <a:cxnLst/>
              <a:rect l="l" t="t" r="r" b="b"/>
              <a:pathLst>
                <a:path w="433705" h="153034">
                  <a:moveTo>
                    <a:pt x="433099" y="34063"/>
                  </a:moveTo>
                  <a:lnTo>
                    <a:pt x="67353" y="152424"/>
                  </a:lnTo>
                  <a:lnTo>
                    <a:pt x="0" y="83607"/>
                  </a:lnTo>
                  <a:lnTo>
                    <a:pt x="333121" y="0"/>
                  </a:lnTo>
                  <a:lnTo>
                    <a:pt x="433099" y="34063"/>
                  </a:lnTo>
                  <a:close/>
                </a:path>
              </a:pathLst>
            </a:custGeom>
            <a:ln w="438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19482" y="1493115"/>
              <a:ext cx="333375" cy="184150"/>
            </a:xfrm>
            <a:custGeom>
              <a:avLst/>
              <a:gdLst/>
              <a:ahLst/>
              <a:cxnLst/>
              <a:rect l="l" t="t" r="r" b="b"/>
              <a:pathLst>
                <a:path w="333375" h="184150">
                  <a:moveTo>
                    <a:pt x="225603" y="0"/>
                  </a:moveTo>
                  <a:lnTo>
                    <a:pt x="0" y="73610"/>
                  </a:lnTo>
                  <a:lnTo>
                    <a:pt x="107970" y="183899"/>
                  </a:lnTo>
                  <a:lnTo>
                    <a:pt x="332781" y="92670"/>
                  </a:lnTo>
                  <a:lnTo>
                    <a:pt x="225603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19482" y="1493115"/>
              <a:ext cx="333375" cy="184150"/>
            </a:xfrm>
            <a:custGeom>
              <a:avLst/>
              <a:gdLst/>
              <a:ahLst/>
              <a:cxnLst/>
              <a:rect l="l" t="t" r="r" b="b"/>
              <a:pathLst>
                <a:path w="333375" h="184150">
                  <a:moveTo>
                    <a:pt x="225603" y="0"/>
                  </a:moveTo>
                  <a:lnTo>
                    <a:pt x="332781" y="92670"/>
                  </a:lnTo>
                  <a:lnTo>
                    <a:pt x="107970" y="183899"/>
                  </a:lnTo>
                  <a:lnTo>
                    <a:pt x="0" y="73610"/>
                  </a:lnTo>
                  <a:lnTo>
                    <a:pt x="225603" y="0"/>
                  </a:lnTo>
                  <a:close/>
                </a:path>
              </a:pathLst>
            </a:custGeom>
            <a:ln w="439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66244" y="1443696"/>
              <a:ext cx="297180" cy="128905"/>
            </a:xfrm>
            <a:custGeom>
              <a:avLst/>
              <a:gdLst/>
              <a:ahLst/>
              <a:cxnLst/>
              <a:rect l="l" t="t" r="r" b="b"/>
              <a:pathLst>
                <a:path w="297180" h="128905">
                  <a:moveTo>
                    <a:pt x="130318" y="0"/>
                  </a:moveTo>
                  <a:lnTo>
                    <a:pt x="0" y="42524"/>
                  </a:lnTo>
                  <a:lnTo>
                    <a:pt x="119125" y="128667"/>
                  </a:lnTo>
                  <a:lnTo>
                    <a:pt x="296635" y="56657"/>
                  </a:lnTo>
                  <a:lnTo>
                    <a:pt x="13031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66244" y="1443696"/>
              <a:ext cx="297180" cy="128905"/>
            </a:xfrm>
            <a:custGeom>
              <a:avLst/>
              <a:gdLst/>
              <a:ahLst/>
              <a:cxnLst/>
              <a:rect l="l" t="t" r="r" b="b"/>
              <a:pathLst>
                <a:path w="297180" h="128905">
                  <a:moveTo>
                    <a:pt x="296635" y="56657"/>
                  </a:moveTo>
                  <a:lnTo>
                    <a:pt x="119125" y="128667"/>
                  </a:lnTo>
                  <a:lnTo>
                    <a:pt x="0" y="42524"/>
                  </a:lnTo>
                  <a:lnTo>
                    <a:pt x="130318" y="0"/>
                  </a:lnTo>
                  <a:lnTo>
                    <a:pt x="296635" y="56657"/>
                  </a:lnTo>
                  <a:close/>
                </a:path>
              </a:pathLst>
            </a:custGeom>
            <a:ln w="438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48043" y="1600934"/>
              <a:ext cx="336550" cy="224790"/>
            </a:xfrm>
            <a:custGeom>
              <a:avLst/>
              <a:gdLst/>
              <a:ahLst/>
              <a:cxnLst/>
              <a:rect l="l" t="t" r="r" b="b"/>
              <a:pathLst>
                <a:path w="336550" h="224789">
                  <a:moveTo>
                    <a:pt x="221764" y="0"/>
                  </a:moveTo>
                  <a:lnTo>
                    <a:pt x="0" y="97091"/>
                  </a:lnTo>
                  <a:lnTo>
                    <a:pt x="124646" y="224405"/>
                  </a:lnTo>
                  <a:lnTo>
                    <a:pt x="335985" y="98746"/>
                  </a:lnTo>
                  <a:lnTo>
                    <a:pt x="22176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8043" y="1600934"/>
              <a:ext cx="336550" cy="224790"/>
            </a:xfrm>
            <a:custGeom>
              <a:avLst/>
              <a:gdLst/>
              <a:ahLst/>
              <a:cxnLst/>
              <a:rect l="l" t="t" r="r" b="b"/>
              <a:pathLst>
                <a:path w="336550" h="224789">
                  <a:moveTo>
                    <a:pt x="221764" y="0"/>
                  </a:moveTo>
                  <a:lnTo>
                    <a:pt x="335985" y="98746"/>
                  </a:lnTo>
                  <a:lnTo>
                    <a:pt x="124646" y="224405"/>
                  </a:lnTo>
                  <a:lnTo>
                    <a:pt x="0" y="97091"/>
                  </a:lnTo>
                  <a:lnTo>
                    <a:pt x="221764" y="0"/>
                  </a:lnTo>
                  <a:close/>
                </a:path>
              </a:pathLst>
            </a:custGeom>
            <a:ln w="439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04108" y="1507373"/>
              <a:ext cx="321945" cy="167640"/>
            </a:xfrm>
            <a:custGeom>
              <a:avLst/>
              <a:gdLst/>
              <a:ahLst/>
              <a:cxnLst/>
              <a:rect l="l" t="t" r="r" b="b"/>
              <a:pathLst>
                <a:path w="321944" h="167639">
                  <a:moveTo>
                    <a:pt x="179364" y="0"/>
                  </a:moveTo>
                  <a:lnTo>
                    <a:pt x="0" y="78524"/>
                  </a:lnTo>
                  <a:lnTo>
                    <a:pt x="122458" y="167046"/>
                  </a:lnTo>
                  <a:lnTo>
                    <a:pt x="321787" y="48478"/>
                  </a:lnTo>
                  <a:lnTo>
                    <a:pt x="179364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04108" y="1507373"/>
              <a:ext cx="321945" cy="167640"/>
            </a:xfrm>
            <a:custGeom>
              <a:avLst/>
              <a:gdLst/>
              <a:ahLst/>
              <a:cxnLst/>
              <a:rect l="l" t="t" r="r" b="b"/>
              <a:pathLst>
                <a:path w="321944" h="167639">
                  <a:moveTo>
                    <a:pt x="321787" y="48478"/>
                  </a:moveTo>
                  <a:lnTo>
                    <a:pt x="122458" y="167046"/>
                  </a:lnTo>
                  <a:lnTo>
                    <a:pt x="0" y="78524"/>
                  </a:lnTo>
                  <a:lnTo>
                    <a:pt x="179364" y="0"/>
                  </a:lnTo>
                  <a:lnTo>
                    <a:pt x="321787" y="48478"/>
                  </a:lnTo>
                  <a:close/>
                </a:path>
              </a:pathLst>
            </a:custGeom>
            <a:ln w="439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168" y="1486029"/>
              <a:ext cx="331778" cy="393982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0" y="5425554"/>
            <a:ext cx="5486400" cy="95440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92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DISTRICTS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“the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medium-to-large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sections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city,</a:t>
            </a:r>
            <a:r>
              <a:rPr dirty="0" sz="14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conceived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having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two-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dimensional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extent,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mentally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enters</a:t>
            </a:r>
            <a:endParaRPr sz="1400">
              <a:latin typeface="Calibri"/>
              <a:cs typeface="Calibri"/>
            </a:endParaRPr>
          </a:p>
          <a:p>
            <a:pPr marL="91440" marR="693420">
              <a:lnSpc>
                <a:spcPct val="100000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‘inside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of,’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recognizable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having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some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common, identifying</a:t>
            </a:r>
            <a:r>
              <a:rPr dirty="0" sz="1400" spc="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character.”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4" name="object 2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34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525" y="-13528"/>
            <a:ext cx="12205970" cy="6671945"/>
            <a:chOff x="-13525" y="-13528"/>
            <a:chExt cx="12205970" cy="6671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" y="0"/>
              <a:ext cx="12190857" cy="66294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61" y="758"/>
              <a:ext cx="6109970" cy="6643370"/>
            </a:xfrm>
            <a:custGeom>
              <a:avLst/>
              <a:gdLst/>
              <a:ahLst/>
              <a:cxnLst/>
              <a:rect l="l" t="t" r="r" b="b"/>
              <a:pathLst>
                <a:path w="6109970" h="6643370">
                  <a:moveTo>
                    <a:pt x="0" y="6642928"/>
                  </a:moveTo>
                  <a:lnTo>
                    <a:pt x="6109524" y="6642928"/>
                  </a:lnTo>
                  <a:lnTo>
                    <a:pt x="6109524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562600" y="3167367"/>
            <a:ext cx="1066800" cy="36957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111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245"/>
              </a:spcBef>
            </a:pPr>
            <a:r>
              <a:rPr dirty="0" sz="1800" spc="-25" b="1">
                <a:solidFill>
                  <a:srgbClr val="585858"/>
                </a:solidFill>
                <a:latin typeface="Calibri"/>
                <a:cs typeface="Calibri"/>
              </a:rPr>
              <a:t>VS.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477000" y="4751070"/>
            <a:ext cx="2797810" cy="1650364"/>
          </a:xfrm>
          <a:custGeom>
            <a:avLst/>
            <a:gdLst/>
            <a:ahLst/>
            <a:cxnLst/>
            <a:rect l="l" t="t" r="r" b="b"/>
            <a:pathLst>
              <a:path w="2797809" h="1650364">
                <a:moveTo>
                  <a:pt x="2705100" y="0"/>
                </a:moveTo>
                <a:lnTo>
                  <a:pt x="1631950" y="369950"/>
                </a:lnTo>
                <a:lnTo>
                  <a:pt x="0" y="369950"/>
                </a:lnTo>
                <a:lnTo>
                  <a:pt x="0" y="1650263"/>
                </a:lnTo>
                <a:lnTo>
                  <a:pt x="2797555" y="1650263"/>
                </a:lnTo>
                <a:lnTo>
                  <a:pt x="2797555" y="369950"/>
                </a:lnTo>
                <a:lnTo>
                  <a:pt x="2331339" y="369950"/>
                </a:lnTo>
                <a:lnTo>
                  <a:pt x="2705100" y="0"/>
                </a:lnTo>
                <a:close/>
              </a:path>
            </a:pathLst>
          </a:custGeom>
          <a:solidFill>
            <a:srgbClr val="4E75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6556629" y="5208523"/>
            <a:ext cx="2511425" cy="1092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Districts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come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shapes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sizes,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depending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audience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array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architectural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features.</a:t>
            </a:r>
            <a:r>
              <a:rPr dirty="0" sz="1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Within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typical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household,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1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could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something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simple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delineating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shared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lounge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adjacent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paths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changes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within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flooring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strategically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places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casework.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480161" y="1919477"/>
            <a:ext cx="6102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404040"/>
                </a:solidFill>
                <a:latin typeface="Arial"/>
                <a:cs typeface="Arial"/>
              </a:rPr>
              <a:t>DISTRICT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401168" y="1399290"/>
            <a:ext cx="827405" cy="481330"/>
            <a:chOff x="401168" y="1399290"/>
            <a:chExt cx="827405" cy="481330"/>
          </a:xfrm>
        </p:grpSpPr>
        <p:sp>
          <p:nvSpPr>
            <p:cNvPr id="12" name="object 12" descr=""/>
            <p:cNvSpPr/>
            <p:nvPr/>
          </p:nvSpPr>
          <p:spPr>
            <a:xfrm>
              <a:off x="439568" y="1401485"/>
              <a:ext cx="433705" cy="153035"/>
            </a:xfrm>
            <a:custGeom>
              <a:avLst/>
              <a:gdLst/>
              <a:ahLst/>
              <a:cxnLst/>
              <a:rect l="l" t="t" r="r" b="b"/>
              <a:pathLst>
                <a:path w="433705" h="153034">
                  <a:moveTo>
                    <a:pt x="333121" y="0"/>
                  </a:moveTo>
                  <a:lnTo>
                    <a:pt x="0" y="83607"/>
                  </a:lnTo>
                  <a:lnTo>
                    <a:pt x="67353" y="152424"/>
                  </a:lnTo>
                  <a:lnTo>
                    <a:pt x="433099" y="34063"/>
                  </a:lnTo>
                  <a:lnTo>
                    <a:pt x="333121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39568" y="1401485"/>
              <a:ext cx="433705" cy="153035"/>
            </a:xfrm>
            <a:custGeom>
              <a:avLst/>
              <a:gdLst/>
              <a:ahLst/>
              <a:cxnLst/>
              <a:rect l="l" t="t" r="r" b="b"/>
              <a:pathLst>
                <a:path w="433705" h="153034">
                  <a:moveTo>
                    <a:pt x="433099" y="34063"/>
                  </a:moveTo>
                  <a:lnTo>
                    <a:pt x="67353" y="152424"/>
                  </a:lnTo>
                  <a:lnTo>
                    <a:pt x="0" y="83607"/>
                  </a:lnTo>
                  <a:lnTo>
                    <a:pt x="333121" y="0"/>
                  </a:lnTo>
                  <a:lnTo>
                    <a:pt x="433099" y="34063"/>
                  </a:lnTo>
                  <a:close/>
                </a:path>
              </a:pathLst>
            </a:custGeom>
            <a:ln w="438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19482" y="1493115"/>
              <a:ext cx="333375" cy="184150"/>
            </a:xfrm>
            <a:custGeom>
              <a:avLst/>
              <a:gdLst/>
              <a:ahLst/>
              <a:cxnLst/>
              <a:rect l="l" t="t" r="r" b="b"/>
              <a:pathLst>
                <a:path w="333375" h="184150">
                  <a:moveTo>
                    <a:pt x="225603" y="0"/>
                  </a:moveTo>
                  <a:lnTo>
                    <a:pt x="0" y="73610"/>
                  </a:lnTo>
                  <a:lnTo>
                    <a:pt x="107970" y="183899"/>
                  </a:lnTo>
                  <a:lnTo>
                    <a:pt x="332781" y="92670"/>
                  </a:lnTo>
                  <a:lnTo>
                    <a:pt x="225603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19482" y="1493115"/>
              <a:ext cx="333375" cy="184150"/>
            </a:xfrm>
            <a:custGeom>
              <a:avLst/>
              <a:gdLst/>
              <a:ahLst/>
              <a:cxnLst/>
              <a:rect l="l" t="t" r="r" b="b"/>
              <a:pathLst>
                <a:path w="333375" h="184150">
                  <a:moveTo>
                    <a:pt x="225603" y="0"/>
                  </a:moveTo>
                  <a:lnTo>
                    <a:pt x="332781" y="92670"/>
                  </a:lnTo>
                  <a:lnTo>
                    <a:pt x="107970" y="183899"/>
                  </a:lnTo>
                  <a:lnTo>
                    <a:pt x="0" y="73610"/>
                  </a:lnTo>
                  <a:lnTo>
                    <a:pt x="225603" y="0"/>
                  </a:lnTo>
                  <a:close/>
                </a:path>
              </a:pathLst>
            </a:custGeom>
            <a:ln w="439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66244" y="1443696"/>
              <a:ext cx="297180" cy="128905"/>
            </a:xfrm>
            <a:custGeom>
              <a:avLst/>
              <a:gdLst/>
              <a:ahLst/>
              <a:cxnLst/>
              <a:rect l="l" t="t" r="r" b="b"/>
              <a:pathLst>
                <a:path w="297180" h="128905">
                  <a:moveTo>
                    <a:pt x="130318" y="0"/>
                  </a:moveTo>
                  <a:lnTo>
                    <a:pt x="0" y="42524"/>
                  </a:lnTo>
                  <a:lnTo>
                    <a:pt x="119125" y="128667"/>
                  </a:lnTo>
                  <a:lnTo>
                    <a:pt x="296635" y="56657"/>
                  </a:lnTo>
                  <a:lnTo>
                    <a:pt x="13031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66244" y="1443696"/>
              <a:ext cx="297180" cy="128905"/>
            </a:xfrm>
            <a:custGeom>
              <a:avLst/>
              <a:gdLst/>
              <a:ahLst/>
              <a:cxnLst/>
              <a:rect l="l" t="t" r="r" b="b"/>
              <a:pathLst>
                <a:path w="297180" h="128905">
                  <a:moveTo>
                    <a:pt x="296635" y="56657"/>
                  </a:moveTo>
                  <a:lnTo>
                    <a:pt x="119125" y="128667"/>
                  </a:lnTo>
                  <a:lnTo>
                    <a:pt x="0" y="42524"/>
                  </a:lnTo>
                  <a:lnTo>
                    <a:pt x="130318" y="0"/>
                  </a:lnTo>
                  <a:lnTo>
                    <a:pt x="296635" y="56657"/>
                  </a:lnTo>
                  <a:close/>
                </a:path>
              </a:pathLst>
            </a:custGeom>
            <a:ln w="4389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8043" y="1600934"/>
              <a:ext cx="336550" cy="224790"/>
            </a:xfrm>
            <a:custGeom>
              <a:avLst/>
              <a:gdLst/>
              <a:ahLst/>
              <a:cxnLst/>
              <a:rect l="l" t="t" r="r" b="b"/>
              <a:pathLst>
                <a:path w="336550" h="224789">
                  <a:moveTo>
                    <a:pt x="221764" y="0"/>
                  </a:moveTo>
                  <a:lnTo>
                    <a:pt x="0" y="97091"/>
                  </a:lnTo>
                  <a:lnTo>
                    <a:pt x="124646" y="224405"/>
                  </a:lnTo>
                  <a:lnTo>
                    <a:pt x="335985" y="98746"/>
                  </a:lnTo>
                  <a:lnTo>
                    <a:pt x="22176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48043" y="1600934"/>
              <a:ext cx="336550" cy="224790"/>
            </a:xfrm>
            <a:custGeom>
              <a:avLst/>
              <a:gdLst/>
              <a:ahLst/>
              <a:cxnLst/>
              <a:rect l="l" t="t" r="r" b="b"/>
              <a:pathLst>
                <a:path w="336550" h="224789">
                  <a:moveTo>
                    <a:pt x="221764" y="0"/>
                  </a:moveTo>
                  <a:lnTo>
                    <a:pt x="335985" y="98746"/>
                  </a:lnTo>
                  <a:lnTo>
                    <a:pt x="124646" y="224405"/>
                  </a:lnTo>
                  <a:lnTo>
                    <a:pt x="0" y="97091"/>
                  </a:lnTo>
                  <a:lnTo>
                    <a:pt x="221764" y="0"/>
                  </a:lnTo>
                  <a:close/>
                </a:path>
              </a:pathLst>
            </a:custGeom>
            <a:ln w="439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04108" y="1507373"/>
              <a:ext cx="321945" cy="167640"/>
            </a:xfrm>
            <a:custGeom>
              <a:avLst/>
              <a:gdLst/>
              <a:ahLst/>
              <a:cxnLst/>
              <a:rect l="l" t="t" r="r" b="b"/>
              <a:pathLst>
                <a:path w="321944" h="167639">
                  <a:moveTo>
                    <a:pt x="179364" y="0"/>
                  </a:moveTo>
                  <a:lnTo>
                    <a:pt x="0" y="78524"/>
                  </a:lnTo>
                  <a:lnTo>
                    <a:pt x="122458" y="167046"/>
                  </a:lnTo>
                  <a:lnTo>
                    <a:pt x="321787" y="48478"/>
                  </a:lnTo>
                  <a:lnTo>
                    <a:pt x="179364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04108" y="1507373"/>
              <a:ext cx="321945" cy="167640"/>
            </a:xfrm>
            <a:custGeom>
              <a:avLst/>
              <a:gdLst/>
              <a:ahLst/>
              <a:cxnLst/>
              <a:rect l="l" t="t" r="r" b="b"/>
              <a:pathLst>
                <a:path w="321944" h="167639">
                  <a:moveTo>
                    <a:pt x="321787" y="48478"/>
                  </a:moveTo>
                  <a:lnTo>
                    <a:pt x="122458" y="167046"/>
                  </a:lnTo>
                  <a:lnTo>
                    <a:pt x="0" y="78524"/>
                  </a:lnTo>
                  <a:lnTo>
                    <a:pt x="179364" y="0"/>
                  </a:lnTo>
                  <a:lnTo>
                    <a:pt x="321787" y="48478"/>
                  </a:lnTo>
                  <a:close/>
                </a:path>
              </a:pathLst>
            </a:custGeom>
            <a:ln w="4390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168" y="1486029"/>
              <a:ext cx="331778" cy="393982"/>
            </a:xfrm>
            <a:prstGeom prst="rect">
              <a:avLst/>
            </a:prstGeom>
          </p:spPr>
        </p:pic>
      </p:grpSp>
      <p:sp>
        <p:nvSpPr>
          <p:cNvPr id="23" name="object 23" descr=""/>
          <p:cNvSpPr txBox="1"/>
          <p:nvPr/>
        </p:nvSpPr>
        <p:spPr>
          <a:xfrm>
            <a:off x="0" y="5425554"/>
            <a:ext cx="5486400" cy="95440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92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DISTRICTS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“the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medium-to-large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sections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city,</a:t>
            </a:r>
            <a:r>
              <a:rPr dirty="0" sz="14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conceived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having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two-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dimensional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extent,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mentally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enters</a:t>
            </a:r>
            <a:endParaRPr sz="1400">
              <a:latin typeface="Calibri"/>
              <a:cs typeface="Calibri"/>
            </a:endParaRPr>
          </a:p>
          <a:p>
            <a:pPr marL="91440" marR="693420">
              <a:lnSpc>
                <a:spcPct val="100000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‘inside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of,’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recognizable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having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some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common, identifying</a:t>
            </a:r>
            <a:r>
              <a:rPr dirty="0" sz="1400" spc="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character.”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36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54797" cy="66294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07630" y="696213"/>
            <a:ext cx="3931920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Nodes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primary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junctions</a:t>
            </a:r>
            <a:r>
              <a:rPr dirty="0" sz="2800" spc="-10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where</a:t>
            </a:r>
            <a:r>
              <a:rPr dirty="0" sz="2800" spc="-7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2800" spc="-8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break</a:t>
            </a:r>
            <a:r>
              <a:rPr dirty="0" sz="2800" spc="-7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in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transportation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dirty="0" sz="28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convergence</a:t>
            </a:r>
            <a:r>
              <a:rPr dirty="0" sz="28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2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paths consolidates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activity.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719314" y="3104388"/>
            <a:ext cx="3537585" cy="24892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60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Nodes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provide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primary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mechanism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719314" y="3352800"/>
            <a:ext cx="2196465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informal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social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interaction.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948164" y="3328797"/>
            <a:ext cx="17633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While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individuals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707630" y="3572636"/>
            <a:ext cx="4074795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experience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planned</a:t>
            </a:r>
            <a:r>
              <a:rPr dirty="0" sz="1600" spc="-7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interactions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elsewhere,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nodal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relationships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between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active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present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unique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opportunity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cultivate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sense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of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belonging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environment.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older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adults,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nodes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707630" y="4792217"/>
            <a:ext cx="3994785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9085" marR="42227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Embrace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their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role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key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platform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for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cultivating</a:t>
            </a:r>
            <a:r>
              <a:rPr dirty="0" sz="1600" spc="-9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bridged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relationships;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Define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predetermined</a:t>
            </a:r>
            <a:r>
              <a:rPr dirty="0" sz="16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locations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engage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in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social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interaction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(especially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those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experiencing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chronic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loneliness);</a:t>
            </a:r>
            <a:r>
              <a:rPr dirty="0" sz="1600" spc="3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Provide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additional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capacity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unplanned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meetings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informal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gatherings.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0" y="5425566"/>
            <a:ext cx="5486400" cy="52324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92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NODES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“points,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strategic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spots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city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into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enter,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intensive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foci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from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people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travel.”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590499" y="1919477"/>
            <a:ext cx="3917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NODE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346619" y="1435303"/>
            <a:ext cx="912494" cy="452755"/>
            <a:chOff x="346619" y="1435303"/>
            <a:chExt cx="912494" cy="452755"/>
          </a:xfrm>
        </p:grpSpPr>
        <p:sp>
          <p:nvSpPr>
            <p:cNvPr id="14" name="object 14" descr=""/>
            <p:cNvSpPr/>
            <p:nvPr/>
          </p:nvSpPr>
          <p:spPr>
            <a:xfrm>
              <a:off x="496062" y="1465929"/>
              <a:ext cx="615315" cy="391160"/>
            </a:xfrm>
            <a:custGeom>
              <a:avLst/>
              <a:gdLst/>
              <a:ahLst/>
              <a:cxnLst/>
              <a:rect l="l" t="t" r="r" b="b"/>
              <a:pathLst>
                <a:path w="615315" h="391160">
                  <a:moveTo>
                    <a:pt x="307398" y="0"/>
                  </a:moveTo>
                  <a:lnTo>
                    <a:pt x="252143" y="3150"/>
                  </a:lnTo>
                  <a:lnTo>
                    <a:pt x="200138" y="12233"/>
                  </a:lnTo>
                  <a:lnTo>
                    <a:pt x="152249" y="26696"/>
                  </a:lnTo>
                  <a:lnTo>
                    <a:pt x="109346" y="45988"/>
                  </a:lnTo>
                  <a:lnTo>
                    <a:pt x="72296" y="69555"/>
                  </a:lnTo>
                  <a:lnTo>
                    <a:pt x="41969" y="96845"/>
                  </a:lnTo>
                  <a:lnTo>
                    <a:pt x="4952" y="160386"/>
                  </a:lnTo>
                  <a:lnTo>
                    <a:pt x="0" y="195531"/>
                  </a:lnTo>
                  <a:lnTo>
                    <a:pt x="4952" y="230678"/>
                  </a:lnTo>
                  <a:lnTo>
                    <a:pt x="41969" y="294218"/>
                  </a:lnTo>
                  <a:lnTo>
                    <a:pt x="72296" y="321507"/>
                  </a:lnTo>
                  <a:lnTo>
                    <a:pt x="109346" y="345073"/>
                  </a:lnTo>
                  <a:lnTo>
                    <a:pt x="152249" y="364363"/>
                  </a:lnTo>
                  <a:lnTo>
                    <a:pt x="200138" y="378825"/>
                  </a:lnTo>
                  <a:lnTo>
                    <a:pt x="252143" y="387907"/>
                  </a:lnTo>
                  <a:lnTo>
                    <a:pt x="307398" y="391057"/>
                  </a:lnTo>
                  <a:lnTo>
                    <a:pt x="362652" y="387907"/>
                  </a:lnTo>
                  <a:lnTo>
                    <a:pt x="414659" y="378825"/>
                  </a:lnTo>
                  <a:lnTo>
                    <a:pt x="462548" y="364363"/>
                  </a:lnTo>
                  <a:lnTo>
                    <a:pt x="505453" y="345073"/>
                  </a:lnTo>
                  <a:lnTo>
                    <a:pt x="542505" y="321507"/>
                  </a:lnTo>
                  <a:lnTo>
                    <a:pt x="572834" y="294218"/>
                  </a:lnTo>
                  <a:lnTo>
                    <a:pt x="609854" y="230678"/>
                  </a:lnTo>
                  <a:lnTo>
                    <a:pt x="614807" y="195532"/>
                  </a:lnTo>
                  <a:lnTo>
                    <a:pt x="609854" y="160386"/>
                  </a:lnTo>
                  <a:lnTo>
                    <a:pt x="572834" y="96845"/>
                  </a:lnTo>
                  <a:lnTo>
                    <a:pt x="542505" y="69555"/>
                  </a:lnTo>
                  <a:lnTo>
                    <a:pt x="505453" y="45988"/>
                  </a:lnTo>
                  <a:lnTo>
                    <a:pt x="462548" y="26697"/>
                  </a:lnTo>
                  <a:lnTo>
                    <a:pt x="414659" y="12233"/>
                  </a:lnTo>
                  <a:lnTo>
                    <a:pt x="362652" y="3150"/>
                  </a:lnTo>
                  <a:lnTo>
                    <a:pt x="307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96062" y="1465929"/>
              <a:ext cx="615315" cy="391160"/>
            </a:xfrm>
            <a:custGeom>
              <a:avLst/>
              <a:gdLst/>
              <a:ahLst/>
              <a:cxnLst/>
              <a:rect l="l" t="t" r="r" b="b"/>
              <a:pathLst>
                <a:path w="615315" h="391160">
                  <a:moveTo>
                    <a:pt x="614807" y="195532"/>
                  </a:moveTo>
                  <a:lnTo>
                    <a:pt x="595573" y="263758"/>
                  </a:lnTo>
                  <a:lnTo>
                    <a:pt x="542505" y="321507"/>
                  </a:lnTo>
                  <a:lnTo>
                    <a:pt x="505453" y="345073"/>
                  </a:lnTo>
                  <a:lnTo>
                    <a:pt x="462548" y="364363"/>
                  </a:lnTo>
                  <a:lnTo>
                    <a:pt x="414659" y="378825"/>
                  </a:lnTo>
                  <a:lnTo>
                    <a:pt x="362652" y="387907"/>
                  </a:lnTo>
                  <a:lnTo>
                    <a:pt x="307398" y="391057"/>
                  </a:lnTo>
                  <a:lnTo>
                    <a:pt x="252143" y="387907"/>
                  </a:lnTo>
                  <a:lnTo>
                    <a:pt x="200138" y="378825"/>
                  </a:lnTo>
                  <a:lnTo>
                    <a:pt x="152249" y="364363"/>
                  </a:lnTo>
                  <a:lnTo>
                    <a:pt x="109346" y="345073"/>
                  </a:lnTo>
                  <a:lnTo>
                    <a:pt x="72296" y="321507"/>
                  </a:lnTo>
                  <a:lnTo>
                    <a:pt x="41969" y="294218"/>
                  </a:lnTo>
                  <a:lnTo>
                    <a:pt x="4952" y="230678"/>
                  </a:lnTo>
                  <a:lnTo>
                    <a:pt x="0" y="195531"/>
                  </a:lnTo>
                  <a:lnTo>
                    <a:pt x="4952" y="160386"/>
                  </a:lnTo>
                  <a:lnTo>
                    <a:pt x="41969" y="96845"/>
                  </a:lnTo>
                  <a:lnTo>
                    <a:pt x="72296" y="69555"/>
                  </a:lnTo>
                  <a:lnTo>
                    <a:pt x="109346" y="45988"/>
                  </a:lnTo>
                  <a:lnTo>
                    <a:pt x="152249" y="26696"/>
                  </a:lnTo>
                  <a:lnTo>
                    <a:pt x="200138" y="12233"/>
                  </a:lnTo>
                  <a:lnTo>
                    <a:pt x="252143" y="3150"/>
                  </a:lnTo>
                  <a:lnTo>
                    <a:pt x="307398" y="0"/>
                  </a:lnTo>
                  <a:lnTo>
                    <a:pt x="362652" y="3150"/>
                  </a:lnTo>
                  <a:lnTo>
                    <a:pt x="414659" y="12233"/>
                  </a:lnTo>
                  <a:lnTo>
                    <a:pt x="462548" y="26697"/>
                  </a:lnTo>
                  <a:lnTo>
                    <a:pt x="505453" y="45988"/>
                  </a:lnTo>
                  <a:lnTo>
                    <a:pt x="542505" y="69555"/>
                  </a:lnTo>
                  <a:lnTo>
                    <a:pt x="572834" y="96845"/>
                  </a:lnTo>
                  <a:lnTo>
                    <a:pt x="609854" y="160386"/>
                  </a:lnTo>
                  <a:lnTo>
                    <a:pt x="614807" y="195532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67264" y="1437704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631481" y="0"/>
                  </a:moveTo>
                  <a:lnTo>
                    <a:pt x="430554" y="23601"/>
                  </a:lnTo>
                  <a:lnTo>
                    <a:pt x="495076" y="40591"/>
                  </a:lnTo>
                  <a:lnTo>
                    <a:pt x="20281" y="194370"/>
                  </a:lnTo>
                  <a:lnTo>
                    <a:pt x="5790" y="207003"/>
                  </a:lnTo>
                  <a:lnTo>
                    <a:pt x="0" y="227718"/>
                  </a:lnTo>
                  <a:lnTo>
                    <a:pt x="4411" y="248693"/>
                  </a:lnTo>
                  <a:lnTo>
                    <a:pt x="20526" y="262108"/>
                  </a:lnTo>
                  <a:lnTo>
                    <a:pt x="613700" y="447525"/>
                  </a:lnTo>
                  <a:lnTo>
                    <a:pt x="689331" y="380318"/>
                  </a:lnTo>
                  <a:lnTo>
                    <a:pt x="606392" y="359781"/>
                  </a:lnTo>
                  <a:lnTo>
                    <a:pt x="424535" y="313493"/>
                  </a:lnTo>
                  <a:lnTo>
                    <a:pt x="244201" y="264434"/>
                  </a:lnTo>
                  <a:lnTo>
                    <a:pt x="165828" y="235585"/>
                  </a:lnTo>
                  <a:lnTo>
                    <a:pt x="230557" y="201545"/>
                  </a:lnTo>
                  <a:lnTo>
                    <a:pt x="365013" y="141060"/>
                  </a:lnTo>
                  <a:lnTo>
                    <a:pt x="558085" y="57616"/>
                  </a:lnTo>
                  <a:lnTo>
                    <a:pt x="618859" y="79778"/>
                  </a:lnTo>
                  <a:lnTo>
                    <a:pt x="631481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67264" y="1437704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613700" y="447525"/>
                  </a:moveTo>
                  <a:lnTo>
                    <a:pt x="689331" y="380318"/>
                  </a:lnTo>
                  <a:lnTo>
                    <a:pt x="606392" y="359781"/>
                  </a:lnTo>
                  <a:lnTo>
                    <a:pt x="424535" y="313493"/>
                  </a:lnTo>
                  <a:lnTo>
                    <a:pt x="244201" y="264434"/>
                  </a:lnTo>
                  <a:lnTo>
                    <a:pt x="165828" y="235585"/>
                  </a:lnTo>
                  <a:lnTo>
                    <a:pt x="230557" y="201545"/>
                  </a:lnTo>
                  <a:lnTo>
                    <a:pt x="365013" y="141060"/>
                  </a:lnTo>
                  <a:lnTo>
                    <a:pt x="497941" y="83346"/>
                  </a:lnTo>
                  <a:lnTo>
                    <a:pt x="558085" y="57616"/>
                  </a:lnTo>
                  <a:lnTo>
                    <a:pt x="618859" y="79778"/>
                  </a:lnTo>
                  <a:lnTo>
                    <a:pt x="631481" y="0"/>
                  </a:lnTo>
                  <a:lnTo>
                    <a:pt x="430554" y="23601"/>
                  </a:lnTo>
                  <a:lnTo>
                    <a:pt x="495076" y="40591"/>
                  </a:lnTo>
                  <a:lnTo>
                    <a:pt x="438774" y="58783"/>
                  </a:lnTo>
                  <a:lnTo>
                    <a:pt x="305371" y="101917"/>
                  </a:lnTo>
                  <a:lnTo>
                    <a:pt x="148122" y="152833"/>
                  </a:lnTo>
                  <a:lnTo>
                    <a:pt x="20281" y="194370"/>
                  </a:lnTo>
                  <a:lnTo>
                    <a:pt x="0" y="227718"/>
                  </a:lnTo>
                  <a:lnTo>
                    <a:pt x="4411" y="248693"/>
                  </a:lnTo>
                  <a:lnTo>
                    <a:pt x="20526" y="262108"/>
                  </a:lnTo>
                  <a:lnTo>
                    <a:pt x="131240" y="296721"/>
                  </a:lnTo>
                  <a:lnTo>
                    <a:pt x="333140" y="359816"/>
                  </a:lnTo>
                  <a:lnTo>
                    <a:pt x="527027" y="420402"/>
                  </a:lnTo>
                  <a:lnTo>
                    <a:pt x="613700" y="447484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49020" y="1437703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57822" y="0"/>
                  </a:moveTo>
                  <a:lnTo>
                    <a:pt x="70479" y="79778"/>
                  </a:lnTo>
                  <a:lnTo>
                    <a:pt x="131262" y="57616"/>
                  </a:lnTo>
                  <a:lnTo>
                    <a:pt x="324326" y="141060"/>
                  </a:lnTo>
                  <a:lnTo>
                    <a:pt x="458776" y="201545"/>
                  </a:lnTo>
                  <a:lnTo>
                    <a:pt x="523503" y="235586"/>
                  </a:lnTo>
                  <a:lnTo>
                    <a:pt x="445130" y="264434"/>
                  </a:lnTo>
                  <a:lnTo>
                    <a:pt x="264795" y="313493"/>
                  </a:lnTo>
                  <a:lnTo>
                    <a:pt x="82938" y="359781"/>
                  </a:lnTo>
                  <a:lnTo>
                    <a:pt x="0" y="380318"/>
                  </a:lnTo>
                  <a:lnTo>
                    <a:pt x="75576" y="447484"/>
                  </a:lnTo>
                  <a:lnTo>
                    <a:pt x="668781" y="262109"/>
                  </a:lnTo>
                  <a:lnTo>
                    <a:pt x="684895" y="248693"/>
                  </a:lnTo>
                  <a:lnTo>
                    <a:pt x="689305" y="227718"/>
                  </a:lnTo>
                  <a:lnTo>
                    <a:pt x="683513" y="207004"/>
                  </a:lnTo>
                  <a:lnTo>
                    <a:pt x="669021" y="194370"/>
                  </a:lnTo>
                  <a:lnTo>
                    <a:pt x="194223" y="40591"/>
                  </a:lnTo>
                  <a:lnTo>
                    <a:pt x="258745" y="23601"/>
                  </a:lnTo>
                  <a:lnTo>
                    <a:pt x="57822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49020" y="1437703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75617" y="447525"/>
                  </a:moveTo>
                  <a:lnTo>
                    <a:pt x="0" y="380318"/>
                  </a:lnTo>
                  <a:lnTo>
                    <a:pt x="82938" y="359781"/>
                  </a:lnTo>
                  <a:lnTo>
                    <a:pt x="264795" y="313493"/>
                  </a:lnTo>
                  <a:lnTo>
                    <a:pt x="445130" y="264434"/>
                  </a:lnTo>
                  <a:lnTo>
                    <a:pt x="523503" y="235586"/>
                  </a:lnTo>
                  <a:lnTo>
                    <a:pt x="458776" y="201545"/>
                  </a:lnTo>
                  <a:lnTo>
                    <a:pt x="324326" y="141060"/>
                  </a:lnTo>
                  <a:lnTo>
                    <a:pt x="191403" y="83346"/>
                  </a:lnTo>
                  <a:lnTo>
                    <a:pt x="131262" y="57616"/>
                  </a:lnTo>
                  <a:lnTo>
                    <a:pt x="70479" y="79778"/>
                  </a:lnTo>
                  <a:lnTo>
                    <a:pt x="57822" y="0"/>
                  </a:lnTo>
                  <a:lnTo>
                    <a:pt x="258745" y="23601"/>
                  </a:lnTo>
                  <a:lnTo>
                    <a:pt x="194223" y="40591"/>
                  </a:lnTo>
                  <a:lnTo>
                    <a:pt x="250520" y="58783"/>
                  </a:lnTo>
                  <a:lnTo>
                    <a:pt x="383914" y="101917"/>
                  </a:lnTo>
                  <a:lnTo>
                    <a:pt x="541163" y="152833"/>
                  </a:lnTo>
                  <a:lnTo>
                    <a:pt x="669021" y="194370"/>
                  </a:lnTo>
                  <a:lnTo>
                    <a:pt x="689305" y="227718"/>
                  </a:lnTo>
                  <a:lnTo>
                    <a:pt x="684895" y="248693"/>
                  </a:lnTo>
                  <a:lnTo>
                    <a:pt x="668781" y="262109"/>
                  </a:lnTo>
                  <a:lnTo>
                    <a:pt x="558057" y="296721"/>
                  </a:lnTo>
                  <a:lnTo>
                    <a:pt x="356147" y="359817"/>
                  </a:lnTo>
                  <a:lnTo>
                    <a:pt x="162252" y="420402"/>
                  </a:lnTo>
                  <a:lnTo>
                    <a:pt x="75576" y="447484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36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14287"/>
            <a:ext cx="12192000" cy="6886575"/>
            <a:chOff x="0" y="-14287"/>
            <a:chExt cx="12192000" cy="6886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"/>
              <a:ext cx="12191998" cy="664513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635125" y="0"/>
              <a:ext cx="8773795" cy="6858000"/>
            </a:xfrm>
            <a:custGeom>
              <a:avLst/>
              <a:gdLst/>
              <a:ahLst/>
              <a:cxnLst/>
              <a:rect l="l" t="t" r="r" b="b"/>
              <a:pathLst>
                <a:path w="8773795" h="6858000">
                  <a:moveTo>
                    <a:pt x="7206503" y="0"/>
                  </a:moveTo>
                  <a:lnTo>
                    <a:pt x="7234188" y="32520"/>
                  </a:lnTo>
                  <a:lnTo>
                    <a:pt x="7266417" y="70970"/>
                  </a:lnTo>
                  <a:lnTo>
                    <a:pt x="7298355" y="109670"/>
                  </a:lnTo>
                  <a:lnTo>
                    <a:pt x="7330001" y="148619"/>
                  </a:lnTo>
                  <a:lnTo>
                    <a:pt x="7361353" y="187815"/>
                  </a:lnTo>
                  <a:lnTo>
                    <a:pt x="7392409" y="227256"/>
                  </a:lnTo>
                  <a:lnTo>
                    <a:pt x="7423168" y="266941"/>
                  </a:lnTo>
                  <a:lnTo>
                    <a:pt x="7453628" y="306868"/>
                  </a:lnTo>
                  <a:lnTo>
                    <a:pt x="7483787" y="347034"/>
                  </a:lnTo>
                  <a:lnTo>
                    <a:pt x="7513644" y="387440"/>
                  </a:lnTo>
                  <a:lnTo>
                    <a:pt x="7543196" y="428082"/>
                  </a:lnTo>
                  <a:lnTo>
                    <a:pt x="7572443" y="468960"/>
                  </a:lnTo>
                  <a:lnTo>
                    <a:pt x="7601382" y="510071"/>
                  </a:lnTo>
                  <a:lnTo>
                    <a:pt x="7630013" y="551414"/>
                  </a:lnTo>
                  <a:lnTo>
                    <a:pt x="7658332" y="592987"/>
                  </a:lnTo>
                  <a:lnTo>
                    <a:pt x="7686339" y="634788"/>
                  </a:lnTo>
                  <a:lnTo>
                    <a:pt x="7714032" y="676816"/>
                  </a:lnTo>
                  <a:lnTo>
                    <a:pt x="7741408" y="719070"/>
                  </a:lnTo>
                  <a:lnTo>
                    <a:pt x="7768468" y="761546"/>
                  </a:lnTo>
                  <a:lnTo>
                    <a:pt x="7795208" y="804245"/>
                  </a:lnTo>
                  <a:lnTo>
                    <a:pt x="7821627" y="847164"/>
                  </a:lnTo>
                  <a:lnTo>
                    <a:pt x="7847724" y="890300"/>
                  </a:lnTo>
                  <a:lnTo>
                    <a:pt x="7873496" y="933654"/>
                  </a:lnTo>
                  <a:lnTo>
                    <a:pt x="7898943" y="977223"/>
                  </a:lnTo>
                  <a:lnTo>
                    <a:pt x="7924061" y="1021005"/>
                  </a:lnTo>
                  <a:lnTo>
                    <a:pt x="7948851" y="1064999"/>
                  </a:lnTo>
                  <a:lnTo>
                    <a:pt x="7973310" y="1109202"/>
                  </a:lnTo>
                  <a:lnTo>
                    <a:pt x="7997435" y="1153614"/>
                  </a:lnTo>
                  <a:lnTo>
                    <a:pt x="8021227" y="1198233"/>
                  </a:lnTo>
                  <a:lnTo>
                    <a:pt x="8044683" y="1243057"/>
                  </a:lnTo>
                  <a:lnTo>
                    <a:pt x="8067800" y="1288083"/>
                  </a:lnTo>
                  <a:lnTo>
                    <a:pt x="8090579" y="1333312"/>
                  </a:lnTo>
                  <a:lnTo>
                    <a:pt x="8113016" y="1378740"/>
                  </a:lnTo>
                  <a:lnTo>
                    <a:pt x="8135111" y="1424367"/>
                  </a:lnTo>
                  <a:lnTo>
                    <a:pt x="8156861" y="1470190"/>
                  </a:lnTo>
                  <a:lnTo>
                    <a:pt x="8178265" y="1516208"/>
                  </a:lnTo>
                  <a:lnTo>
                    <a:pt x="8199322" y="1562419"/>
                  </a:lnTo>
                  <a:lnTo>
                    <a:pt x="8220028" y="1608821"/>
                  </a:lnTo>
                  <a:lnTo>
                    <a:pt x="8240384" y="1655414"/>
                  </a:lnTo>
                  <a:lnTo>
                    <a:pt x="8260387" y="1702194"/>
                  </a:lnTo>
                  <a:lnTo>
                    <a:pt x="8280035" y="1749161"/>
                  </a:lnTo>
                  <a:lnTo>
                    <a:pt x="8299328" y="1796313"/>
                  </a:lnTo>
                  <a:lnTo>
                    <a:pt x="8318262" y="1843648"/>
                  </a:lnTo>
                  <a:lnTo>
                    <a:pt x="8336837" y="1891164"/>
                  </a:lnTo>
                  <a:lnTo>
                    <a:pt x="8355050" y="1938860"/>
                  </a:lnTo>
                  <a:lnTo>
                    <a:pt x="8372901" y="1986735"/>
                  </a:lnTo>
                  <a:lnTo>
                    <a:pt x="8390387" y="2034785"/>
                  </a:lnTo>
                  <a:lnTo>
                    <a:pt x="8407507" y="2083010"/>
                  </a:lnTo>
                  <a:lnTo>
                    <a:pt x="8424259" y="2131408"/>
                  </a:lnTo>
                  <a:lnTo>
                    <a:pt x="8440641" y="2179978"/>
                  </a:lnTo>
                  <a:lnTo>
                    <a:pt x="8456652" y="2228717"/>
                  </a:lnTo>
                  <a:lnTo>
                    <a:pt x="8472290" y="2277624"/>
                  </a:lnTo>
                  <a:lnTo>
                    <a:pt x="8487553" y="2326698"/>
                  </a:lnTo>
                  <a:lnTo>
                    <a:pt x="8502440" y="2375936"/>
                  </a:lnTo>
                  <a:lnTo>
                    <a:pt x="8516949" y="2425337"/>
                  </a:lnTo>
                  <a:lnTo>
                    <a:pt x="8531078" y="2474899"/>
                  </a:lnTo>
                  <a:lnTo>
                    <a:pt x="8544826" y="2524621"/>
                  </a:lnTo>
                  <a:lnTo>
                    <a:pt x="8558190" y="2574500"/>
                  </a:lnTo>
                  <a:lnTo>
                    <a:pt x="8571170" y="2624536"/>
                  </a:lnTo>
                  <a:lnTo>
                    <a:pt x="8583764" y="2674727"/>
                  </a:lnTo>
                  <a:lnTo>
                    <a:pt x="8595969" y="2725070"/>
                  </a:lnTo>
                  <a:lnTo>
                    <a:pt x="8607785" y="2775564"/>
                  </a:lnTo>
                  <a:lnTo>
                    <a:pt x="8619209" y="2826208"/>
                  </a:lnTo>
                  <a:lnTo>
                    <a:pt x="8630240" y="2877000"/>
                  </a:lnTo>
                  <a:lnTo>
                    <a:pt x="8640876" y="2927938"/>
                  </a:lnTo>
                  <a:lnTo>
                    <a:pt x="8651115" y="2979020"/>
                  </a:lnTo>
                  <a:lnTo>
                    <a:pt x="8660957" y="3030245"/>
                  </a:lnTo>
                  <a:lnTo>
                    <a:pt x="8670398" y="3081611"/>
                  </a:lnTo>
                  <a:lnTo>
                    <a:pt x="8679438" y="3133117"/>
                  </a:lnTo>
                  <a:lnTo>
                    <a:pt x="8688075" y="3184760"/>
                  </a:lnTo>
                  <a:lnTo>
                    <a:pt x="8696307" y="3236539"/>
                  </a:lnTo>
                  <a:lnTo>
                    <a:pt x="8704132" y="3288453"/>
                  </a:lnTo>
                  <a:lnTo>
                    <a:pt x="8711549" y="3340499"/>
                  </a:lnTo>
                  <a:lnTo>
                    <a:pt x="8718556" y="3392676"/>
                  </a:lnTo>
                  <a:lnTo>
                    <a:pt x="8725151" y="3444983"/>
                  </a:lnTo>
                  <a:lnTo>
                    <a:pt x="8731333" y="3497417"/>
                  </a:lnTo>
                  <a:lnTo>
                    <a:pt x="8737100" y="3549978"/>
                  </a:lnTo>
                  <a:lnTo>
                    <a:pt x="8742450" y="3602662"/>
                  </a:lnTo>
                  <a:lnTo>
                    <a:pt x="8747382" y="3655469"/>
                  </a:lnTo>
                  <a:lnTo>
                    <a:pt x="8751894" y="3708397"/>
                  </a:lnTo>
                  <a:lnTo>
                    <a:pt x="8755984" y="3761445"/>
                  </a:lnTo>
                  <a:lnTo>
                    <a:pt x="8759651" y="3814609"/>
                  </a:lnTo>
                  <a:lnTo>
                    <a:pt x="8762893" y="3867890"/>
                  </a:lnTo>
                  <a:lnTo>
                    <a:pt x="8765707" y="3921285"/>
                  </a:lnTo>
                  <a:lnTo>
                    <a:pt x="8768094" y="3974792"/>
                  </a:lnTo>
                  <a:lnTo>
                    <a:pt x="8770050" y="4028411"/>
                  </a:lnTo>
                  <a:lnTo>
                    <a:pt x="8771575" y="4082138"/>
                  </a:lnTo>
                  <a:lnTo>
                    <a:pt x="8772666" y="4135973"/>
                  </a:lnTo>
                  <a:lnTo>
                    <a:pt x="8773322" y="4189914"/>
                  </a:lnTo>
                  <a:lnTo>
                    <a:pt x="8773541" y="4243958"/>
                  </a:lnTo>
                  <a:lnTo>
                    <a:pt x="8773322" y="4298003"/>
                  </a:lnTo>
                  <a:lnTo>
                    <a:pt x="8772666" y="4351943"/>
                  </a:lnTo>
                  <a:lnTo>
                    <a:pt x="8771575" y="4405778"/>
                  </a:lnTo>
                  <a:lnTo>
                    <a:pt x="8770050" y="4459505"/>
                  </a:lnTo>
                  <a:lnTo>
                    <a:pt x="8768094" y="4513123"/>
                  </a:lnTo>
                  <a:lnTo>
                    <a:pt x="8765707" y="4566630"/>
                  </a:lnTo>
                  <a:lnTo>
                    <a:pt x="8762893" y="4620024"/>
                  </a:lnTo>
                  <a:lnTo>
                    <a:pt x="8759651" y="4673305"/>
                  </a:lnTo>
                  <a:lnTo>
                    <a:pt x="8755984" y="4726469"/>
                  </a:lnTo>
                  <a:lnTo>
                    <a:pt x="8751894" y="4779516"/>
                  </a:lnTo>
                  <a:lnTo>
                    <a:pt x="8747382" y="4832444"/>
                  </a:lnTo>
                  <a:lnTo>
                    <a:pt x="8742450" y="4885251"/>
                  </a:lnTo>
                  <a:lnTo>
                    <a:pt x="8737100" y="4937935"/>
                  </a:lnTo>
                  <a:lnTo>
                    <a:pt x="8731333" y="4990495"/>
                  </a:lnTo>
                  <a:lnTo>
                    <a:pt x="8725151" y="5042929"/>
                  </a:lnTo>
                  <a:lnTo>
                    <a:pt x="8718556" y="5095235"/>
                  </a:lnTo>
                  <a:lnTo>
                    <a:pt x="8711549" y="5147412"/>
                  </a:lnTo>
                  <a:lnTo>
                    <a:pt x="8704132" y="5199459"/>
                  </a:lnTo>
                  <a:lnTo>
                    <a:pt x="8696307" y="5251372"/>
                  </a:lnTo>
                  <a:lnTo>
                    <a:pt x="8688075" y="5303151"/>
                  </a:lnTo>
                  <a:lnTo>
                    <a:pt x="8679438" y="5354794"/>
                  </a:lnTo>
                  <a:lnTo>
                    <a:pt x="8670398" y="5406299"/>
                  </a:lnTo>
                  <a:lnTo>
                    <a:pt x="8660957" y="5457665"/>
                  </a:lnTo>
                  <a:lnTo>
                    <a:pt x="8651115" y="5508890"/>
                  </a:lnTo>
                  <a:lnTo>
                    <a:pt x="8640876" y="5559972"/>
                  </a:lnTo>
                  <a:lnTo>
                    <a:pt x="8630240" y="5610910"/>
                  </a:lnTo>
                  <a:lnTo>
                    <a:pt x="8619209" y="5661701"/>
                  </a:lnTo>
                  <a:lnTo>
                    <a:pt x="8607785" y="5712345"/>
                  </a:lnTo>
                  <a:lnTo>
                    <a:pt x="8595969" y="5762839"/>
                  </a:lnTo>
                  <a:lnTo>
                    <a:pt x="8583764" y="5813182"/>
                  </a:lnTo>
                  <a:lnTo>
                    <a:pt x="8571170" y="5863372"/>
                  </a:lnTo>
                  <a:lnTo>
                    <a:pt x="8558190" y="5913408"/>
                  </a:lnTo>
                  <a:lnTo>
                    <a:pt x="8544826" y="5963288"/>
                  </a:lnTo>
                  <a:lnTo>
                    <a:pt x="8531078" y="6013009"/>
                  </a:lnTo>
                  <a:lnTo>
                    <a:pt x="8516949" y="6062571"/>
                  </a:lnTo>
                  <a:lnTo>
                    <a:pt x="8502440" y="6111972"/>
                  </a:lnTo>
                  <a:lnTo>
                    <a:pt x="8487553" y="6161210"/>
                  </a:lnTo>
                  <a:lnTo>
                    <a:pt x="8472290" y="6210283"/>
                  </a:lnTo>
                  <a:lnTo>
                    <a:pt x="8456652" y="6259190"/>
                  </a:lnTo>
                  <a:lnTo>
                    <a:pt x="8440641" y="6307929"/>
                  </a:lnTo>
                  <a:lnTo>
                    <a:pt x="8424259" y="6356499"/>
                  </a:lnTo>
                  <a:lnTo>
                    <a:pt x="8407507" y="6404897"/>
                  </a:lnTo>
                  <a:lnTo>
                    <a:pt x="8390387" y="6453122"/>
                  </a:lnTo>
                  <a:lnTo>
                    <a:pt x="8372901" y="6501172"/>
                  </a:lnTo>
                  <a:lnTo>
                    <a:pt x="8355050" y="6549046"/>
                  </a:lnTo>
                  <a:lnTo>
                    <a:pt x="8336837" y="6596742"/>
                  </a:lnTo>
                  <a:lnTo>
                    <a:pt x="8318262" y="6644258"/>
                  </a:lnTo>
                  <a:lnTo>
                    <a:pt x="8299328" y="6691593"/>
                  </a:lnTo>
                  <a:lnTo>
                    <a:pt x="8280035" y="6738745"/>
                  </a:lnTo>
                  <a:lnTo>
                    <a:pt x="8260387" y="6785712"/>
                  </a:lnTo>
                  <a:lnTo>
                    <a:pt x="8240384" y="6832492"/>
                  </a:lnTo>
                  <a:lnTo>
                    <a:pt x="8229240" y="6858000"/>
                  </a:lnTo>
                </a:path>
                <a:path w="8773795" h="6858000">
                  <a:moveTo>
                    <a:pt x="0" y="4243958"/>
                  </a:moveTo>
                  <a:lnTo>
                    <a:pt x="508" y="4195593"/>
                  </a:lnTo>
                  <a:lnTo>
                    <a:pt x="2028" y="4147477"/>
                  </a:lnTo>
                  <a:lnTo>
                    <a:pt x="4548" y="4099620"/>
                  </a:lnTo>
                  <a:lnTo>
                    <a:pt x="8058" y="4052031"/>
                  </a:lnTo>
                  <a:lnTo>
                    <a:pt x="12548" y="4004722"/>
                  </a:lnTo>
                  <a:lnTo>
                    <a:pt x="18009" y="3957702"/>
                  </a:lnTo>
                  <a:lnTo>
                    <a:pt x="24429" y="3910982"/>
                  </a:lnTo>
                  <a:lnTo>
                    <a:pt x="31799" y="3864571"/>
                  </a:lnTo>
                  <a:lnTo>
                    <a:pt x="40109" y="3818480"/>
                  </a:lnTo>
                  <a:lnTo>
                    <a:pt x="49348" y="3772719"/>
                  </a:lnTo>
                  <a:lnTo>
                    <a:pt x="59507" y="3727298"/>
                  </a:lnTo>
                  <a:lnTo>
                    <a:pt x="70574" y="3682227"/>
                  </a:lnTo>
                  <a:lnTo>
                    <a:pt x="82540" y="3637517"/>
                  </a:lnTo>
                  <a:lnTo>
                    <a:pt x="95395" y="3593178"/>
                  </a:lnTo>
                  <a:lnTo>
                    <a:pt x="109129" y="3549219"/>
                  </a:lnTo>
                  <a:lnTo>
                    <a:pt x="123731" y="3505651"/>
                  </a:lnTo>
                  <a:lnTo>
                    <a:pt x="139192" y="3462485"/>
                  </a:lnTo>
                  <a:lnTo>
                    <a:pt x="155500" y="3419729"/>
                  </a:lnTo>
                  <a:lnTo>
                    <a:pt x="172647" y="3377395"/>
                  </a:lnTo>
                  <a:lnTo>
                    <a:pt x="190621" y="3335493"/>
                  </a:lnTo>
                  <a:lnTo>
                    <a:pt x="209413" y="3294032"/>
                  </a:lnTo>
                  <a:lnTo>
                    <a:pt x="229013" y="3253023"/>
                  </a:lnTo>
                  <a:lnTo>
                    <a:pt x="249410" y="3212476"/>
                  </a:lnTo>
                  <a:lnTo>
                    <a:pt x="270593" y="3172402"/>
                  </a:lnTo>
                  <a:lnTo>
                    <a:pt x="292554" y="3132809"/>
                  </a:lnTo>
                  <a:lnTo>
                    <a:pt x="315282" y="3093710"/>
                  </a:lnTo>
                  <a:lnTo>
                    <a:pt x="338767" y="3055113"/>
                  </a:lnTo>
                  <a:lnTo>
                    <a:pt x="362998" y="3017029"/>
                  </a:lnTo>
                  <a:lnTo>
                    <a:pt x="387965" y="2979467"/>
                  </a:lnTo>
                  <a:lnTo>
                    <a:pt x="413659" y="2942439"/>
                  </a:lnTo>
                  <a:lnTo>
                    <a:pt x="440068" y="2905955"/>
                  </a:lnTo>
                  <a:lnTo>
                    <a:pt x="467184" y="2870024"/>
                  </a:lnTo>
                  <a:lnTo>
                    <a:pt x="494995" y="2834656"/>
                  </a:lnTo>
                  <a:lnTo>
                    <a:pt x="523492" y="2799862"/>
                  </a:lnTo>
                  <a:lnTo>
                    <a:pt x="552664" y="2765653"/>
                  </a:lnTo>
                  <a:lnTo>
                    <a:pt x="582502" y="2732037"/>
                  </a:lnTo>
                  <a:lnTo>
                    <a:pt x="612994" y="2699026"/>
                  </a:lnTo>
                  <a:lnTo>
                    <a:pt x="644132" y="2666629"/>
                  </a:lnTo>
                  <a:lnTo>
                    <a:pt x="675904" y="2634857"/>
                  </a:lnTo>
                  <a:lnTo>
                    <a:pt x="708301" y="2603719"/>
                  </a:lnTo>
                  <a:lnTo>
                    <a:pt x="741312" y="2573227"/>
                  </a:lnTo>
                  <a:lnTo>
                    <a:pt x="774928" y="2543389"/>
                  </a:lnTo>
                  <a:lnTo>
                    <a:pt x="809137" y="2514217"/>
                  </a:lnTo>
                  <a:lnTo>
                    <a:pt x="843931" y="2485720"/>
                  </a:lnTo>
                  <a:lnTo>
                    <a:pt x="879299" y="2457909"/>
                  </a:lnTo>
                  <a:lnTo>
                    <a:pt x="915230" y="2430793"/>
                  </a:lnTo>
                  <a:lnTo>
                    <a:pt x="951714" y="2404384"/>
                  </a:lnTo>
                  <a:lnTo>
                    <a:pt x="988742" y="2378690"/>
                  </a:lnTo>
                  <a:lnTo>
                    <a:pt x="1026304" y="2353723"/>
                  </a:lnTo>
                  <a:lnTo>
                    <a:pt x="1064388" y="2329492"/>
                  </a:lnTo>
                  <a:lnTo>
                    <a:pt x="1102985" y="2306007"/>
                  </a:lnTo>
                  <a:lnTo>
                    <a:pt x="1142084" y="2283279"/>
                  </a:lnTo>
                  <a:lnTo>
                    <a:pt x="1181677" y="2261318"/>
                  </a:lnTo>
                  <a:lnTo>
                    <a:pt x="1221751" y="2240135"/>
                  </a:lnTo>
                  <a:lnTo>
                    <a:pt x="1262298" y="2219738"/>
                  </a:lnTo>
                  <a:lnTo>
                    <a:pt x="1303307" y="2200138"/>
                  </a:lnTo>
                  <a:lnTo>
                    <a:pt x="1344768" y="2181346"/>
                  </a:lnTo>
                  <a:lnTo>
                    <a:pt x="1386670" y="2163372"/>
                  </a:lnTo>
                  <a:lnTo>
                    <a:pt x="1429004" y="2146225"/>
                  </a:lnTo>
                  <a:lnTo>
                    <a:pt x="1471760" y="2129917"/>
                  </a:lnTo>
                  <a:lnTo>
                    <a:pt x="1514926" y="2114456"/>
                  </a:lnTo>
                  <a:lnTo>
                    <a:pt x="1558494" y="2099854"/>
                  </a:lnTo>
                  <a:lnTo>
                    <a:pt x="1602453" y="2086120"/>
                  </a:lnTo>
                  <a:lnTo>
                    <a:pt x="1646792" y="2073265"/>
                  </a:lnTo>
                  <a:lnTo>
                    <a:pt x="1691502" y="2061299"/>
                  </a:lnTo>
                  <a:lnTo>
                    <a:pt x="1736573" y="2050232"/>
                  </a:lnTo>
                  <a:lnTo>
                    <a:pt x="1781994" y="2040073"/>
                  </a:lnTo>
                  <a:lnTo>
                    <a:pt x="1827755" y="2030834"/>
                  </a:lnTo>
                  <a:lnTo>
                    <a:pt x="1873846" y="2022524"/>
                  </a:lnTo>
                  <a:lnTo>
                    <a:pt x="1920257" y="2015154"/>
                  </a:lnTo>
                  <a:lnTo>
                    <a:pt x="1966977" y="2008734"/>
                  </a:lnTo>
                  <a:lnTo>
                    <a:pt x="2013997" y="2003273"/>
                  </a:lnTo>
                  <a:lnTo>
                    <a:pt x="2061306" y="1998783"/>
                  </a:lnTo>
                  <a:lnTo>
                    <a:pt x="2108895" y="1995273"/>
                  </a:lnTo>
                  <a:lnTo>
                    <a:pt x="2156752" y="1992753"/>
                  </a:lnTo>
                  <a:lnTo>
                    <a:pt x="2204868" y="1991233"/>
                  </a:lnTo>
                  <a:lnTo>
                    <a:pt x="2253234" y="1990725"/>
                  </a:lnTo>
                  <a:lnTo>
                    <a:pt x="2301594" y="1991233"/>
                  </a:lnTo>
                  <a:lnTo>
                    <a:pt x="2349705" y="1992753"/>
                  </a:lnTo>
                  <a:lnTo>
                    <a:pt x="2397558" y="1995273"/>
                  </a:lnTo>
                  <a:lnTo>
                    <a:pt x="2445142" y="1998783"/>
                  </a:lnTo>
                  <a:lnTo>
                    <a:pt x="2492447" y="2003273"/>
                  </a:lnTo>
                  <a:lnTo>
                    <a:pt x="2539462" y="2008734"/>
                  </a:lnTo>
                  <a:lnTo>
                    <a:pt x="2586179" y="2015154"/>
                  </a:lnTo>
                  <a:lnTo>
                    <a:pt x="2632585" y="2022524"/>
                  </a:lnTo>
                  <a:lnTo>
                    <a:pt x="2678673" y="2030834"/>
                  </a:lnTo>
                  <a:lnTo>
                    <a:pt x="2724430" y="2040073"/>
                  </a:lnTo>
                  <a:lnTo>
                    <a:pt x="2769847" y="2050232"/>
                  </a:lnTo>
                  <a:lnTo>
                    <a:pt x="2814914" y="2061299"/>
                  </a:lnTo>
                  <a:lnTo>
                    <a:pt x="2859621" y="2073265"/>
                  </a:lnTo>
                  <a:lnTo>
                    <a:pt x="2903957" y="2086120"/>
                  </a:lnTo>
                  <a:lnTo>
                    <a:pt x="2947912" y="2099854"/>
                  </a:lnTo>
                  <a:lnTo>
                    <a:pt x="2991477" y="2114456"/>
                  </a:lnTo>
                  <a:lnTo>
                    <a:pt x="3034640" y="2129917"/>
                  </a:lnTo>
                  <a:lnTo>
                    <a:pt x="3077393" y="2146225"/>
                  </a:lnTo>
                  <a:lnTo>
                    <a:pt x="3119724" y="2163372"/>
                  </a:lnTo>
                  <a:lnTo>
                    <a:pt x="3161624" y="2181346"/>
                  </a:lnTo>
                  <a:lnTo>
                    <a:pt x="3203082" y="2200138"/>
                  </a:lnTo>
                  <a:lnTo>
                    <a:pt x="3244088" y="2219738"/>
                  </a:lnTo>
                  <a:lnTo>
                    <a:pt x="3284633" y="2240135"/>
                  </a:lnTo>
                  <a:lnTo>
                    <a:pt x="3324705" y="2261318"/>
                  </a:lnTo>
                  <a:lnTo>
                    <a:pt x="3364295" y="2283279"/>
                  </a:lnTo>
                  <a:lnTo>
                    <a:pt x="3403392" y="2306007"/>
                  </a:lnTo>
                  <a:lnTo>
                    <a:pt x="3441987" y="2329492"/>
                  </a:lnTo>
                  <a:lnTo>
                    <a:pt x="3480069" y="2353723"/>
                  </a:lnTo>
                  <a:lnTo>
                    <a:pt x="3517628" y="2378690"/>
                  </a:lnTo>
                  <a:lnTo>
                    <a:pt x="3554654" y="2404384"/>
                  </a:lnTo>
                  <a:lnTo>
                    <a:pt x="3591137" y="2430793"/>
                  </a:lnTo>
                  <a:lnTo>
                    <a:pt x="3627067" y="2457909"/>
                  </a:lnTo>
                  <a:lnTo>
                    <a:pt x="3662433" y="2485720"/>
                  </a:lnTo>
                  <a:lnTo>
                    <a:pt x="3697225" y="2514217"/>
                  </a:lnTo>
                  <a:lnTo>
                    <a:pt x="3731433" y="2543389"/>
                  </a:lnTo>
                  <a:lnTo>
                    <a:pt x="3765047" y="2573227"/>
                  </a:lnTo>
                  <a:lnTo>
                    <a:pt x="3798057" y="2603719"/>
                  </a:lnTo>
                  <a:lnTo>
                    <a:pt x="3830453" y="2634857"/>
                  </a:lnTo>
                  <a:lnTo>
                    <a:pt x="3862224" y="2666629"/>
                  </a:lnTo>
                  <a:lnTo>
                    <a:pt x="3893360" y="2699026"/>
                  </a:lnTo>
                  <a:lnTo>
                    <a:pt x="3923851" y="2732037"/>
                  </a:lnTo>
                  <a:lnTo>
                    <a:pt x="3953688" y="2765653"/>
                  </a:lnTo>
                  <a:lnTo>
                    <a:pt x="3982859" y="2799862"/>
                  </a:lnTo>
                  <a:lnTo>
                    <a:pt x="4011355" y="2834656"/>
                  </a:lnTo>
                  <a:lnTo>
                    <a:pt x="4039165" y="2870024"/>
                  </a:lnTo>
                  <a:lnTo>
                    <a:pt x="4066280" y="2905955"/>
                  </a:lnTo>
                  <a:lnTo>
                    <a:pt x="4092689" y="2942439"/>
                  </a:lnTo>
                  <a:lnTo>
                    <a:pt x="4118382" y="2979467"/>
                  </a:lnTo>
                  <a:lnTo>
                    <a:pt x="4143348" y="3017029"/>
                  </a:lnTo>
                  <a:lnTo>
                    <a:pt x="4167579" y="3055113"/>
                  </a:lnTo>
                  <a:lnTo>
                    <a:pt x="4191063" y="3093710"/>
                  </a:lnTo>
                  <a:lnTo>
                    <a:pt x="4213790" y="3132809"/>
                  </a:lnTo>
                  <a:lnTo>
                    <a:pt x="4235750" y="3172402"/>
                  </a:lnTo>
                  <a:lnTo>
                    <a:pt x="4256934" y="3212476"/>
                  </a:lnTo>
                  <a:lnTo>
                    <a:pt x="4277330" y="3253023"/>
                  </a:lnTo>
                  <a:lnTo>
                    <a:pt x="4296929" y="3294032"/>
                  </a:lnTo>
                  <a:lnTo>
                    <a:pt x="4315721" y="3335493"/>
                  </a:lnTo>
                  <a:lnTo>
                    <a:pt x="4333695" y="3377395"/>
                  </a:lnTo>
                  <a:lnTo>
                    <a:pt x="4350841" y="3419729"/>
                  </a:lnTo>
                  <a:lnTo>
                    <a:pt x="4367150" y="3462485"/>
                  </a:lnTo>
                  <a:lnTo>
                    <a:pt x="4382610" y="3505651"/>
                  </a:lnTo>
                  <a:lnTo>
                    <a:pt x="4397212" y="3549219"/>
                  </a:lnTo>
                  <a:lnTo>
                    <a:pt x="4410945" y="3593178"/>
                  </a:lnTo>
                  <a:lnTo>
                    <a:pt x="4423800" y="3637517"/>
                  </a:lnTo>
                  <a:lnTo>
                    <a:pt x="4435766" y="3682227"/>
                  </a:lnTo>
                  <a:lnTo>
                    <a:pt x="4446834" y="3727298"/>
                  </a:lnTo>
                  <a:lnTo>
                    <a:pt x="4456992" y="3772719"/>
                  </a:lnTo>
                  <a:lnTo>
                    <a:pt x="4466231" y="3818480"/>
                  </a:lnTo>
                  <a:lnTo>
                    <a:pt x="4474541" y="3864571"/>
                  </a:lnTo>
                  <a:lnTo>
                    <a:pt x="4481911" y="3910982"/>
                  </a:lnTo>
                  <a:lnTo>
                    <a:pt x="4488331" y="3957702"/>
                  </a:lnTo>
                  <a:lnTo>
                    <a:pt x="4493792" y="4004722"/>
                  </a:lnTo>
                  <a:lnTo>
                    <a:pt x="4498282" y="4052031"/>
                  </a:lnTo>
                  <a:lnTo>
                    <a:pt x="4501792" y="4099620"/>
                  </a:lnTo>
                  <a:lnTo>
                    <a:pt x="4504312" y="4147477"/>
                  </a:lnTo>
                  <a:lnTo>
                    <a:pt x="4505832" y="4195593"/>
                  </a:lnTo>
                  <a:lnTo>
                    <a:pt x="4506341" y="4243958"/>
                  </a:lnTo>
                  <a:lnTo>
                    <a:pt x="4505832" y="4292323"/>
                  </a:lnTo>
                  <a:lnTo>
                    <a:pt x="4504312" y="4340440"/>
                  </a:lnTo>
                  <a:lnTo>
                    <a:pt x="4501792" y="4388297"/>
                  </a:lnTo>
                  <a:lnTo>
                    <a:pt x="4498282" y="4435885"/>
                  </a:lnTo>
                  <a:lnTo>
                    <a:pt x="4493792" y="4483195"/>
                  </a:lnTo>
                  <a:lnTo>
                    <a:pt x="4488331" y="4530214"/>
                  </a:lnTo>
                  <a:lnTo>
                    <a:pt x="4481911" y="4576935"/>
                  </a:lnTo>
                  <a:lnTo>
                    <a:pt x="4474541" y="4623345"/>
                  </a:lnTo>
                  <a:lnTo>
                    <a:pt x="4466231" y="4669436"/>
                  </a:lnTo>
                  <a:lnTo>
                    <a:pt x="4456992" y="4715197"/>
                  </a:lnTo>
                  <a:lnTo>
                    <a:pt x="4446834" y="4760618"/>
                  </a:lnTo>
                  <a:lnTo>
                    <a:pt x="4435766" y="4805688"/>
                  </a:lnTo>
                  <a:lnTo>
                    <a:pt x="4423800" y="4850398"/>
                  </a:lnTo>
                  <a:lnTo>
                    <a:pt x="4410945" y="4894737"/>
                  </a:lnTo>
                  <a:lnTo>
                    <a:pt x="4397212" y="4938695"/>
                  </a:lnTo>
                  <a:lnTo>
                    <a:pt x="4382610" y="4982263"/>
                  </a:lnTo>
                  <a:lnTo>
                    <a:pt x="4367150" y="5025429"/>
                  </a:lnTo>
                  <a:lnTo>
                    <a:pt x="4350841" y="5068184"/>
                  </a:lnTo>
                  <a:lnTo>
                    <a:pt x="4333695" y="5110518"/>
                  </a:lnTo>
                  <a:lnTo>
                    <a:pt x="4315721" y="5152420"/>
                  </a:lnTo>
                  <a:lnTo>
                    <a:pt x="4296929" y="5193880"/>
                  </a:lnTo>
                  <a:lnTo>
                    <a:pt x="4277330" y="5234889"/>
                  </a:lnTo>
                  <a:lnTo>
                    <a:pt x="4256934" y="5275435"/>
                  </a:lnTo>
                  <a:lnTo>
                    <a:pt x="4235750" y="5315509"/>
                  </a:lnTo>
                  <a:lnTo>
                    <a:pt x="4213790" y="5355101"/>
                  </a:lnTo>
                  <a:lnTo>
                    <a:pt x="4191063" y="5394201"/>
                  </a:lnTo>
                  <a:lnTo>
                    <a:pt x="4167579" y="5432797"/>
                  </a:lnTo>
                  <a:lnTo>
                    <a:pt x="4143348" y="5470881"/>
                  </a:lnTo>
                  <a:lnTo>
                    <a:pt x="4118382" y="5508441"/>
                  </a:lnTo>
                  <a:lnTo>
                    <a:pt x="4092689" y="5545469"/>
                  </a:lnTo>
                  <a:lnTo>
                    <a:pt x="4066280" y="5581953"/>
                  </a:lnTo>
                  <a:lnTo>
                    <a:pt x="4039165" y="5617884"/>
                  </a:lnTo>
                  <a:lnTo>
                    <a:pt x="4011355" y="5653251"/>
                  </a:lnTo>
                  <a:lnTo>
                    <a:pt x="3982859" y="5688044"/>
                  </a:lnTo>
                  <a:lnTo>
                    <a:pt x="3953688" y="5722253"/>
                  </a:lnTo>
                  <a:lnTo>
                    <a:pt x="3923851" y="5755868"/>
                  </a:lnTo>
                  <a:lnTo>
                    <a:pt x="3893360" y="5788879"/>
                  </a:lnTo>
                  <a:lnTo>
                    <a:pt x="3862224" y="5821276"/>
                  </a:lnTo>
                  <a:lnTo>
                    <a:pt x="3830453" y="5853047"/>
                  </a:lnTo>
                  <a:lnTo>
                    <a:pt x="3798057" y="5884184"/>
                  </a:lnTo>
                  <a:lnTo>
                    <a:pt x="3765047" y="5914676"/>
                  </a:lnTo>
                  <a:lnTo>
                    <a:pt x="3731433" y="5944513"/>
                  </a:lnTo>
                  <a:lnTo>
                    <a:pt x="3697225" y="5973685"/>
                  </a:lnTo>
                  <a:lnTo>
                    <a:pt x="3662433" y="6002181"/>
                  </a:lnTo>
                  <a:lnTo>
                    <a:pt x="3627067" y="6029992"/>
                  </a:lnTo>
                  <a:lnTo>
                    <a:pt x="3591137" y="6057107"/>
                  </a:lnTo>
                  <a:lnTo>
                    <a:pt x="3554654" y="6083516"/>
                  </a:lnTo>
                  <a:lnTo>
                    <a:pt x="3517628" y="6109210"/>
                  </a:lnTo>
                  <a:lnTo>
                    <a:pt x="3480069" y="6134176"/>
                  </a:lnTo>
                  <a:lnTo>
                    <a:pt x="3441987" y="6158407"/>
                  </a:lnTo>
                  <a:lnTo>
                    <a:pt x="3403392" y="6181891"/>
                  </a:lnTo>
                  <a:lnTo>
                    <a:pt x="3364295" y="6204618"/>
                  </a:lnTo>
                  <a:lnTo>
                    <a:pt x="3324705" y="6226579"/>
                  </a:lnTo>
                  <a:lnTo>
                    <a:pt x="3284633" y="6247763"/>
                  </a:lnTo>
                  <a:lnTo>
                    <a:pt x="3244088" y="6268159"/>
                  </a:lnTo>
                  <a:lnTo>
                    <a:pt x="3203082" y="6287758"/>
                  </a:lnTo>
                  <a:lnTo>
                    <a:pt x="3161624" y="6306550"/>
                  </a:lnTo>
                  <a:lnTo>
                    <a:pt x="3119724" y="6324524"/>
                  </a:lnTo>
                  <a:lnTo>
                    <a:pt x="3077393" y="6341670"/>
                  </a:lnTo>
                  <a:lnTo>
                    <a:pt x="3034640" y="6357978"/>
                  </a:lnTo>
                  <a:lnTo>
                    <a:pt x="2991477" y="6373438"/>
                  </a:lnTo>
                  <a:lnTo>
                    <a:pt x="2947912" y="6388040"/>
                  </a:lnTo>
                  <a:lnTo>
                    <a:pt x="2903957" y="6401773"/>
                  </a:lnTo>
                  <a:lnTo>
                    <a:pt x="2859621" y="6414628"/>
                  </a:lnTo>
                  <a:lnTo>
                    <a:pt x="2814914" y="6426594"/>
                  </a:lnTo>
                  <a:lnTo>
                    <a:pt x="2769847" y="6437661"/>
                  </a:lnTo>
                  <a:lnTo>
                    <a:pt x="2724430" y="6447820"/>
                  </a:lnTo>
                  <a:lnTo>
                    <a:pt x="2678673" y="6457058"/>
                  </a:lnTo>
                  <a:lnTo>
                    <a:pt x="2632585" y="6465368"/>
                  </a:lnTo>
                  <a:lnTo>
                    <a:pt x="2586179" y="6472738"/>
                  </a:lnTo>
                  <a:lnTo>
                    <a:pt x="2539462" y="6479158"/>
                  </a:lnTo>
                  <a:lnTo>
                    <a:pt x="2492447" y="6484619"/>
                  </a:lnTo>
                  <a:lnTo>
                    <a:pt x="2445142" y="6489109"/>
                  </a:lnTo>
                  <a:lnTo>
                    <a:pt x="2397558" y="6492619"/>
                  </a:lnTo>
                  <a:lnTo>
                    <a:pt x="2349705" y="6495139"/>
                  </a:lnTo>
                  <a:lnTo>
                    <a:pt x="2301594" y="6496658"/>
                  </a:lnTo>
                  <a:lnTo>
                    <a:pt x="2253234" y="6497167"/>
                  </a:lnTo>
                  <a:lnTo>
                    <a:pt x="2204868" y="6496658"/>
                  </a:lnTo>
                  <a:lnTo>
                    <a:pt x="2156752" y="6495139"/>
                  </a:lnTo>
                  <a:lnTo>
                    <a:pt x="2108895" y="6492619"/>
                  </a:lnTo>
                  <a:lnTo>
                    <a:pt x="2061306" y="6489109"/>
                  </a:lnTo>
                  <a:lnTo>
                    <a:pt x="2013997" y="6484619"/>
                  </a:lnTo>
                  <a:lnTo>
                    <a:pt x="1966977" y="6479158"/>
                  </a:lnTo>
                  <a:lnTo>
                    <a:pt x="1920257" y="6472738"/>
                  </a:lnTo>
                  <a:lnTo>
                    <a:pt x="1873846" y="6465368"/>
                  </a:lnTo>
                  <a:lnTo>
                    <a:pt x="1827755" y="6457058"/>
                  </a:lnTo>
                  <a:lnTo>
                    <a:pt x="1781994" y="6447820"/>
                  </a:lnTo>
                  <a:lnTo>
                    <a:pt x="1736573" y="6437661"/>
                  </a:lnTo>
                  <a:lnTo>
                    <a:pt x="1691502" y="6426594"/>
                  </a:lnTo>
                  <a:lnTo>
                    <a:pt x="1646792" y="6414628"/>
                  </a:lnTo>
                  <a:lnTo>
                    <a:pt x="1602453" y="6401773"/>
                  </a:lnTo>
                  <a:lnTo>
                    <a:pt x="1558494" y="6388040"/>
                  </a:lnTo>
                  <a:lnTo>
                    <a:pt x="1514926" y="6373438"/>
                  </a:lnTo>
                  <a:lnTo>
                    <a:pt x="1471760" y="6357978"/>
                  </a:lnTo>
                  <a:lnTo>
                    <a:pt x="1429004" y="6341670"/>
                  </a:lnTo>
                  <a:lnTo>
                    <a:pt x="1386670" y="6324524"/>
                  </a:lnTo>
                  <a:lnTo>
                    <a:pt x="1344768" y="6306550"/>
                  </a:lnTo>
                  <a:lnTo>
                    <a:pt x="1303307" y="6287758"/>
                  </a:lnTo>
                  <a:lnTo>
                    <a:pt x="1262298" y="6268159"/>
                  </a:lnTo>
                  <a:lnTo>
                    <a:pt x="1221751" y="6247763"/>
                  </a:lnTo>
                  <a:lnTo>
                    <a:pt x="1181677" y="6226579"/>
                  </a:lnTo>
                  <a:lnTo>
                    <a:pt x="1142084" y="6204618"/>
                  </a:lnTo>
                  <a:lnTo>
                    <a:pt x="1102985" y="6181891"/>
                  </a:lnTo>
                  <a:lnTo>
                    <a:pt x="1064388" y="6158407"/>
                  </a:lnTo>
                  <a:lnTo>
                    <a:pt x="1026304" y="6134176"/>
                  </a:lnTo>
                  <a:lnTo>
                    <a:pt x="988742" y="6109210"/>
                  </a:lnTo>
                  <a:lnTo>
                    <a:pt x="951714" y="6083516"/>
                  </a:lnTo>
                  <a:lnTo>
                    <a:pt x="915230" y="6057107"/>
                  </a:lnTo>
                  <a:lnTo>
                    <a:pt x="879299" y="6029992"/>
                  </a:lnTo>
                  <a:lnTo>
                    <a:pt x="843931" y="6002181"/>
                  </a:lnTo>
                  <a:lnTo>
                    <a:pt x="809137" y="5973685"/>
                  </a:lnTo>
                  <a:lnTo>
                    <a:pt x="774928" y="5944513"/>
                  </a:lnTo>
                  <a:lnTo>
                    <a:pt x="741312" y="5914676"/>
                  </a:lnTo>
                  <a:lnTo>
                    <a:pt x="708301" y="5884184"/>
                  </a:lnTo>
                  <a:lnTo>
                    <a:pt x="675904" y="5853047"/>
                  </a:lnTo>
                  <a:lnTo>
                    <a:pt x="644132" y="5821276"/>
                  </a:lnTo>
                  <a:lnTo>
                    <a:pt x="612994" y="5788879"/>
                  </a:lnTo>
                  <a:lnTo>
                    <a:pt x="582502" y="5755868"/>
                  </a:lnTo>
                  <a:lnTo>
                    <a:pt x="552664" y="5722253"/>
                  </a:lnTo>
                  <a:lnTo>
                    <a:pt x="523492" y="5688044"/>
                  </a:lnTo>
                  <a:lnTo>
                    <a:pt x="494995" y="5653251"/>
                  </a:lnTo>
                  <a:lnTo>
                    <a:pt x="467184" y="5617884"/>
                  </a:lnTo>
                  <a:lnTo>
                    <a:pt x="440068" y="5581953"/>
                  </a:lnTo>
                  <a:lnTo>
                    <a:pt x="413659" y="5545469"/>
                  </a:lnTo>
                  <a:lnTo>
                    <a:pt x="387965" y="5508441"/>
                  </a:lnTo>
                  <a:lnTo>
                    <a:pt x="362998" y="5470881"/>
                  </a:lnTo>
                  <a:lnTo>
                    <a:pt x="338767" y="5432797"/>
                  </a:lnTo>
                  <a:lnTo>
                    <a:pt x="315282" y="5394201"/>
                  </a:lnTo>
                  <a:lnTo>
                    <a:pt x="292554" y="5355101"/>
                  </a:lnTo>
                  <a:lnTo>
                    <a:pt x="270593" y="5315509"/>
                  </a:lnTo>
                  <a:lnTo>
                    <a:pt x="249410" y="5275435"/>
                  </a:lnTo>
                  <a:lnTo>
                    <a:pt x="229013" y="5234889"/>
                  </a:lnTo>
                  <a:lnTo>
                    <a:pt x="209413" y="5193880"/>
                  </a:lnTo>
                  <a:lnTo>
                    <a:pt x="190621" y="5152420"/>
                  </a:lnTo>
                  <a:lnTo>
                    <a:pt x="172647" y="5110518"/>
                  </a:lnTo>
                  <a:lnTo>
                    <a:pt x="155500" y="5068184"/>
                  </a:lnTo>
                  <a:lnTo>
                    <a:pt x="139192" y="5025429"/>
                  </a:lnTo>
                  <a:lnTo>
                    <a:pt x="123731" y="4982263"/>
                  </a:lnTo>
                  <a:lnTo>
                    <a:pt x="109129" y="4938695"/>
                  </a:lnTo>
                  <a:lnTo>
                    <a:pt x="95395" y="4894737"/>
                  </a:lnTo>
                  <a:lnTo>
                    <a:pt x="82540" y="4850398"/>
                  </a:lnTo>
                  <a:lnTo>
                    <a:pt x="70574" y="4805688"/>
                  </a:lnTo>
                  <a:lnTo>
                    <a:pt x="59507" y="4760618"/>
                  </a:lnTo>
                  <a:lnTo>
                    <a:pt x="49348" y="4715197"/>
                  </a:lnTo>
                  <a:lnTo>
                    <a:pt x="40109" y="4669436"/>
                  </a:lnTo>
                  <a:lnTo>
                    <a:pt x="31799" y="4623345"/>
                  </a:lnTo>
                  <a:lnTo>
                    <a:pt x="24429" y="4576935"/>
                  </a:lnTo>
                  <a:lnTo>
                    <a:pt x="18009" y="4530214"/>
                  </a:lnTo>
                  <a:lnTo>
                    <a:pt x="12548" y="4483195"/>
                  </a:lnTo>
                  <a:lnTo>
                    <a:pt x="8058" y="4435885"/>
                  </a:lnTo>
                  <a:lnTo>
                    <a:pt x="4548" y="4388297"/>
                  </a:lnTo>
                  <a:lnTo>
                    <a:pt x="2028" y="4340440"/>
                  </a:lnTo>
                  <a:lnTo>
                    <a:pt x="508" y="4292323"/>
                  </a:lnTo>
                  <a:lnTo>
                    <a:pt x="0" y="4243958"/>
                  </a:lnTo>
                  <a:close/>
                </a:path>
                <a:path w="8773795" h="6858000">
                  <a:moveTo>
                    <a:pt x="1523873" y="4243958"/>
                  </a:moveTo>
                  <a:lnTo>
                    <a:pt x="1525424" y="4196014"/>
                  </a:lnTo>
                  <a:lnTo>
                    <a:pt x="1530013" y="4148898"/>
                  </a:lnTo>
                  <a:lnTo>
                    <a:pt x="1537545" y="4102705"/>
                  </a:lnTo>
                  <a:lnTo>
                    <a:pt x="1547924" y="4057532"/>
                  </a:lnTo>
                  <a:lnTo>
                    <a:pt x="1561052" y="4013475"/>
                  </a:lnTo>
                  <a:lnTo>
                    <a:pt x="1576834" y="3970630"/>
                  </a:lnTo>
                  <a:lnTo>
                    <a:pt x="1595174" y="3929093"/>
                  </a:lnTo>
                  <a:lnTo>
                    <a:pt x="1615976" y="3888961"/>
                  </a:lnTo>
                  <a:lnTo>
                    <a:pt x="1639144" y="3850329"/>
                  </a:lnTo>
                  <a:lnTo>
                    <a:pt x="1664580" y="3813294"/>
                  </a:lnTo>
                  <a:lnTo>
                    <a:pt x="1692191" y="3777952"/>
                  </a:lnTo>
                  <a:lnTo>
                    <a:pt x="1721878" y="3744399"/>
                  </a:lnTo>
                  <a:lnTo>
                    <a:pt x="1753547" y="3712730"/>
                  </a:lnTo>
                  <a:lnTo>
                    <a:pt x="1787100" y="3683043"/>
                  </a:lnTo>
                  <a:lnTo>
                    <a:pt x="1822442" y="3655432"/>
                  </a:lnTo>
                  <a:lnTo>
                    <a:pt x="1859477" y="3629996"/>
                  </a:lnTo>
                  <a:lnTo>
                    <a:pt x="1898109" y="3606828"/>
                  </a:lnTo>
                  <a:lnTo>
                    <a:pt x="1938241" y="3586026"/>
                  </a:lnTo>
                  <a:lnTo>
                    <a:pt x="1979778" y="3567686"/>
                  </a:lnTo>
                  <a:lnTo>
                    <a:pt x="2022623" y="3551904"/>
                  </a:lnTo>
                  <a:lnTo>
                    <a:pt x="2066680" y="3538776"/>
                  </a:lnTo>
                  <a:lnTo>
                    <a:pt x="2111853" y="3528397"/>
                  </a:lnTo>
                  <a:lnTo>
                    <a:pt x="2158046" y="3520865"/>
                  </a:lnTo>
                  <a:lnTo>
                    <a:pt x="2205162" y="3516276"/>
                  </a:lnTo>
                  <a:lnTo>
                    <a:pt x="2253107" y="3514725"/>
                  </a:lnTo>
                  <a:lnTo>
                    <a:pt x="2301065" y="3516276"/>
                  </a:lnTo>
                  <a:lnTo>
                    <a:pt x="2348193" y="3520865"/>
                  </a:lnTo>
                  <a:lnTo>
                    <a:pt x="2394396" y="3528397"/>
                  </a:lnTo>
                  <a:lnTo>
                    <a:pt x="2439576" y="3538776"/>
                  </a:lnTo>
                  <a:lnTo>
                    <a:pt x="2483639" y="3551904"/>
                  </a:lnTo>
                  <a:lnTo>
                    <a:pt x="2526488" y="3567686"/>
                  </a:lnTo>
                  <a:lnTo>
                    <a:pt x="2568027" y="3586026"/>
                  </a:lnTo>
                  <a:lnTo>
                    <a:pt x="2608160" y="3606828"/>
                  </a:lnTo>
                  <a:lnTo>
                    <a:pt x="2646792" y="3629996"/>
                  </a:lnTo>
                  <a:lnTo>
                    <a:pt x="2683825" y="3655432"/>
                  </a:lnTo>
                  <a:lnTo>
                    <a:pt x="2719166" y="3683043"/>
                  </a:lnTo>
                  <a:lnTo>
                    <a:pt x="2752716" y="3712730"/>
                  </a:lnTo>
                  <a:lnTo>
                    <a:pt x="2784381" y="3744399"/>
                  </a:lnTo>
                  <a:lnTo>
                    <a:pt x="2814064" y="3777952"/>
                  </a:lnTo>
                  <a:lnTo>
                    <a:pt x="2841669" y="3813294"/>
                  </a:lnTo>
                  <a:lnTo>
                    <a:pt x="2867101" y="3850329"/>
                  </a:lnTo>
                  <a:lnTo>
                    <a:pt x="2890263" y="3888961"/>
                  </a:lnTo>
                  <a:lnTo>
                    <a:pt x="2911060" y="3929093"/>
                  </a:lnTo>
                  <a:lnTo>
                    <a:pt x="2929395" y="3970630"/>
                  </a:lnTo>
                  <a:lnTo>
                    <a:pt x="2945173" y="4013475"/>
                  </a:lnTo>
                  <a:lnTo>
                    <a:pt x="2958297" y="4057532"/>
                  </a:lnTo>
                  <a:lnTo>
                    <a:pt x="2968672" y="4102705"/>
                  </a:lnTo>
                  <a:lnTo>
                    <a:pt x="2976202" y="4148898"/>
                  </a:lnTo>
                  <a:lnTo>
                    <a:pt x="2980790" y="4196014"/>
                  </a:lnTo>
                  <a:lnTo>
                    <a:pt x="2982341" y="4243958"/>
                  </a:lnTo>
                  <a:lnTo>
                    <a:pt x="2980790" y="4291903"/>
                  </a:lnTo>
                  <a:lnTo>
                    <a:pt x="2976202" y="4339019"/>
                  </a:lnTo>
                  <a:lnTo>
                    <a:pt x="2968672" y="4385212"/>
                  </a:lnTo>
                  <a:lnTo>
                    <a:pt x="2958297" y="4430385"/>
                  </a:lnTo>
                  <a:lnTo>
                    <a:pt x="2945173" y="4474442"/>
                  </a:lnTo>
                  <a:lnTo>
                    <a:pt x="2929395" y="4517287"/>
                  </a:lnTo>
                  <a:lnTo>
                    <a:pt x="2911060" y="4558824"/>
                  </a:lnTo>
                  <a:lnTo>
                    <a:pt x="2890263" y="4598956"/>
                  </a:lnTo>
                  <a:lnTo>
                    <a:pt x="2867101" y="4637588"/>
                  </a:lnTo>
                  <a:lnTo>
                    <a:pt x="2841669" y="4674623"/>
                  </a:lnTo>
                  <a:lnTo>
                    <a:pt x="2814064" y="4709965"/>
                  </a:lnTo>
                  <a:lnTo>
                    <a:pt x="2784381" y="4743518"/>
                  </a:lnTo>
                  <a:lnTo>
                    <a:pt x="2752716" y="4775187"/>
                  </a:lnTo>
                  <a:lnTo>
                    <a:pt x="2719166" y="4804874"/>
                  </a:lnTo>
                  <a:lnTo>
                    <a:pt x="2683825" y="4832485"/>
                  </a:lnTo>
                  <a:lnTo>
                    <a:pt x="2646792" y="4857921"/>
                  </a:lnTo>
                  <a:lnTo>
                    <a:pt x="2608160" y="4881089"/>
                  </a:lnTo>
                  <a:lnTo>
                    <a:pt x="2568027" y="4901891"/>
                  </a:lnTo>
                  <a:lnTo>
                    <a:pt x="2526488" y="4920231"/>
                  </a:lnTo>
                  <a:lnTo>
                    <a:pt x="2483639" y="4936013"/>
                  </a:lnTo>
                  <a:lnTo>
                    <a:pt x="2439576" y="4949141"/>
                  </a:lnTo>
                  <a:lnTo>
                    <a:pt x="2394396" y="4959520"/>
                  </a:lnTo>
                  <a:lnTo>
                    <a:pt x="2348193" y="4967052"/>
                  </a:lnTo>
                  <a:lnTo>
                    <a:pt x="2301065" y="4971641"/>
                  </a:lnTo>
                  <a:lnTo>
                    <a:pt x="2253107" y="4973193"/>
                  </a:lnTo>
                  <a:lnTo>
                    <a:pt x="2205162" y="4971641"/>
                  </a:lnTo>
                  <a:lnTo>
                    <a:pt x="2158046" y="4967052"/>
                  </a:lnTo>
                  <a:lnTo>
                    <a:pt x="2111853" y="4959520"/>
                  </a:lnTo>
                  <a:lnTo>
                    <a:pt x="2066680" y="4949141"/>
                  </a:lnTo>
                  <a:lnTo>
                    <a:pt x="2022623" y="4936013"/>
                  </a:lnTo>
                  <a:lnTo>
                    <a:pt x="1979778" y="4920231"/>
                  </a:lnTo>
                  <a:lnTo>
                    <a:pt x="1938241" y="4901891"/>
                  </a:lnTo>
                  <a:lnTo>
                    <a:pt x="1898109" y="4881089"/>
                  </a:lnTo>
                  <a:lnTo>
                    <a:pt x="1859477" y="4857921"/>
                  </a:lnTo>
                  <a:lnTo>
                    <a:pt x="1822442" y="4832485"/>
                  </a:lnTo>
                  <a:lnTo>
                    <a:pt x="1787100" y="4804874"/>
                  </a:lnTo>
                  <a:lnTo>
                    <a:pt x="1753547" y="4775187"/>
                  </a:lnTo>
                  <a:lnTo>
                    <a:pt x="1721878" y="4743518"/>
                  </a:lnTo>
                  <a:lnTo>
                    <a:pt x="1692191" y="4709965"/>
                  </a:lnTo>
                  <a:lnTo>
                    <a:pt x="1664580" y="4674623"/>
                  </a:lnTo>
                  <a:lnTo>
                    <a:pt x="1639144" y="4637588"/>
                  </a:lnTo>
                  <a:lnTo>
                    <a:pt x="1615976" y="4598956"/>
                  </a:lnTo>
                  <a:lnTo>
                    <a:pt x="1595174" y="4558824"/>
                  </a:lnTo>
                  <a:lnTo>
                    <a:pt x="1576834" y="4517287"/>
                  </a:lnTo>
                  <a:lnTo>
                    <a:pt x="1561052" y="4474442"/>
                  </a:lnTo>
                  <a:lnTo>
                    <a:pt x="1547924" y="4430385"/>
                  </a:lnTo>
                  <a:lnTo>
                    <a:pt x="1537545" y="4385212"/>
                  </a:lnTo>
                  <a:lnTo>
                    <a:pt x="1530013" y="4339019"/>
                  </a:lnTo>
                  <a:lnTo>
                    <a:pt x="1525424" y="4291903"/>
                  </a:lnTo>
                  <a:lnTo>
                    <a:pt x="1523873" y="4243958"/>
                  </a:lnTo>
                  <a:close/>
                </a:path>
              </a:pathLst>
            </a:custGeom>
            <a:ln w="28575">
              <a:solidFill>
                <a:srgbClr val="585858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549777" y="3913885"/>
              <a:ext cx="658495" cy="658495"/>
            </a:xfrm>
            <a:custGeom>
              <a:avLst/>
              <a:gdLst/>
              <a:ahLst/>
              <a:cxnLst/>
              <a:rect l="l" t="t" r="r" b="b"/>
              <a:pathLst>
                <a:path w="658495" h="658495">
                  <a:moveTo>
                    <a:pt x="0" y="329056"/>
                  </a:moveTo>
                  <a:lnTo>
                    <a:pt x="3567" y="280430"/>
                  </a:lnTo>
                  <a:lnTo>
                    <a:pt x="13930" y="234019"/>
                  </a:lnTo>
                  <a:lnTo>
                    <a:pt x="30580" y="190333"/>
                  </a:lnTo>
                  <a:lnTo>
                    <a:pt x="53006" y="149880"/>
                  </a:lnTo>
                  <a:lnTo>
                    <a:pt x="80698" y="113169"/>
                  </a:lnTo>
                  <a:lnTo>
                    <a:pt x="113149" y="80710"/>
                  </a:lnTo>
                  <a:lnTo>
                    <a:pt x="149847" y="53012"/>
                  </a:lnTo>
                  <a:lnTo>
                    <a:pt x="190284" y="30582"/>
                  </a:lnTo>
                  <a:lnTo>
                    <a:pt x="233950" y="13931"/>
                  </a:lnTo>
                  <a:lnTo>
                    <a:pt x="280335" y="3567"/>
                  </a:lnTo>
                  <a:lnTo>
                    <a:pt x="328930" y="0"/>
                  </a:lnTo>
                  <a:lnTo>
                    <a:pt x="377556" y="3567"/>
                  </a:lnTo>
                  <a:lnTo>
                    <a:pt x="423967" y="13931"/>
                  </a:lnTo>
                  <a:lnTo>
                    <a:pt x="467653" y="30582"/>
                  </a:lnTo>
                  <a:lnTo>
                    <a:pt x="508106" y="53012"/>
                  </a:lnTo>
                  <a:lnTo>
                    <a:pt x="544817" y="80710"/>
                  </a:lnTo>
                  <a:lnTo>
                    <a:pt x="577276" y="113169"/>
                  </a:lnTo>
                  <a:lnTo>
                    <a:pt x="604974" y="149880"/>
                  </a:lnTo>
                  <a:lnTo>
                    <a:pt x="627404" y="190333"/>
                  </a:lnTo>
                  <a:lnTo>
                    <a:pt x="644055" y="234019"/>
                  </a:lnTo>
                  <a:lnTo>
                    <a:pt x="654419" y="280430"/>
                  </a:lnTo>
                  <a:lnTo>
                    <a:pt x="657987" y="329056"/>
                  </a:lnTo>
                  <a:lnTo>
                    <a:pt x="654419" y="377683"/>
                  </a:lnTo>
                  <a:lnTo>
                    <a:pt x="644055" y="424094"/>
                  </a:lnTo>
                  <a:lnTo>
                    <a:pt x="627404" y="467780"/>
                  </a:lnTo>
                  <a:lnTo>
                    <a:pt x="604974" y="508233"/>
                  </a:lnTo>
                  <a:lnTo>
                    <a:pt x="577276" y="544944"/>
                  </a:lnTo>
                  <a:lnTo>
                    <a:pt x="544817" y="577403"/>
                  </a:lnTo>
                  <a:lnTo>
                    <a:pt x="508106" y="605101"/>
                  </a:lnTo>
                  <a:lnTo>
                    <a:pt x="467653" y="627531"/>
                  </a:lnTo>
                  <a:lnTo>
                    <a:pt x="423967" y="644182"/>
                  </a:lnTo>
                  <a:lnTo>
                    <a:pt x="377556" y="654546"/>
                  </a:lnTo>
                  <a:lnTo>
                    <a:pt x="328930" y="658113"/>
                  </a:lnTo>
                  <a:lnTo>
                    <a:pt x="280335" y="654546"/>
                  </a:lnTo>
                  <a:lnTo>
                    <a:pt x="233950" y="644182"/>
                  </a:lnTo>
                  <a:lnTo>
                    <a:pt x="190284" y="627531"/>
                  </a:lnTo>
                  <a:lnTo>
                    <a:pt x="149847" y="605101"/>
                  </a:lnTo>
                  <a:lnTo>
                    <a:pt x="113149" y="577403"/>
                  </a:lnTo>
                  <a:lnTo>
                    <a:pt x="80698" y="544944"/>
                  </a:lnTo>
                  <a:lnTo>
                    <a:pt x="53006" y="508233"/>
                  </a:lnTo>
                  <a:lnTo>
                    <a:pt x="30580" y="467780"/>
                  </a:lnTo>
                  <a:lnTo>
                    <a:pt x="13930" y="424094"/>
                  </a:lnTo>
                  <a:lnTo>
                    <a:pt x="3567" y="377683"/>
                  </a:lnTo>
                  <a:lnTo>
                    <a:pt x="0" y="329056"/>
                  </a:lnTo>
                  <a:close/>
                </a:path>
              </a:pathLst>
            </a:custGeom>
            <a:ln w="19049">
              <a:solidFill>
                <a:srgbClr val="585858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749675" y="4114800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29159" y="0"/>
                  </a:moveTo>
                  <a:lnTo>
                    <a:pt x="78866" y="10144"/>
                  </a:lnTo>
                  <a:lnTo>
                    <a:pt x="37814" y="37814"/>
                  </a:lnTo>
                  <a:lnTo>
                    <a:pt x="10144" y="78867"/>
                  </a:lnTo>
                  <a:lnTo>
                    <a:pt x="0" y="129158"/>
                  </a:lnTo>
                  <a:lnTo>
                    <a:pt x="10144" y="179450"/>
                  </a:lnTo>
                  <a:lnTo>
                    <a:pt x="37814" y="220503"/>
                  </a:lnTo>
                  <a:lnTo>
                    <a:pt x="78867" y="248173"/>
                  </a:lnTo>
                  <a:lnTo>
                    <a:pt x="129159" y="258318"/>
                  </a:lnTo>
                  <a:lnTo>
                    <a:pt x="179377" y="248173"/>
                  </a:lnTo>
                  <a:lnTo>
                    <a:pt x="220392" y="220503"/>
                  </a:lnTo>
                  <a:lnTo>
                    <a:pt x="248048" y="179450"/>
                  </a:lnTo>
                  <a:lnTo>
                    <a:pt x="258190" y="129158"/>
                  </a:lnTo>
                  <a:lnTo>
                    <a:pt x="248048" y="78867"/>
                  </a:lnTo>
                  <a:lnTo>
                    <a:pt x="220392" y="37814"/>
                  </a:lnTo>
                  <a:lnTo>
                    <a:pt x="179377" y="10144"/>
                  </a:lnTo>
                  <a:lnTo>
                    <a:pt x="129159" y="0"/>
                  </a:lnTo>
                  <a:close/>
                </a:path>
              </a:pathLst>
            </a:custGeom>
            <a:solidFill>
              <a:srgbClr val="C22F6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5375" y="3555479"/>
              <a:ext cx="486879" cy="68847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859021" y="304800"/>
              <a:ext cx="5246370" cy="4340225"/>
            </a:xfrm>
            <a:custGeom>
              <a:avLst/>
              <a:gdLst/>
              <a:ahLst/>
              <a:cxnLst/>
              <a:rect l="l" t="t" r="r" b="b"/>
              <a:pathLst>
                <a:path w="5246370" h="4340225">
                  <a:moveTo>
                    <a:pt x="72643" y="3939158"/>
                  </a:moveTo>
                  <a:lnTo>
                    <a:pt x="5245861" y="0"/>
                  </a:lnTo>
                </a:path>
                <a:path w="5246370" h="4340225">
                  <a:moveTo>
                    <a:pt x="19812" y="3939158"/>
                  </a:moveTo>
                  <a:lnTo>
                    <a:pt x="2275966" y="3634867"/>
                  </a:lnTo>
                </a:path>
                <a:path w="5246370" h="4340225">
                  <a:moveTo>
                    <a:pt x="0" y="3921505"/>
                  </a:moveTo>
                  <a:lnTo>
                    <a:pt x="665352" y="4340225"/>
                  </a:lnTo>
                </a:path>
              </a:pathLst>
            </a:custGeom>
            <a:ln w="38100">
              <a:solidFill>
                <a:srgbClr val="C22F6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05443" y="212852"/>
              <a:ext cx="184023" cy="18389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0373" y="3834765"/>
              <a:ext cx="184023" cy="18402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32427" y="4553077"/>
              <a:ext cx="183896" cy="184023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3878834" y="4243959"/>
              <a:ext cx="129539" cy="309245"/>
            </a:xfrm>
            <a:custGeom>
              <a:avLst/>
              <a:gdLst/>
              <a:ahLst/>
              <a:cxnLst/>
              <a:rect l="l" t="t" r="r" b="b"/>
              <a:pathLst>
                <a:path w="129539" h="309245">
                  <a:moveTo>
                    <a:pt x="0" y="0"/>
                  </a:moveTo>
                  <a:lnTo>
                    <a:pt x="129031" y="309118"/>
                  </a:lnTo>
                </a:path>
              </a:pathLst>
            </a:custGeom>
            <a:ln w="38100">
              <a:solidFill>
                <a:srgbClr val="C22F6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1219" y="4461128"/>
              <a:ext cx="184022" cy="183895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665593" y="374141"/>
              <a:ext cx="2590800" cy="1226185"/>
            </a:xfrm>
            <a:custGeom>
              <a:avLst/>
              <a:gdLst/>
              <a:ahLst/>
              <a:cxnLst/>
              <a:rect l="l" t="t" r="r" b="b"/>
              <a:pathLst>
                <a:path w="2590800" h="1226185">
                  <a:moveTo>
                    <a:pt x="1451355" y="0"/>
                  </a:moveTo>
                  <a:lnTo>
                    <a:pt x="1511300" y="389255"/>
                  </a:lnTo>
                  <a:lnTo>
                    <a:pt x="0" y="389255"/>
                  </a:lnTo>
                  <a:lnTo>
                    <a:pt x="0" y="1226058"/>
                  </a:lnTo>
                  <a:lnTo>
                    <a:pt x="2590673" y="1226058"/>
                  </a:lnTo>
                  <a:lnTo>
                    <a:pt x="2590673" y="389255"/>
                  </a:lnTo>
                  <a:lnTo>
                    <a:pt x="2158873" y="389255"/>
                  </a:lnTo>
                  <a:lnTo>
                    <a:pt x="1451355" y="0"/>
                  </a:lnTo>
                  <a:close/>
                </a:path>
              </a:pathLst>
            </a:custGeom>
            <a:solidFill>
              <a:srgbClr val="4E75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7745348" y="821816"/>
            <a:ext cx="2292350" cy="7004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Social</a:t>
            </a:r>
            <a:r>
              <a:rPr dirty="0" sz="14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dirty="0" sz="1400" spc="-3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(100</a:t>
            </a:r>
            <a:r>
              <a:rPr dirty="0" sz="1400" spc="-2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meters)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meters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recognize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gender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age,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being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able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identify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movement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body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language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broad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outline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4769865" y="2869692"/>
            <a:ext cx="2590800" cy="1007744"/>
          </a:xfrm>
          <a:custGeom>
            <a:avLst/>
            <a:gdLst/>
            <a:ahLst/>
            <a:cxnLst/>
            <a:rect l="l" t="t" r="r" b="b"/>
            <a:pathLst>
              <a:path w="2590800" h="1007745">
                <a:moveTo>
                  <a:pt x="2590800" y="0"/>
                </a:moveTo>
                <a:lnTo>
                  <a:pt x="0" y="0"/>
                </a:lnTo>
                <a:lnTo>
                  <a:pt x="0" y="645033"/>
                </a:lnTo>
                <a:lnTo>
                  <a:pt x="1511300" y="645033"/>
                </a:lnTo>
                <a:lnTo>
                  <a:pt x="1404239" y="1007491"/>
                </a:lnTo>
                <a:lnTo>
                  <a:pt x="2159000" y="645033"/>
                </a:lnTo>
                <a:lnTo>
                  <a:pt x="2590800" y="645033"/>
                </a:lnTo>
                <a:lnTo>
                  <a:pt x="2590800" y="0"/>
                </a:lnTo>
                <a:close/>
              </a:path>
            </a:pathLst>
          </a:custGeom>
          <a:solidFill>
            <a:srgbClr val="4E75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4849114" y="2908807"/>
            <a:ext cx="2051685" cy="5480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Emotional</a:t>
            </a:r>
            <a:r>
              <a:rPr dirty="0" sz="14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dirty="0" sz="1400" spc="-3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(35</a:t>
            </a:r>
            <a:r>
              <a:rPr dirty="0" sz="1400" spc="-3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meters)</a:t>
            </a:r>
            <a:endParaRPr sz="1400">
              <a:latin typeface="Calibri"/>
              <a:cs typeface="Calibri"/>
            </a:endParaRPr>
          </a:p>
          <a:p>
            <a:pPr marL="12700" marR="145415">
              <a:lnSpc>
                <a:spcPct val="100000"/>
              </a:lnSpc>
              <a:spcBef>
                <a:spcPts val="2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meters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recognize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facial expressions.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4560315" y="4461128"/>
            <a:ext cx="3093720" cy="681990"/>
          </a:xfrm>
          <a:custGeom>
            <a:avLst/>
            <a:gdLst/>
            <a:ahLst/>
            <a:cxnLst/>
            <a:rect l="l" t="t" r="r" b="b"/>
            <a:pathLst>
              <a:path w="3093720" h="681989">
                <a:moveTo>
                  <a:pt x="3093592" y="0"/>
                </a:moveTo>
                <a:lnTo>
                  <a:pt x="502793" y="0"/>
                </a:lnTo>
                <a:lnTo>
                  <a:pt x="502793" y="113665"/>
                </a:lnTo>
                <a:lnTo>
                  <a:pt x="0" y="184023"/>
                </a:lnTo>
                <a:lnTo>
                  <a:pt x="502793" y="284099"/>
                </a:lnTo>
                <a:lnTo>
                  <a:pt x="502793" y="681990"/>
                </a:lnTo>
                <a:lnTo>
                  <a:pt x="3093592" y="681990"/>
                </a:lnTo>
                <a:lnTo>
                  <a:pt x="3093592" y="0"/>
                </a:lnTo>
                <a:close/>
              </a:path>
            </a:pathLst>
          </a:custGeom>
          <a:solidFill>
            <a:srgbClr val="4E75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5142738" y="4518736"/>
            <a:ext cx="2408555" cy="5486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Auditory</a:t>
            </a:r>
            <a:r>
              <a:rPr dirty="0" sz="14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(7</a:t>
            </a:r>
            <a:r>
              <a:rPr dirty="0" sz="1400" spc="-2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meters)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meters</a:t>
            </a:r>
            <a:r>
              <a:rPr dirty="0" sz="10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easily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hear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someone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senses.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829779" y="3090672"/>
            <a:ext cx="2772410" cy="1163955"/>
          </a:xfrm>
          <a:custGeom>
            <a:avLst/>
            <a:gdLst/>
            <a:ahLst/>
            <a:cxnLst/>
            <a:rect l="l" t="t" r="r" b="b"/>
            <a:pathLst>
              <a:path w="2772410" h="1163954">
                <a:moveTo>
                  <a:pt x="2563152" y="0"/>
                </a:moveTo>
                <a:lnTo>
                  <a:pt x="0" y="0"/>
                </a:lnTo>
                <a:lnTo>
                  <a:pt x="0" y="820927"/>
                </a:lnTo>
                <a:lnTo>
                  <a:pt x="1495209" y="820927"/>
                </a:lnTo>
                <a:lnTo>
                  <a:pt x="2772321" y="1163701"/>
                </a:lnTo>
                <a:lnTo>
                  <a:pt x="2135924" y="820927"/>
                </a:lnTo>
                <a:lnTo>
                  <a:pt x="2563152" y="820927"/>
                </a:lnTo>
                <a:lnTo>
                  <a:pt x="2563152" y="0"/>
                </a:lnTo>
                <a:close/>
              </a:path>
            </a:pathLst>
          </a:custGeom>
          <a:solidFill>
            <a:srgbClr val="4E75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908710" y="3141726"/>
            <a:ext cx="2351405" cy="7004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Conversational</a:t>
            </a:r>
            <a:r>
              <a:rPr dirty="0" sz="1400" spc="-3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Field</a:t>
            </a:r>
            <a:r>
              <a:rPr dirty="0" sz="1400" spc="32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(3</a:t>
            </a:r>
            <a:r>
              <a:rPr dirty="0" sz="14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meters)</a:t>
            </a:r>
            <a:endParaRPr sz="1400">
              <a:latin typeface="Calibri"/>
              <a:cs typeface="Calibri"/>
            </a:endParaRPr>
          </a:p>
          <a:p>
            <a:pPr marL="12700" marR="238125">
              <a:lnSpc>
                <a:spcPct val="100000"/>
              </a:lnSpc>
              <a:spcBef>
                <a:spcPts val="2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meters and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less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engage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conversation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 visual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processing</a:t>
            </a:r>
            <a:r>
              <a:rPr dirty="0" sz="10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most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rich.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148578" y="5235955"/>
            <a:ext cx="2837815" cy="1005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 i="1">
                <a:solidFill>
                  <a:srgbClr val="585858"/>
                </a:solidFill>
                <a:latin typeface="Calibri"/>
                <a:cs typeface="Calibri"/>
              </a:rPr>
              <a:t>Our</a:t>
            </a:r>
            <a:r>
              <a:rPr dirty="0" sz="1400" spc="-30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585858"/>
                </a:solidFill>
                <a:latin typeface="Calibri"/>
                <a:cs typeface="Calibri"/>
              </a:rPr>
              <a:t>brains</a:t>
            </a:r>
            <a:r>
              <a:rPr dirty="0" sz="1400" spc="-40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585858"/>
                </a:solidFill>
                <a:latin typeface="Calibri"/>
                <a:cs typeface="Calibri"/>
              </a:rPr>
              <a:t>have</a:t>
            </a:r>
            <a:r>
              <a:rPr dirty="0" sz="1400" spc="-20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585858"/>
                </a:solidFill>
                <a:latin typeface="Calibri"/>
                <a:cs typeface="Calibri"/>
              </a:rPr>
              <a:t>limits.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human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brain’s</a:t>
            </a:r>
            <a:r>
              <a:rPr dirty="0" sz="10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ability</a:t>
            </a:r>
            <a:r>
              <a:rPr dirty="0" sz="10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0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recognize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other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humans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engage</a:t>
            </a:r>
            <a:r>
              <a:rPr dirty="0" sz="1000" spc="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social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situations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limited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geographic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proximity.</a:t>
            </a:r>
            <a:r>
              <a:rPr dirty="0" sz="10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These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distances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need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appreciated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when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providing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livable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neighborhoods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people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all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ages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abilities.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8739" y="6427723"/>
            <a:ext cx="16230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 i="1">
                <a:solidFill>
                  <a:srgbClr val="404040"/>
                </a:solidFill>
                <a:latin typeface="Calibri"/>
                <a:cs typeface="Calibri"/>
              </a:rPr>
              <a:t>Source:</a:t>
            </a:r>
            <a:r>
              <a:rPr dirty="0" sz="900" spc="-30" b="1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Jan</a:t>
            </a:r>
            <a:r>
              <a:rPr dirty="0" sz="9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Gehl,</a:t>
            </a: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Cities</a:t>
            </a:r>
            <a:r>
              <a:rPr dirty="0" sz="900" spc="-1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dirty="0" sz="900" spc="-2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04040"/>
                </a:solidFill>
                <a:latin typeface="Calibri"/>
                <a:cs typeface="Calibri"/>
              </a:rPr>
              <a:t>People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228600" y="1143000"/>
            <a:ext cx="10022840" cy="2713355"/>
            <a:chOff x="228600" y="1143000"/>
            <a:chExt cx="10022840" cy="271335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0640" y="1600200"/>
              <a:ext cx="2590800" cy="2255774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228600" y="1143000"/>
              <a:ext cx="1148080" cy="1148080"/>
            </a:xfrm>
            <a:custGeom>
              <a:avLst/>
              <a:gdLst/>
              <a:ahLst/>
              <a:cxnLst/>
              <a:rect l="l" t="t" r="r" b="b"/>
              <a:pathLst>
                <a:path w="1148080" h="1148080">
                  <a:moveTo>
                    <a:pt x="573760" y="0"/>
                  </a:moveTo>
                  <a:lnTo>
                    <a:pt x="526703" y="1902"/>
                  </a:lnTo>
                  <a:lnTo>
                    <a:pt x="480694" y="7510"/>
                  </a:lnTo>
                  <a:lnTo>
                    <a:pt x="435879" y="16677"/>
                  </a:lnTo>
                  <a:lnTo>
                    <a:pt x="392408" y="29254"/>
                  </a:lnTo>
                  <a:lnTo>
                    <a:pt x="350427" y="45094"/>
                  </a:lnTo>
                  <a:lnTo>
                    <a:pt x="310085" y="64050"/>
                  </a:lnTo>
                  <a:lnTo>
                    <a:pt x="271528" y="85973"/>
                  </a:lnTo>
                  <a:lnTo>
                    <a:pt x="234905" y="110715"/>
                  </a:lnTo>
                  <a:lnTo>
                    <a:pt x="200363" y="138129"/>
                  </a:lnTo>
                  <a:lnTo>
                    <a:pt x="168051" y="168068"/>
                  </a:lnTo>
                  <a:lnTo>
                    <a:pt x="138114" y="200383"/>
                  </a:lnTo>
                  <a:lnTo>
                    <a:pt x="110702" y="234927"/>
                  </a:lnTo>
                  <a:lnTo>
                    <a:pt x="85962" y="271552"/>
                  </a:lnTo>
                  <a:lnTo>
                    <a:pt x="64042" y="310110"/>
                  </a:lnTo>
                  <a:lnTo>
                    <a:pt x="45089" y="350454"/>
                  </a:lnTo>
                  <a:lnTo>
                    <a:pt x="29250" y="392436"/>
                  </a:lnTo>
                  <a:lnTo>
                    <a:pt x="16675" y="435907"/>
                  </a:lnTo>
                  <a:lnTo>
                    <a:pt x="7509" y="480721"/>
                  </a:lnTo>
                  <a:lnTo>
                    <a:pt x="1902" y="526730"/>
                  </a:lnTo>
                  <a:lnTo>
                    <a:pt x="0" y="573786"/>
                  </a:lnTo>
                  <a:lnTo>
                    <a:pt x="1902" y="620841"/>
                  </a:lnTo>
                  <a:lnTo>
                    <a:pt x="7509" y="666850"/>
                  </a:lnTo>
                  <a:lnTo>
                    <a:pt x="16675" y="711664"/>
                  </a:lnTo>
                  <a:lnTo>
                    <a:pt x="29250" y="755135"/>
                  </a:lnTo>
                  <a:lnTo>
                    <a:pt x="45089" y="797117"/>
                  </a:lnTo>
                  <a:lnTo>
                    <a:pt x="64042" y="837461"/>
                  </a:lnTo>
                  <a:lnTo>
                    <a:pt x="85962" y="876019"/>
                  </a:lnTo>
                  <a:lnTo>
                    <a:pt x="110702" y="912644"/>
                  </a:lnTo>
                  <a:lnTo>
                    <a:pt x="138114" y="947188"/>
                  </a:lnTo>
                  <a:lnTo>
                    <a:pt x="168051" y="979503"/>
                  </a:lnTo>
                  <a:lnTo>
                    <a:pt x="200363" y="1009442"/>
                  </a:lnTo>
                  <a:lnTo>
                    <a:pt x="234905" y="1036856"/>
                  </a:lnTo>
                  <a:lnTo>
                    <a:pt x="271528" y="1061598"/>
                  </a:lnTo>
                  <a:lnTo>
                    <a:pt x="310085" y="1083521"/>
                  </a:lnTo>
                  <a:lnTo>
                    <a:pt x="350427" y="1102477"/>
                  </a:lnTo>
                  <a:lnTo>
                    <a:pt x="392408" y="1118317"/>
                  </a:lnTo>
                  <a:lnTo>
                    <a:pt x="435879" y="1130894"/>
                  </a:lnTo>
                  <a:lnTo>
                    <a:pt x="480694" y="1140061"/>
                  </a:lnTo>
                  <a:lnTo>
                    <a:pt x="526703" y="1145669"/>
                  </a:lnTo>
                  <a:lnTo>
                    <a:pt x="573760" y="1147572"/>
                  </a:lnTo>
                  <a:lnTo>
                    <a:pt x="620819" y="1145669"/>
                  </a:lnTo>
                  <a:lnTo>
                    <a:pt x="666831" y="1140061"/>
                  </a:lnTo>
                  <a:lnTo>
                    <a:pt x="711648" y="1130894"/>
                  </a:lnTo>
                  <a:lnTo>
                    <a:pt x="755122" y="1118317"/>
                  </a:lnTo>
                  <a:lnTo>
                    <a:pt x="797106" y="1102477"/>
                  </a:lnTo>
                  <a:lnTo>
                    <a:pt x="837452" y="1083521"/>
                  </a:lnTo>
                  <a:lnTo>
                    <a:pt x="876012" y="1061598"/>
                  </a:lnTo>
                  <a:lnTo>
                    <a:pt x="912638" y="1036856"/>
                  </a:lnTo>
                  <a:lnTo>
                    <a:pt x="947184" y="1009442"/>
                  </a:lnTo>
                  <a:lnTo>
                    <a:pt x="979500" y="979503"/>
                  </a:lnTo>
                  <a:lnTo>
                    <a:pt x="1009439" y="947188"/>
                  </a:lnTo>
                  <a:lnTo>
                    <a:pt x="1036854" y="912644"/>
                  </a:lnTo>
                  <a:lnTo>
                    <a:pt x="1061597" y="876019"/>
                  </a:lnTo>
                  <a:lnTo>
                    <a:pt x="1083521" y="837461"/>
                  </a:lnTo>
                  <a:lnTo>
                    <a:pt x="1102476" y="797117"/>
                  </a:lnTo>
                  <a:lnTo>
                    <a:pt x="1118317" y="755135"/>
                  </a:lnTo>
                  <a:lnTo>
                    <a:pt x="1130894" y="711664"/>
                  </a:lnTo>
                  <a:lnTo>
                    <a:pt x="1140061" y="666850"/>
                  </a:lnTo>
                  <a:lnTo>
                    <a:pt x="1145669" y="620841"/>
                  </a:lnTo>
                  <a:lnTo>
                    <a:pt x="1147572" y="573786"/>
                  </a:lnTo>
                  <a:lnTo>
                    <a:pt x="1145669" y="526730"/>
                  </a:lnTo>
                  <a:lnTo>
                    <a:pt x="1140061" y="480721"/>
                  </a:lnTo>
                  <a:lnTo>
                    <a:pt x="1130894" y="435907"/>
                  </a:lnTo>
                  <a:lnTo>
                    <a:pt x="1118317" y="392436"/>
                  </a:lnTo>
                  <a:lnTo>
                    <a:pt x="1102476" y="350454"/>
                  </a:lnTo>
                  <a:lnTo>
                    <a:pt x="1083521" y="310110"/>
                  </a:lnTo>
                  <a:lnTo>
                    <a:pt x="1061597" y="271552"/>
                  </a:lnTo>
                  <a:lnTo>
                    <a:pt x="1036854" y="234927"/>
                  </a:lnTo>
                  <a:lnTo>
                    <a:pt x="1009439" y="200383"/>
                  </a:lnTo>
                  <a:lnTo>
                    <a:pt x="979500" y="168068"/>
                  </a:lnTo>
                  <a:lnTo>
                    <a:pt x="947184" y="138129"/>
                  </a:lnTo>
                  <a:lnTo>
                    <a:pt x="912638" y="110715"/>
                  </a:lnTo>
                  <a:lnTo>
                    <a:pt x="876012" y="85973"/>
                  </a:lnTo>
                  <a:lnTo>
                    <a:pt x="837452" y="64050"/>
                  </a:lnTo>
                  <a:lnTo>
                    <a:pt x="797106" y="45094"/>
                  </a:lnTo>
                  <a:lnTo>
                    <a:pt x="755122" y="29254"/>
                  </a:lnTo>
                  <a:lnTo>
                    <a:pt x="711648" y="16677"/>
                  </a:lnTo>
                  <a:lnTo>
                    <a:pt x="666831" y="7510"/>
                  </a:lnTo>
                  <a:lnTo>
                    <a:pt x="620819" y="1902"/>
                  </a:lnTo>
                  <a:lnTo>
                    <a:pt x="573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0" y="5425566"/>
            <a:ext cx="5486400" cy="52324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92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NODES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“points,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strategic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spots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city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into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enter,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intensive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foci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from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people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travel.”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90499" y="1919477"/>
            <a:ext cx="3917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NODE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346619" y="1435303"/>
            <a:ext cx="912494" cy="452755"/>
            <a:chOff x="346619" y="1435303"/>
            <a:chExt cx="912494" cy="452755"/>
          </a:xfrm>
        </p:grpSpPr>
        <p:sp>
          <p:nvSpPr>
            <p:cNvPr id="31" name="object 31" descr=""/>
            <p:cNvSpPr/>
            <p:nvPr/>
          </p:nvSpPr>
          <p:spPr>
            <a:xfrm>
              <a:off x="496062" y="1465929"/>
              <a:ext cx="615315" cy="391160"/>
            </a:xfrm>
            <a:custGeom>
              <a:avLst/>
              <a:gdLst/>
              <a:ahLst/>
              <a:cxnLst/>
              <a:rect l="l" t="t" r="r" b="b"/>
              <a:pathLst>
                <a:path w="615315" h="391160">
                  <a:moveTo>
                    <a:pt x="307398" y="0"/>
                  </a:moveTo>
                  <a:lnTo>
                    <a:pt x="252143" y="3150"/>
                  </a:lnTo>
                  <a:lnTo>
                    <a:pt x="200138" y="12233"/>
                  </a:lnTo>
                  <a:lnTo>
                    <a:pt x="152249" y="26696"/>
                  </a:lnTo>
                  <a:lnTo>
                    <a:pt x="109346" y="45988"/>
                  </a:lnTo>
                  <a:lnTo>
                    <a:pt x="72296" y="69555"/>
                  </a:lnTo>
                  <a:lnTo>
                    <a:pt x="41969" y="96845"/>
                  </a:lnTo>
                  <a:lnTo>
                    <a:pt x="4952" y="160386"/>
                  </a:lnTo>
                  <a:lnTo>
                    <a:pt x="0" y="195531"/>
                  </a:lnTo>
                  <a:lnTo>
                    <a:pt x="4952" y="230678"/>
                  </a:lnTo>
                  <a:lnTo>
                    <a:pt x="41969" y="294218"/>
                  </a:lnTo>
                  <a:lnTo>
                    <a:pt x="72296" y="321507"/>
                  </a:lnTo>
                  <a:lnTo>
                    <a:pt x="109346" y="345073"/>
                  </a:lnTo>
                  <a:lnTo>
                    <a:pt x="152249" y="364363"/>
                  </a:lnTo>
                  <a:lnTo>
                    <a:pt x="200138" y="378825"/>
                  </a:lnTo>
                  <a:lnTo>
                    <a:pt x="252143" y="387907"/>
                  </a:lnTo>
                  <a:lnTo>
                    <a:pt x="307398" y="391057"/>
                  </a:lnTo>
                  <a:lnTo>
                    <a:pt x="362652" y="387907"/>
                  </a:lnTo>
                  <a:lnTo>
                    <a:pt x="414659" y="378825"/>
                  </a:lnTo>
                  <a:lnTo>
                    <a:pt x="462548" y="364363"/>
                  </a:lnTo>
                  <a:lnTo>
                    <a:pt x="505453" y="345073"/>
                  </a:lnTo>
                  <a:lnTo>
                    <a:pt x="542505" y="321507"/>
                  </a:lnTo>
                  <a:lnTo>
                    <a:pt x="572834" y="294218"/>
                  </a:lnTo>
                  <a:lnTo>
                    <a:pt x="609854" y="230678"/>
                  </a:lnTo>
                  <a:lnTo>
                    <a:pt x="614807" y="195532"/>
                  </a:lnTo>
                  <a:lnTo>
                    <a:pt x="609854" y="160386"/>
                  </a:lnTo>
                  <a:lnTo>
                    <a:pt x="572834" y="96845"/>
                  </a:lnTo>
                  <a:lnTo>
                    <a:pt x="542505" y="69555"/>
                  </a:lnTo>
                  <a:lnTo>
                    <a:pt x="505453" y="45988"/>
                  </a:lnTo>
                  <a:lnTo>
                    <a:pt x="462548" y="26697"/>
                  </a:lnTo>
                  <a:lnTo>
                    <a:pt x="414659" y="12233"/>
                  </a:lnTo>
                  <a:lnTo>
                    <a:pt x="362652" y="3150"/>
                  </a:lnTo>
                  <a:lnTo>
                    <a:pt x="307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96062" y="1465929"/>
              <a:ext cx="615315" cy="391160"/>
            </a:xfrm>
            <a:custGeom>
              <a:avLst/>
              <a:gdLst/>
              <a:ahLst/>
              <a:cxnLst/>
              <a:rect l="l" t="t" r="r" b="b"/>
              <a:pathLst>
                <a:path w="615315" h="391160">
                  <a:moveTo>
                    <a:pt x="614807" y="195532"/>
                  </a:moveTo>
                  <a:lnTo>
                    <a:pt x="595573" y="263758"/>
                  </a:lnTo>
                  <a:lnTo>
                    <a:pt x="542505" y="321507"/>
                  </a:lnTo>
                  <a:lnTo>
                    <a:pt x="505453" y="345073"/>
                  </a:lnTo>
                  <a:lnTo>
                    <a:pt x="462548" y="364363"/>
                  </a:lnTo>
                  <a:lnTo>
                    <a:pt x="414659" y="378825"/>
                  </a:lnTo>
                  <a:lnTo>
                    <a:pt x="362652" y="387907"/>
                  </a:lnTo>
                  <a:lnTo>
                    <a:pt x="307398" y="391057"/>
                  </a:lnTo>
                  <a:lnTo>
                    <a:pt x="252143" y="387907"/>
                  </a:lnTo>
                  <a:lnTo>
                    <a:pt x="200138" y="378825"/>
                  </a:lnTo>
                  <a:lnTo>
                    <a:pt x="152249" y="364363"/>
                  </a:lnTo>
                  <a:lnTo>
                    <a:pt x="109346" y="345073"/>
                  </a:lnTo>
                  <a:lnTo>
                    <a:pt x="72296" y="321507"/>
                  </a:lnTo>
                  <a:lnTo>
                    <a:pt x="41969" y="294218"/>
                  </a:lnTo>
                  <a:lnTo>
                    <a:pt x="4952" y="230678"/>
                  </a:lnTo>
                  <a:lnTo>
                    <a:pt x="0" y="195531"/>
                  </a:lnTo>
                  <a:lnTo>
                    <a:pt x="4952" y="160386"/>
                  </a:lnTo>
                  <a:lnTo>
                    <a:pt x="41969" y="96845"/>
                  </a:lnTo>
                  <a:lnTo>
                    <a:pt x="72296" y="69555"/>
                  </a:lnTo>
                  <a:lnTo>
                    <a:pt x="109346" y="45988"/>
                  </a:lnTo>
                  <a:lnTo>
                    <a:pt x="152249" y="26696"/>
                  </a:lnTo>
                  <a:lnTo>
                    <a:pt x="200138" y="12233"/>
                  </a:lnTo>
                  <a:lnTo>
                    <a:pt x="252143" y="3150"/>
                  </a:lnTo>
                  <a:lnTo>
                    <a:pt x="307398" y="0"/>
                  </a:lnTo>
                  <a:lnTo>
                    <a:pt x="362652" y="3150"/>
                  </a:lnTo>
                  <a:lnTo>
                    <a:pt x="414659" y="12233"/>
                  </a:lnTo>
                  <a:lnTo>
                    <a:pt x="462548" y="26697"/>
                  </a:lnTo>
                  <a:lnTo>
                    <a:pt x="505453" y="45988"/>
                  </a:lnTo>
                  <a:lnTo>
                    <a:pt x="542505" y="69555"/>
                  </a:lnTo>
                  <a:lnTo>
                    <a:pt x="572834" y="96845"/>
                  </a:lnTo>
                  <a:lnTo>
                    <a:pt x="609854" y="160386"/>
                  </a:lnTo>
                  <a:lnTo>
                    <a:pt x="614807" y="195532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567264" y="1437704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631481" y="0"/>
                  </a:moveTo>
                  <a:lnTo>
                    <a:pt x="430554" y="23601"/>
                  </a:lnTo>
                  <a:lnTo>
                    <a:pt x="495076" y="40591"/>
                  </a:lnTo>
                  <a:lnTo>
                    <a:pt x="20281" y="194370"/>
                  </a:lnTo>
                  <a:lnTo>
                    <a:pt x="5790" y="207003"/>
                  </a:lnTo>
                  <a:lnTo>
                    <a:pt x="0" y="227718"/>
                  </a:lnTo>
                  <a:lnTo>
                    <a:pt x="4411" y="248693"/>
                  </a:lnTo>
                  <a:lnTo>
                    <a:pt x="20526" y="262108"/>
                  </a:lnTo>
                  <a:lnTo>
                    <a:pt x="613700" y="447525"/>
                  </a:lnTo>
                  <a:lnTo>
                    <a:pt x="689331" y="380318"/>
                  </a:lnTo>
                  <a:lnTo>
                    <a:pt x="606392" y="359781"/>
                  </a:lnTo>
                  <a:lnTo>
                    <a:pt x="424535" y="313493"/>
                  </a:lnTo>
                  <a:lnTo>
                    <a:pt x="244201" y="264434"/>
                  </a:lnTo>
                  <a:lnTo>
                    <a:pt x="165828" y="235585"/>
                  </a:lnTo>
                  <a:lnTo>
                    <a:pt x="230557" y="201545"/>
                  </a:lnTo>
                  <a:lnTo>
                    <a:pt x="365013" y="141060"/>
                  </a:lnTo>
                  <a:lnTo>
                    <a:pt x="558085" y="57616"/>
                  </a:lnTo>
                  <a:lnTo>
                    <a:pt x="618859" y="79778"/>
                  </a:lnTo>
                  <a:lnTo>
                    <a:pt x="631481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67264" y="1437704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613700" y="447525"/>
                  </a:moveTo>
                  <a:lnTo>
                    <a:pt x="689331" y="380318"/>
                  </a:lnTo>
                  <a:lnTo>
                    <a:pt x="606392" y="359781"/>
                  </a:lnTo>
                  <a:lnTo>
                    <a:pt x="424535" y="313493"/>
                  </a:lnTo>
                  <a:lnTo>
                    <a:pt x="244201" y="264434"/>
                  </a:lnTo>
                  <a:lnTo>
                    <a:pt x="165828" y="235585"/>
                  </a:lnTo>
                  <a:lnTo>
                    <a:pt x="230557" y="201545"/>
                  </a:lnTo>
                  <a:lnTo>
                    <a:pt x="365013" y="141060"/>
                  </a:lnTo>
                  <a:lnTo>
                    <a:pt x="497941" y="83346"/>
                  </a:lnTo>
                  <a:lnTo>
                    <a:pt x="558085" y="57616"/>
                  </a:lnTo>
                  <a:lnTo>
                    <a:pt x="618859" y="79778"/>
                  </a:lnTo>
                  <a:lnTo>
                    <a:pt x="631481" y="0"/>
                  </a:lnTo>
                  <a:lnTo>
                    <a:pt x="430554" y="23601"/>
                  </a:lnTo>
                  <a:lnTo>
                    <a:pt x="495076" y="40591"/>
                  </a:lnTo>
                  <a:lnTo>
                    <a:pt x="438774" y="58783"/>
                  </a:lnTo>
                  <a:lnTo>
                    <a:pt x="305371" y="101917"/>
                  </a:lnTo>
                  <a:lnTo>
                    <a:pt x="148122" y="152833"/>
                  </a:lnTo>
                  <a:lnTo>
                    <a:pt x="20281" y="194370"/>
                  </a:lnTo>
                  <a:lnTo>
                    <a:pt x="0" y="227718"/>
                  </a:lnTo>
                  <a:lnTo>
                    <a:pt x="4411" y="248693"/>
                  </a:lnTo>
                  <a:lnTo>
                    <a:pt x="20526" y="262108"/>
                  </a:lnTo>
                  <a:lnTo>
                    <a:pt x="131240" y="296721"/>
                  </a:lnTo>
                  <a:lnTo>
                    <a:pt x="333140" y="359816"/>
                  </a:lnTo>
                  <a:lnTo>
                    <a:pt x="527027" y="420402"/>
                  </a:lnTo>
                  <a:lnTo>
                    <a:pt x="613700" y="447484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349020" y="1437703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57822" y="0"/>
                  </a:moveTo>
                  <a:lnTo>
                    <a:pt x="70479" y="79778"/>
                  </a:lnTo>
                  <a:lnTo>
                    <a:pt x="131262" y="57616"/>
                  </a:lnTo>
                  <a:lnTo>
                    <a:pt x="324326" y="141060"/>
                  </a:lnTo>
                  <a:lnTo>
                    <a:pt x="458776" y="201545"/>
                  </a:lnTo>
                  <a:lnTo>
                    <a:pt x="523503" y="235586"/>
                  </a:lnTo>
                  <a:lnTo>
                    <a:pt x="445130" y="264434"/>
                  </a:lnTo>
                  <a:lnTo>
                    <a:pt x="264795" y="313493"/>
                  </a:lnTo>
                  <a:lnTo>
                    <a:pt x="82938" y="359781"/>
                  </a:lnTo>
                  <a:lnTo>
                    <a:pt x="0" y="380318"/>
                  </a:lnTo>
                  <a:lnTo>
                    <a:pt x="75576" y="447484"/>
                  </a:lnTo>
                  <a:lnTo>
                    <a:pt x="668781" y="262109"/>
                  </a:lnTo>
                  <a:lnTo>
                    <a:pt x="684895" y="248693"/>
                  </a:lnTo>
                  <a:lnTo>
                    <a:pt x="689305" y="227718"/>
                  </a:lnTo>
                  <a:lnTo>
                    <a:pt x="683513" y="207004"/>
                  </a:lnTo>
                  <a:lnTo>
                    <a:pt x="669021" y="194370"/>
                  </a:lnTo>
                  <a:lnTo>
                    <a:pt x="194223" y="40591"/>
                  </a:lnTo>
                  <a:lnTo>
                    <a:pt x="258745" y="23601"/>
                  </a:lnTo>
                  <a:lnTo>
                    <a:pt x="57822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349020" y="1437703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75617" y="447525"/>
                  </a:moveTo>
                  <a:lnTo>
                    <a:pt x="0" y="380318"/>
                  </a:lnTo>
                  <a:lnTo>
                    <a:pt x="82938" y="359781"/>
                  </a:lnTo>
                  <a:lnTo>
                    <a:pt x="264795" y="313493"/>
                  </a:lnTo>
                  <a:lnTo>
                    <a:pt x="445130" y="264434"/>
                  </a:lnTo>
                  <a:lnTo>
                    <a:pt x="523503" y="235586"/>
                  </a:lnTo>
                  <a:lnTo>
                    <a:pt x="458776" y="201545"/>
                  </a:lnTo>
                  <a:lnTo>
                    <a:pt x="324326" y="141060"/>
                  </a:lnTo>
                  <a:lnTo>
                    <a:pt x="191403" y="83346"/>
                  </a:lnTo>
                  <a:lnTo>
                    <a:pt x="131262" y="57616"/>
                  </a:lnTo>
                  <a:lnTo>
                    <a:pt x="70479" y="79778"/>
                  </a:lnTo>
                  <a:lnTo>
                    <a:pt x="57822" y="0"/>
                  </a:lnTo>
                  <a:lnTo>
                    <a:pt x="258745" y="23601"/>
                  </a:lnTo>
                  <a:lnTo>
                    <a:pt x="194223" y="40591"/>
                  </a:lnTo>
                  <a:lnTo>
                    <a:pt x="250520" y="58783"/>
                  </a:lnTo>
                  <a:lnTo>
                    <a:pt x="383914" y="101917"/>
                  </a:lnTo>
                  <a:lnTo>
                    <a:pt x="541163" y="152833"/>
                  </a:lnTo>
                  <a:lnTo>
                    <a:pt x="669021" y="194370"/>
                  </a:lnTo>
                  <a:lnTo>
                    <a:pt x="689305" y="227718"/>
                  </a:lnTo>
                  <a:lnTo>
                    <a:pt x="684895" y="248693"/>
                  </a:lnTo>
                  <a:lnTo>
                    <a:pt x="668781" y="262109"/>
                  </a:lnTo>
                  <a:lnTo>
                    <a:pt x="558057" y="296721"/>
                  </a:lnTo>
                  <a:lnTo>
                    <a:pt x="356147" y="359817"/>
                  </a:lnTo>
                  <a:lnTo>
                    <a:pt x="162252" y="420402"/>
                  </a:lnTo>
                  <a:lnTo>
                    <a:pt x="75576" y="447484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38" name="object 3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36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2192000" cy="6560820"/>
            <a:chOff x="0" y="12"/>
            <a:chExt cx="12192000" cy="6560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2191999" cy="656043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09624" y="2028824"/>
              <a:ext cx="7543800" cy="2190750"/>
            </a:xfrm>
            <a:custGeom>
              <a:avLst/>
              <a:gdLst/>
              <a:ahLst/>
              <a:cxnLst/>
              <a:rect l="l" t="t" r="r" b="b"/>
              <a:pathLst>
                <a:path w="7543800" h="2190750">
                  <a:moveTo>
                    <a:pt x="0" y="161925"/>
                  </a:moveTo>
                  <a:lnTo>
                    <a:pt x="3524250" y="2190750"/>
                  </a:lnTo>
                  <a:lnTo>
                    <a:pt x="7543800" y="2190750"/>
                  </a:lnTo>
                  <a:lnTo>
                    <a:pt x="7543784" y="2132375"/>
                  </a:lnTo>
                  <a:lnTo>
                    <a:pt x="7543740" y="2075062"/>
                  </a:lnTo>
                  <a:lnTo>
                    <a:pt x="7543667" y="2018758"/>
                  </a:lnTo>
                  <a:lnTo>
                    <a:pt x="7543568" y="1963411"/>
                  </a:lnTo>
                  <a:lnTo>
                    <a:pt x="7543443" y="1908970"/>
                  </a:lnTo>
                  <a:lnTo>
                    <a:pt x="7543295" y="1855383"/>
                  </a:lnTo>
                  <a:lnTo>
                    <a:pt x="7543124" y="1802598"/>
                  </a:lnTo>
                  <a:lnTo>
                    <a:pt x="7542933" y="1750563"/>
                  </a:lnTo>
                  <a:lnTo>
                    <a:pt x="7542722" y="1699227"/>
                  </a:lnTo>
                  <a:lnTo>
                    <a:pt x="7542494" y="1648538"/>
                  </a:lnTo>
                  <a:lnTo>
                    <a:pt x="7542248" y="1598445"/>
                  </a:lnTo>
                  <a:lnTo>
                    <a:pt x="7541988" y="1548894"/>
                  </a:lnTo>
                  <a:lnTo>
                    <a:pt x="7541714" y="1499836"/>
                  </a:lnTo>
                  <a:lnTo>
                    <a:pt x="7541428" y="1451217"/>
                  </a:lnTo>
                  <a:lnTo>
                    <a:pt x="7541131" y="1402986"/>
                  </a:lnTo>
                  <a:lnTo>
                    <a:pt x="7540825" y="1355092"/>
                  </a:lnTo>
                  <a:lnTo>
                    <a:pt x="7540510" y="1307483"/>
                  </a:lnTo>
                  <a:lnTo>
                    <a:pt x="7540190" y="1260106"/>
                  </a:lnTo>
                  <a:lnTo>
                    <a:pt x="7539864" y="1212910"/>
                  </a:lnTo>
                  <a:lnTo>
                    <a:pt x="7539535" y="1165844"/>
                  </a:lnTo>
                  <a:lnTo>
                    <a:pt x="7539203" y="1118856"/>
                  </a:lnTo>
                  <a:lnTo>
                    <a:pt x="7538871" y="1071893"/>
                  </a:lnTo>
                  <a:lnTo>
                    <a:pt x="7538539" y="1024905"/>
                  </a:lnTo>
                  <a:lnTo>
                    <a:pt x="7538210" y="977839"/>
                  </a:lnTo>
                  <a:lnTo>
                    <a:pt x="7537884" y="930643"/>
                  </a:lnTo>
                  <a:lnTo>
                    <a:pt x="7537564" y="883266"/>
                  </a:lnTo>
                  <a:lnTo>
                    <a:pt x="7537249" y="835657"/>
                  </a:lnTo>
                  <a:lnTo>
                    <a:pt x="7536943" y="787763"/>
                  </a:lnTo>
                  <a:lnTo>
                    <a:pt x="7536646" y="739532"/>
                  </a:lnTo>
                  <a:lnTo>
                    <a:pt x="7536360" y="690913"/>
                  </a:lnTo>
                  <a:lnTo>
                    <a:pt x="7536086" y="641855"/>
                  </a:lnTo>
                  <a:lnTo>
                    <a:pt x="7535826" y="592304"/>
                  </a:lnTo>
                  <a:lnTo>
                    <a:pt x="7535580" y="542211"/>
                  </a:lnTo>
                  <a:lnTo>
                    <a:pt x="7535352" y="491522"/>
                  </a:lnTo>
                  <a:lnTo>
                    <a:pt x="7535141" y="440186"/>
                  </a:lnTo>
                  <a:lnTo>
                    <a:pt x="7534950" y="388151"/>
                  </a:lnTo>
                  <a:lnTo>
                    <a:pt x="7534779" y="335366"/>
                  </a:lnTo>
                  <a:lnTo>
                    <a:pt x="7534631" y="281779"/>
                  </a:lnTo>
                  <a:lnTo>
                    <a:pt x="7534506" y="227338"/>
                  </a:lnTo>
                  <a:lnTo>
                    <a:pt x="7534407" y="171991"/>
                  </a:lnTo>
                  <a:lnTo>
                    <a:pt x="7534334" y="115687"/>
                  </a:lnTo>
                  <a:lnTo>
                    <a:pt x="7534290" y="58374"/>
                  </a:lnTo>
                  <a:lnTo>
                    <a:pt x="7534275" y="0"/>
                  </a:lnTo>
                </a:path>
              </a:pathLst>
            </a:custGeom>
            <a:ln w="76200">
              <a:solidFill>
                <a:srgbClr val="C12B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8143875" y="1754885"/>
            <a:ext cx="2845435" cy="2062480"/>
          </a:xfrm>
          <a:custGeom>
            <a:avLst/>
            <a:gdLst/>
            <a:ahLst/>
            <a:cxnLst/>
            <a:rect l="l" t="t" r="r" b="b"/>
            <a:pathLst>
              <a:path w="2845434" h="2062479">
                <a:moveTo>
                  <a:pt x="2845307" y="0"/>
                </a:moveTo>
                <a:lnTo>
                  <a:pt x="0" y="0"/>
                </a:lnTo>
                <a:lnTo>
                  <a:pt x="0" y="1512569"/>
                </a:lnTo>
                <a:lnTo>
                  <a:pt x="474218" y="1512569"/>
                </a:lnTo>
                <a:lnTo>
                  <a:pt x="337184" y="2062099"/>
                </a:lnTo>
                <a:lnTo>
                  <a:pt x="1185545" y="1512569"/>
                </a:lnTo>
                <a:lnTo>
                  <a:pt x="2845307" y="1512569"/>
                </a:lnTo>
                <a:lnTo>
                  <a:pt x="2845307" y="0"/>
                </a:lnTo>
                <a:close/>
              </a:path>
            </a:pathLst>
          </a:custGeom>
          <a:solidFill>
            <a:srgbClr val="4E75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8223631" y="1846580"/>
            <a:ext cx="2662555" cy="13100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 i="1">
                <a:solidFill>
                  <a:srgbClr val="FF0000"/>
                </a:solidFill>
                <a:latin typeface="Calibri"/>
                <a:cs typeface="Calibri"/>
              </a:rPr>
              <a:t>Defining</a:t>
            </a:r>
            <a:r>
              <a:rPr dirty="0" sz="1400" spc="-65" b="1" i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FF0000"/>
                </a:solidFill>
                <a:latin typeface="Calibri"/>
                <a:cs typeface="Calibri"/>
              </a:rPr>
              <a:t>Walksheds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limits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individual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willing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comfortable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walk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depends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array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if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variables,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including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physical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ability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cognitive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endurance.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It’s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critical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that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designers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understand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these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limitations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before identifying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limits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specific spaces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their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ability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provide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engaging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“walkable” environments.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590499" y="1919477"/>
            <a:ext cx="3917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NODE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0" y="1435303"/>
            <a:ext cx="9791700" cy="4765675"/>
            <a:chOff x="0" y="1435303"/>
            <a:chExt cx="9791700" cy="4765675"/>
          </a:xfrm>
        </p:grpSpPr>
        <p:sp>
          <p:nvSpPr>
            <p:cNvPr id="11" name="object 11" descr=""/>
            <p:cNvSpPr/>
            <p:nvPr/>
          </p:nvSpPr>
          <p:spPr>
            <a:xfrm>
              <a:off x="496062" y="1465929"/>
              <a:ext cx="615315" cy="391160"/>
            </a:xfrm>
            <a:custGeom>
              <a:avLst/>
              <a:gdLst/>
              <a:ahLst/>
              <a:cxnLst/>
              <a:rect l="l" t="t" r="r" b="b"/>
              <a:pathLst>
                <a:path w="615315" h="391160">
                  <a:moveTo>
                    <a:pt x="307398" y="0"/>
                  </a:moveTo>
                  <a:lnTo>
                    <a:pt x="252143" y="3150"/>
                  </a:lnTo>
                  <a:lnTo>
                    <a:pt x="200138" y="12233"/>
                  </a:lnTo>
                  <a:lnTo>
                    <a:pt x="152249" y="26696"/>
                  </a:lnTo>
                  <a:lnTo>
                    <a:pt x="109346" y="45988"/>
                  </a:lnTo>
                  <a:lnTo>
                    <a:pt x="72296" y="69555"/>
                  </a:lnTo>
                  <a:lnTo>
                    <a:pt x="41969" y="96845"/>
                  </a:lnTo>
                  <a:lnTo>
                    <a:pt x="4952" y="160386"/>
                  </a:lnTo>
                  <a:lnTo>
                    <a:pt x="0" y="195531"/>
                  </a:lnTo>
                  <a:lnTo>
                    <a:pt x="4952" y="230678"/>
                  </a:lnTo>
                  <a:lnTo>
                    <a:pt x="41969" y="294218"/>
                  </a:lnTo>
                  <a:lnTo>
                    <a:pt x="72296" y="321507"/>
                  </a:lnTo>
                  <a:lnTo>
                    <a:pt x="109346" y="345073"/>
                  </a:lnTo>
                  <a:lnTo>
                    <a:pt x="152249" y="364363"/>
                  </a:lnTo>
                  <a:lnTo>
                    <a:pt x="200138" y="378825"/>
                  </a:lnTo>
                  <a:lnTo>
                    <a:pt x="252143" y="387907"/>
                  </a:lnTo>
                  <a:lnTo>
                    <a:pt x="307398" y="391057"/>
                  </a:lnTo>
                  <a:lnTo>
                    <a:pt x="362652" y="387907"/>
                  </a:lnTo>
                  <a:lnTo>
                    <a:pt x="414659" y="378825"/>
                  </a:lnTo>
                  <a:lnTo>
                    <a:pt x="462548" y="364363"/>
                  </a:lnTo>
                  <a:lnTo>
                    <a:pt x="505453" y="345073"/>
                  </a:lnTo>
                  <a:lnTo>
                    <a:pt x="542505" y="321507"/>
                  </a:lnTo>
                  <a:lnTo>
                    <a:pt x="572834" y="294218"/>
                  </a:lnTo>
                  <a:lnTo>
                    <a:pt x="609854" y="230678"/>
                  </a:lnTo>
                  <a:lnTo>
                    <a:pt x="614807" y="195532"/>
                  </a:lnTo>
                  <a:lnTo>
                    <a:pt x="609854" y="160386"/>
                  </a:lnTo>
                  <a:lnTo>
                    <a:pt x="572834" y="96845"/>
                  </a:lnTo>
                  <a:lnTo>
                    <a:pt x="542505" y="69555"/>
                  </a:lnTo>
                  <a:lnTo>
                    <a:pt x="505453" y="45988"/>
                  </a:lnTo>
                  <a:lnTo>
                    <a:pt x="462548" y="26697"/>
                  </a:lnTo>
                  <a:lnTo>
                    <a:pt x="414659" y="12233"/>
                  </a:lnTo>
                  <a:lnTo>
                    <a:pt x="362652" y="3150"/>
                  </a:lnTo>
                  <a:lnTo>
                    <a:pt x="307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96062" y="1465929"/>
              <a:ext cx="615315" cy="391160"/>
            </a:xfrm>
            <a:custGeom>
              <a:avLst/>
              <a:gdLst/>
              <a:ahLst/>
              <a:cxnLst/>
              <a:rect l="l" t="t" r="r" b="b"/>
              <a:pathLst>
                <a:path w="615315" h="391160">
                  <a:moveTo>
                    <a:pt x="614807" y="195532"/>
                  </a:moveTo>
                  <a:lnTo>
                    <a:pt x="595573" y="263758"/>
                  </a:lnTo>
                  <a:lnTo>
                    <a:pt x="542505" y="321507"/>
                  </a:lnTo>
                  <a:lnTo>
                    <a:pt x="505453" y="345073"/>
                  </a:lnTo>
                  <a:lnTo>
                    <a:pt x="462548" y="364363"/>
                  </a:lnTo>
                  <a:lnTo>
                    <a:pt x="414659" y="378825"/>
                  </a:lnTo>
                  <a:lnTo>
                    <a:pt x="362652" y="387907"/>
                  </a:lnTo>
                  <a:lnTo>
                    <a:pt x="307398" y="391057"/>
                  </a:lnTo>
                  <a:lnTo>
                    <a:pt x="252143" y="387907"/>
                  </a:lnTo>
                  <a:lnTo>
                    <a:pt x="200138" y="378825"/>
                  </a:lnTo>
                  <a:lnTo>
                    <a:pt x="152249" y="364363"/>
                  </a:lnTo>
                  <a:lnTo>
                    <a:pt x="109346" y="345073"/>
                  </a:lnTo>
                  <a:lnTo>
                    <a:pt x="72296" y="321507"/>
                  </a:lnTo>
                  <a:lnTo>
                    <a:pt x="41969" y="294218"/>
                  </a:lnTo>
                  <a:lnTo>
                    <a:pt x="4952" y="230678"/>
                  </a:lnTo>
                  <a:lnTo>
                    <a:pt x="0" y="195531"/>
                  </a:lnTo>
                  <a:lnTo>
                    <a:pt x="4952" y="160386"/>
                  </a:lnTo>
                  <a:lnTo>
                    <a:pt x="41969" y="96845"/>
                  </a:lnTo>
                  <a:lnTo>
                    <a:pt x="72296" y="69555"/>
                  </a:lnTo>
                  <a:lnTo>
                    <a:pt x="109346" y="45988"/>
                  </a:lnTo>
                  <a:lnTo>
                    <a:pt x="152249" y="26696"/>
                  </a:lnTo>
                  <a:lnTo>
                    <a:pt x="200138" y="12233"/>
                  </a:lnTo>
                  <a:lnTo>
                    <a:pt x="252143" y="3150"/>
                  </a:lnTo>
                  <a:lnTo>
                    <a:pt x="307398" y="0"/>
                  </a:lnTo>
                  <a:lnTo>
                    <a:pt x="362652" y="3150"/>
                  </a:lnTo>
                  <a:lnTo>
                    <a:pt x="414659" y="12233"/>
                  </a:lnTo>
                  <a:lnTo>
                    <a:pt x="462548" y="26697"/>
                  </a:lnTo>
                  <a:lnTo>
                    <a:pt x="505453" y="45988"/>
                  </a:lnTo>
                  <a:lnTo>
                    <a:pt x="542505" y="69555"/>
                  </a:lnTo>
                  <a:lnTo>
                    <a:pt x="572834" y="96845"/>
                  </a:lnTo>
                  <a:lnTo>
                    <a:pt x="609854" y="160386"/>
                  </a:lnTo>
                  <a:lnTo>
                    <a:pt x="614807" y="195532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67264" y="1437704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631481" y="0"/>
                  </a:moveTo>
                  <a:lnTo>
                    <a:pt x="430554" y="23601"/>
                  </a:lnTo>
                  <a:lnTo>
                    <a:pt x="495076" y="40591"/>
                  </a:lnTo>
                  <a:lnTo>
                    <a:pt x="20281" y="194370"/>
                  </a:lnTo>
                  <a:lnTo>
                    <a:pt x="5790" y="207003"/>
                  </a:lnTo>
                  <a:lnTo>
                    <a:pt x="0" y="227718"/>
                  </a:lnTo>
                  <a:lnTo>
                    <a:pt x="4411" y="248693"/>
                  </a:lnTo>
                  <a:lnTo>
                    <a:pt x="20526" y="262108"/>
                  </a:lnTo>
                  <a:lnTo>
                    <a:pt x="613700" y="447525"/>
                  </a:lnTo>
                  <a:lnTo>
                    <a:pt x="689331" y="380318"/>
                  </a:lnTo>
                  <a:lnTo>
                    <a:pt x="606392" y="359781"/>
                  </a:lnTo>
                  <a:lnTo>
                    <a:pt x="424535" y="313493"/>
                  </a:lnTo>
                  <a:lnTo>
                    <a:pt x="244201" y="264434"/>
                  </a:lnTo>
                  <a:lnTo>
                    <a:pt x="165828" y="235585"/>
                  </a:lnTo>
                  <a:lnTo>
                    <a:pt x="230557" y="201545"/>
                  </a:lnTo>
                  <a:lnTo>
                    <a:pt x="365013" y="141060"/>
                  </a:lnTo>
                  <a:lnTo>
                    <a:pt x="558085" y="57616"/>
                  </a:lnTo>
                  <a:lnTo>
                    <a:pt x="618859" y="79778"/>
                  </a:lnTo>
                  <a:lnTo>
                    <a:pt x="631481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67264" y="1437704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613700" y="447525"/>
                  </a:moveTo>
                  <a:lnTo>
                    <a:pt x="689331" y="380318"/>
                  </a:lnTo>
                  <a:lnTo>
                    <a:pt x="606392" y="359781"/>
                  </a:lnTo>
                  <a:lnTo>
                    <a:pt x="424535" y="313493"/>
                  </a:lnTo>
                  <a:lnTo>
                    <a:pt x="244201" y="264434"/>
                  </a:lnTo>
                  <a:lnTo>
                    <a:pt x="165828" y="235585"/>
                  </a:lnTo>
                  <a:lnTo>
                    <a:pt x="230557" y="201545"/>
                  </a:lnTo>
                  <a:lnTo>
                    <a:pt x="365013" y="141060"/>
                  </a:lnTo>
                  <a:lnTo>
                    <a:pt x="497941" y="83346"/>
                  </a:lnTo>
                  <a:lnTo>
                    <a:pt x="558085" y="57616"/>
                  </a:lnTo>
                  <a:lnTo>
                    <a:pt x="618859" y="79778"/>
                  </a:lnTo>
                  <a:lnTo>
                    <a:pt x="631481" y="0"/>
                  </a:lnTo>
                  <a:lnTo>
                    <a:pt x="430554" y="23601"/>
                  </a:lnTo>
                  <a:lnTo>
                    <a:pt x="495076" y="40591"/>
                  </a:lnTo>
                  <a:lnTo>
                    <a:pt x="438774" y="58783"/>
                  </a:lnTo>
                  <a:lnTo>
                    <a:pt x="305371" y="101917"/>
                  </a:lnTo>
                  <a:lnTo>
                    <a:pt x="148122" y="152833"/>
                  </a:lnTo>
                  <a:lnTo>
                    <a:pt x="20281" y="194370"/>
                  </a:lnTo>
                  <a:lnTo>
                    <a:pt x="0" y="227718"/>
                  </a:lnTo>
                  <a:lnTo>
                    <a:pt x="4411" y="248693"/>
                  </a:lnTo>
                  <a:lnTo>
                    <a:pt x="20526" y="262108"/>
                  </a:lnTo>
                  <a:lnTo>
                    <a:pt x="131240" y="296721"/>
                  </a:lnTo>
                  <a:lnTo>
                    <a:pt x="333140" y="359816"/>
                  </a:lnTo>
                  <a:lnTo>
                    <a:pt x="527027" y="420402"/>
                  </a:lnTo>
                  <a:lnTo>
                    <a:pt x="613700" y="447484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49020" y="1437703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57822" y="0"/>
                  </a:moveTo>
                  <a:lnTo>
                    <a:pt x="70479" y="79778"/>
                  </a:lnTo>
                  <a:lnTo>
                    <a:pt x="131262" y="57616"/>
                  </a:lnTo>
                  <a:lnTo>
                    <a:pt x="324326" y="141060"/>
                  </a:lnTo>
                  <a:lnTo>
                    <a:pt x="458776" y="201545"/>
                  </a:lnTo>
                  <a:lnTo>
                    <a:pt x="523503" y="235586"/>
                  </a:lnTo>
                  <a:lnTo>
                    <a:pt x="445130" y="264434"/>
                  </a:lnTo>
                  <a:lnTo>
                    <a:pt x="264795" y="313493"/>
                  </a:lnTo>
                  <a:lnTo>
                    <a:pt x="82938" y="359781"/>
                  </a:lnTo>
                  <a:lnTo>
                    <a:pt x="0" y="380318"/>
                  </a:lnTo>
                  <a:lnTo>
                    <a:pt x="75576" y="447484"/>
                  </a:lnTo>
                  <a:lnTo>
                    <a:pt x="668781" y="262109"/>
                  </a:lnTo>
                  <a:lnTo>
                    <a:pt x="684895" y="248693"/>
                  </a:lnTo>
                  <a:lnTo>
                    <a:pt x="689305" y="227718"/>
                  </a:lnTo>
                  <a:lnTo>
                    <a:pt x="683513" y="207004"/>
                  </a:lnTo>
                  <a:lnTo>
                    <a:pt x="669021" y="194370"/>
                  </a:lnTo>
                  <a:lnTo>
                    <a:pt x="194223" y="40591"/>
                  </a:lnTo>
                  <a:lnTo>
                    <a:pt x="258745" y="23601"/>
                  </a:lnTo>
                  <a:lnTo>
                    <a:pt x="57822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49020" y="1437703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75617" y="447525"/>
                  </a:moveTo>
                  <a:lnTo>
                    <a:pt x="0" y="380318"/>
                  </a:lnTo>
                  <a:lnTo>
                    <a:pt x="82938" y="359781"/>
                  </a:lnTo>
                  <a:lnTo>
                    <a:pt x="264795" y="313493"/>
                  </a:lnTo>
                  <a:lnTo>
                    <a:pt x="445130" y="264434"/>
                  </a:lnTo>
                  <a:lnTo>
                    <a:pt x="523503" y="235586"/>
                  </a:lnTo>
                  <a:lnTo>
                    <a:pt x="458776" y="201545"/>
                  </a:lnTo>
                  <a:lnTo>
                    <a:pt x="324326" y="141060"/>
                  </a:lnTo>
                  <a:lnTo>
                    <a:pt x="191403" y="83346"/>
                  </a:lnTo>
                  <a:lnTo>
                    <a:pt x="131262" y="57616"/>
                  </a:lnTo>
                  <a:lnTo>
                    <a:pt x="70479" y="79778"/>
                  </a:lnTo>
                  <a:lnTo>
                    <a:pt x="57822" y="0"/>
                  </a:lnTo>
                  <a:lnTo>
                    <a:pt x="258745" y="23601"/>
                  </a:lnTo>
                  <a:lnTo>
                    <a:pt x="194223" y="40591"/>
                  </a:lnTo>
                  <a:lnTo>
                    <a:pt x="250520" y="58783"/>
                  </a:lnTo>
                  <a:lnTo>
                    <a:pt x="383914" y="101917"/>
                  </a:lnTo>
                  <a:lnTo>
                    <a:pt x="541163" y="152833"/>
                  </a:lnTo>
                  <a:lnTo>
                    <a:pt x="669021" y="194370"/>
                  </a:lnTo>
                  <a:lnTo>
                    <a:pt x="689305" y="227718"/>
                  </a:lnTo>
                  <a:lnTo>
                    <a:pt x="684895" y="248693"/>
                  </a:lnTo>
                  <a:lnTo>
                    <a:pt x="668781" y="262109"/>
                  </a:lnTo>
                  <a:lnTo>
                    <a:pt x="558057" y="296721"/>
                  </a:lnTo>
                  <a:lnTo>
                    <a:pt x="356147" y="359817"/>
                  </a:lnTo>
                  <a:lnTo>
                    <a:pt x="162252" y="420402"/>
                  </a:lnTo>
                  <a:lnTo>
                    <a:pt x="75576" y="447484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124325" y="2924175"/>
              <a:ext cx="5629275" cy="3238500"/>
            </a:xfrm>
            <a:custGeom>
              <a:avLst/>
              <a:gdLst/>
              <a:ahLst/>
              <a:cxnLst/>
              <a:rect l="l" t="t" r="r" b="b"/>
              <a:pathLst>
                <a:path w="5629275" h="3238500">
                  <a:moveTo>
                    <a:pt x="0" y="2619375"/>
                  </a:moveTo>
                  <a:lnTo>
                    <a:pt x="704850" y="1295400"/>
                  </a:lnTo>
                  <a:lnTo>
                    <a:pt x="704850" y="0"/>
                  </a:lnTo>
                </a:path>
                <a:path w="5629275" h="3238500">
                  <a:moveTo>
                    <a:pt x="2752725" y="2381250"/>
                  </a:moveTo>
                  <a:lnTo>
                    <a:pt x="2752725" y="542925"/>
                  </a:lnTo>
                </a:path>
                <a:path w="5629275" h="3238500">
                  <a:moveTo>
                    <a:pt x="4229100" y="923925"/>
                  </a:moveTo>
                  <a:lnTo>
                    <a:pt x="5143500" y="923925"/>
                  </a:lnTo>
                  <a:lnTo>
                    <a:pt x="5143500" y="1295400"/>
                  </a:lnTo>
                  <a:lnTo>
                    <a:pt x="5629275" y="1295400"/>
                  </a:lnTo>
                  <a:lnTo>
                    <a:pt x="5629275" y="3238500"/>
                  </a:lnTo>
                </a:path>
              </a:pathLst>
            </a:custGeom>
            <a:ln w="76200">
              <a:solidFill>
                <a:srgbClr val="C12B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185411" y="3830574"/>
              <a:ext cx="778510" cy="778510"/>
            </a:xfrm>
            <a:custGeom>
              <a:avLst/>
              <a:gdLst/>
              <a:ahLst/>
              <a:cxnLst/>
              <a:rect l="l" t="t" r="r" b="b"/>
              <a:pathLst>
                <a:path w="778510" h="778510">
                  <a:moveTo>
                    <a:pt x="389127" y="0"/>
                  </a:moveTo>
                  <a:lnTo>
                    <a:pt x="340321" y="3030"/>
                  </a:lnTo>
                  <a:lnTo>
                    <a:pt x="293322" y="11877"/>
                  </a:lnTo>
                  <a:lnTo>
                    <a:pt x="248496" y="26178"/>
                  </a:lnTo>
                  <a:lnTo>
                    <a:pt x="206208" y="45568"/>
                  </a:lnTo>
                  <a:lnTo>
                    <a:pt x="166821" y="69683"/>
                  </a:lnTo>
                  <a:lnTo>
                    <a:pt x="130702" y="98159"/>
                  </a:lnTo>
                  <a:lnTo>
                    <a:pt x="98215" y="130632"/>
                  </a:lnTo>
                  <a:lnTo>
                    <a:pt x="69725" y="166736"/>
                  </a:lnTo>
                  <a:lnTo>
                    <a:pt x="45597" y="206109"/>
                  </a:lnTo>
                  <a:lnTo>
                    <a:pt x="26195" y="248387"/>
                  </a:lnTo>
                  <a:lnTo>
                    <a:pt x="11885" y="293204"/>
                  </a:lnTo>
                  <a:lnTo>
                    <a:pt x="3032" y="340196"/>
                  </a:lnTo>
                  <a:lnTo>
                    <a:pt x="0" y="389000"/>
                  </a:lnTo>
                  <a:lnTo>
                    <a:pt x="3032" y="437805"/>
                  </a:lnTo>
                  <a:lnTo>
                    <a:pt x="11885" y="484797"/>
                  </a:lnTo>
                  <a:lnTo>
                    <a:pt x="26195" y="529614"/>
                  </a:lnTo>
                  <a:lnTo>
                    <a:pt x="45597" y="571892"/>
                  </a:lnTo>
                  <a:lnTo>
                    <a:pt x="69725" y="611265"/>
                  </a:lnTo>
                  <a:lnTo>
                    <a:pt x="98215" y="647369"/>
                  </a:lnTo>
                  <a:lnTo>
                    <a:pt x="130702" y="679842"/>
                  </a:lnTo>
                  <a:lnTo>
                    <a:pt x="166821" y="708318"/>
                  </a:lnTo>
                  <a:lnTo>
                    <a:pt x="206208" y="732433"/>
                  </a:lnTo>
                  <a:lnTo>
                    <a:pt x="248496" y="751823"/>
                  </a:lnTo>
                  <a:lnTo>
                    <a:pt x="293322" y="766124"/>
                  </a:lnTo>
                  <a:lnTo>
                    <a:pt x="340321" y="774971"/>
                  </a:lnTo>
                  <a:lnTo>
                    <a:pt x="389127" y="778001"/>
                  </a:lnTo>
                  <a:lnTo>
                    <a:pt x="437907" y="774971"/>
                  </a:lnTo>
                  <a:lnTo>
                    <a:pt x="484882" y="766124"/>
                  </a:lnTo>
                  <a:lnTo>
                    <a:pt x="529689" y="751823"/>
                  </a:lnTo>
                  <a:lnTo>
                    <a:pt x="571962" y="732433"/>
                  </a:lnTo>
                  <a:lnTo>
                    <a:pt x="611336" y="708318"/>
                  </a:lnTo>
                  <a:lnTo>
                    <a:pt x="647445" y="679842"/>
                  </a:lnTo>
                  <a:lnTo>
                    <a:pt x="679925" y="647369"/>
                  </a:lnTo>
                  <a:lnTo>
                    <a:pt x="708410" y="611265"/>
                  </a:lnTo>
                  <a:lnTo>
                    <a:pt x="732535" y="571892"/>
                  </a:lnTo>
                  <a:lnTo>
                    <a:pt x="751934" y="529614"/>
                  </a:lnTo>
                  <a:lnTo>
                    <a:pt x="766243" y="484797"/>
                  </a:lnTo>
                  <a:lnTo>
                    <a:pt x="775096" y="437805"/>
                  </a:lnTo>
                  <a:lnTo>
                    <a:pt x="778128" y="389000"/>
                  </a:lnTo>
                  <a:lnTo>
                    <a:pt x="775096" y="340196"/>
                  </a:lnTo>
                  <a:lnTo>
                    <a:pt x="766243" y="293204"/>
                  </a:lnTo>
                  <a:lnTo>
                    <a:pt x="751934" y="248387"/>
                  </a:lnTo>
                  <a:lnTo>
                    <a:pt x="732535" y="206109"/>
                  </a:lnTo>
                  <a:lnTo>
                    <a:pt x="708410" y="166736"/>
                  </a:lnTo>
                  <a:lnTo>
                    <a:pt x="679925" y="130632"/>
                  </a:lnTo>
                  <a:lnTo>
                    <a:pt x="647445" y="98159"/>
                  </a:lnTo>
                  <a:lnTo>
                    <a:pt x="611336" y="69683"/>
                  </a:lnTo>
                  <a:lnTo>
                    <a:pt x="571962" y="45568"/>
                  </a:lnTo>
                  <a:lnTo>
                    <a:pt x="529689" y="26178"/>
                  </a:lnTo>
                  <a:lnTo>
                    <a:pt x="484882" y="11877"/>
                  </a:lnTo>
                  <a:lnTo>
                    <a:pt x="437907" y="3030"/>
                  </a:lnTo>
                  <a:lnTo>
                    <a:pt x="389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185411" y="3830574"/>
              <a:ext cx="778510" cy="778510"/>
            </a:xfrm>
            <a:custGeom>
              <a:avLst/>
              <a:gdLst/>
              <a:ahLst/>
              <a:cxnLst/>
              <a:rect l="l" t="t" r="r" b="b"/>
              <a:pathLst>
                <a:path w="778510" h="778510">
                  <a:moveTo>
                    <a:pt x="0" y="389000"/>
                  </a:moveTo>
                  <a:lnTo>
                    <a:pt x="3032" y="340196"/>
                  </a:lnTo>
                  <a:lnTo>
                    <a:pt x="11885" y="293204"/>
                  </a:lnTo>
                  <a:lnTo>
                    <a:pt x="26195" y="248387"/>
                  </a:lnTo>
                  <a:lnTo>
                    <a:pt x="45597" y="206109"/>
                  </a:lnTo>
                  <a:lnTo>
                    <a:pt x="69725" y="166736"/>
                  </a:lnTo>
                  <a:lnTo>
                    <a:pt x="98215" y="130632"/>
                  </a:lnTo>
                  <a:lnTo>
                    <a:pt x="130702" y="98159"/>
                  </a:lnTo>
                  <a:lnTo>
                    <a:pt x="166821" y="69683"/>
                  </a:lnTo>
                  <a:lnTo>
                    <a:pt x="206208" y="45568"/>
                  </a:lnTo>
                  <a:lnTo>
                    <a:pt x="248496" y="26178"/>
                  </a:lnTo>
                  <a:lnTo>
                    <a:pt x="293322" y="11877"/>
                  </a:lnTo>
                  <a:lnTo>
                    <a:pt x="340321" y="3030"/>
                  </a:lnTo>
                  <a:lnTo>
                    <a:pt x="389127" y="0"/>
                  </a:lnTo>
                  <a:lnTo>
                    <a:pt x="437907" y="3030"/>
                  </a:lnTo>
                  <a:lnTo>
                    <a:pt x="484882" y="11877"/>
                  </a:lnTo>
                  <a:lnTo>
                    <a:pt x="529689" y="26178"/>
                  </a:lnTo>
                  <a:lnTo>
                    <a:pt x="571962" y="45568"/>
                  </a:lnTo>
                  <a:lnTo>
                    <a:pt x="611336" y="69683"/>
                  </a:lnTo>
                  <a:lnTo>
                    <a:pt x="647445" y="98159"/>
                  </a:lnTo>
                  <a:lnTo>
                    <a:pt x="679925" y="130632"/>
                  </a:lnTo>
                  <a:lnTo>
                    <a:pt x="708410" y="166736"/>
                  </a:lnTo>
                  <a:lnTo>
                    <a:pt x="732535" y="206109"/>
                  </a:lnTo>
                  <a:lnTo>
                    <a:pt x="751934" y="248387"/>
                  </a:lnTo>
                  <a:lnTo>
                    <a:pt x="766243" y="293204"/>
                  </a:lnTo>
                  <a:lnTo>
                    <a:pt x="775096" y="340196"/>
                  </a:lnTo>
                  <a:lnTo>
                    <a:pt x="778128" y="389000"/>
                  </a:lnTo>
                  <a:lnTo>
                    <a:pt x="775096" y="437805"/>
                  </a:lnTo>
                  <a:lnTo>
                    <a:pt x="766243" y="484797"/>
                  </a:lnTo>
                  <a:lnTo>
                    <a:pt x="751934" y="529614"/>
                  </a:lnTo>
                  <a:lnTo>
                    <a:pt x="732535" y="571892"/>
                  </a:lnTo>
                  <a:lnTo>
                    <a:pt x="708410" y="611265"/>
                  </a:lnTo>
                  <a:lnTo>
                    <a:pt x="679925" y="647369"/>
                  </a:lnTo>
                  <a:lnTo>
                    <a:pt x="647445" y="679842"/>
                  </a:lnTo>
                  <a:lnTo>
                    <a:pt x="611336" y="708318"/>
                  </a:lnTo>
                  <a:lnTo>
                    <a:pt x="571962" y="732433"/>
                  </a:lnTo>
                  <a:lnTo>
                    <a:pt x="529689" y="751823"/>
                  </a:lnTo>
                  <a:lnTo>
                    <a:pt x="484882" y="766124"/>
                  </a:lnTo>
                  <a:lnTo>
                    <a:pt x="437907" y="774971"/>
                  </a:lnTo>
                  <a:lnTo>
                    <a:pt x="389127" y="778001"/>
                  </a:lnTo>
                  <a:lnTo>
                    <a:pt x="340321" y="774971"/>
                  </a:lnTo>
                  <a:lnTo>
                    <a:pt x="293322" y="766124"/>
                  </a:lnTo>
                  <a:lnTo>
                    <a:pt x="248496" y="751823"/>
                  </a:lnTo>
                  <a:lnTo>
                    <a:pt x="206208" y="732433"/>
                  </a:lnTo>
                  <a:lnTo>
                    <a:pt x="166821" y="708318"/>
                  </a:lnTo>
                  <a:lnTo>
                    <a:pt x="130702" y="679842"/>
                  </a:lnTo>
                  <a:lnTo>
                    <a:pt x="98215" y="647369"/>
                  </a:lnTo>
                  <a:lnTo>
                    <a:pt x="69725" y="611265"/>
                  </a:lnTo>
                  <a:lnTo>
                    <a:pt x="45597" y="571892"/>
                  </a:lnTo>
                  <a:lnTo>
                    <a:pt x="26195" y="529614"/>
                  </a:lnTo>
                  <a:lnTo>
                    <a:pt x="11885" y="484797"/>
                  </a:lnTo>
                  <a:lnTo>
                    <a:pt x="3032" y="437805"/>
                  </a:lnTo>
                  <a:lnTo>
                    <a:pt x="0" y="389000"/>
                  </a:lnTo>
                  <a:close/>
                </a:path>
              </a:pathLst>
            </a:custGeom>
            <a:ln w="25400">
              <a:solidFill>
                <a:srgbClr val="C12B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610350" y="3983355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0"/>
                  </a:moveTo>
                  <a:lnTo>
                    <a:pt x="218753" y="4300"/>
                  </a:lnTo>
                  <a:lnTo>
                    <a:pt x="173629" y="16697"/>
                  </a:lnTo>
                  <a:lnTo>
                    <a:pt x="132079" y="36434"/>
                  </a:lnTo>
                  <a:lnTo>
                    <a:pt x="94858" y="62757"/>
                  </a:lnTo>
                  <a:lnTo>
                    <a:pt x="62716" y="94910"/>
                  </a:lnTo>
                  <a:lnTo>
                    <a:pt x="36406" y="132136"/>
                  </a:lnTo>
                  <a:lnTo>
                    <a:pt x="16682" y="173680"/>
                  </a:lnTo>
                  <a:lnTo>
                    <a:pt x="4296" y="218787"/>
                  </a:lnTo>
                  <a:lnTo>
                    <a:pt x="0" y="266700"/>
                  </a:lnTo>
                  <a:lnTo>
                    <a:pt x="4296" y="314646"/>
                  </a:lnTo>
                  <a:lnTo>
                    <a:pt x="16682" y="359770"/>
                  </a:lnTo>
                  <a:lnTo>
                    <a:pt x="36406" y="401319"/>
                  </a:lnTo>
                  <a:lnTo>
                    <a:pt x="62716" y="438541"/>
                  </a:lnTo>
                  <a:lnTo>
                    <a:pt x="94858" y="470683"/>
                  </a:lnTo>
                  <a:lnTo>
                    <a:pt x="132079" y="496993"/>
                  </a:lnTo>
                  <a:lnTo>
                    <a:pt x="173629" y="516717"/>
                  </a:lnTo>
                  <a:lnTo>
                    <a:pt x="218753" y="529103"/>
                  </a:lnTo>
                  <a:lnTo>
                    <a:pt x="266700" y="533400"/>
                  </a:lnTo>
                  <a:lnTo>
                    <a:pt x="314646" y="529103"/>
                  </a:lnTo>
                  <a:lnTo>
                    <a:pt x="359770" y="516717"/>
                  </a:lnTo>
                  <a:lnTo>
                    <a:pt x="401320" y="496993"/>
                  </a:lnTo>
                  <a:lnTo>
                    <a:pt x="438541" y="470683"/>
                  </a:lnTo>
                  <a:lnTo>
                    <a:pt x="470683" y="438541"/>
                  </a:lnTo>
                  <a:lnTo>
                    <a:pt x="496993" y="401319"/>
                  </a:lnTo>
                  <a:lnTo>
                    <a:pt x="516717" y="359770"/>
                  </a:lnTo>
                  <a:lnTo>
                    <a:pt x="529103" y="314646"/>
                  </a:lnTo>
                  <a:lnTo>
                    <a:pt x="533400" y="266700"/>
                  </a:lnTo>
                  <a:lnTo>
                    <a:pt x="529103" y="218787"/>
                  </a:lnTo>
                  <a:lnTo>
                    <a:pt x="516717" y="173680"/>
                  </a:lnTo>
                  <a:lnTo>
                    <a:pt x="496993" y="132136"/>
                  </a:lnTo>
                  <a:lnTo>
                    <a:pt x="470683" y="94910"/>
                  </a:lnTo>
                  <a:lnTo>
                    <a:pt x="438541" y="62757"/>
                  </a:lnTo>
                  <a:lnTo>
                    <a:pt x="401320" y="36434"/>
                  </a:lnTo>
                  <a:lnTo>
                    <a:pt x="359770" y="16697"/>
                  </a:lnTo>
                  <a:lnTo>
                    <a:pt x="314646" y="43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610350" y="3983355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296" y="218787"/>
                  </a:lnTo>
                  <a:lnTo>
                    <a:pt x="16682" y="173680"/>
                  </a:lnTo>
                  <a:lnTo>
                    <a:pt x="36406" y="132136"/>
                  </a:lnTo>
                  <a:lnTo>
                    <a:pt x="62716" y="94910"/>
                  </a:lnTo>
                  <a:lnTo>
                    <a:pt x="94858" y="62757"/>
                  </a:lnTo>
                  <a:lnTo>
                    <a:pt x="132079" y="36434"/>
                  </a:lnTo>
                  <a:lnTo>
                    <a:pt x="173629" y="16697"/>
                  </a:lnTo>
                  <a:lnTo>
                    <a:pt x="218753" y="4300"/>
                  </a:lnTo>
                  <a:lnTo>
                    <a:pt x="266700" y="0"/>
                  </a:lnTo>
                  <a:lnTo>
                    <a:pt x="314646" y="4300"/>
                  </a:lnTo>
                  <a:lnTo>
                    <a:pt x="359770" y="16697"/>
                  </a:lnTo>
                  <a:lnTo>
                    <a:pt x="401320" y="36434"/>
                  </a:lnTo>
                  <a:lnTo>
                    <a:pt x="438541" y="62757"/>
                  </a:lnTo>
                  <a:lnTo>
                    <a:pt x="470683" y="94910"/>
                  </a:lnTo>
                  <a:lnTo>
                    <a:pt x="496993" y="132136"/>
                  </a:lnTo>
                  <a:lnTo>
                    <a:pt x="516717" y="173680"/>
                  </a:lnTo>
                  <a:lnTo>
                    <a:pt x="529103" y="218787"/>
                  </a:lnTo>
                  <a:lnTo>
                    <a:pt x="533400" y="266700"/>
                  </a:lnTo>
                  <a:lnTo>
                    <a:pt x="529103" y="314646"/>
                  </a:lnTo>
                  <a:lnTo>
                    <a:pt x="516717" y="359770"/>
                  </a:lnTo>
                  <a:lnTo>
                    <a:pt x="496993" y="401319"/>
                  </a:lnTo>
                  <a:lnTo>
                    <a:pt x="470683" y="438541"/>
                  </a:lnTo>
                  <a:lnTo>
                    <a:pt x="438541" y="470683"/>
                  </a:lnTo>
                  <a:lnTo>
                    <a:pt x="401320" y="496993"/>
                  </a:lnTo>
                  <a:lnTo>
                    <a:pt x="359770" y="516717"/>
                  </a:lnTo>
                  <a:lnTo>
                    <a:pt x="314646" y="529103"/>
                  </a:lnTo>
                  <a:lnTo>
                    <a:pt x="266700" y="533400"/>
                  </a:lnTo>
                  <a:lnTo>
                    <a:pt x="218753" y="529103"/>
                  </a:lnTo>
                  <a:lnTo>
                    <a:pt x="173629" y="516717"/>
                  </a:lnTo>
                  <a:lnTo>
                    <a:pt x="132079" y="496993"/>
                  </a:lnTo>
                  <a:lnTo>
                    <a:pt x="94858" y="470683"/>
                  </a:lnTo>
                  <a:lnTo>
                    <a:pt x="62716" y="438541"/>
                  </a:lnTo>
                  <a:lnTo>
                    <a:pt x="36406" y="401319"/>
                  </a:lnTo>
                  <a:lnTo>
                    <a:pt x="16682" y="359770"/>
                  </a:lnTo>
                  <a:lnTo>
                    <a:pt x="4296" y="314646"/>
                  </a:lnTo>
                  <a:lnTo>
                    <a:pt x="0" y="266700"/>
                  </a:lnTo>
                  <a:close/>
                </a:path>
              </a:pathLst>
            </a:custGeom>
            <a:ln w="25400">
              <a:solidFill>
                <a:srgbClr val="C12B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8033511" y="3731259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372" y="0"/>
                  </a:moveTo>
                  <a:lnTo>
                    <a:pt x="263637" y="3352"/>
                  </a:lnTo>
                  <a:lnTo>
                    <a:pt x="219991" y="13091"/>
                  </a:lnTo>
                  <a:lnTo>
                    <a:pt x="178913" y="28738"/>
                  </a:lnTo>
                  <a:lnTo>
                    <a:pt x="140880" y="49815"/>
                  </a:lnTo>
                  <a:lnTo>
                    <a:pt x="106368" y="75844"/>
                  </a:lnTo>
                  <a:lnTo>
                    <a:pt x="75856" y="106347"/>
                  </a:lnTo>
                  <a:lnTo>
                    <a:pt x="49821" y="140847"/>
                  </a:lnTo>
                  <a:lnTo>
                    <a:pt x="28740" y="178864"/>
                  </a:lnTo>
                  <a:lnTo>
                    <a:pt x="13091" y="219922"/>
                  </a:lnTo>
                  <a:lnTo>
                    <a:pt x="3352" y="263541"/>
                  </a:lnTo>
                  <a:lnTo>
                    <a:pt x="0" y="309244"/>
                  </a:lnTo>
                  <a:lnTo>
                    <a:pt x="3352" y="354951"/>
                  </a:lnTo>
                  <a:lnTo>
                    <a:pt x="13091" y="398578"/>
                  </a:lnTo>
                  <a:lnTo>
                    <a:pt x="28740" y="439648"/>
                  </a:lnTo>
                  <a:lnTo>
                    <a:pt x="49821" y="477680"/>
                  </a:lnTo>
                  <a:lnTo>
                    <a:pt x="75856" y="512196"/>
                  </a:lnTo>
                  <a:lnTo>
                    <a:pt x="106368" y="542717"/>
                  </a:lnTo>
                  <a:lnTo>
                    <a:pt x="140880" y="568763"/>
                  </a:lnTo>
                  <a:lnTo>
                    <a:pt x="178913" y="589855"/>
                  </a:lnTo>
                  <a:lnTo>
                    <a:pt x="219991" y="605514"/>
                  </a:lnTo>
                  <a:lnTo>
                    <a:pt x="263637" y="615261"/>
                  </a:lnTo>
                  <a:lnTo>
                    <a:pt x="309372" y="618616"/>
                  </a:lnTo>
                  <a:lnTo>
                    <a:pt x="355075" y="615261"/>
                  </a:lnTo>
                  <a:lnTo>
                    <a:pt x="398694" y="605514"/>
                  </a:lnTo>
                  <a:lnTo>
                    <a:pt x="439752" y="589855"/>
                  </a:lnTo>
                  <a:lnTo>
                    <a:pt x="477769" y="568763"/>
                  </a:lnTo>
                  <a:lnTo>
                    <a:pt x="512269" y="542717"/>
                  </a:lnTo>
                  <a:lnTo>
                    <a:pt x="542772" y="512196"/>
                  </a:lnTo>
                  <a:lnTo>
                    <a:pt x="568801" y="477680"/>
                  </a:lnTo>
                  <a:lnTo>
                    <a:pt x="589878" y="439648"/>
                  </a:lnTo>
                  <a:lnTo>
                    <a:pt x="605525" y="398578"/>
                  </a:lnTo>
                  <a:lnTo>
                    <a:pt x="615264" y="354951"/>
                  </a:lnTo>
                  <a:lnTo>
                    <a:pt x="618617" y="309244"/>
                  </a:lnTo>
                  <a:lnTo>
                    <a:pt x="615264" y="263541"/>
                  </a:lnTo>
                  <a:lnTo>
                    <a:pt x="605525" y="219922"/>
                  </a:lnTo>
                  <a:lnTo>
                    <a:pt x="589878" y="178864"/>
                  </a:lnTo>
                  <a:lnTo>
                    <a:pt x="568801" y="140847"/>
                  </a:lnTo>
                  <a:lnTo>
                    <a:pt x="542772" y="106347"/>
                  </a:lnTo>
                  <a:lnTo>
                    <a:pt x="512269" y="75844"/>
                  </a:lnTo>
                  <a:lnTo>
                    <a:pt x="477769" y="49815"/>
                  </a:lnTo>
                  <a:lnTo>
                    <a:pt x="439752" y="28738"/>
                  </a:lnTo>
                  <a:lnTo>
                    <a:pt x="398694" y="13091"/>
                  </a:lnTo>
                  <a:lnTo>
                    <a:pt x="355075" y="3352"/>
                  </a:lnTo>
                  <a:lnTo>
                    <a:pt x="3093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8033511" y="3731259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0" y="309244"/>
                  </a:moveTo>
                  <a:lnTo>
                    <a:pt x="3352" y="263541"/>
                  </a:lnTo>
                  <a:lnTo>
                    <a:pt x="13091" y="219922"/>
                  </a:lnTo>
                  <a:lnTo>
                    <a:pt x="28740" y="178864"/>
                  </a:lnTo>
                  <a:lnTo>
                    <a:pt x="49821" y="140847"/>
                  </a:lnTo>
                  <a:lnTo>
                    <a:pt x="75856" y="106347"/>
                  </a:lnTo>
                  <a:lnTo>
                    <a:pt x="106368" y="75844"/>
                  </a:lnTo>
                  <a:lnTo>
                    <a:pt x="140880" y="49815"/>
                  </a:lnTo>
                  <a:lnTo>
                    <a:pt x="178913" y="28738"/>
                  </a:lnTo>
                  <a:lnTo>
                    <a:pt x="219991" y="13091"/>
                  </a:lnTo>
                  <a:lnTo>
                    <a:pt x="263637" y="3352"/>
                  </a:lnTo>
                  <a:lnTo>
                    <a:pt x="309372" y="0"/>
                  </a:lnTo>
                  <a:lnTo>
                    <a:pt x="355075" y="3352"/>
                  </a:lnTo>
                  <a:lnTo>
                    <a:pt x="398694" y="13091"/>
                  </a:lnTo>
                  <a:lnTo>
                    <a:pt x="439752" y="28738"/>
                  </a:lnTo>
                  <a:lnTo>
                    <a:pt x="477769" y="49815"/>
                  </a:lnTo>
                  <a:lnTo>
                    <a:pt x="512269" y="75844"/>
                  </a:lnTo>
                  <a:lnTo>
                    <a:pt x="542772" y="106347"/>
                  </a:lnTo>
                  <a:lnTo>
                    <a:pt x="568801" y="140847"/>
                  </a:lnTo>
                  <a:lnTo>
                    <a:pt x="589878" y="178864"/>
                  </a:lnTo>
                  <a:lnTo>
                    <a:pt x="605525" y="219922"/>
                  </a:lnTo>
                  <a:lnTo>
                    <a:pt x="615264" y="263541"/>
                  </a:lnTo>
                  <a:lnTo>
                    <a:pt x="618617" y="309244"/>
                  </a:lnTo>
                  <a:lnTo>
                    <a:pt x="615264" y="354951"/>
                  </a:lnTo>
                  <a:lnTo>
                    <a:pt x="605525" y="398578"/>
                  </a:lnTo>
                  <a:lnTo>
                    <a:pt x="589878" y="439648"/>
                  </a:lnTo>
                  <a:lnTo>
                    <a:pt x="568801" y="477680"/>
                  </a:lnTo>
                  <a:lnTo>
                    <a:pt x="542772" y="512196"/>
                  </a:lnTo>
                  <a:lnTo>
                    <a:pt x="512269" y="542717"/>
                  </a:lnTo>
                  <a:lnTo>
                    <a:pt x="477769" y="568763"/>
                  </a:lnTo>
                  <a:lnTo>
                    <a:pt x="439752" y="589855"/>
                  </a:lnTo>
                  <a:lnTo>
                    <a:pt x="398694" y="605514"/>
                  </a:lnTo>
                  <a:lnTo>
                    <a:pt x="355075" y="615261"/>
                  </a:lnTo>
                  <a:lnTo>
                    <a:pt x="309372" y="618616"/>
                  </a:lnTo>
                  <a:lnTo>
                    <a:pt x="263637" y="615261"/>
                  </a:lnTo>
                  <a:lnTo>
                    <a:pt x="219991" y="605514"/>
                  </a:lnTo>
                  <a:lnTo>
                    <a:pt x="178913" y="589855"/>
                  </a:lnTo>
                  <a:lnTo>
                    <a:pt x="140880" y="568763"/>
                  </a:lnTo>
                  <a:lnTo>
                    <a:pt x="106368" y="542717"/>
                  </a:lnTo>
                  <a:lnTo>
                    <a:pt x="75856" y="512196"/>
                  </a:lnTo>
                  <a:lnTo>
                    <a:pt x="49821" y="477680"/>
                  </a:lnTo>
                  <a:lnTo>
                    <a:pt x="28740" y="439648"/>
                  </a:lnTo>
                  <a:lnTo>
                    <a:pt x="13091" y="398578"/>
                  </a:lnTo>
                  <a:lnTo>
                    <a:pt x="3352" y="354951"/>
                  </a:lnTo>
                  <a:lnTo>
                    <a:pt x="0" y="309244"/>
                  </a:lnTo>
                  <a:close/>
                </a:path>
              </a:pathLst>
            </a:custGeom>
            <a:ln w="25400">
              <a:solidFill>
                <a:srgbClr val="C12B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0" y="5425566"/>
              <a:ext cx="5486400" cy="523240"/>
            </a:xfrm>
            <a:custGeom>
              <a:avLst/>
              <a:gdLst/>
              <a:ahLst/>
              <a:cxnLst/>
              <a:rect l="l" t="t" r="r" b="b"/>
              <a:pathLst>
                <a:path w="5486400" h="523239">
                  <a:moveTo>
                    <a:pt x="5486400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5486400" y="523214"/>
                  </a:lnTo>
                  <a:lnTo>
                    <a:pt x="548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78739" y="5491835"/>
            <a:ext cx="5177790" cy="417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NODES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“points,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strategic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spots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city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into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enter,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intensive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foci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from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people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travel.”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39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54799" cy="66294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07630" y="696213"/>
            <a:ext cx="4008120" cy="4425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8829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2800" spc="-1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American</a:t>
            </a:r>
            <a:r>
              <a:rPr dirty="0" sz="2800" spc="-7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Dream</a:t>
            </a:r>
            <a:r>
              <a:rPr dirty="0" sz="2800" spc="-7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404040"/>
                </a:solidFill>
                <a:latin typeface="Calibri"/>
                <a:cs typeface="Calibri"/>
              </a:rPr>
              <a:t>has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been</a:t>
            </a:r>
            <a:r>
              <a:rPr dirty="0" sz="2800" spc="-4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an</a:t>
            </a:r>
            <a:r>
              <a:rPr dirty="0" sz="2800" spc="-5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idea</a:t>
            </a:r>
            <a:r>
              <a:rPr dirty="0" sz="2800" spc="-4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that</a:t>
            </a:r>
            <a:r>
              <a:rPr dirty="0" sz="2800" spc="-4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404040"/>
                </a:solidFill>
                <a:latin typeface="Calibri"/>
                <a:cs typeface="Calibri"/>
              </a:rPr>
              <a:t>has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consistently</a:t>
            </a:r>
            <a:r>
              <a:rPr dirty="0" sz="2800" spc="-9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glorified</a:t>
            </a:r>
            <a:r>
              <a:rPr dirty="0" sz="2800" spc="-8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idea</a:t>
            </a:r>
            <a:r>
              <a:rPr dirty="0" sz="28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2800" spc="-3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independence.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05"/>
              </a:spcBef>
            </a:pP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it’s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this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obsession</a:t>
            </a:r>
            <a:r>
              <a:rPr dirty="0" sz="16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with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privacy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security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that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has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disconnected</a:t>
            </a:r>
            <a:r>
              <a:rPr dirty="0" sz="16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us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from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larger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group.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positioning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homes,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schools,</a:t>
            </a:r>
            <a:r>
              <a:rPr dirty="0" sz="16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businesses,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parks,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sidewalks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within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neighborhood</a:t>
            </a:r>
            <a:r>
              <a:rPr dirty="0" sz="16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can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dramatically</a:t>
            </a:r>
            <a:r>
              <a:rPr dirty="0" sz="1600" spc="-6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influence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physical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activity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and,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turn,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community</a:t>
            </a:r>
            <a:r>
              <a:rPr dirty="0" sz="1600" spc="-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well-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being.</a:t>
            </a:r>
            <a:r>
              <a:rPr dirty="0" sz="1600" spc="-7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Increased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urban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sprawl,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by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which</a:t>
            </a:r>
            <a:r>
              <a:rPr dirty="0" sz="1600" spc="-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farther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distance</a:t>
            </a:r>
            <a:r>
              <a:rPr dirty="0" sz="1600" spc="-7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between destinations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decreases</a:t>
            </a:r>
            <a:r>
              <a:rPr dirty="0" sz="1600" spc="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walkability,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has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been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associated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with</a:t>
            </a:r>
            <a:r>
              <a:rPr dirty="0" sz="16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less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 physical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activity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directly correlated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deceased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well-being.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2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7732014" y="5406390"/>
            <a:ext cx="400050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41655" marR="5080" indent="-52959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―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Duany</a:t>
            </a:r>
            <a:r>
              <a:rPr dirty="0" sz="10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Plater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Zyberk</a:t>
            </a:r>
            <a:r>
              <a:rPr dirty="0" sz="10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dirty="0" sz="10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shown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dirty="0" sz="10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Spielberg</a:t>
            </a:r>
            <a:r>
              <a:rPr dirty="0" sz="1000" spc="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F.</a:t>
            </a:r>
            <a:r>
              <a:rPr dirty="0" sz="1000" spc="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000" spc="-2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 i="1">
                <a:solidFill>
                  <a:srgbClr val="404040"/>
                </a:solidFill>
                <a:latin typeface="Calibri"/>
                <a:cs typeface="Calibri"/>
              </a:rPr>
              <a:t>traditional</a:t>
            </a:r>
            <a:r>
              <a:rPr dirty="0" sz="1000" spc="-3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 i="1">
                <a:solidFill>
                  <a:srgbClr val="404040"/>
                </a:solidFill>
                <a:latin typeface="Calibri"/>
                <a:cs typeface="Calibri"/>
              </a:rPr>
              <a:t>neighborhood</a:t>
            </a:r>
            <a:r>
              <a:rPr dirty="0" sz="1000" spc="-10" i="1">
                <a:solidFill>
                  <a:srgbClr val="404040"/>
                </a:solidFill>
                <a:latin typeface="Calibri"/>
                <a:cs typeface="Calibri"/>
              </a:rPr>
              <a:t> development:</a:t>
            </a:r>
            <a:r>
              <a:rPr dirty="0" sz="1000" spc="-4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how</a:t>
            </a:r>
            <a:r>
              <a:rPr dirty="0" sz="1000" spc="-1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will</a:t>
            </a:r>
            <a:r>
              <a:rPr dirty="0" sz="1000" spc="-2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traffic</a:t>
            </a:r>
            <a:r>
              <a:rPr dirty="0" sz="1000" spc="-1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engineers</a:t>
            </a:r>
            <a:r>
              <a:rPr dirty="0" sz="1000" spc="-2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i="1">
                <a:solidFill>
                  <a:srgbClr val="404040"/>
                </a:solidFill>
                <a:latin typeface="Calibri"/>
                <a:cs typeface="Calibri"/>
              </a:rPr>
              <a:t>respond?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ITE</a:t>
            </a:r>
            <a:r>
              <a:rPr dirty="0" sz="10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J.</a:t>
            </a:r>
            <a:r>
              <a:rPr dirty="0" sz="1000" spc="-10">
                <a:solidFill>
                  <a:srgbClr val="404040"/>
                </a:solidFill>
                <a:latin typeface="Calibri"/>
                <a:cs typeface="Calibri"/>
              </a:rPr>
              <a:t> 1989;59:17.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COMMUNITY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DEVELOPMENT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525" y="-13528"/>
            <a:ext cx="12205970" cy="6647815"/>
            <a:chOff x="-13525" y="-13528"/>
            <a:chExt cx="12205970" cy="66478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63"/>
              <a:ext cx="12191998" cy="660552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61" y="758"/>
              <a:ext cx="6109970" cy="6619240"/>
            </a:xfrm>
            <a:custGeom>
              <a:avLst/>
              <a:gdLst/>
              <a:ahLst/>
              <a:cxnLst/>
              <a:rect l="l" t="t" r="r" b="b"/>
              <a:pathLst>
                <a:path w="6109970" h="6619240">
                  <a:moveTo>
                    <a:pt x="0" y="6619116"/>
                  </a:moveTo>
                  <a:lnTo>
                    <a:pt x="6109526" y="6619116"/>
                  </a:lnTo>
                  <a:lnTo>
                    <a:pt x="6109526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0" y="1371600"/>
            <a:ext cx="9884410" cy="4577715"/>
            <a:chOff x="0" y="1371600"/>
            <a:chExt cx="9884410" cy="4577715"/>
          </a:xfrm>
        </p:grpSpPr>
        <p:sp>
          <p:nvSpPr>
            <p:cNvPr id="7" name="object 7" descr=""/>
            <p:cNvSpPr/>
            <p:nvPr/>
          </p:nvSpPr>
          <p:spPr>
            <a:xfrm>
              <a:off x="0" y="5425566"/>
              <a:ext cx="5486400" cy="523240"/>
            </a:xfrm>
            <a:custGeom>
              <a:avLst/>
              <a:gdLst/>
              <a:ahLst/>
              <a:cxnLst/>
              <a:rect l="l" t="t" r="r" b="b"/>
              <a:pathLst>
                <a:path w="5486400" h="523239">
                  <a:moveTo>
                    <a:pt x="5486400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5486400" y="523214"/>
                  </a:lnTo>
                  <a:lnTo>
                    <a:pt x="548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010400" y="1371600"/>
              <a:ext cx="2874010" cy="2755265"/>
            </a:xfrm>
            <a:custGeom>
              <a:avLst/>
              <a:gdLst/>
              <a:ahLst/>
              <a:cxnLst/>
              <a:rect l="l" t="t" r="r" b="b"/>
              <a:pathLst>
                <a:path w="2874009" h="2755265">
                  <a:moveTo>
                    <a:pt x="2873755" y="0"/>
                  </a:moveTo>
                  <a:lnTo>
                    <a:pt x="0" y="0"/>
                  </a:lnTo>
                  <a:lnTo>
                    <a:pt x="0" y="1432687"/>
                  </a:lnTo>
                  <a:lnTo>
                    <a:pt x="1676400" y="1432687"/>
                  </a:lnTo>
                  <a:lnTo>
                    <a:pt x="2035428" y="2755011"/>
                  </a:lnTo>
                  <a:lnTo>
                    <a:pt x="2394839" y="1432687"/>
                  </a:lnTo>
                  <a:lnTo>
                    <a:pt x="2873755" y="1432687"/>
                  </a:lnTo>
                  <a:lnTo>
                    <a:pt x="2873755" y="0"/>
                  </a:lnTo>
                  <a:close/>
                </a:path>
              </a:pathLst>
            </a:custGeom>
            <a:solidFill>
              <a:srgbClr val="4E75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562600" y="3167367"/>
            <a:ext cx="1066800" cy="36957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111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245"/>
              </a:spcBef>
            </a:pPr>
            <a:r>
              <a:rPr dirty="0" sz="1800" spc="-25" b="1">
                <a:solidFill>
                  <a:srgbClr val="585858"/>
                </a:solidFill>
                <a:latin typeface="Calibri"/>
                <a:cs typeface="Calibri"/>
              </a:rPr>
              <a:t>VS.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090029" y="1458213"/>
            <a:ext cx="2662555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Nodes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busy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points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convergence</a:t>
            </a:r>
            <a:r>
              <a:rPr dirty="0" sz="10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need the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space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allow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both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planned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unplanned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events.</a:t>
            </a:r>
            <a:r>
              <a:rPr dirty="0" sz="10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Additionally,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often serve</a:t>
            </a:r>
            <a:r>
              <a:rPr dirty="0" sz="10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effective</a:t>
            </a:r>
            <a:r>
              <a:rPr dirty="0" sz="10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locations</a:t>
            </a:r>
            <a:r>
              <a:rPr dirty="0" sz="1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“people-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watching”,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which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undervalued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function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space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planning.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could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something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simple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small collection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chairs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near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nurse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station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comfortable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lounge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directly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off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central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lobby.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28600" y="1143000"/>
            <a:ext cx="1148080" cy="1148080"/>
          </a:xfrm>
          <a:custGeom>
            <a:avLst/>
            <a:gdLst/>
            <a:ahLst/>
            <a:cxnLst/>
            <a:rect l="l" t="t" r="r" b="b"/>
            <a:pathLst>
              <a:path w="1148080" h="1148080">
                <a:moveTo>
                  <a:pt x="573760" y="0"/>
                </a:moveTo>
                <a:lnTo>
                  <a:pt x="526703" y="1902"/>
                </a:lnTo>
                <a:lnTo>
                  <a:pt x="480694" y="7510"/>
                </a:lnTo>
                <a:lnTo>
                  <a:pt x="435879" y="16677"/>
                </a:lnTo>
                <a:lnTo>
                  <a:pt x="392408" y="29254"/>
                </a:lnTo>
                <a:lnTo>
                  <a:pt x="350427" y="45094"/>
                </a:lnTo>
                <a:lnTo>
                  <a:pt x="310085" y="64050"/>
                </a:lnTo>
                <a:lnTo>
                  <a:pt x="271528" y="85973"/>
                </a:lnTo>
                <a:lnTo>
                  <a:pt x="234905" y="110715"/>
                </a:lnTo>
                <a:lnTo>
                  <a:pt x="200363" y="138129"/>
                </a:lnTo>
                <a:lnTo>
                  <a:pt x="168051" y="168068"/>
                </a:lnTo>
                <a:lnTo>
                  <a:pt x="138114" y="200383"/>
                </a:lnTo>
                <a:lnTo>
                  <a:pt x="110702" y="234927"/>
                </a:lnTo>
                <a:lnTo>
                  <a:pt x="85962" y="271552"/>
                </a:lnTo>
                <a:lnTo>
                  <a:pt x="64042" y="310110"/>
                </a:lnTo>
                <a:lnTo>
                  <a:pt x="45089" y="350454"/>
                </a:lnTo>
                <a:lnTo>
                  <a:pt x="29250" y="392436"/>
                </a:lnTo>
                <a:lnTo>
                  <a:pt x="16675" y="435907"/>
                </a:lnTo>
                <a:lnTo>
                  <a:pt x="7509" y="480721"/>
                </a:lnTo>
                <a:lnTo>
                  <a:pt x="1902" y="526730"/>
                </a:lnTo>
                <a:lnTo>
                  <a:pt x="0" y="573786"/>
                </a:lnTo>
                <a:lnTo>
                  <a:pt x="1902" y="620841"/>
                </a:lnTo>
                <a:lnTo>
                  <a:pt x="7509" y="666850"/>
                </a:lnTo>
                <a:lnTo>
                  <a:pt x="16675" y="711664"/>
                </a:lnTo>
                <a:lnTo>
                  <a:pt x="29250" y="755135"/>
                </a:lnTo>
                <a:lnTo>
                  <a:pt x="45089" y="797117"/>
                </a:lnTo>
                <a:lnTo>
                  <a:pt x="64042" y="837461"/>
                </a:lnTo>
                <a:lnTo>
                  <a:pt x="85962" y="876019"/>
                </a:lnTo>
                <a:lnTo>
                  <a:pt x="110702" y="912644"/>
                </a:lnTo>
                <a:lnTo>
                  <a:pt x="138114" y="947188"/>
                </a:lnTo>
                <a:lnTo>
                  <a:pt x="168051" y="979503"/>
                </a:lnTo>
                <a:lnTo>
                  <a:pt x="200363" y="1009442"/>
                </a:lnTo>
                <a:lnTo>
                  <a:pt x="234905" y="1036856"/>
                </a:lnTo>
                <a:lnTo>
                  <a:pt x="271528" y="1061598"/>
                </a:lnTo>
                <a:lnTo>
                  <a:pt x="310085" y="1083521"/>
                </a:lnTo>
                <a:lnTo>
                  <a:pt x="350427" y="1102477"/>
                </a:lnTo>
                <a:lnTo>
                  <a:pt x="392408" y="1118317"/>
                </a:lnTo>
                <a:lnTo>
                  <a:pt x="435879" y="1130894"/>
                </a:lnTo>
                <a:lnTo>
                  <a:pt x="480694" y="1140061"/>
                </a:lnTo>
                <a:lnTo>
                  <a:pt x="526703" y="1145669"/>
                </a:lnTo>
                <a:lnTo>
                  <a:pt x="573760" y="1147572"/>
                </a:lnTo>
                <a:lnTo>
                  <a:pt x="620819" y="1145669"/>
                </a:lnTo>
                <a:lnTo>
                  <a:pt x="666831" y="1140061"/>
                </a:lnTo>
                <a:lnTo>
                  <a:pt x="711648" y="1130894"/>
                </a:lnTo>
                <a:lnTo>
                  <a:pt x="755122" y="1118317"/>
                </a:lnTo>
                <a:lnTo>
                  <a:pt x="797106" y="1102477"/>
                </a:lnTo>
                <a:lnTo>
                  <a:pt x="837452" y="1083521"/>
                </a:lnTo>
                <a:lnTo>
                  <a:pt x="876012" y="1061598"/>
                </a:lnTo>
                <a:lnTo>
                  <a:pt x="912638" y="1036856"/>
                </a:lnTo>
                <a:lnTo>
                  <a:pt x="947184" y="1009442"/>
                </a:lnTo>
                <a:lnTo>
                  <a:pt x="979500" y="979503"/>
                </a:lnTo>
                <a:lnTo>
                  <a:pt x="1009439" y="947188"/>
                </a:lnTo>
                <a:lnTo>
                  <a:pt x="1036854" y="912644"/>
                </a:lnTo>
                <a:lnTo>
                  <a:pt x="1061597" y="876019"/>
                </a:lnTo>
                <a:lnTo>
                  <a:pt x="1083521" y="837461"/>
                </a:lnTo>
                <a:lnTo>
                  <a:pt x="1102476" y="797117"/>
                </a:lnTo>
                <a:lnTo>
                  <a:pt x="1118317" y="755135"/>
                </a:lnTo>
                <a:lnTo>
                  <a:pt x="1130894" y="711664"/>
                </a:lnTo>
                <a:lnTo>
                  <a:pt x="1140061" y="666850"/>
                </a:lnTo>
                <a:lnTo>
                  <a:pt x="1145669" y="620841"/>
                </a:lnTo>
                <a:lnTo>
                  <a:pt x="1147572" y="573786"/>
                </a:lnTo>
                <a:lnTo>
                  <a:pt x="1145669" y="526730"/>
                </a:lnTo>
                <a:lnTo>
                  <a:pt x="1140061" y="480721"/>
                </a:lnTo>
                <a:lnTo>
                  <a:pt x="1130894" y="435907"/>
                </a:lnTo>
                <a:lnTo>
                  <a:pt x="1118317" y="392436"/>
                </a:lnTo>
                <a:lnTo>
                  <a:pt x="1102476" y="350454"/>
                </a:lnTo>
                <a:lnTo>
                  <a:pt x="1083521" y="310110"/>
                </a:lnTo>
                <a:lnTo>
                  <a:pt x="1061597" y="271552"/>
                </a:lnTo>
                <a:lnTo>
                  <a:pt x="1036854" y="234927"/>
                </a:lnTo>
                <a:lnTo>
                  <a:pt x="1009439" y="200383"/>
                </a:lnTo>
                <a:lnTo>
                  <a:pt x="979500" y="168068"/>
                </a:lnTo>
                <a:lnTo>
                  <a:pt x="947184" y="138129"/>
                </a:lnTo>
                <a:lnTo>
                  <a:pt x="912638" y="110715"/>
                </a:lnTo>
                <a:lnTo>
                  <a:pt x="876012" y="85973"/>
                </a:lnTo>
                <a:lnTo>
                  <a:pt x="837452" y="64050"/>
                </a:lnTo>
                <a:lnTo>
                  <a:pt x="797106" y="45094"/>
                </a:lnTo>
                <a:lnTo>
                  <a:pt x="755122" y="29254"/>
                </a:lnTo>
                <a:lnTo>
                  <a:pt x="711648" y="16677"/>
                </a:lnTo>
                <a:lnTo>
                  <a:pt x="666831" y="7510"/>
                </a:lnTo>
                <a:lnTo>
                  <a:pt x="620819" y="1902"/>
                </a:lnTo>
                <a:lnTo>
                  <a:pt x="573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590499" y="1919477"/>
            <a:ext cx="3917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0" b="1">
                <a:solidFill>
                  <a:srgbClr val="404040"/>
                </a:solidFill>
                <a:latin typeface="Arial"/>
                <a:cs typeface="Arial"/>
              </a:rPr>
              <a:t>NODE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346619" y="1435303"/>
            <a:ext cx="912494" cy="452755"/>
            <a:chOff x="346619" y="1435303"/>
            <a:chExt cx="912494" cy="452755"/>
          </a:xfrm>
        </p:grpSpPr>
        <p:sp>
          <p:nvSpPr>
            <p:cNvPr id="14" name="object 14" descr=""/>
            <p:cNvSpPr/>
            <p:nvPr/>
          </p:nvSpPr>
          <p:spPr>
            <a:xfrm>
              <a:off x="496062" y="1465929"/>
              <a:ext cx="615315" cy="391160"/>
            </a:xfrm>
            <a:custGeom>
              <a:avLst/>
              <a:gdLst/>
              <a:ahLst/>
              <a:cxnLst/>
              <a:rect l="l" t="t" r="r" b="b"/>
              <a:pathLst>
                <a:path w="615315" h="391160">
                  <a:moveTo>
                    <a:pt x="307398" y="0"/>
                  </a:moveTo>
                  <a:lnTo>
                    <a:pt x="252143" y="3150"/>
                  </a:lnTo>
                  <a:lnTo>
                    <a:pt x="200138" y="12233"/>
                  </a:lnTo>
                  <a:lnTo>
                    <a:pt x="152249" y="26696"/>
                  </a:lnTo>
                  <a:lnTo>
                    <a:pt x="109346" y="45988"/>
                  </a:lnTo>
                  <a:lnTo>
                    <a:pt x="72296" y="69555"/>
                  </a:lnTo>
                  <a:lnTo>
                    <a:pt x="41969" y="96845"/>
                  </a:lnTo>
                  <a:lnTo>
                    <a:pt x="4952" y="160386"/>
                  </a:lnTo>
                  <a:lnTo>
                    <a:pt x="0" y="195531"/>
                  </a:lnTo>
                  <a:lnTo>
                    <a:pt x="4952" y="230678"/>
                  </a:lnTo>
                  <a:lnTo>
                    <a:pt x="41969" y="294218"/>
                  </a:lnTo>
                  <a:lnTo>
                    <a:pt x="72296" y="321507"/>
                  </a:lnTo>
                  <a:lnTo>
                    <a:pt x="109346" y="345073"/>
                  </a:lnTo>
                  <a:lnTo>
                    <a:pt x="152249" y="364363"/>
                  </a:lnTo>
                  <a:lnTo>
                    <a:pt x="200138" y="378825"/>
                  </a:lnTo>
                  <a:lnTo>
                    <a:pt x="252143" y="387907"/>
                  </a:lnTo>
                  <a:lnTo>
                    <a:pt x="307398" y="391057"/>
                  </a:lnTo>
                  <a:lnTo>
                    <a:pt x="362652" y="387907"/>
                  </a:lnTo>
                  <a:lnTo>
                    <a:pt x="414659" y="378825"/>
                  </a:lnTo>
                  <a:lnTo>
                    <a:pt x="462548" y="364363"/>
                  </a:lnTo>
                  <a:lnTo>
                    <a:pt x="505453" y="345073"/>
                  </a:lnTo>
                  <a:lnTo>
                    <a:pt x="542505" y="321507"/>
                  </a:lnTo>
                  <a:lnTo>
                    <a:pt x="572834" y="294218"/>
                  </a:lnTo>
                  <a:lnTo>
                    <a:pt x="609854" y="230678"/>
                  </a:lnTo>
                  <a:lnTo>
                    <a:pt x="614807" y="195532"/>
                  </a:lnTo>
                  <a:lnTo>
                    <a:pt x="609854" y="160386"/>
                  </a:lnTo>
                  <a:lnTo>
                    <a:pt x="572834" y="96845"/>
                  </a:lnTo>
                  <a:lnTo>
                    <a:pt x="542505" y="69555"/>
                  </a:lnTo>
                  <a:lnTo>
                    <a:pt x="505453" y="45988"/>
                  </a:lnTo>
                  <a:lnTo>
                    <a:pt x="462548" y="26697"/>
                  </a:lnTo>
                  <a:lnTo>
                    <a:pt x="414659" y="12233"/>
                  </a:lnTo>
                  <a:lnTo>
                    <a:pt x="362652" y="3150"/>
                  </a:lnTo>
                  <a:lnTo>
                    <a:pt x="307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96062" y="1465929"/>
              <a:ext cx="615315" cy="391160"/>
            </a:xfrm>
            <a:custGeom>
              <a:avLst/>
              <a:gdLst/>
              <a:ahLst/>
              <a:cxnLst/>
              <a:rect l="l" t="t" r="r" b="b"/>
              <a:pathLst>
                <a:path w="615315" h="391160">
                  <a:moveTo>
                    <a:pt x="614807" y="195532"/>
                  </a:moveTo>
                  <a:lnTo>
                    <a:pt x="595573" y="263758"/>
                  </a:lnTo>
                  <a:lnTo>
                    <a:pt x="542505" y="321507"/>
                  </a:lnTo>
                  <a:lnTo>
                    <a:pt x="505453" y="345073"/>
                  </a:lnTo>
                  <a:lnTo>
                    <a:pt x="462548" y="364363"/>
                  </a:lnTo>
                  <a:lnTo>
                    <a:pt x="414659" y="378825"/>
                  </a:lnTo>
                  <a:lnTo>
                    <a:pt x="362652" y="387907"/>
                  </a:lnTo>
                  <a:lnTo>
                    <a:pt x="307398" y="391057"/>
                  </a:lnTo>
                  <a:lnTo>
                    <a:pt x="252143" y="387907"/>
                  </a:lnTo>
                  <a:lnTo>
                    <a:pt x="200138" y="378825"/>
                  </a:lnTo>
                  <a:lnTo>
                    <a:pt x="152249" y="364363"/>
                  </a:lnTo>
                  <a:lnTo>
                    <a:pt x="109346" y="345073"/>
                  </a:lnTo>
                  <a:lnTo>
                    <a:pt x="72296" y="321507"/>
                  </a:lnTo>
                  <a:lnTo>
                    <a:pt x="41969" y="294218"/>
                  </a:lnTo>
                  <a:lnTo>
                    <a:pt x="4952" y="230678"/>
                  </a:lnTo>
                  <a:lnTo>
                    <a:pt x="0" y="195531"/>
                  </a:lnTo>
                  <a:lnTo>
                    <a:pt x="4952" y="160386"/>
                  </a:lnTo>
                  <a:lnTo>
                    <a:pt x="41969" y="96845"/>
                  </a:lnTo>
                  <a:lnTo>
                    <a:pt x="72296" y="69555"/>
                  </a:lnTo>
                  <a:lnTo>
                    <a:pt x="109346" y="45988"/>
                  </a:lnTo>
                  <a:lnTo>
                    <a:pt x="152249" y="26696"/>
                  </a:lnTo>
                  <a:lnTo>
                    <a:pt x="200138" y="12233"/>
                  </a:lnTo>
                  <a:lnTo>
                    <a:pt x="252143" y="3150"/>
                  </a:lnTo>
                  <a:lnTo>
                    <a:pt x="307398" y="0"/>
                  </a:lnTo>
                  <a:lnTo>
                    <a:pt x="362652" y="3150"/>
                  </a:lnTo>
                  <a:lnTo>
                    <a:pt x="414659" y="12233"/>
                  </a:lnTo>
                  <a:lnTo>
                    <a:pt x="462548" y="26697"/>
                  </a:lnTo>
                  <a:lnTo>
                    <a:pt x="505453" y="45988"/>
                  </a:lnTo>
                  <a:lnTo>
                    <a:pt x="542505" y="69555"/>
                  </a:lnTo>
                  <a:lnTo>
                    <a:pt x="572834" y="96845"/>
                  </a:lnTo>
                  <a:lnTo>
                    <a:pt x="609854" y="160386"/>
                  </a:lnTo>
                  <a:lnTo>
                    <a:pt x="614807" y="195532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67264" y="1437704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631481" y="0"/>
                  </a:moveTo>
                  <a:lnTo>
                    <a:pt x="430554" y="23601"/>
                  </a:lnTo>
                  <a:lnTo>
                    <a:pt x="495076" y="40591"/>
                  </a:lnTo>
                  <a:lnTo>
                    <a:pt x="20281" y="194370"/>
                  </a:lnTo>
                  <a:lnTo>
                    <a:pt x="5790" y="207003"/>
                  </a:lnTo>
                  <a:lnTo>
                    <a:pt x="0" y="227718"/>
                  </a:lnTo>
                  <a:lnTo>
                    <a:pt x="4411" y="248693"/>
                  </a:lnTo>
                  <a:lnTo>
                    <a:pt x="20526" y="262108"/>
                  </a:lnTo>
                  <a:lnTo>
                    <a:pt x="613700" y="447525"/>
                  </a:lnTo>
                  <a:lnTo>
                    <a:pt x="689331" y="380318"/>
                  </a:lnTo>
                  <a:lnTo>
                    <a:pt x="606392" y="359781"/>
                  </a:lnTo>
                  <a:lnTo>
                    <a:pt x="424535" y="313493"/>
                  </a:lnTo>
                  <a:lnTo>
                    <a:pt x="244201" y="264434"/>
                  </a:lnTo>
                  <a:lnTo>
                    <a:pt x="165828" y="235585"/>
                  </a:lnTo>
                  <a:lnTo>
                    <a:pt x="230557" y="201545"/>
                  </a:lnTo>
                  <a:lnTo>
                    <a:pt x="365013" y="141060"/>
                  </a:lnTo>
                  <a:lnTo>
                    <a:pt x="558085" y="57616"/>
                  </a:lnTo>
                  <a:lnTo>
                    <a:pt x="618859" y="79778"/>
                  </a:lnTo>
                  <a:lnTo>
                    <a:pt x="631481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67264" y="1437704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613700" y="447525"/>
                  </a:moveTo>
                  <a:lnTo>
                    <a:pt x="689331" y="380318"/>
                  </a:lnTo>
                  <a:lnTo>
                    <a:pt x="606392" y="359781"/>
                  </a:lnTo>
                  <a:lnTo>
                    <a:pt x="424535" y="313493"/>
                  </a:lnTo>
                  <a:lnTo>
                    <a:pt x="244201" y="264434"/>
                  </a:lnTo>
                  <a:lnTo>
                    <a:pt x="165828" y="235585"/>
                  </a:lnTo>
                  <a:lnTo>
                    <a:pt x="230557" y="201545"/>
                  </a:lnTo>
                  <a:lnTo>
                    <a:pt x="365013" y="141060"/>
                  </a:lnTo>
                  <a:lnTo>
                    <a:pt x="497941" y="83346"/>
                  </a:lnTo>
                  <a:lnTo>
                    <a:pt x="558085" y="57616"/>
                  </a:lnTo>
                  <a:lnTo>
                    <a:pt x="618859" y="79778"/>
                  </a:lnTo>
                  <a:lnTo>
                    <a:pt x="631481" y="0"/>
                  </a:lnTo>
                  <a:lnTo>
                    <a:pt x="430554" y="23601"/>
                  </a:lnTo>
                  <a:lnTo>
                    <a:pt x="495076" y="40591"/>
                  </a:lnTo>
                  <a:lnTo>
                    <a:pt x="438774" y="58783"/>
                  </a:lnTo>
                  <a:lnTo>
                    <a:pt x="305371" y="101917"/>
                  </a:lnTo>
                  <a:lnTo>
                    <a:pt x="148122" y="152833"/>
                  </a:lnTo>
                  <a:lnTo>
                    <a:pt x="20281" y="194370"/>
                  </a:lnTo>
                  <a:lnTo>
                    <a:pt x="0" y="227718"/>
                  </a:lnTo>
                  <a:lnTo>
                    <a:pt x="4411" y="248693"/>
                  </a:lnTo>
                  <a:lnTo>
                    <a:pt x="20526" y="262108"/>
                  </a:lnTo>
                  <a:lnTo>
                    <a:pt x="131240" y="296721"/>
                  </a:lnTo>
                  <a:lnTo>
                    <a:pt x="333140" y="359816"/>
                  </a:lnTo>
                  <a:lnTo>
                    <a:pt x="527027" y="420402"/>
                  </a:lnTo>
                  <a:lnTo>
                    <a:pt x="613700" y="447484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49020" y="1437703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57822" y="0"/>
                  </a:moveTo>
                  <a:lnTo>
                    <a:pt x="70479" y="79778"/>
                  </a:lnTo>
                  <a:lnTo>
                    <a:pt x="131262" y="57616"/>
                  </a:lnTo>
                  <a:lnTo>
                    <a:pt x="324326" y="141060"/>
                  </a:lnTo>
                  <a:lnTo>
                    <a:pt x="458776" y="201545"/>
                  </a:lnTo>
                  <a:lnTo>
                    <a:pt x="523503" y="235586"/>
                  </a:lnTo>
                  <a:lnTo>
                    <a:pt x="445130" y="264434"/>
                  </a:lnTo>
                  <a:lnTo>
                    <a:pt x="264795" y="313493"/>
                  </a:lnTo>
                  <a:lnTo>
                    <a:pt x="82938" y="359781"/>
                  </a:lnTo>
                  <a:lnTo>
                    <a:pt x="0" y="380318"/>
                  </a:lnTo>
                  <a:lnTo>
                    <a:pt x="75576" y="447484"/>
                  </a:lnTo>
                  <a:lnTo>
                    <a:pt x="668781" y="262109"/>
                  </a:lnTo>
                  <a:lnTo>
                    <a:pt x="684895" y="248693"/>
                  </a:lnTo>
                  <a:lnTo>
                    <a:pt x="689305" y="227718"/>
                  </a:lnTo>
                  <a:lnTo>
                    <a:pt x="683513" y="207004"/>
                  </a:lnTo>
                  <a:lnTo>
                    <a:pt x="669021" y="194370"/>
                  </a:lnTo>
                  <a:lnTo>
                    <a:pt x="194223" y="40591"/>
                  </a:lnTo>
                  <a:lnTo>
                    <a:pt x="258745" y="23601"/>
                  </a:lnTo>
                  <a:lnTo>
                    <a:pt x="57822" y="0"/>
                  </a:lnTo>
                  <a:close/>
                </a:path>
              </a:pathLst>
            </a:custGeom>
            <a:solidFill>
              <a:srgbClr val="A8A9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49020" y="1437703"/>
              <a:ext cx="689610" cy="447675"/>
            </a:xfrm>
            <a:custGeom>
              <a:avLst/>
              <a:gdLst/>
              <a:ahLst/>
              <a:cxnLst/>
              <a:rect l="l" t="t" r="r" b="b"/>
              <a:pathLst>
                <a:path w="689610" h="447675">
                  <a:moveTo>
                    <a:pt x="75617" y="447525"/>
                  </a:moveTo>
                  <a:lnTo>
                    <a:pt x="0" y="380318"/>
                  </a:lnTo>
                  <a:lnTo>
                    <a:pt x="82938" y="359781"/>
                  </a:lnTo>
                  <a:lnTo>
                    <a:pt x="264795" y="313493"/>
                  </a:lnTo>
                  <a:lnTo>
                    <a:pt x="445130" y="264434"/>
                  </a:lnTo>
                  <a:lnTo>
                    <a:pt x="523503" y="235586"/>
                  </a:lnTo>
                  <a:lnTo>
                    <a:pt x="458776" y="201545"/>
                  </a:lnTo>
                  <a:lnTo>
                    <a:pt x="324326" y="141060"/>
                  </a:lnTo>
                  <a:lnTo>
                    <a:pt x="191403" y="83346"/>
                  </a:lnTo>
                  <a:lnTo>
                    <a:pt x="131262" y="57616"/>
                  </a:lnTo>
                  <a:lnTo>
                    <a:pt x="70479" y="79778"/>
                  </a:lnTo>
                  <a:lnTo>
                    <a:pt x="57822" y="0"/>
                  </a:lnTo>
                  <a:lnTo>
                    <a:pt x="258745" y="23601"/>
                  </a:lnTo>
                  <a:lnTo>
                    <a:pt x="194223" y="40591"/>
                  </a:lnTo>
                  <a:lnTo>
                    <a:pt x="250520" y="58783"/>
                  </a:lnTo>
                  <a:lnTo>
                    <a:pt x="383914" y="101917"/>
                  </a:lnTo>
                  <a:lnTo>
                    <a:pt x="541163" y="152833"/>
                  </a:lnTo>
                  <a:lnTo>
                    <a:pt x="669021" y="194370"/>
                  </a:lnTo>
                  <a:lnTo>
                    <a:pt x="689305" y="227718"/>
                  </a:lnTo>
                  <a:lnTo>
                    <a:pt x="684895" y="248693"/>
                  </a:lnTo>
                  <a:lnTo>
                    <a:pt x="668781" y="262109"/>
                  </a:lnTo>
                  <a:lnTo>
                    <a:pt x="558057" y="296721"/>
                  </a:lnTo>
                  <a:lnTo>
                    <a:pt x="356147" y="359817"/>
                  </a:lnTo>
                  <a:lnTo>
                    <a:pt x="162252" y="420402"/>
                  </a:lnTo>
                  <a:lnTo>
                    <a:pt x="75576" y="447484"/>
                  </a:lnTo>
                  <a:close/>
                </a:path>
              </a:pathLst>
            </a:custGeom>
            <a:ln w="4801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78739" y="5491835"/>
            <a:ext cx="5177790" cy="417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NODES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“points,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strategic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spots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city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into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enter,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intensive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foci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from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which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people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travel.”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39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9" y="63"/>
            <a:ext cx="7151242" cy="660552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07630" y="696213"/>
            <a:ext cx="3683000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Landmark’s</a:t>
            </a:r>
            <a:r>
              <a:rPr dirty="0" sz="2800" spc="-1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key</a:t>
            </a:r>
            <a:r>
              <a:rPr dirty="0" sz="2800" spc="-11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physical characteristics</a:t>
            </a:r>
            <a:r>
              <a:rPr dirty="0" sz="2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rely</a:t>
            </a:r>
            <a:r>
              <a:rPr dirty="0" sz="28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singular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aspect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is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unique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memorable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specific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context.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719314" y="3104388"/>
            <a:ext cx="3740150" cy="24892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60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Landmarks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traditionally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used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sparingly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719314" y="3352800"/>
            <a:ext cx="3667125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identify</a:t>
            </a:r>
            <a:r>
              <a:rPr dirty="0" sz="1600" spc="-8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important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built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719314" y="3596640"/>
            <a:ext cx="1158240" cy="243840"/>
          </a:xfrm>
          <a:prstGeom prst="rect">
            <a:avLst/>
          </a:prstGeom>
          <a:solidFill>
            <a:srgbClr val="B0DCE4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825"/>
              </a:lnSpc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environment.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866123" y="3572636"/>
            <a:ext cx="22459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These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focal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point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provide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707630" y="3816477"/>
            <a:ext cx="4166235" cy="27082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hierarchal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order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spatial</a:t>
            </a:r>
            <a:r>
              <a:rPr dirty="0" sz="1600" spc="-9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arrangements.</a:t>
            </a:r>
            <a:r>
              <a:rPr dirty="0" sz="1600" spc="2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To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maximize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agency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wider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variety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of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individuals,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landmarks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leveraged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to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increase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legibility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wayfinding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care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environments.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older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adults,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landmarks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should:</a:t>
            </a:r>
            <a:endParaRPr sz="1600">
              <a:latin typeface="Calibri"/>
              <a:cs typeface="Calibri"/>
            </a:endParaRPr>
          </a:p>
          <a:p>
            <a:pPr marL="299085" marR="8763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Highlight</a:t>
            </a:r>
            <a:r>
              <a:rPr dirty="0" sz="1600" spc="-7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key</a:t>
            </a: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wayfinding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features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(main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entry,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dining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hall,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 etc.);</a:t>
            </a:r>
            <a:endParaRPr sz="1600">
              <a:latin typeface="Calibri"/>
              <a:cs typeface="Calibri"/>
            </a:endParaRPr>
          </a:p>
          <a:p>
            <a:pPr marL="299085" marR="396875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Identify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key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amenities</a:t>
            </a:r>
            <a:r>
              <a:rPr dirty="0" sz="16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aimed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at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increasing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resident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quality</a:t>
            </a:r>
            <a:r>
              <a:rPr dirty="0" sz="1600" spc="-7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life</a:t>
            </a:r>
            <a:r>
              <a:rPr dirty="0" sz="1600" spc="-7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(TV,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café,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spa,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etc.);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Provide</a:t>
            </a:r>
            <a:r>
              <a:rPr dirty="0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periodic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markers</a:t>
            </a:r>
            <a:r>
              <a:rPr dirty="0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along</a:t>
            </a:r>
            <a:r>
              <a:rPr dirty="0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longer</a:t>
            </a:r>
            <a:r>
              <a:rPr dirty="0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paths</a:t>
            </a:r>
            <a:r>
              <a:rPr dirty="0" sz="16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define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distance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strengthen</a:t>
            </a:r>
            <a:r>
              <a:rPr dirty="0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wayfinding.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0" y="5425554"/>
            <a:ext cx="5486400" cy="73914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925" rIns="0" bIns="0" rtlCol="0" vert="horz">
            <a:spAutoFit/>
          </a:bodyPr>
          <a:lstStyle/>
          <a:p>
            <a:pPr marL="91440" marR="247015">
              <a:lnSpc>
                <a:spcPct val="100000"/>
              </a:lnSpc>
              <a:spcBef>
                <a:spcPts val="275"/>
              </a:spcBef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LANDMARKS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“another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type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point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reference,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but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this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case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does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not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enter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them,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they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external”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–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usually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rather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simple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defined</a:t>
            </a:r>
            <a:r>
              <a:rPr dirty="0" sz="14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physical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object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(building,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sign,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etc.).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228600" y="1143000"/>
            <a:ext cx="1148080" cy="1148080"/>
            <a:chOff x="228600" y="1143000"/>
            <a:chExt cx="1148080" cy="1148080"/>
          </a:xfrm>
        </p:grpSpPr>
        <p:sp>
          <p:nvSpPr>
            <p:cNvPr id="12" name="object 12" descr=""/>
            <p:cNvSpPr/>
            <p:nvPr/>
          </p:nvSpPr>
          <p:spPr>
            <a:xfrm>
              <a:off x="228600" y="1143000"/>
              <a:ext cx="1148080" cy="1148080"/>
            </a:xfrm>
            <a:custGeom>
              <a:avLst/>
              <a:gdLst/>
              <a:ahLst/>
              <a:cxnLst/>
              <a:rect l="l" t="t" r="r" b="b"/>
              <a:pathLst>
                <a:path w="1148080" h="1148080">
                  <a:moveTo>
                    <a:pt x="573760" y="0"/>
                  </a:moveTo>
                  <a:lnTo>
                    <a:pt x="526703" y="1902"/>
                  </a:lnTo>
                  <a:lnTo>
                    <a:pt x="480694" y="7510"/>
                  </a:lnTo>
                  <a:lnTo>
                    <a:pt x="435879" y="16677"/>
                  </a:lnTo>
                  <a:lnTo>
                    <a:pt x="392408" y="29254"/>
                  </a:lnTo>
                  <a:lnTo>
                    <a:pt x="350427" y="45094"/>
                  </a:lnTo>
                  <a:lnTo>
                    <a:pt x="310085" y="64050"/>
                  </a:lnTo>
                  <a:lnTo>
                    <a:pt x="271528" y="85973"/>
                  </a:lnTo>
                  <a:lnTo>
                    <a:pt x="234905" y="110715"/>
                  </a:lnTo>
                  <a:lnTo>
                    <a:pt x="200363" y="138129"/>
                  </a:lnTo>
                  <a:lnTo>
                    <a:pt x="168051" y="168068"/>
                  </a:lnTo>
                  <a:lnTo>
                    <a:pt x="138114" y="200383"/>
                  </a:lnTo>
                  <a:lnTo>
                    <a:pt x="110702" y="234927"/>
                  </a:lnTo>
                  <a:lnTo>
                    <a:pt x="85962" y="271552"/>
                  </a:lnTo>
                  <a:lnTo>
                    <a:pt x="64042" y="310110"/>
                  </a:lnTo>
                  <a:lnTo>
                    <a:pt x="45089" y="350454"/>
                  </a:lnTo>
                  <a:lnTo>
                    <a:pt x="29250" y="392436"/>
                  </a:lnTo>
                  <a:lnTo>
                    <a:pt x="16675" y="435907"/>
                  </a:lnTo>
                  <a:lnTo>
                    <a:pt x="7509" y="480721"/>
                  </a:lnTo>
                  <a:lnTo>
                    <a:pt x="1902" y="526730"/>
                  </a:lnTo>
                  <a:lnTo>
                    <a:pt x="0" y="573786"/>
                  </a:lnTo>
                  <a:lnTo>
                    <a:pt x="1902" y="620841"/>
                  </a:lnTo>
                  <a:lnTo>
                    <a:pt x="7509" y="666850"/>
                  </a:lnTo>
                  <a:lnTo>
                    <a:pt x="16675" y="711664"/>
                  </a:lnTo>
                  <a:lnTo>
                    <a:pt x="29250" y="755135"/>
                  </a:lnTo>
                  <a:lnTo>
                    <a:pt x="45089" y="797117"/>
                  </a:lnTo>
                  <a:lnTo>
                    <a:pt x="64042" y="837461"/>
                  </a:lnTo>
                  <a:lnTo>
                    <a:pt x="85962" y="876019"/>
                  </a:lnTo>
                  <a:lnTo>
                    <a:pt x="110702" y="912644"/>
                  </a:lnTo>
                  <a:lnTo>
                    <a:pt x="138114" y="947188"/>
                  </a:lnTo>
                  <a:lnTo>
                    <a:pt x="168051" y="979503"/>
                  </a:lnTo>
                  <a:lnTo>
                    <a:pt x="200363" y="1009442"/>
                  </a:lnTo>
                  <a:lnTo>
                    <a:pt x="234905" y="1036856"/>
                  </a:lnTo>
                  <a:lnTo>
                    <a:pt x="271528" y="1061598"/>
                  </a:lnTo>
                  <a:lnTo>
                    <a:pt x="310085" y="1083521"/>
                  </a:lnTo>
                  <a:lnTo>
                    <a:pt x="350427" y="1102477"/>
                  </a:lnTo>
                  <a:lnTo>
                    <a:pt x="392408" y="1118317"/>
                  </a:lnTo>
                  <a:lnTo>
                    <a:pt x="435879" y="1130894"/>
                  </a:lnTo>
                  <a:lnTo>
                    <a:pt x="480694" y="1140061"/>
                  </a:lnTo>
                  <a:lnTo>
                    <a:pt x="526703" y="1145669"/>
                  </a:lnTo>
                  <a:lnTo>
                    <a:pt x="573760" y="1147572"/>
                  </a:lnTo>
                  <a:lnTo>
                    <a:pt x="620819" y="1145669"/>
                  </a:lnTo>
                  <a:lnTo>
                    <a:pt x="666831" y="1140061"/>
                  </a:lnTo>
                  <a:lnTo>
                    <a:pt x="711648" y="1130894"/>
                  </a:lnTo>
                  <a:lnTo>
                    <a:pt x="755122" y="1118317"/>
                  </a:lnTo>
                  <a:lnTo>
                    <a:pt x="797106" y="1102477"/>
                  </a:lnTo>
                  <a:lnTo>
                    <a:pt x="837452" y="1083521"/>
                  </a:lnTo>
                  <a:lnTo>
                    <a:pt x="876012" y="1061598"/>
                  </a:lnTo>
                  <a:lnTo>
                    <a:pt x="912638" y="1036856"/>
                  </a:lnTo>
                  <a:lnTo>
                    <a:pt x="947184" y="1009442"/>
                  </a:lnTo>
                  <a:lnTo>
                    <a:pt x="979500" y="979503"/>
                  </a:lnTo>
                  <a:lnTo>
                    <a:pt x="1009439" y="947188"/>
                  </a:lnTo>
                  <a:lnTo>
                    <a:pt x="1036854" y="912644"/>
                  </a:lnTo>
                  <a:lnTo>
                    <a:pt x="1061597" y="876019"/>
                  </a:lnTo>
                  <a:lnTo>
                    <a:pt x="1083521" y="837461"/>
                  </a:lnTo>
                  <a:lnTo>
                    <a:pt x="1102476" y="797117"/>
                  </a:lnTo>
                  <a:lnTo>
                    <a:pt x="1118317" y="755135"/>
                  </a:lnTo>
                  <a:lnTo>
                    <a:pt x="1130894" y="711664"/>
                  </a:lnTo>
                  <a:lnTo>
                    <a:pt x="1140061" y="666850"/>
                  </a:lnTo>
                  <a:lnTo>
                    <a:pt x="1145669" y="620841"/>
                  </a:lnTo>
                  <a:lnTo>
                    <a:pt x="1147572" y="573786"/>
                  </a:lnTo>
                  <a:lnTo>
                    <a:pt x="1145669" y="526730"/>
                  </a:lnTo>
                  <a:lnTo>
                    <a:pt x="1140061" y="480721"/>
                  </a:lnTo>
                  <a:lnTo>
                    <a:pt x="1130894" y="435907"/>
                  </a:lnTo>
                  <a:lnTo>
                    <a:pt x="1118317" y="392436"/>
                  </a:lnTo>
                  <a:lnTo>
                    <a:pt x="1102476" y="350454"/>
                  </a:lnTo>
                  <a:lnTo>
                    <a:pt x="1083521" y="310110"/>
                  </a:lnTo>
                  <a:lnTo>
                    <a:pt x="1061597" y="271552"/>
                  </a:lnTo>
                  <a:lnTo>
                    <a:pt x="1036854" y="234927"/>
                  </a:lnTo>
                  <a:lnTo>
                    <a:pt x="1009439" y="200383"/>
                  </a:lnTo>
                  <a:lnTo>
                    <a:pt x="979500" y="168068"/>
                  </a:lnTo>
                  <a:lnTo>
                    <a:pt x="947184" y="138129"/>
                  </a:lnTo>
                  <a:lnTo>
                    <a:pt x="912638" y="110715"/>
                  </a:lnTo>
                  <a:lnTo>
                    <a:pt x="876012" y="85973"/>
                  </a:lnTo>
                  <a:lnTo>
                    <a:pt x="837452" y="64050"/>
                  </a:lnTo>
                  <a:lnTo>
                    <a:pt x="797106" y="45094"/>
                  </a:lnTo>
                  <a:lnTo>
                    <a:pt x="755122" y="29254"/>
                  </a:lnTo>
                  <a:lnTo>
                    <a:pt x="711648" y="16677"/>
                  </a:lnTo>
                  <a:lnTo>
                    <a:pt x="666831" y="7510"/>
                  </a:lnTo>
                  <a:lnTo>
                    <a:pt x="620819" y="1902"/>
                  </a:lnTo>
                  <a:lnTo>
                    <a:pt x="573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46225" y="1232576"/>
              <a:ext cx="128270" cy="516255"/>
            </a:xfrm>
            <a:custGeom>
              <a:avLst/>
              <a:gdLst/>
              <a:ahLst/>
              <a:cxnLst/>
              <a:rect l="l" t="t" r="r" b="b"/>
              <a:pathLst>
                <a:path w="128269" h="516255">
                  <a:moveTo>
                    <a:pt x="64157" y="0"/>
                  </a:moveTo>
                  <a:lnTo>
                    <a:pt x="0" y="516052"/>
                  </a:lnTo>
                  <a:lnTo>
                    <a:pt x="128245" y="516052"/>
                  </a:lnTo>
                  <a:lnTo>
                    <a:pt x="64157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746225" y="1232576"/>
              <a:ext cx="128270" cy="516255"/>
            </a:xfrm>
            <a:custGeom>
              <a:avLst/>
              <a:gdLst/>
              <a:ahLst/>
              <a:cxnLst/>
              <a:rect l="l" t="t" r="r" b="b"/>
              <a:pathLst>
                <a:path w="128269" h="516255">
                  <a:moveTo>
                    <a:pt x="0" y="516052"/>
                  </a:moveTo>
                  <a:lnTo>
                    <a:pt x="128245" y="516052"/>
                  </a:lnTo>
                  <a:lnTo>
                    <a:pt x="64157" y="0"/>
                  </a:lnTo>
                  <a:lnTo>
                    <a:pt x="0" y="516052"/>
                  </a:lnTo>
                  <a:close/>
                </a:path>
              </a:pathLst>
            </a:custGeom>
            <a:ln w="4596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24490" y="1787389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58763" y="0"/>
                  </a:moveTo>
                  <a:lnTo>
                    <a:pt x="0" y="98947"/>
                  </a:lnTo>
                  <a:lnTo>
                    <a:pt x="117565" y="98947"/>
                  </a:lnTo>
                  <a:lnTo>
                    <a:pt x="58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24490" y="1787389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0" y="98947"/>
                  </a:moveTo>
                  <a:lnTo>
                    <a:pt x="117565" y="98947"/>
                  </a:lnTo>
                  <a:lnTo>
                    <a:pt x="58763" y="0"/>
                  </a:lnTo>
                  <a:lnTo>
                    <a:pt x="0" y="98947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10383" y="1823162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58736" y="0"/>
                  </a:moveTo>
                  <a:lnTo>
                    <a:pt x="0" y="98949"/>
                  </a:lnTo>
                  <a:lnTo>
                    <a:pt x="117506" y="98949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10383" y="1823162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0" y="98949"/>
                  </a:moveTo>
                  <a:lnTo>
                    <a:pt x="117506" y="98949"/>
                  </a:lnTo>
                  <a:lnTo>
                    <a:pt x="58736" y="0"/>
                  </a:lnTo>
                  <a:lnTo>
                    <a:pt x="0" y="98949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168" y="1714013"/>
              <a:ext cx="211343" cy="16896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719907" y="1767381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38377" y="0"/>
                  </a:moveTo>
                  <a:lnTo>
                    <a:pt x="0" y="64626"/>
                  </a:lnTo>
                  <a:lnTo>
                    <a:pt x="76755" y="64626"/>
                  </a:lnTo>
                  <a:lnTo>
                    <a:pt x="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19907" y="1767381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0" y="64626"/>
                  </a:moveTo>
                  <a:lnTo>
                    <a:pt x="76755" y="64626"/>
                  </a:lnTo>
                  <a:lnTo>
                    <a:pt x="38377" y="0"/>
                  </a:lnTo>
                  <a:lnTo>
                    <a:pt x="0" y="6462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29445" y="1708334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38377" y="0"/>
                  </a:moveTo>
                  <a:lnTo>
                    <a:pt x="0" y="64626"/>
                  </a:lnTo>
                  <a:lnTo>
                    <a:pt x="76794" y="64626"/>
                  </a:lnTo>
                  <a:lnTo>
                    <a:pt x="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29445" y="1708334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0" y="64626"/>
                  </a:moveTo>
                  <a:lnTo>
                    <a:pt x="76794" y="64626"/>
                  </a:lnTo>
                  <a:lnTo>
                    <a:pt x="38377" y="0"/>
                  </a:lnTo>
                  <a:lnTo>
                    <a:pt x="0" y="6462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72640" y="162695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59" y="0"/>
                  </a:moveTo>
                  <a:lnTo>
                    <a:pt x="0" y="44855"/>
                  </a:lnTo>
                  <a:lnTo>
                    <a:pt x="53286" y="44855"/>
                  </a:lnTo>
                  <a:lnTo>
                    <a:pt x="266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72640" y="162695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55"/>
                  </a:moveTo>
                  <a:lnTo>
                    <a:pt x="53286" y="44855"/>
                  </a:lnTo>
                  <a:lnTo>
                    <a:pt x="26659" y="0"/>
                  </a:lnTo>
                  <a:lnTo>
                    <a:pt x="0" y="44855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887243" y="1584789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26" y="0"/>
                  </a:moveTo>
                  <a:lnTo>
                    <a:pt x="0" y="44802"/>
                  </a:lnTo>
                  <a:lnTo>
                    <a:pt x="53253" y="44802"/>
                  </a:lnTo>
                  <a:lnTo>
                    <a:pt x="266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87243" y="1584789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02"/>
                  </a:moveTo>
                  <a:lnTo>
                    <a:pt x="53253" y="44802"/>
                  </a:lnTo>
                  <a:lnTo>
                    <a:pt x="26626" y="0"/>
                  </a:lnTo>
                  <a:lnTo>
                    <a:pt x="0" y="44802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67822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3" y="0"/>
                  </a:moveTo>
                  <a:lnTo>
                    <a:pt x="0" y="44816"/>
                  </a:lnTo>
                  <a:lnTo>
                    <a:pt x="53303" y="44816"/>
                  </a:lnTo>
                  <a:lnTo>
                    <a:pt x="2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67822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16"/>
                  </a:moveTo>
                  <a:lnTo>
                    <a:pt x="53303" y="44816"/>
                  </a:lnTo>
                  <a:lnTo>
                    <a:pt x="26633" y="0"/>
                  </a:lnTo>
                  <a:lnTo>
                    <a:pt x="0" y="4481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83253" y="164936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0" y="0"/>
                  </a:moveTo>
                  <a:lnTo>
                    <a:pt x="0" y="44855"/>
                  </a:lnTo>
                  <a:lnTo>
                    <a:pt x="53303" y="44855"/>
                  </a:lnTo>
                  <a:lnTo>
                    <a:pt x="26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83253" y="164936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55"/>
                  </a:moveTo>
                  <a:lnTo>
                    <a:pt x="53303" y="44855"/>
                  </a:lnTo>
                  <a:lnTo>
                    <a:pt x="26630" y="0"/>
                  </a:lnTo>
                  <a:lnTo>
                    <a:pt x="0" y="44855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82498" y="1685924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3" y="0"/>
                  </a:moveTo>
                  <a:lnTo>
                    <a:pt x="0" y="44855"/>
                  </a:lnTo>
                  <a:lnTo>
                    <a:pt x="53263" y="44855"/>
                  </a:lnTo>
                  <a:lnTo>
                    <a:pt x="2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82498" y="1685924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55"/>
                  </a:moveTo>
                  <a:lnTo>
                    <a:pt x="53263" y="44855"/>
                  </a:lnTo>
                  <a:lnTo>
                    <a:pt x="26633" y="0"/>
                  </a:lnTo>
                  <a:lnTo>
                    <a:pt x="0" y="44855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17221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3" y="0"/>
                  </a:moveTo>
                  <a:lnTo>
                    <a:pt x="0" y="44816"/>
                  </a:lnTo>
                  <a:lnTo>
                    <a:pt x="53263" y="44816"/>
                  </a:lnTo>
                  <a:lnTo>
                    <a:pt x="2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517221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16"/>
                  </a:moveTo>
                  <a:lnTo>
                    <a:pt x="53263" y="44816"/>
                  </a:lnTo>
                  <a:lnTo>
                    <a:pt x="26633" y="0"/>
                  </a:lnTo>
                  <a:lnTo>
                    <a:pt x="0" y="4481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417068" y="1919477"/>
            <a:ext cx="75374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404040"/>
                </a:solidFill>
                <a:latin typeface="Arial"/>
                <a:cs typeface="Arial"/>
              </a:rPr>
              <a:t>LANDMARK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38" name="object 3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41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2191999" cy="65604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2423922"/>
            <a:ext cx="10922000" cy="3740785"/>
            <a:chOff x="0" y="2423922"/>
            <a:chExt cx="10922000" cy="3740785"/>
          </a:xfrm>
        </p:grpSpPr>
        <p:sp>
          <p:nvSpPr>
            <p:cNvPr id="5" name="object 5" descr=""/>
            <p:cNvSpPr/>
            <p:nvPr/>
          </p:nvSpPr>
          <p:spPr>
            <a:xfrm>
              <a:off x="0" y="5425554"/>
              <a:ext cx="5486400" cy="739140"/>
            </a:xfrm>
            <a:custGeom>
              <a:avLst/>
              <a:gdLst/>
              <a:ahLst/>
              <a:cxnLst/>
              <a:rect l="l" t="t" r="r" b="b"/>
              <a:pathLst>
                <a:path w="5486400" h="739139">
                  <a:moveTo>
                    <a:pt x="5486400" y="0"/>
                  </a:moveTo>
                  <a:lnTo>
                    <a:pt x="0" y="0"/>
                  </a:lnTo>
                  <a:lnTo>
                    <a:pt x="0" y="738670"/>
                  </a:lnTo>
                  <a:lnTo>
                    <a:pt x="5486400" y="738670"/>
                  </a:lnTo>
                  <a:lnTo>
                    <a:pt x="548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340475" y="3352800"/>
              <a:ext cx="1442085" cy="1442085"/>
            </a:xfrm>
            <a:custGeom>
              <a:avLst/>
              <a:gdLst/>
              <a:ahLst/>
              <a:cxnLst/>
              <a:rect l="l" t="t" r="r" b="b"/>
              <a:pathLst>
                <a:path w="1442084" h="1442085">
                  <a:moveTo>
                    <a:pt x="720851" y="0"/>
                  </a:moveTo>
                  <a:lnTo>
                    <a:pt x="673466" y="1533"/>
                  </a:lnTo>
                  <a:lnTo>
                    <a:pt x="626898" y="6069"/>
                  </a:lnTo>
                  <a:lnTo>
                    <a:pt x="581241" y="13513"/>
                  </a:lnTo>
                  <a:lnTo>
                    <a:pt x="536591" y="23771"/>
                  </a:lnTo>
                  <a:lnTo>
                    <a:pt x="493044" y="36746"/>
                  </a:lnTo>
                  <a:lnTo>
                    <a:pt x="450694" y="52345"/>
                  </a:lnTo>
                  <a:lnTo>
                    <a:pt x="409636" y="70472"/>
                  </a:lnTo>
                  <a:lnTo>
                    <a:pt x="369966" y="91033"/>
                  </a:lnTo>
                  <a:lnTo>
                    <a:pt x="331778" y="113931"/>
                  </a:lnTo>
                  <a:lnTo>
                    <a:pt x="295168" y="139074"/>
                  </a:lnTo>
                  <a:lnTo>
                    <a:pt x="260230" y="166364"/>
                  </a:lnTo>
                  <a:lnTo>
                    <a:pt x="227061" y="195709"/>
                  </a:lnTo>
                  <a:lnTo>
                    <a:pt x="195754" y="227011"/>
                  </a:lnTo>
                  <a:lnTo>
                    <a:pt x="166406" y="260178"/>
                  </a:lnTo>
                  <a:lnTo>
                    <a:pt x="139110" y="295113"/>
                  </a:lnTo>
                  <a:lnTo>
                    <a:pt x="113963" y="331722"/>
                  </a:lnTo>
                  <a:lnTo>
                    <a:pt x="91059" y="369909"/>
                  </a:lnTo>
                  <a:lnTo>
                    <a:pt x="70494" y="409581"/>
                  </a:lnTo>
                  <a:lnTo>
                    <a:pt x="52362" y="450641"/>
                  </a:lnTo>
                  <a:lnTo>
                    <a:pt x="36758" y="492995"/>
                  </a:lnTo>
                  <a:lnTo>
                    <a:pt x="23779" y="536548"/>
                  </a:lnTo>
                  <a:lnTo>
                    <a:pt x="13518" y="581206"/>
                  </a:lnTo>
                  <a:lnTo>
                    <a:pt x="6071" y="626872"/>
                  </a:lnTo>
                  <a:lnTo>
                    <a:pt x="1533" y="673452"/>
                  </a:lnTo>
                  <a:lnTo>
                    <a:pt x="0" y="720851"/>
                  </a:lnTo>
                  <a:lnTo>
                    <a:pt x="1533" y="768251"/>
                  </a:lnTo>
                  <a:lnTo>
                    <a:pt x="6071" y="814831"/>
                  </a:lnTo>
                  <a:lnTo>
                    <a:pt x="13518" y="860497"/>
                  </a:lnTo>
                  <a:lnTo>
                    <a:pt x="23779" y="905155"/>
                  </a:lnTo>
                  <a:lnTo>
                    <a:pt x="36758" y="948708"/>
                  </a:lnTo>
                  <a:lnTo>
                    <a:pt x="52362" y="991062"/>
                  </a:lnTo>
                  <a:lnTo>
                    <a:pt x="70494" y="1032122"/>
                  </a:lnTo>
                  <a:lnTo>
                    <a:pt x="91059" y="1071794"/>
                  </a:lnTo>
                  <a:lnTo>
                    <a:pt x="113963" y="1109981"/>
                  </a:lnTo>
                  <a:lnTo>
                    <a:pt x="139110" y="1146590"/>
                  </a:lnTo>
                  <a:lnTo>
                    <a:pt x="166406" y="1181525"/>
                  </a:lnTo>
                  <a:lnTo>
                    <a:pt x="195754" y="1214692"/>
                  </a:lnTo>
                  <a:lnTo>
                    <a:pt x="227061" y="1245994"/>
                  </a:lnTo>
                  <a:lnTo>
                    <a:pt x="260230" y="1275339"/>
                  </a:lnTo>
                  <a:lnTo>
                    <a:pt x="295168" y="1302629"/>
                  </a:lnTo>
                  <a:lnTo>
                    <a:pt x="331778" y="1327772"/>
                  </a:lnTo>
                  <a:lnTo>
                    <a:pt x="369966" y="1350670"/>
                  </a:lnTo>
                  <a:lnTo>
                    <a:pt x="409636" y="1371231"/>
                  </a:lnTo>
                  <a:lnTo>
                    <a:pt x="450694" y="1389358"/>
                  </a:lnTo>
                  <a:lnTo>
                    <a:pt x="493044" y="1404957"/>
                  </a:lnTo>
                  <a:lnTo>
                    <a:pt x="536591" y="1417932"/>
                  </a:lnTo>
                  <a:lnTo>
                    <a:pt x="581241" y="1428190"/>
                  </a:lnTo>
                  <a:lnTo>
                    <a:pt x="626898" y="1435634"/>
                  </a:lnTo>
                  <a:lnTo>
                    <a:pt x="673466" y="1440170"/>
                  </a:lnTo>
                  <a:lnTo>
                    <a:pt x="720851" y="1441704"/>
                  </a:lnTo>
                  <a:lnTo>
                    <a:pt x="768251" y="1440170"/>
                  </a:lnTo>
                  <a:lnTo>
                    <a:pt x="814831" y="1435634"/>
                  </a:lnTo>
                  <a:lnTo>
                    <a:pt x="860497" y="1428190"/>
                  </a:lnTo>
                  <a:lnTo>
                    <a:pt x="905155" y="1417932"/>
                  </a:lnTo>
                  <a:lnTo>
                    <a:pt x="948708" y="1404957"/>
                  </a:lnTo>
                  <a:lnTo>
                    <a:pt x="991062" y="1389358"/>
                  </a:lnTo>
                  <a:lnTo>
                    <a:pt x="1032122" y="1371231"/>
                  </a:lnTo>
                  <a:lnTo>
                    <a:pt x="1071794" y="1350670"/>
                  </a:lnTo>
                  <a:lnTo>
                    <a:pt x="1109981" y="1327772"/>
                  </a:lnTo>
                  <a:lnTo>
                    <a:pt x="1146590" y="1302629"/>
                  </a:lnTo>
                  <a:lnTo>
                    <a:pt x="1181525" y="1275339"/>
                  </a:lnTo>
                  <a:lnTo>
                    <a:pt x="1214692" y="1245994"/>
                  </a:lnTo>
                  <a:lnTo>
                    <a:pt x="1245994" y="1214692"/>
                  </a:lnTo>
                  <a:lnTo>
                    <a:pt x="1275339" y="1181525"/>
                  </a:lnTo>
                  <a:lnTo>
                    <a:pt x="1302629" y="1146590"/>
                  </a:lnTo>
                  <a:lnTo>
                    <a:pt x="1327772" y="1109981"/>
                  </a:lnTo>
                  <a:lnTo>
                    <a:pt x="1350670" y="1071794"/>
                  </a:lnTo>
                  <a:lnTo>
                    <a:pt x="1371231" y="1032122"/>
                  </a:lnTo>
                  <a:lnTo>
                    <a:pt x="1389358" y="991062"/>
                  </a:lnTo>
                  <a:lnTo>
                    <a:pt x="1404957" y="948708"/>
                  </a:lnTo>
                  <a:lnTo>
                    <a:pt x="1417932" y="905155"/>
                  </a:lnTo>
                  <a:lnTo>
                    <a:pt x="1428190" y="860497"/>
                  </a:lnTo>
                  <a:lnTo>
                    <a:pt x="1435634" y="814831"/>
                  </a:lnTo>
                  <a:lnTo>
                    <a:pt x="1440170" y="768251"/>
                  </a:lnTo>
                  <a:lnTo>
                    <a:pt x="1441703" y="720851"/>
                  </a:lnTo>
                  <a:lnTo>
                    <a:pt x="1440170" y="673452"/>
                  </a:lnTo>
                  <a:lnTo>
                    <a:pt x="1435634" y="626872"/>
                  </a:lnTo>
                  <a:lnTo>
                    <a:pt x="1428190" y="581206"/>
                  </a:lnTo>
                  <a:lnTo>
                    <a:pt x="1417932" y="536548"/>
                  </a:lnTo>
                  <a:lnTo>
                    <a:pt x="1404957" y="492995"/>
                  </a:lnTo>
                  <a:lnTo>
                    <a:pt x="1389358" y="450641"/>
                  </a:lnTo>
                  <a:lnTo>
                    <a:pt x="1371231" y="409581"/>
                  </a:lnTo>
                  <a:lnTo>
                    <a:pt x="1350670" y="369909"/>
                  </a:lnTo>
                  <a:lnTo>
                    <a:pt x="1327772" y="331722"/>
                  </a:lnTo>
                  <a:lnTo>
                    <a:pt x="1302629" y="295113"/>
                  </a:lnTo>
                  <a:lnTo>
                    <a:pt x="1275339" y="260178"/>
                  </a:lnTo>
                  <a:lnTo>
                    <a:pt x="1245994" y="227011"/>
                  </a:lnTo>
                  <a:lnTo>
                    <a:pt x="1214692" y="195709"/>
                  </a:lnTo>
                  <a:lnTo>
                    <a:pt x="1181525" y="166364"/>
                  </a:lnTo>
                  <a:lnTo>
                    <a:pt x="1146590" y="139074"/>
                  </a:lnTo>
                  <a:lnTo>
                    <a:pt x="1109981" y="113931"/>
                  </a:lnTo>
                  <a:lnTo>
                    <a:pt x="1071794" y="91033"/>
                  </a:lnTo>
                  <a:lnTo>
                    <a:pt x="1032122" y="70472"/>
                  </a:lnTo>
                  <a:lnTo>
                    <a:pt x="991062" y="52345"/>
                  </a:lnTo>
                  <a:lnTo>
                    <a:pt x="948708" y="36746"/>
                  </a:lnTo>
                  <a:lnTo>
                    <a:pt x="905155" y="23771"/>
                  </a:lnTo>
                  <a:lnTo>
                    <a:pt x="860497" y="13513"/>
                  </a:lnTo>
                  <a:lnTo>
                    <a:pt x="814831" y="6069"/>
                  </a:lnTo>
                  <a:lnTo>
                    <a:pt x="768251" y="1533"/>
                  </a:lnTo>
                  <a:lnTo>
                    <a:pt x="720851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340475" y="3352800"/>
              <a:ext cx="1442085" cy="1442085"/>
            </a:xfrm>
            <a:custGeom>
              <a:avLst/>
              <a:gdLst/>
              <a:ahLst/>
              <a:cxnLst/>
              <a:rect l="l" t="t" r="r" b="b"/>
              <a:pathLst>
                <a:path w="1442084" h="1442085">
                  <a:moveTo>
                    <a:pt x="0" y="720851"/>
                  </a:moveTo>
                  <a:lnTo>
                    <a:pt x="1533" y="673452"/>
                  </a:lnTo>
                  <a:lnTo>
                    <a:pt x="6071" y="626872"/>
                  </a:lnTo>
                  <a:lnTo>
                    <a:pt x="13518" y="581206"/>
                  </a:lnTo>
                  <a:lnTo>
                    <a:pt x="23779" y="536548"/>
                  </a:lnTo>
                  <a:lnTo>
                    <a:pt x="36758" y="492995"/>
                  </a:lnTo>
                  <a:lnTo>
                    <a:pt x="52362" y="450641"/>
                  </a:lnTo>
                  <a:lnTo>
                    <a:pt x="70494" y="409581"/>
                  </a:lnTo>
                  <a:lnTo>
                    <a:pt x="91059" y="369909"/>
                  </a:lnTo>
                  <a:lnTo>
                    <a:pt x="113963" y="331722"/>
                  </a:lnTo>
                  <a:lnTo>
                    <a:pt x="139110" y="295113"/>
                  </a:lnTo>
                  <a:lnTo>
                    <a:pt x="166406" y="260178"/>
                  </a:lnTo>
                  <a:lnTo>
                    <a:pt x="195754" y="227011"/>
                  </a:lnTo>
                  <a:lnTo>
                    <a:pt x="227061" y="195709"/>
                  </a:lnTo>
                  <a:lnTo>
                    <a:pt x="260230" y="166364"/>
                  </a:lnTo>
                  <a:lnTo>
                    <a:pt x="295168" y="139074"/>
                  </a:lnTo>
                  <a:lnTo>
                    <a:pt x="331778" y="113931"/>
                  </a:lnTo>
                  <a:lnTo>
                    <a:pt x="369966" y="91033"/>
                  </a:lnTo>
                  <a:lnTo>
                    <a:pt x="409636" y="70472"/>
                  </a:lnTo>
                  <a:lnTo>
                    <a:pt x="450694" y="52345"/>
                  </a:lnTo>
                  <a:lnTo>
                    <a:pt x="493044" y="36746"/>
                  </a:lnTo>
                  <a:lnTo>
                    <a:pt x="536591" y="23771"/>
                  </a:lnTo>
                  <a:lnTo>
                    <a:pt x="581241" y="13513"/>
                  </a:lnTo>
                  <a:lnTo>
                    <a:pt x="626898" y="6069"/>
                  </a:lnTo>
                  <a:lnTo>
                    <a:pt x="673466" y="1533"/>
                  </a:lnTo>
                  <a:lnTo>
                    <a:pt x="720851" y="0"/>
                  </a:lnTo>
                  <a:lnTo>
                    <a:pt x="768251" y="1533"/>
                  </a:lnTo>
                  <a:lnTo>
                    <a:pt x="814831" y="6069"/>
                  </a:lnTo>
                  <a:lnTo>
                    <a:pt x="860497" y="13513"/>
                  </a:lnTo>
                  <a:lnTo>
                    <a:pt x="905155" y="23771"/>
                  </a:lnTo>
                  <a:lnTo>
                    <a:pt x="948708" y="36746"/>
                  </a:lnTo>
                  <a:lnTo>
                    <a:pt x="991062" y="52345"/>
                  </a:lnTo>
                  <a:lnTo>
                    <a:pt x="1032122" y="70472"/>
                  </a:lnTo>
                  <a:lnTo>
                    <a:pt x="1071794" y="91033"/>
                  </a:lnTo>
                  <a:lnTo>
                    <a:pt x="1109981" y="113931"/>
                  </a:lnTo>
                  <a:lnTo>
                    <a:pt x="1146590" y="139074"/>
                  </a:lnTo>
                  <a:lnTo>
                    <a:pt x="1181525" y="166364"/>
                  </a:lnTo>
                  <a:lnTo>
                    <a:pt x="1214692" y="195709"/>
                  </a:lnTo>
                  <a:lnTo>
                    <a:pt x="1245994" y="227011"/>
                  </a:lnTo>
                  <a:lnTo>
                    <a:pt x="1275339" y="260178"/>
                  </a:lnTo>
                  <a:lnTo>
                    <a:pt x="1302629" y="295113"/>
                  </a:lnTo>
                  <a:lnTo>
                    <a:pt x="1327772" y="331722"/>
                  </a:lnTo>
                  <a:lnTo>
                    <a:pt x="1350670" y="369909"/>
                  </a:lnTo>
                  <a:lnTo>
                    <a:pt x="1371231" y="409581"/>
                  </a:lnTo>
                  <a:lnTo>
                    <a:pt x="1389358" y="450641"/>
                  </a:lnTo>
                  <a:lnTo>
                    <a:pt x="1404957" y="492995"/>
                  </a:lnTo>
                  <a:lnTo>
                    <a:pt x="1417932" y="536548"/>
                  </a:lnTo>
                  <a:lnTo>
                    <a:pt x="1428190" y="581206"/>
                  </a:lnTo>
                  <a:lnTo>
                    <a:pt x="1435634" y="626872"/>
                  </a:lnTo>
                  <a:lnTo>
                    <a:pt x="1440170" y="673452"/>
                  </a:lnTo>
                  <a:lnTo>
                    <a:pt x="1441703" y="720851"/>
                  </a:lnTo>
                  <a:lnTo>
                    <a:pt x="1440170" y="768251"/>
                  </a:lnTo>
                  <a:lnTo>
                    <a:pt x="1435634" y="814831"/>
                  </a:lnTo>
                  <a:lnTo>
                    <a:pt x="1428190" y="860497"/>
                  </a:lnTo>
                  <a:lnTo>
                    <a:pt x="1417932" y="905155"/>
                  </a:lnTo>
                  <a:lnTo>
                    <a:pt x="1404957" y="948708"/>
                  </a:lnTo>
                  <a:lnTo>
                    <a:pt x="1389358" y="991062"/>
                  </a:lnTo>
                  <a:lnTo>
                    <a:pt x="1371231" y="1032122"/>
                  </a:lnTo>
                  <a:lnTo>
                    <a:pt x="1350670" y="1071794"/>
                  </a:lnTo>
                  <a:lnTo>
                    <a:pt x="1327772" y="1109981"/>
                  </a:lnTo>
                  <a:lnTo>
                    <a:pt x="1302629" y="1146590"/>
                  </a:lnTo>
                  <a:lnTo>
                    <a:pt x="1275339" y="1181525"/>
                  </a:lnTo>
                  <a:lnTo>
                    <a:pt x="1245994" y="1214692"/>
                  </a:lnTo>
                  <a:lnTo>
                    <a:pt x="1214692" y="1245994"/>
                  </a:lnTo>
                  <a:lnTo>
                    <a:pt x="1181525" y="1275339"/>
                  </a:lnTo>
                  <a:lnTo>
                    <a:pt x="1146590" y="1302629"/>
                  </a:lnTo>
                  <a:lnTo>
                    <a:pt x="1109981" y="1327772"/>
                  </a:lnTo>
                  <a:lnTo>
                    <a:pt x="1071794" y="1350670"/>
                  </a:lnTo>
                  <a:lnTo>
                    <a:pt x="1032122" y="1371231"/>
                  </a:lnTo>
                  <a:lnTo>
                    <a:pt x="991062" y="1389358"/>
                  </a:lnTo>
                  <a:lnTo>
                    <a:pt x="948708" y="1404957"/>
                  </a:lnTo>
                  <a:lnTo>
                    <a:pt x="905155" y="1417932"/>
                  </a:lnTo>
                  <a:lnTo>
                    <a:pt x="860497" y="1428190"/>
                  </a:lnTo>
                  <a:lnTo>
                    <a:pt x="814831" y="1435634"/>
                  </a:lnTo>
                  <a:lnTo>
                    <a:pt x="768251" y="1440170"/>
                  </a:lnTo>
                  <a:lnTo>
                    <a:pt x="720851" y="1441704"/>
                  </a:lnTo>
                  <a:lnTo>
                    <a:pt x="673466" y="1440170"/>
                  </a:lnTo>
                  <a:lnTo>
                    <a:pt x="626898" y="1435634"/>
                  </a:lnTo>
                  <a:lnTo>
                    <a:pt x="581241" y="1428190"/>
                  </a:lnTo>
                  <a:lnTo>
                    <a:pt x="536591" y="1417932"/>
                  </a:lnTo>
                  <a:lnTo>
                    <a:pt x="493044" y="1404957"/>
                  </a:lnTo>
                  <a:lnTo>
                    <a:pt x="450694" y="1389358"/>
                  </a:lnTo>
                  <a:lnTo>
                    <a:pt x="409636" y="1371231"/>
                  </a:lnTo>
                  <a:lnTo>
                    <a:pt x="369966" y="1350670"/>
                  </a:lnTo>
                  <a:lnTo>
                    <a:pt x="331778" y="1327772"/>
                  </a:lnTo>
                  <a:lnTo>
                    <a:pt x="295168" y="1302629"/>
                  </a:lnTo>
                  <a:lnTo>
                    <a:pt x="260230" y="1275339"/>
                  </a:lnTo>
                  <a:lnTo>
                    <a:pt x="227061" y="1245994"/>
                  </a:lnTo>
                  <a:lnTo>
                    <a:pt x="195754" y="1214692"/>
                  </a:lnTo>
                  <a:lnTo>
                    <a:pt x="166406" y="1181525"/>
                  </a:lnTo>
                  <a:lnTo>
                    <a:pt x="139110" y="1146590"/>
                  </a:lnTo>
                  <a:lnTo>
                    <a:pt x="113963" y="1109981"/>
                  </a:lnTo>
                  <a:lnTo>
                    <a:pt x="91059" y="1071794"/>
                  </a:lnTo>
                  <a:lnTo>
                    <a:pt x="70494" y="1032122"/>
                  </a:lnTo>
                  <a:lnTo>
                    <a:pt x="52362" y="991062"/>
                  </a:lnTo>
                  <a:lnTo>
                    <a:pt x="36758" y="948708"/>
                  </a:lnTo>
                  <a:lnTo>
                    <a:pt x="23779" y="905155"/>
                  </a:lnTo>
                  <a:lnTo>
                    <a:pt x="13518" y="860497"/>
                  </a:lnTo>
                  <a:lnTo>
                    <a:pt x="6071" y="814831"/>
                  </a:lnTo>
                  <a:lnTo>
                    <a:pt x="1533" y="768251"/>
                  </a:lnTo>
                  <a:lnTo>
                    <a:pt x="0" y="720851"/>
                  </a:lnTo>
                  <a:close/>
                </a:path>
              </a:pathLst>
            </a:custGeom>
            <a:ln w="12700">
              <a:solidFill>
                <a:srgbClr val="585858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744081" y="3758564"/>
              <a:ext cx="641985" cy="641985"/>
            </a:xfrm>
            <a:custGeom>
              <a:avLst/>
              <a:gdLst/>
              <a:ahLst/>
              <a:cxnLst/>
              <a:rect l="l" t="t" r="r" b="b"/>
              <a:pathLst>
                <a:path w="641984" h="641985">
                  <a:moveTo>
                    <a:pt x="320928" y="0"/>
                  </a:moveTo>
                  <a:lnTo>
                    <a:pt x="273493" y="3481"/>
                  </a:lnTo>
                  <a:lnTo>
                    <a:pt x="228223" y="13595"/>
                  </a:lnTo>
                  <a:lnTo>
                    <a:pt x="185612" y="29843"/>
                  </a:lnTo>
                  <a:lnTo>
                    <a:pt x="146158" y="51729"/>
                  </a:lnTo>
                  <a:lnTo>
                    <a:pt x="110356" y="78757"/>
                  </a:lnTo>
                  <a:lnTo>
                    <a:pt x="78702" y="110428"/>
                  </a:lnTo>
                  <a:lnTo>
                    <a:pt x="51691" y="146247"/>
                  </a:lnTo>
                  <a:lnTo>
                    <a:pt x="29820" y="185716"/>
                  </a:lnTo>
                  <a:lnTo>
                    <a:pt x="13583" y="228338"/>
                  </a:lnTo>
                  <a:lnTo>
                    <a:pt x="3478" y="273617"/>
                  </a:lnTo>
                  <a:lnTo>
                    <a:pt x="0" y="321056"/>
                  </a:lnTo>
                  <a:lnTo>
                    <a:pt x="3478" y="368462"/>
                  </a:lnTo>
                  <a:lnTo>
                    <a:pt x="13583" y="413715"/>
                  </a:lnTo>
                  <a:lnTo>
                    <a:pt x="29820" y="456317"/>
                  </a:lnTo>
                  <a:lnTo>
                    <a:pt x="51691" y="495770"/>
                  </a:lnTo>
                  <a:lnTo>
                    <a:pt x="78702" y="531576"/>
                  </a:lnTo>
                  <a:lnTo>
                    <a:pt x="110356" y="563239"/>
                  </a:lnTo>
                  <a:lnTo>
                    <a:pt x="146158" y="590261"/>
                  </a:lnTo>
                  <a:lnTo>
                    <a:pt x="185612" y="612144"/>
                  </a:lnTo>
                  <a:lnTo>
                    <a:pt x="228223" y="628390"/>
                  </a:lnTo>
                  <a:lnTo>
                    <a:pt x="273493" y="638503"/>
                  </a:lnTo>
                  <a:lnTo>
                    <a:pt x="320928" y="641985"/>
                  </a:lnTo>
                  <a:lnTo>
                    <a:pt x="368367" y="638503"/>
                  </a:lnTo>
                  <a:lnTo>
                    <a:pt x="413646" y="628390"/>
                  </a:lnTo>
                  <a:lnTo>
                    <a:pt x="456268" y="612144"/>
                  </a:lnTo>
                  <a:lnTo>
                    <a:pt x="495737" y="590261"/>
                  </a:lnTo>
                  <a:lnTo>
                    <a:pt x="531556" y="563239"/>
                  </a:lnTo>
                  <a:lnTo>
                    <a:pt x="563227" y="531576"/>
                  </a:lnTo>
                  <a:lnTo>
                    <a:pt x="590255" y="495770"/>
                  </a:lnTo>
                  <a:lnTo>
                    <a:pt x="612141" y="456317"/>
                  </a:lnTo>
                  <a:lnTo>
                    <a:pt x="628389" y="413715"/>
                  </a:lnTo>
                  <a:lnTo>
                    <a:pt x="638503" y="368462"/>
                  </a:lnTo>
                  <a:lnTo>
                    <a:pt x="641985" y="321056"/>
                  </a:lnTo>
                  <a:lnTo>
                    <a:pt x="638503" y="273617"/>
                  </a:lnTo>
                  <a:lnTo>
                    <a:pt x="628389" y="228338"/>
                  </a:lnTo>
                  <a:lnTo>
                    <a:pt x="612141" y="185716"/>
                  </a:lnTo>
                  <a:lnTo>
                    <a:pt x="590255" y="146247"/>
                  </a:lnTo>
                  <a:lnTo>
                    <a:pt x="563227" y="110428"/>
                  </a:lnTo>
                  <a:lnTo>
                    <a:pt x="531556" y="78757"/>
                  </a:lnTo>
                  <a:lnTo>
                    <a:pt x="495737" y="51729"/>
                  </a:lnTo>
                  <a:lnTo>
                    <a:pt x="456268" y="29843"/>
                  </a:lnTo>
                  <a:lnTo>
                    <a:pt x="413646" y="13595"/>
                  </a:lnTo>
                  <a:lnTo>
                    <a:pt x="368367" y="3481"/>
                  </a:lnTo>
                  <a:lnTo>
                    <a:pt x="320928" y="0"/>
                  </a:lnTo>
                  <a:close/>
                </a:path>
              </a:pathLst>
            </a:custGeom>
            <a:solidFill>
              <a:srgbClr val="D21B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744081" y="3758564"/>
              <a:ext cx="641985" cy="641985"/>
            </a:xfrm>
            <a:custGeom>
              <a:avLst/>
              <a:gdLst/>
              <a:ahLst/>
              <a:cxnLst/>
              <a:rect l="l" t="t" r="r" b="b"/>
              <a:pathLst>
                <a:path w="641984" h="641985">
                  <a:moveTo>
                    <a:pt x="0" y="321056"/>
                  </a:moveTo>
                  <a:lnTo>
                    <a:pt x="3478" y="273617"/>
                  </a:lnTo>
                  <a:lnTo>
                    <a:pt x="13583" y="228338"/>
                  </a:lnTo>
                  <a:lnTo>
                    <a:pt x="29820" y="185716"/>
                  </a:lnTo>
                  <a:lnTo>
                    <a:pt x="51691" y="146247"/>
                  </a:lnTo>
                  <a:lnTo>
                    <a:pt x="78702" y="110428"/>
                  </a:lnTo>
                  <a:lnTo>
                    <a:pt x="110356" y="78757"/>
                  </a:lnTo>
                  <a:lnTo>
                    <a:pt x="146158" y="51729"/>
                  </a:lnTo>
                  <a:lnTo>
                    <a:pt x="185612" y="29843"/>
                  </a:lnTo>
                  <a:lnTo>
                    <a:pt x="228223" y="13595"/>
                  </a:lnTo>
                  <a:lnTo>
                    <a:pt x="273493" y="3481"/>
                  </a:lnTo>
                  <a:lnTo>
                    <a:pt x="320928" y="0"/>
                  </a:lnTo>
                  <a:lnTo>
                    <a:pt x="368367" y="3481"/>
                  </a:lnTo>
                  <a:lnTo>
                    <a:pt x="413646" y="13595"/>
                  </a:lnTo>
                  <a:lnTo>
                    <a:pt x="456268" y="29843"/>
                  </a:lnTo>
                  <a:lnTo>
                    <a:pt x="495737" y="51729"/>
                  </a:lnTo>
                  <a:lnTo>
                    <a:pt x="531556" y="78757"/>
                  </a:lnTo>
                  <a:lnTo>
                    <a:pt x="563227" y="110428"/>
                  </a:lnTo>
                  <a:lnTo>
                    <a:pt x="590255" y="146247"/>
                  </a:lnTo>
                  <a:lnTo>
                    <a:pt x="612141" y="185716"/>
                  </a:lnTo>
                  <a:lnTo>
                    <a:pt x="628389" y="228338"/>
                  </a:lnTo>
                  <a:lnTo>
                    <a:pt x="638503" y="273617"/>
                  </a:lnTo>
                  <a:lnTo>
                    <a:pt x="641985" y="321056"/>
                  </a:lnTo>
                  <a:lnTo>
                    <a:pt x="638503" y="368462"/>
                  </a:lnTo>
                  <a:lnTo>
                    <a:pt x="628389" y="413715"/>
                  </a:lnTo>
                  <a:lnTo>
                    <a:pt x="612141" y="456317"/>
                  </a:lnTo>
                  <a:lnTo>
                    <a:pt x="590255" y="495770"/>
                  </a:lnTo>
                  <a:lnTo>
                    <a:pt x="563227" y="531576"/>
                  </a:lnTo>
                  <a:lnTo>
                    <a:pt x="531556" y="563239"/>
                  </a:lnTo>
                  <a:lnTo>
                    <a:pt x="495737" y="590261"/>
                  </a:lnTo>
                  <a:lnTo>
                    <a:pt x="456268" y="612144"/>
                  </a:lnTo>
                  <a:lnTo>
                    <a:pt x="413646" y="628390"/>
                  </a:lnTo>
                  <a:lnTo>
                    <a:pt x="368367" y="638503"/>
                  </a:lnTo>
                  <a:lnTo>
                    <a:pt x="320928" y="641985"/>
                  </a:lnTo>
                  <a:lnTo>
                    <a:pt x="273493" y="638503"/>
                  </a:lnTo>
                  <a:lnTo>
                    <a:pt x="228223" y="628390"/>
                  </a:lnTo>
                  <a:lnTo>
                    <a:pt x="185612" y="612144"/>
                  </a:lnTo>
                  <a:lnTo>
                    <a:pt x="146158" y="590261"/>
                  </a:lnTo>
                  <a:lnTo>
                    <a:pt x="110356" y="563239"/>
                  </a:lnTo>
                  <a:lnTo>
                    <a:pt x="78702" y="531576"/>
                  </a:lnTo>
                  <a:lnTo>
                    <a:pt x="51691" y="495770"/>
                  </a:lnTo>
                  <a:lnTo>
                    <a:pt x="29820" y="456317"/>
                  </a:lnTo>
                  <a:lnTo>
                    <a:pt x="13583" y="413715"/>
                  </a:lnTo>
                  <a:lnTo>
                    <a:pt x="3478" y="368462"/>
                  </a:lnTo>
                  <a:lnTo>
                    <a:pt x="0" y="32105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337932" y="2423922"/>
              <a:ext cx="3583940" cy="1438275"/>
            </a:xfrm>
            <a:custGeom>
              <a:avLst/>
              <a:gdLst/>
              <a:ahLst/>
              <a:cxnLst/>
              <a:rect l="l" t="t" r="r" b="b"/>
              <a:pathLst>
                <a:path w="3583940" h="1438275">
                  <a:moveTo>
                    <a:pt x="3583940" y="0"/>
                  </a:moveTo>
                  <a:lnTo>
                    <a:pt x="663067" y="0"/>
                  </a:lnTo>
                  <a:lnTo>
                    <a:pt x="663067" y="772922"/>
                  </a:lnTo>
                  <a:lnTo>
                    <a:pt x="0" y="1437894"/>
                  </a:lnTo>
                  <a:lnTo>
                    <a:pt x="663067" y="1104264"/>
                  </a:lnTo>
                  <a:lnTo>
                    <a:pt x="663067" y="1325117"/>
                  </a:lnTo>
                  <a:lnTo>
                    <a:pt x="3583940" y="1325117"/>
                  </a:lnTo>
                  <a:lnTo>
                    <a:pt x="3583940" y="0"/>
                  </a:lnTo>
                  <a:close/>
                </a:path>
              </a:pathLst>
            </a:custGeom>
            <a:solidFill>
              <a:srgbClr val="4E75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8080629" y="2498217"/>
            <a:ext cx="2708275" cy="11576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 i="1">
                <a:solidFill>
                  <a:srgbClr val="FFFFFF"/>
                </a:solidFill>
                <a:latin typeface="Calibri"/>
                <a:cs typeface="Calibri"/>
              </a:rPr>
              <a:t>Utilizing</a:t>
            </a:r>
            <a:r>
              <a:rPr dirty="0" sz="14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FFFFFF"/>
                </a:solidFill>
                <a:latin typeface="Calibri"/>
                <a:cs typeface="Calibri"/>
              </a:rPr>
              <a:t>landmarks.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Landmarks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unique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ability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provide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quick</a:t>
            </a:r>
            <a:r>
              <a:rPr dirty="0" sz="10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effective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hierarchy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within</a:t>
            </a:r>
            <a:r>
              <a:rPr dirty="0" sz="1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spatial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arrangements.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Whether at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scale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neighborhood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within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building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lobby,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landmarks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offer a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clear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memorable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catalog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experience of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specific</a:t>
            </a:r>
            <a:r>
              <a:rPr dirty="0" sz="10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place.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228600" y="-6350"/>
            <a:ext cx="10516235" cy="6483985"/>
            <a:chOff x="228600" y="-6350"/>
            <a:chExt cx="10516235" cy="6483985"/>
          </a:xfrm>
        </p:grpSpPr>
        <p:sp>
          <p:nvSpPr>
            <p:cNvPr id="13" name="object 13" descr=""/>
            <p:cNvSpPr/>
            <p:nvPr/>
          </p:nvSpPr>
          <p:spPr>
            <a:xfrm>
              <a:off x="9296400" y="5029200"/>
              <a:ext cx="1442085" cy="1442085"/>
            </a:xfrm>
            <a:custGeom>
              <a:avLst/>
              <a:gdLst/>
              <a:ahLst/>
              <a:cxnLst/>
              <a:rect l="l" t="t" r="r" b="b"/>
              <a:pathLst>
                <a:path w="1442084" h="1442085">
                  <a:moveTo>
                    <a:pt x="720851" y="0"/>
                  </a:moveTo>
                  <a:lnTo>
                    <a:pt x="673452" y="1533"/>
                  </a:lnTo>
                  <a:lnTo>
                    <a:pt x="626872" y="6069"/>
                  </a:lnTo>
                  <a:lnTo>
                    <a:pt x="581206" y="13513"/>
                  </a:lnTo>
                  <a:lnTo>
                    <a:pt x="536548" y="23771"/>
                  </a:lnTo>
                  <a:lnTo>
                    <a:pt x="492995" y="36746"/>
                  </a:lnTo>
                  <a:lnTo>
                    <a:pt x="450641" y="52345"/>
                  </a:lnTo>
                  <a:lnTo>
                    <a:pt x="409581" y="70472"/>
                  </a:lnTo>
                  <a:lnTo>
                    <a:pt x="369909" y="91033"/>
                  </a:lnTo>
                  <a:lnTo>
                    <a:pt x="331722" y="113931"/>
                  </a:lnTo>
                  <a:lnTo>
                    <a:pt x="295113" y="139074"/>
                  </a:lnTo>
                  <a:lnTo>
                    <a:pt x="260178" y="166364"/>
                  </a:lnTo>
                  <a:lnTo>
                    <a:pt x="227011" y="195709"/>
                  </a:lnTo>
                  <a:lnTo>
                    <a:pt x="195709" y="227011"/>
                  </a:lnTo>
                  <a:lnTo>
                    <a:pt x="166364" y="260178"/>
                  </a:lnTo>
                  <a:lnTo>
                    <a:pt x="139074" y="295113"/>
                  </a:lnTo>
                  <a:lnTo>
                    <a:pt x="113931" y="331722"/>
                  </a:lnTo>
                  <a:lnTo>
                    <a:pt x="91033" y="369909"/>
                  </a:lnTo>
                  <a:lnTo>
                    <a:pt x="70472" y="409581"/>
                  </a:lnTo>
                  <a:lnTo>
                    <a:pt x="52345" y="450641"/>
                  </a:lnTo>
                  <a:lnTo>
                    <a:pt x="36746" y="492995"/>
                  </a:lnTo>
                  <a:lnTo>
                    <a:pt x="23771" y="536548"/>
                  </a:lnTo>
                  <a:lnTo>
                    <a:pt x="13513" y="581206"/>
                  </a:lnTo>
                  <a:lnTo>
                    <a:pt x="6069" y="626872"/>
                  </a:lnTo>
                  <a:lnTo>
                    <a:pt x="1533" y="673452"/>
                  </a:lnTo>
                  <a:lnTo>
                    <a:pt x="0" y="720852"/>
                  </a:lnTo>
                  <a:lnTo>
                    <a:pt x="1533" y="768248"/>
                  </a:lnTo>
                  <a:lnTo>
                    <a:pt x="6069" y="814826"/>
                  </a:lnTo>
                  <a:lnTo>
                    <a:pt x="13513" y="860490"/>
                  </a:lnTo>
                  <a:lnTo>
                    <a:pt x="23771" y="905146"/>
                  </a:lnTo>
                  <a:lnTo>
                    <a:pt x="36746" y="948698"/>
                  </a:lnTo>
                  <a:lnTo>
                    <a:pt x="52345" y="991051"/>
                  </a:lnTo>
                  <a:lnTo>
                    <a:pt x="70472" y="1032111"/>
                  </a:lnTo>
                  <a:lnTo>
                    <a:pt x="91033" y="1071782"/>
                  </a:lnTo>
                  <a:lnTo>
                    <a:pt x="113931" y="1109970"/>
                  </a:lnTo>
                  <a:lnTo>
                    <a:pt x="139074" y="1146579"/>
                  </a:lnTo>
                  <a:lnTo>
                    <a:pt x="166364" y="1181515"/>
                  </a:lnTo>
                  <a:lnTo>
                    <a:pt x="195709" y="1214682"/>
                  </a:lnTo>
                  <a:lnTo>
                    <a:pt x="227011" y="1245985"/>
                  </a:lnTo>
                  <a:lnTo>
                    <a:pt x="260178" y="1275330"/>
                  </a:lnTo>
                  <a:lnTo>
                    <a:pt x="295113" y="1302622"/>
                  </a:lnTo>
                  <a:lnTo>
                    <a:pt x="331722" y="1327765"/>
                  </a:lnTo>
                  <a:lnTo>
                    <a:pt x="369909" y="1350665"/>
                  </a:lnTo>
                  <a:lnTo>
                    <a:pt x="409581" y="1371227"/>
                  </a:lnTo>
                  <a:lnTo>
                    <a:pt x="450641" y="1389355"/>
                  </a:lnTo>
                  <a:lnTo>
                    <a:pt x="492995" y="1404954"/>
                  </a:lnTo>
                  <a:lnTo>
                    <a:pt x="536548" y="1417931"/>
                  </a:lnTo>
                  <a:lnTo>
                    <a:pt x="581206" y="1428189"/>
                  </a:lnTo>
                  <a:lnTo>
                    <a:pt x="626872" y="1435634"/>
                  </a:lnTo>
                  <a:lnTo>
                    <a:pt x="673452" y="1440170"/>
                  </a:lnTo>
                  <a:lnTo>
                    <a:pt x="720851" y="1441704"/>
                  </a:lnTo>
                  <a:lnTo>
                    <a:pt x="768251" y="1440170"/>
                  </a:lnTo>
                  <a:lnTo>
                    <a:pt x="814831" y="1435634"/>
                  </a:lnTo>
                  <a:lnTo>
                    <a:pt x="860497" y="1428189"/>
                  </a:lnTo>
                  <a:lnTo>
                    <a:pt x="905155" y="1417931"/>
                  </a:lnTo>
                  <a:lnTo>
                    <a:pt x="948708" y="1404954"/>
                  </a:lnTo>
                  <a:lnTo>
                    <a:pt x="991062" y="1389355"/>
                  </a:lnTo>
                  <a:lnTo>
                    <a:pt x="1032122" y="1371227"/>
                  </a:lnTo>
                  <a:lnTo>
                    <a:pt x="1071794" y="1350665"/>
                  </a:lnTo>
                  <a:lnTo>
                    <a:pt x="1109981" y="1327765"/>
                  </a:lnTo>
                  <a:lnTo>
                    <a:pt x="1146590" y="1302622"/>
                  </a:lnTo>
                  <a:lnTo>
                    <a:pt x="1181525" y="1275330"/>
                  </a:lnTo>
                  <a:lnTo>
                    <a:pt x="1214692" y="1245985"/>
                  </a:lnTo>
                  <a:lnTo>
                    <a:pt x="1245994" y="1214682"/>
                  </a:lnTo>
                  <a:lnTo>
                    <a:pt x="1275339" y="1181515"/>
                  </a:lnTo>
                  <a:lnTo>
                    <a:pt x="1302629" y="1146579"/>
                  </a:lnTo>
                  <a:lnTo>
                    <a:pt x="1327772" y="1109970"/>
                  </a:lnTo>
                  <a:lnTo>
                    <a:pt x="1350670" y="1071782"/>
                  </a:lnTo>
                  <a:lnTo>
                    <a:pt x="1371231" y="1032111"/>
                  </a:lnTo>
                  <a:lnTo>
                    <a:pt x="1389358" y="991051"/>
                  </a:lnTo>
                  <a:lnTo>
                    <a:pt x="1404957" y="948698"/>
                  </a:lnTo>
                  <a:lnTo>
                    <a:pt x="1417932" y="905146"/>
                  </a:lnTo>
                  <a:lnTo>
                    <a:pt x="1428190" y="860490"/>
                  </a:lnTo>
                  <a:lnTo>
                    <a:pt x="1435634" y="814826"/>
                  </a:lnTo>
                  <a:lnTo>
                    <a:pt x="1440170" y="768248"/>
                  </a:lnTo>
                  <a:lnTo>
                    <a:pt x="1441703" y="720852"/>
                  </a:lnTo>
                  <a:lnTo>
                    <a:pt x="1440170" y="673452"/>
                  </a:lnTo>
                  <a:lnTo>
                    <a:pt x="1435634" y="626872"/>
                  </a:lnTo>
                  <a:lnTo>
                    <a:pt x="1428190" y="581206"/>
                  </a:lnTo>
                  <a:lnTo>
                    <a:pt x="1417932" y="536548"/>
                  </a:lnTo>
                  <a:lnTo>
                    <a:pt x="1404957" y="492995"/>
                  </a:lnTo>
                  <a:lnTo>
                    <a:pt x="1389358" y="450641"/>
                  </a:lnTo>
                  <a:lnTo>
                    <a:pt x="1371231" y="409581"/>
                  </a:lnTo>
                  <a:lnTo>
                    <a:pt x="1350670" y="369909"/>
                  </a:lnTo>
                  <a:lnTo>
                    <a:pt x="1327772" y="331722"/>
                  </a:lnTo>
                  <a:lnTo>
                    <a:pt x="1302629" y="295113"/>
                  </a:lnTo>
                  <a:lnTo>
                    <a:pt x="1275339" y="260178"/>
                  </a:lnTo>
                  <a:lnTo>
                    <a:pt x="1245994" y="227011"/>
                  </a:lnTo>
                  <a:lnTo>
                    <a:pt x="1214692" y="195709"/>
                  </a:lnTo>
                  <a:lnTo>
                    <a:pt x="1181525" y="166364"/>
                  </a:lnTo>
                  <a:lnTo>
                    <a:pt x="1146590" y="139074"/>
                  </a:lnTo>
                  <a:lnTo>
                    <a:pt x="1109981" y="113931"/>
                  </a:lnTo>
                  <a:lnTo>
                    <a:pt x="1071794" y="91033"/>
                  </a:lnTo>
                  <a:lnTo>
                    <a:pt x="1032122" y="70472"/>
                  </a:lnTo>
                  <a:lnTo>
                    <a:pt x="991062" y="52345"/>
                  </a:lnTo>
                  <a:lnTo>
                    <a:pt x="948708" y="36746"/>
                  </a:lnTo>
                  <a:lnTo>
                    <a:pt x="905155" y="23771"/>
                  </a:lnTo>
                  <a:lnTo>
                    <a:pt x="860497" y="13513"/>
                  </a:lnTo>
                  <a:lnTo>
                    <a:pt x="814831" y="6069"/>
                  </a:lnTo>
                  <a:lnTo>
                    <a:pt x="768251" y="1533"/>
                  </a:lnTo>
                  <a:lnTo>
                    <a:pt x="720851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296400" y="5029200"/>
              <a:ext cx="1442085" cy="1442085"/>
            </a:xfrm>
            <a:custGeom>
              <a:avLst/>
              <a:gdLst/>
              <a:ahLst/>
              <a:cxnLst/>
              <a:rect l="l" t="t" r="r" b="b"/>
              <a:pathLst>
                <a:path w="1442084" h="1442085">
                  <a:moveTo>
                    <a:pt x="0" y="720852"/>
                  </a:moveTo>
                  <a:lnTo>
                    <a:pt x="1533" y="673452"/>
                  </a:lnTo>
                  <a:lnTo>
                    <a:pt x="6069" y="626872"/>
                  </a:lnTo>
                  <a:lnTo>
                    <a:pt x="13513" y="581206"/>
                  </a:lnTo>
                  <a:lnTo>
                    <a:pt x="23771" y="536548"/>
                  </a:lnTo>
                  <a:lnTo>
                    <a:pt x="36746" y="492995"/>
                  </a:lnTo>
                  <a:lnTo>
                    <a:pt x="52345" y="450641"/>
                  </a:lnTo>
                  <a:lnTo>
                    <a:pt x="70472" y="409581"/>
                  </a:lnTo>
                  <a:lnTo>
                    <a:pt x="91033" y="369909"/>
                  </a:lnTo>
                  <a:lnTo>
                    <a:pt x="113931" y="331722"/>
                  </a:lnTo>
                  <a:lnTo>
                    <a:pt x="139074" y="295113"/>
                  </a:lnTo>
                  <a:lnTo>
                    <a:pt x="166364" y="260178"/>
                  </a:lnTo>
                  <a:lnTo>
                    <a:pt x="195709" y="227011"/>
                  </a:lnTo>
                  <a:lnTo>
                    <a:pt x="227011" y="195709"/>
                  </a:lnTo>
                  <a:lnTo>
                    <a:pt x="260178" y="166364"/>
                  </a:lnTo>
                  <a:lnTo>
                    <a:pt x="295113" y="139074"/>
                  </a:lnTo>
                  <a:lnTo>
                    <a:pt x="331722" y="113931"/>
                  </a:lnTo>
                  <a:lnTo>
                    <a:pt x="369909" y="91033"/>
                  </a:lnTo>
                  <a:lnTo>
                    <a:pt x="409581" y="70472"/>
                  </a:lnTo>
                  <a:lnTo>
                    <a:pt x="450641" y="52345"/>
                  </a:lnTo>
                  <a:lnTo>
                    <a:pt x="492995" y="36746"/>
                  </a:lnTo>
                  <a:lnTo>
                    <a:pt x="536548" y="23771"/>
                  </a:lnTo>
                  <a:lnTo>
                    <a:pt x="581206" y="13513"/>
                  </a:lnTo>
                  <a:lnTo>
                    <a:pt x="626872" y="6069"/>
                  </a:lnTo>
                  <a:lnTo>
                    <a:pt x="673452" y="1533"/>
                  </a:lnTo>
                  <a:lnTo>
                    <a:pt x="720851" y="0"/>
                  </a:lnTo>
                  <a:lnTo>
                    <a:pt x="768251" y="1533"/>
                  </a:lnTo>
                  <a:lnTo>
                    <a:pt x="814831" y="6069"/>
                  </a:lnTo>
                  <a:lnTo>
                    <a:pt x="860497" y="13513"/>
                  </a:lnTo>
                  <a:lnTo>
                    <a:pt x="905155" y="23771"/>
                  </a:lnTo>
                  <a:lnTo>
                    <a:pt x="948708" y="36746"/>
                  </a:lnTo>
                  <a:lnTo>
                    <a:pt x="991062" y="52345"/>
                  </a:lnTo>
                  <a:lnTo>
                    <a:pt x="1032122" y="70472"/>
                  </a:lnTo>
                  <a:lnTo>
                    <a:pt x="1071794" y="91033"/>
                  </a:lnTo>
                  <a:lnTo>
                    <a:pt x="1109981" y="113931"/>
                  </a:lnTo>
                  <a:lnTo>
                    <a:pt x="1146590" y="139074"/>
                  </a:lnTo>
                  <a:lnTo>
                    <a:pt x="1181525" y="166364"/>
                  </a:lnTo>
                  <a:lnTo>
                    <a:pt x="1214692" y="195709"/>
                  </a:lnTo>
                  <a:lnTo>
                    <a:pt x="1245994" y="227011"/>
                  </a:lnTo>
                  <a:lnTo>
                    <a:pt x="1275339" y="260178"/>
                  </a:lnTo>
                  <a:lnTo>
                    <a:pt x="1302629" y="295113"/>
                  </a:lnTo>
                  <a:lnTo>
                    <a:pt x="1327772" y="331722"/>
                  </a:lnTo>
                  <a:lnTo>
                    <a:pt x="1350670" y="369909"/>
                  </a:lnTo>
                  <a:lnTo>
                    <a:pt x="1371231" y="409581"/>
                  </a:lnTo>
                  <a:lnTo>
                    <a:pt x="1389358" y="450641"/>
                  </a:lnTo>
                  <a:lnTo>
                    <a:pt x="1404957" y="492995"/>
                  </a:lnTo>
                  <a:lnTo>
                    <a:pt x="1417932" y="536548"/>
                  </a:lnTo>
                  <a:lnTo>
                    <a:pt x="1428190" y="581206"/>
                  </a:lnTo>
                  <a:lnTo>
                    <a:pt x="1435634" y="626872"/>
                  </a:lnTo>
                  <a:lnTo>
                    <a:pt x="1440170" y="673452"/>
                  </a:lnTo>
                  <a:lnTo>
                    <a:pt x="1441703" y="720852"/>
                  </a:lnTo>
                  <a:lnTo>
                    <a:pt x="1440170" y="768248"/>
                  </a:lnTo>
                  <a:lnTo>
                    <a:pt x="1435634" y="814826"/>
                  </a:lnTo>
                  <a:lnTo>
                    <a:pt x="1428190" y="860490"/>
                  </a:lnTo>
                  <a:lnTo>
                    <a:pt x="1417932" y="905146"/>
                  </a:lnTo>
                  <a:lnTo>
                    <a:pt x="1404957" y="948698"/>
                  </a:lnTo>
                  <a:lnTo>
                    <a:pt x="1389358" y="991051"/>
                  </a:lnTo>
                  <a:lnTo>
                    <a:pt x="1371231" y="1032111"/>
                  </a:lnTo>
                  <a:lnTo>
                    <a:pt x="1350670" y="1071782"/>
                  </a:lnTo>
                  <a:lnTo>
                    <a:pt x="1327772" y="1109970"/>
                  </a:lnTo>
                  <a:lnTo>
                    <a:pt x="1302629" y="1146579"/>
                  </a:lnTo>
                  <a:lnTo>
                    <a:pt x="1275339" y="1181515"/>
                  </a:lnTo>
                  <a:lnTo>
                    <a:pt x="1245994" y="1214682"/>
                  </a:lnTo>
                  <a:lnTo>
                    <a:pt x="1214692" y="1245985"/>
                  </a:lnTo>
                  <a:lnTo>
                    <a:pt x="1181525" y="1275330"/>
                  </a:lnTo>
                  <a:lnTo>
                    <a:pt x="1146590" y="1302622"/>
                  </a:lnTo>
                  <a:lnTo>
                    <a:pt x="1109981" y="1327765"/>
                  </a:lnTo>
                  <a:lnTo>
                    <a:pt x="1071794" y="1350665"/>
                  </a:lnTo>
                  <a:lnTo>
                    <a:pt x="1032122" y="1371227"/>
                  </a:lnTo>
                  <a:lnTo>
                    <a:pt x="991062" y="1389355"/>
                  </a:lnTo>
                  <a:lnTo>
                    <a:pt x="948708" y="1404954"/>
                  </a:lnTo>
                  <a:lnTo>
                    <a:pt x="905155" y="1417931"/>
                  </a:lnTo>
                  <a:lnTo>
                    <a:pt x="860497" y="1428189"/>
                  </a:lnTo>
                  <a:lnTo>
                    <a:pt x="814831" y="1435634"/>
                  </a:lnTo>
                  <a:lnTo>
                    <a:pt x="768251" y="1440170"/>
                  </a:lnTo>
                  <a:lnTo>
                    <a:pt x="720851" y="1441704"/>
                  </a:lnTo>
                  <a:lnTo>
                    <a:pt x="673452" y="1440170"/>
                  </a:lnTo>
                  <a:lnTo>
                    <a:pt x="626872" y="1435634"/>
                  </a:lnTo>
                  <a:lnTo>
                    <a:pt x="581206" y="1428189"/>
                  </a:lnTo>
                  <a:lnTo>
                    <a:pt x="536548" y="1417931"/>
                  </a:lnTo>
                  <a:lnTo>
                    <a:pt x="492995" y="1404954"/>
                  </a:lnTo>
                  <a:lnTo>
                    <a:pt x="450641" y="1389355"/>
                  </a:lnTo>
                  <a:lnTo>
                    <a:pt x="409581" y="1371227"/>
                  </a:lnTo>
                  <a:lnTo>
                    <a:pt x="369909" y="1350665"/>
                  </a:lnTo>
                  <a:lnTo>
                    <a:pt x="331722" y="1327765"/>
                  </a:lnTo>
                  <a:lnTo>
                    <a:pt x="295113" y="1302622"/>
                  </a:lnTo>
                  <a:lnTo>
                    <a:pt x="260178" y="1275330"/>
                  </a:lnTo>
                  <a:lnTo>
                    <a:pt x="227011" y="1245985"/>
                  </a:lnTo>
                  <a:lnTo>
                    <a:pt x="195709" y="1214682"/>
                  </a:lnTo>
                  <a:lnTo>
                    <a:pt x="166364" y="1181515"/>
                  </a:lnTo>
                  <a:lnTo>
                    <a:pt x="139074" y="1146579"/>
                  </a:lnTo>
                  <a:lnTo>
                    <a:pt x="113931" y="1109970"/>
                  </a:lnTo>
                  <a:lnTo>
                    <a:pt x="91033" y="1071782"/>
                  </a:lnTo>
                  <a:lnTo>
                    <a:pt x="70472" y="1032111"/>
                  </a:lnTo>
                  <a:lnTo>
                    <a:pt x="52345" y="991051"/>
                  </a:lnTo>
                  <a:lnTo>
                    <a:pt x="36746" y="948698"/>
                  </a:lnTo>
                  <a:lnTo>
                    <a:pt x="23771" y="905146"/>
                  </a:lnTo>
                  <a:lnTo>
                    <a:pt x="13513" y="860490"/>
                  </a:lnTo>
                  <a:lnTo>
                    <a:pt x="6069" y="814826"/>
                  </a:lnTo>
                  <a:lnTo>
                    <a:pt x="1533" y="768248"/>
                  </a:lnTo>
                  <a:lnTo>
                    <a:pt x="0" y="720852"/>
                  </a:lnTo>
                  <a:close/>
                </a:path>
              </a:pathLst>
            </a:custGeom>
            <a:ln w="12700">
              <a:solidFill>
                <a:srgbClr val="585858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699879" y="5434965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20" h="642620">
                  <a:moveTo>
                    <a:pt x="321055" y="0"/>
                  </a:moveTo>
                  <a:lnTo>
                    <a:pt x="273617" y="3481"/>
                  </a:lnTo>
                  <a:lnTo>
                    <a:pt x="228338" y="13594"/>
                  </a:lnTo>
                  <a:lnTo>
                    <a:pt x="185716" y="29842"/>
                  </a:lnTo>
                  <a:lnTo>
                    <a:pt x="146247" y="51726"/>
                  </a:lnTo>
                  <a:lnTo>
                    <a:pt x="110428" y="78751"/>
                  </a:lnTo>
                  <a:lnTo>
                    <a:pt x="78757" y="110418"/>
                  </a:lnTo>
                  <a:lnTo>
                    <a:pt x="51729" y="146231"/>
                  </a:lnTo>
                  <a:lnTo>
                    <a:pt x="29843" y="185692"/>
                  </a:lnTo>
                  <a:lnTo>
                    <a:pt x="13595" y="228304"/>
                  </a:lnTo>
                  <a:lnTo>
                    <a:pt x="3481" y="273570"/>
                  </a:lnTo>
                  <a:lnTo>
                    <a:pt x="0" y="320992"/>
                  </a:lnTo>
                  <a:lnTo>
                    <a:pt x="3481" y="368429"/>
                  </a:lnTo>
                  <a:lnTo>
                    <a:pt x="13595" y="413706"/>
                  </a:lnTo>
                  <a:lnTo>
                    <a:pt x="29843" y="456324"/>
                  </a:lnTo>
                  <a:lnTo>
                    <a:pt x="51729" y="495789"/>
                  </a:lnTo>
                  <a:lnTo>
                    <a:pt x="78757" y="531603"/>
                  </a:lnTo>
                  <a:lnTo>
                    <a:pt x="110428" y="563269"/>
                  </a:lnTo>
                  <a:lnTo>
                    <a:pt x="146247" y="590292"/>
                  </a:lnTo>
                  <a:lnTo>
                    <a:pt x="185716" y="612173"/>
                  </a:lnTo>
                  <a:lnTo>
                    <a:pt x="228338" y="628418"/>
                  </a:lnTo>
                  <a:lnTo>
                    <a:pt x="273617" y="638529"/>
                  </a:lnTo>
                  <a:lnTo>
                    <a:pt x="321055" y="642010"/>
                  </a:lnTo>
                  <a:lnTo>
                    <a:pt x="368494" y="638529"/>
                  </a:lnTo>
                  <a:lnTo>
                    <a:pt x="413773" y="628418"/>
                  </a:lnTo>
                  <a:lnTo>
                    <a:pt x="456395" y="612173"/>
                  </a:lnTo>
                  <a:lnTo>
                    <a:pt x="495864" y="590292"/>
                  </a:lnTo>
                  <a:lnTo>
                    <a:pt x="531683" y="563269"/>
                  </a:lnTo>
                  <a:lnTo>
                    <a:pt x="563354" y="531603"/>
                  </a:lnTo>
                  <a:lnTo>
                    <a:pt x="590382" y="495789"/>
                  </a:lnTo>
                  <a:lnTo>
                    <a:pt x="612268" y="456324"/>
                  </a:lnTo>
                  <a:lnTo>
                    <a:pt x="628516" y="413706"/>
                  </a:lnTo>
                  <a:lnTo>
                    <a:pt x="638630" y="368429"/>
                  </a:lnTo>
                  <a:lnTo>
                    <a:pt x="642112" y="320992"/>
                  </a:lnTo>
                  <a:lnTo>
                    <a:pt x="638630" y="273570"/>
                  </a:lnTo>
                  <a:lnTo>
                    <a:pt x="628516" y="228304"/>
                  </a:lnTo>
                  <a:lnTo>
                    <a:pt x="612268" y="185692"/>
                  </a:lnTo>
                  <a:lnTo>
                    <a:pt x="590382" y="146231"/>
                  </a:lnTo>
                  <a:lnTo>
                    <a:pt x="563354" y="110418"/>
                  </a:lnTo>
                  <a:lnTo>
                    <a:pt x="531683" y="78751"/>
                  </a:lnTo>
                  <a:lnTo>
                    <a:pt x="495864" y="51726"/>
                  </a:lnTo>
                  <a:lnTo>
                    <a:pt x="456395" y="29842"/>
                  </a:lnTo>
                  <a:lnTo>
                    <a:pt x="413773" y="13594"/>
                  </a:lnTo>
                  <a:lnTo>
                    <a:pt x="368494" y="3481"/>
                  </a:lnTo>
                  <a:lnTo>
                    <a:pt x="321055" y="0"/>
                  </a:lnTo>
                  <a:close/>
                </a:path>
              </a:pathLst>
            </a:custGeom>
            <a:solidFill>
              <a:srgbClr val="D21B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9699879" y="5434965"/>
              <a:ext cx="642620" cy="642620"/>
            </a:xfrm>
            <a:custGeom>
              <a:avLst/>
              <a:gdLst/>
              <a:ahLst/>
              <a:cxnLst/>
              <a:rect l="l" t="t" r="r" b="b"/>
              <a:pathLst>
                <a:path w="642620" h="642620">
                  <a:moveTo>
                    <a:pt x="0" y="320992"/>
                  </a:moveTo>
                  <a:lnTo>
                    <a:pt x="3481" y="273570"/>
                  </a:lnTo>
                  <a:lnTo>
                    <a:pt x="13595" y="228304"/>
                  </a:lnTo>
                  <a:lnTo>
                    <a:pt x="29843" y="185692"/>
                  </a:lnTo>
                  <a:lnTo>
                    <a:pt x="51729" y="146231"/>
                  </a:lnTo>
                  <a:lnTo>
                    <a:pt x="78757" y="110418"/>
                  </a:lnTo>
                  <a:lnTo>
                    <a:pt x="110428" y="78751"/>
                  </a:lnTo>
                  <a:lnTo>
                    <a:pt x="146247" y="51726"/>
                  </a:lnTo>
                  <a:lnTo>
                    <a:pt x="185716" y="29842"/>
                  </a:lnTo>
                  <a:lnTo>
                    <a:pt x="228338" y="13594"/>
                  </a:lnTo>
                  <a:lnTo>
                    <a:pt x="273617" y="3481"/>
                  </a:lnTo>
                  <a:lnTo>
                    <a:pt x="321055" y="0"/>
                  </a:lnTo>
                  <a:lnTo>
                    <a:pt x="368494" y="3481"/>
                  </a:lnTo>
                  <a:lnTo>
                    <a:pt x="413773" y="13594"/>
                  </a:lnTo>
                  <a:lnTo>
                    <a:pt x="456395" y="29842"/>
                  </a:lnTo>
                  <a:lnTo>
                    <a:pt x="495864" y="51726"/>
                  </a:lnTo>
                  <a:lnTo>
                    <a:pt x="531683" y="78751"/>
                  </a:lnTo>
                  <a:lnTo>
                    <a:pt x="563354" y="110418"/>
                  </a:lnTo>
                  <a:lnTo>
                    <a:pt x="590382" y="146231"/>
                  </a:lnTo>
                  <a:lnTo>
                    <a:pt x="612268" y="185692"/>
                  </a:lnTo>
                  <a:lnTo>
                    <a:pt x="628516" y="228304"/>
                  </a:lnTo>
                  <a:lnTo>
                    <a:pt x="638630" y="273570"/>
                  </a:lnTo>
                  <a:lnTo>
                    <a:pt x="642112" y="320992"/>
                  </a:lnTo>
                  <a:lnTo>
                    <a:pt x="638630" y="368429"/>
                  </a:lnTo>
                  <a:lnTo>
                    <a:pt x="628516" y="413706"/>
                  </a:lnTo>
                  <a:lnTo>
                    <a:pt x="612268" y="456324"/>
                  </a:lnTo>
                  <a:lnTo>
                    <a:pt x="590382" y="495789"/>
                  </a:lnTo>
                  <a:lnTo>
                    <a:pt x="563354" y="531603"/>
                  </a:lnTo>
                  <a:lnTo>
                    <a:pt x="531683" y="563269"/>
                  </a:lnTo>
                  <a:lnTo>
                    <a:pt x="495864" y="590292"/>
                  </a:lnTo>
                  <a:lnTo>
                    <a:pt x="456395" y="612173"/>
                  </a:lnTo>
                  <a:lnTo>
                    <a:pt x="413773" y="628418"/>
                  </a:lnTo>
                  <a:lnTo>
                    <a:pt x="368494" y="638529"/>
                  </a:lnTo>
                  <a:lnTo>
                    <a:pt x="321055" y="642010"/>
                  </a:lnTo>
                  <a:lnTo>
                    <a:pt x="273617" y="638529"/>
                  </a:lnTo>
                  <a:lnTo>
                    <a:pt x="228338" y="628418"/>
                  </a:lnTo>
                  <a:lnTo>
                    <a:pt x="185716" y="612173"/>
                  </a:lnTo>
                  <a:lnTo>
                    <a:pt x="146247" y="590292"/>
                  </a:lnTo>
                  <a:lnTo>
                    <a:pt x="110428" y="563269"/>
                  </a:lnTo>
                  <a:lnTo>
                    <a:pt x="78757" y="531603"/>
                  </a:lnTo>
                  <a:lnTo>
                    <a:pt x="51729" y="495789"/>
                  </a:lnTo>
                  <a:lnTo>
                    <a:pt x="29843" y="456324"/>
                  </a:lnTo>
                  <a:lnTo>
                    <a:pt x="13595" y="413706"/>
                  </a:lnTo>
                  <a:lnTo>
                    <a:pt x="3481" y="368429"/>
                  </a:lnTo>
                  <a:lnTo>
                    <a:pt x="0" y="32099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486400" y="0"/>
              <a:ext cx="996950" cy="996950"/>
            </a:xfrm>
            <a:custGeom>
              <a:avLst/>
              <a:gdLst/>
              <a:ahLst/>
              <a:cxnLst/>
              <a:rect l="l" t="t" r="r" b="b"/>
              <a:pathLst>
                <a:path w="996950" h="996950">
                  <a:moveTo>
                    <a:pt x="498348" y="0"/>
                  </a:moveTo>
                  <a:lnTo>
                    <a:pt x="450357" y="2281"/>
                  </a:lnTo>
                  <a:lnTo>
                    <a:pt x="403656" y="8986"/>
                  </a:lnTo>
                  <a:lnTo>
                    <a:pt x="358453" y="19906"/>
                  </a:lnTo>
                  <a:lnTo>
                    <a:pt x="314959" y="34832"/>
                  </a:lnTo>
                  <a:lnTo>
                    <a:pt x="273381" y="53555"/>
                  </a:lnTo>
                  <a:lnTo>
                    <a:pt x="233929" y="75866"/>
                  </a:lnTo>
                  <a:lnTo>
                    <a:pt x="196812" y="101556"/>
                  </a:lnTo>
                  <a:lnTo>
                    <a:pt x="162238" y="130416"/>
                  </a:lnTo>
                  <a:lnTo>
                    <a:pt x="130416" y="162238"/>
                  </a:lnTo>
                  <a:lnTo>
                    <a:pt x="101556" y="196812"/>
                  </a:lnTo>
                  <a:lnTo>
                    <a:pt x="75866" y="233929"/>
                  </a:lnTo>
                  <a:lnTo>
                    <a:pt x="53555" y="273381"/>
                  </a:lnTo>
                  <a:lnTo>
                    <a:pt x="34832" y="314959"/>
                  </a:lnTo>
                  <a:lnTo>
                    <a:pt x="19906" y="358453"/>
                  </a:lnTo>
                  <a:lnTo>
                    <a:pt x="8986" y="403656"/>
                  </a:lnTo>
                  <a:lnTo>
                    <a:pt x="2281" y="450357"/>
                  </a:lnTo>
                  <a:lnTo>
                    <a:pt x="0" y="498348"/>
                  </a:lnTo>
                  <a:lnTo>
                    <a:pt x="2281" y="546338"/>
                  </a:lnTo>
                  <a:lnTo>
                    <a:pt x="8986" y="593039"/>
                  </a:lnTo>
                  <a:lnTo>
                    <a:pt x="19906" y="638242"/>
                  </a:lnTo>
                  <a:lnTo>
                    <a:pt x="34832" y="681736"/>
                  </a:lnTo>
                  <a:lnTo>
                    <a:pt x="53555" y="723314"/>
                  </a:lnTo>
                  <a:lnTo>
                    <a:pt x="75866" y="762766"/>
                  </a:lnTo>
                  <a:lnTo>
                    <a:pt x="101556" y="799883"/>
                  </a:lnTo>
                  <a:lnTo>
                    <a:pt x="130416" y="834457"/>
                  </a:lnTo>
                  <a:lnTo>
                    <a:pt x="162238" y="866279"/>
                  </a:lnTo>
                  <a:lnTo>
                    <a:pt x="196812" y="895139"/>
                  </a:lnTo>
                  <a:lnTo>
                    <a:pt x="233929" y="920829"/>
                  </a:lnTo>
                  <a:lnTo>
                    <a:pt x="273381" y="943140"/>
                  </a:lnTo>
                  <a:lnTo>
                    <a:pt x="314959" y="961863"/>
                  </a:lnTo>
                  <a:lnTo>
                    <a:pt x="358453" y="976789"/>
                  </a:lnTo>
                  <a:lnTo>
                    <a:pt x="403656" y="987709"/>
                  </a:lnTo>
                  <a:lnTo>
                    <a:pt x="450357" y="994414"/>
                  </a:lnTo>
                  <a:lnTo>
                    <a:pt x="498348" y="996696"/>
                  </a:lnTo>
                  <a:lnTo>
                    <a:pt x="546338" y="994414"/>
                  </a:lnTo>
                  <a:lnTo>
                    <a:pt x="593039" y="987709"/>
                  </a:lnTo>
                  <a:lnTo>
                    <a:pt x="638242" y="976789"/>
                  </a:lnTo>
                  <a:lnTo>
                    <a:pt x="681736" y="961863"/>
                  </a:lnTo>
                  <a:lnTo>
                    <a:pt x="723314" y="943140"/>
                  </a:lnTo>
                  <a:lnTo>
                    <a:pt x="762766" y="920829"/>
                  </a:lnTo>
                  <a:lnTo>
                    <a:pt x="799883" y="895139"/>
                  </a:lnTo>
                  <a:lnTo>
                    <a:pt x="834457" y="866279"/>
                  </a:lnTo>
                  <a:lnTo>
                    <a:pt x="866279" y="834457"/>
                  </a:lnTo>
                  <a:lnTo>
                    <a:pt x="895139" y="799883"/>
                  </a:lnTo>
                  <a:lnTo>
                    <a:pt x="920829" y="762766"/>
                  </a:lnTo>
                  <a:lnTo>
                    <a:pt x="943140" y="723314"/>
                  </a:lnTo>
                  <a:lnTo>
                    <a:pt x="961863" y="681736"/>
                  </a:lnTo>
                  <a:lnTo>
                    <a:pt x="976789" y="638242"/>
                  </a:lnTo>
                  <a:lnTo>
                    <a:pt x="987709" y="593039"/>
                  </a:lnTo>
                  <a:lnTo>
                    <a:pt x="994414" y="546338"/>
                  </a:lnTo>
                  <a:lnTo>
                    <a:pt x="996696" y="498348"/>
                  </a:lnTo>
                  <a:lnTo>
                    <a:pt x="994414" y="450357"/>
                  </a:lnTo>
                  <a:lnTo>
                    <a:pt x="987709" y="403656"/>
                  </a:lnTo>
                  <a:lnTo>
                    <a:pt x="976789" y="358453"/>
                  </a:lnTo>
                  <a:lnTo>
                    <a:pt x="961863" y="314959"/>
                  </a:lnTo>
                  <a:lnTo>
                    <a:pt x="943140" y="273381"/>
                  </a:lnTo>
                  <a:lnTo>
                    <a:pt x="920829" y="233929"/>
                  </a:lnTo>
                  <a:lnTo>
                    <a:pt x="895139" y="196812"/>
                  </a:lnTo>
                  <a:lnTo>
                    <a:pt x="866279" y="162238"/>
                  </a:lnTo>
                  <a:lnTo>
                    <a:pt x="834457" y="130416"/>
                  </a:lnTo>
                  <a:lnTo>
                    <a:pt x="799883" y="101556"/>
                  </a:lnTo>
                  <a:lnTo>
                    <a:pt x="762766" y="75866"/>
                  </a:lnTo>
                  <a:lnTo>
                    <a:pt x="723314" y="53555"/>
                  </a:lnTo>
                  <a:lnTo>
                    <a:pt x="681736" y="34832"/>
                  </a:lnTo>
                  <a:lnTo>
                    <a:pt x="638242" y="19906"/>
                  </a:lnTo>
                  <a:lnTo>
                    <a:pt x="593039" y="8986"/>
                  </a:lnTo>
                  <a:lnTo>
                    <a:pt x="546338" y="2281"/>
                  </a:lnTo>
                  <a:lnTo>
                    <a:pt x="498348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486400" y="0"/>
              <a:ext cx="996950" cy="996950"/>
            </a:xfrm>
            <a:custGeom>
              <a:avLst/>
              <a:gdLst/>
              <a:ahLst/>
              <a:cxnLst/>
              <a:rect l="l" t="t" r="r" b="b"/>
              <a:pathLst>
                <a:path w="996950" h="996950">
                  <a:moveTo>
                    <a:pt x="0" y="498348"/>
                  </a:moveTo>
                  <a:lnTo>
                    <a:pt x="2281" y="450357"/>
                  </a:lnTo>
                  <a:lnTo>
                    <a:pt x="8986" y="403656"/>
                  </a:lnTo>
                  <a:lnTo>
                    <a:pt x="19906" y="358453"/>
                  </a:lnTo>
                  <a:lnTo>
                    <a:pt x="34832" y="314959"/>
                  </a:lnTo>
                  <a:lnTo>
                    <a:pt x="53555" y="273381"/>
                  </a:lnTo>
                  <a:lnTo>
                    <a:pt x="75866" y="233929"/>
                  </a:lnTo>
                  <a:lnTo>
                    <a:pt x="101556" y="196812"/>
                  </a:lnTo>
                  <a:lnTo>
                    <a:pt x="130416" y="162238"/>
                  </a:lnTo>
                  <a:lnTo>
                    <a:pt x="162238" y="130416"/>
                  </a:lnTo>
                  <a:lnTo>
                    <a:pt x="196812" y="101556"/>
                  </a:lnTo>
                  <a:lnTo>
                    <a:pt x="233929" y="75866"/>
                  </a:lnTo>
                  <a:lnTo>
                    <a:pt x="273381" y="53555"/>
                  </a:lnTo>
                  <a:lnTo>
                    <a:pt x="314959" y="34832"/>
                  </a:lnTo>
                  <a:lnTo>
                    <a:pt x="358453" y="19906"/>
                  </a:lnTo>
                  <a:lnTo>
                    <a:pt x="403656" y="8986"/>
                  </a:lnTo>
                  <a:lnTo>
                    <a:pt x="450357" y="2281"/>
                  </a:lnTo>
                  <a:lnTo>
                    <a:pt x="498348" y="0"/>
                  </a:lnTo>
                  <a:lnTo>
                    <a:pt x="546338" y="2281"/>
                  </a:lnTo>
                  <a:lnTo>
                    <a:pt x="593039" y="8986"/>
                  </a:lnTo>
                  <a:lnTo>
                    <a:pt x="638242" y="19906"/>
                  </a:lnTo>
                  <a:lnTo>
                    <a:pt x="681736" y="34832"/>
                  </a:lnTo>
                  <a:lnTo>
                    <a:pt x="723314" y="53555"/>
                  </a:lnTo>
                  <a:lnTo>
                    <a:pt x="762766" y="75866"/>
                  </a:lnTo>
                  <a:lnTo>
                    <a:pt x="799883" y="101556"/>
                  </a:lnTo>
                  <a:lnTo>
                    <a:pt x="834457" y="130416"/>
                  </a:lnTo>
                  <a:lnTo>
                    <a:pt x="866279" y="162238"/>
                  </a:lnTo>
                  <a:lnTo>
                    <a:pt x="895139" y="196812"/>
                  </a:lnTo>
                  <a:lnTo>
                    <a:pt x="920829" y="233929"/>
                  </a:lnTo>
                  <a:lnTo>
                    <a:pt x="943140" y="273381"/>
                  </a:lnTo>
                  <a:lnTo>
                    <a:pt x="961863" y="314959"/>
                  </a:lnTo>
                  <a:lnTo>
                    <a:pt x="976789" y="358453"/>
                  </a:lnTo>
                  <a:lnTo>
                    <a:pt x="987709" y="403656"/>
                  </a:lnTo>
                  <a:lnTo>
                    <a:pt x="994414" y="450357"/>
                  </a:lnTo>
                  <a:lnTo>
                    <a:pt x="996696" y="498348"/>
                  </a:lnTo>
                  <a:lnTo>
                    <a:pt x="994414" y="546338"/>
                  </a:lnTo>
                  <a:lnTo>
                    <a:pt x="987709" y="593039"/>
                  </a:lnTo>
                  <a:lnTo>
                    <a:pt x="976789" y="638242"/>
                  </a:lnTo>
                  <a:lnTo>
                    <a:pt x="961863" y="681736"/>
                  </a:lnTo>
                  <a:lnTo>
                    <a:pt x="943140" y="723314"/>
                  </a:lnTo>
                  <a:lnTo>
                    <a:pt x="920829" y="762766"/>
                  </a:lnTo>
                  <a:lnTo>
                    <a:pt x="895139" y="799883"/>
                  </a:lnTo>
                  <a:lnTo>
                    <a:pt x="866279" y="834457"/>
                  </a:lnTo>
                  <a:lnTo>
                    <a:pt x="834457" y="866279"/>
                  </a:lnTo>
                  <a:lnTo>
                    <a:pt x="799883" y="895139"/>
                  </a:lnTo>
                  <a:lnTo>
                    <a:pt x="762766" y="920829"/>
                  </a:lnTo>
                  <a:lnTo>
                    <a:pt x="723314" y="943140"/>
                  </a:lnTo>
                  <a:lnTo>
                    <a:pt x="681736" y="961863"/>
                  </a:lnTo>
                  <a:lnTo>
                    <a:pt x="638242" y="976789"/>
                  </a:lnTo>
                  <a:lnTo>
                    <a:pt x="593039" y="987709"/>
                  </a:lnTo>
                  <a:lnTo>
                    <a:pt x="546338" y="994414"/>
                  </a:lnTo>
                  <a:lnTo>
                    <a:pt x="498348" y="996696"/>
                  </a:lnTo>
                  <a:lnTo>
                    <a:pt x="450357" y="994414"/>
                  </a:lnTo>
                  <a:lnTo>
                    <a:pt x="403656" y="987709"/>
                  </a:lnTo>
                  <a:lnTo>
                    <a:pt x="358453" y="976789"/>
                  </a:lnTo>
                  <a:lnTo>
                    <a:pt x="314959" y="961863"/>
                  </a:lnTo>
                  <a:lnTo>
                    <a:pt x="273381" y="943140"/>
                  </a:lnTo>
                  <a:lnTo>
                    <a:pt x="233929" y="920829"/>
                  </a:lnTo>
                  <a:lnTo>
                    <a:pt x="196812" y="895139"/>
                  </a:lnTo>
                  <a:lnTo>
                    <a:pt x="162238" y="866279"/>
                  </a:lnTo>
                  <a:lnTo>
                    <a:pt x="130416" y="834457"/>
                  </a:lnTo>
                  <a:lnTo>
                    <a:pt x="101556" y="799883"/>
                  </a:lnTo>
                  <a:lnTo>
                    <a:pt x="75866" y="762766"/>
                  </a:lnTo>
                  <a:lnTo>
                    <a:pt x="53555" y="723314"/>
                  </a:lnTo>
                  <a:lnTo>
                    <a:pt x="34832" y="681736"/>
                  </a:lnTo>
                  <a:lnTo>
                    <a:pt x="19906" y="638242"/>
                  </a:lnTo>
                  <a:lnTo>
                    <a:pt x="8986" y="593039"/>
                  </a:lnTo>
                  <a:lnTo>
                    <a:pt x="2281" y="546338"/>
                  </a:lnTo>
                  <a:lnTo>
                    <a:pt x="0" y="498348"/>
                  </a:lnTo>
                  <a:close/>
                </a:path>
              </a:pathLst>
            </a:custGeom>
            <a:ln w="12700">
              <a:solidFill>
                <a:srgbClr val="585858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766561" y="282320"/>
              <a:ext cx="443865" cy="443865"/>
            </a:xfrm>
            <a:custGeom>
              <a:avLst/>
              <a:gdLst/>
              <a:ahLst/>
              <a:cxnLst/>
              <a:rect l="l" t="t" r="r" b="b"/>
              <a:pathLst>
                <a:path w="443864" h="443865">
                  <a:moveTo>
                    <a:pt x="221868" y="0"/>
                  </a:moveTo>
                  <a:lnTo>
                    <a:pt x="177148" y="4507"/>
                  </a:lnTo>
                  <a:lnTo>
                    <a:pt x="135499" y="17434"/>
                  </a:lnTo>
                  <a:lnTo>
                    <a:pt x="97811" y="37893"/>
                  </a:lnTo>
                  <a:lnTo>
                    <a:pt x="64976" y="64992"/>
                  </a:lnTo>
                  <a:lnTo>
                    <a:pt x="37886" y="97842"/>
                  </a:lnTo>
                  <a:lnTo>
                    <a:pt x="17432" y="135552"/>
                  </a:lnTo>
                  <a:lnTo>
                    <a:pt x="4506" y="177233"/>
                  </a:lnTo>
                  <a:lnTo>
                    <a:pt x="0" y="221995"/>
                  </a:lnTo>
                  <a:lnTo>
                    <a:pt x="4506" y="266716"/>
                  </a:lnTo>
                  <a:lnTo>
                    <a:pt x="17432" y="308365"/>
                  </a:lnTo>
                  <a:lnTo>
                    <a:pt x="37886" y="346053"/>
                  </a:lnTo>
                  <a:lnTo>
                    <a:pt x="64976" y="378888"/>
                  </a:lnTo>
                  <a:lnTo>
                    <a:pt x="97811" y="405978"/>
                  </a:lnTo>
                  <a:lnTo>
                    <a:pt x="135499" y="426432"/>
                  </a:lnTo>
                  <a:lnTo>
                    <a:pt x="177148" y="439358"/>
                  </a:lnTo>
                  <a:lnTo>
                    <a:pt x="221868" y="443864"/>
                  </a:lnTo>
                  <a:lnTo>
                    <a:pt x="266589" y="439358"/>
                  </a:lnTo>
                  <a:lnTo>
                    <a:pt x="308238" y="426432"/>
                  </a:lnTo>
                  <a:lnTo>
                    <a:pt x="345926" y="405978"/>
                  </a:lnTo>
                  <a:lnTo>
                    <a:pt x="378761" y="378888"/>
                  </a:lnTo>
                  <a:lnTo>
                    <a:pt x="405851" y="346053"/>
                  </a:lnTo>
                  <a:lnTo>
                    <a:pt x="426305" y="308365"/>
                  </a:lnTo>
                  <a:lnTo>
                    <a:pt x="439231" y="266716"/>
                  </a:lnTo>
                  <a:lnTo>
                    <a:pt x="443738" y="221995"/>
                  </a:lnTo>
                  <a:lnTo>
                    <a:pt x="439231" y="177233"/>
                  </a:lnTo>
                  <a:lnTo>
                    <a:pt x="426305" y="135552"/>
                  </a:lnTo>
                  <a:lnTo>
                    <a:pt x="405851" y="97842"/>
                  </a:lnTo>
                  <a:lnTo>
                    <a:pt x="378761" y="64992"/>
                  </a:lnTo>
                  <a:lnTo>
                    <a:pt x="345926" y="37893"/>
                  </a:lnTo>
                  <a:lnTo>
                    <a:pt x="308238" y="17434"/>
                  </a:lnTo>
                  <a:lnTo>
                    <a:pt x="266589" y="4507"/>
                  </a:lnTo>
                  <a:lnTo>
                    <a:pt x="221868" y="0"/>
                  </a:lnTo>
                  <a:close/>
                </a:path>
              </a:pathLst>
            </a:custGeom>
            <a:solidFill>
              <a:srgbClr val="D21B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766561" y="282320"/>
              <a:ext cx="443865" cy="443865"/>
            </a:xfrm>
            <a:custGeom>
              <a:avLst/>
              <a:gdLst/>
              <a:ahLst/>
              <a:cxnLst/>
              <a:rect l="l" t="t" r="r" b="b"/>
              <a:pathLst>
                <a:path w="443864" h="443865">
                  <a:moveTo>
                    <a:pt x="0" y="221995"/>
                  </a:moveTo>
                  <a:lnTo>
                    <a:pt x="4506" y="177233"/>
                  </a:lnTo>
                  <a:lnTo>
                    <a:pt x="17432" y="135552"/>
                  </a:lnTo>
                  <a:lnTo>
                    <a:pt x="37886" y="97842"/>
                  </a:lnTo>
                  <a:lnTo>
                    <a:pt x="64976" y="64992"/>
                  </a:lnTo>
                  <a:lnTo>
                    <a:pt x="97811" y="37893"/>
                  </a:lnTo>
                  <a:lnTo>
                    <a:pt x="135499" y="17434"/>
                  </a:lnTo>
                  <a:lnTo>
                    <a:pt x="177148" y="4507"/>
                  </a:lnTo>
                  <a:lnTo>
                    <a:pt x="221868" y="0"/>
                  </a:lnTo>
                  <a:lnTo>
                    <a:pt x="266589" y="4507"/>
                  </a:lnTo>
                  <a:lnTo>
                    <a:pt x="308238" y="17434"/>
                  </a:lnTo>
                  <a:lnTo>
                    <a:pt x="345926" y="37893"/>
                  </a:lnTo>
                  <a:lnTo>
                    <a:pt x="378761" y="64992"/>
                  </a:lnTo>
                  <a:lnTo>
                    <a:pt x="405851" y="97842"/>
                  </a:lnTo>
                  <a:lnTo>
                    <a:pt x="426305" y="135552"/>
                  </a:lnTo>
                  <a:lnTo>
                    <a:pt x="439231" y="177233"/>
                  </a:lnTo>
                  <a:lnTo>
                    <a:pt x="443738" y="221995"/>
                  </a:lnTo>
                  <a:lnTo>
                    <a:pt x="439231" y="266716"/>
                  </a:lnTo>
                  <a:lnTo>
                    <a:pt x="426305" y="308365"/>
                  </a:lnTo>
                  <a:lnTo>
                    <a:pt x="405851" y="346053"/>
                  </a:lnTo>
                  <a:lnTo>
                    <a:pt x="378761" y="378888"/>
                  </a:lnTo>
                  <a:lnTo>
                    <a:pt x="345926" y="405978"/>
                  </a:lnTo>
                  <a:lnTo>
                    <a:pt x="308238" y="426432"/>
                  </a:lnTo>
                  <a:lnTo>
                    <a:pt x="266589" y="439358"/>
                  </a:lnTo>
                  <a:lnTo>
                    <a:pt x="221868" y="443864"/>
                  </a:lnTo>
                  <a:lnTo>
                    <a:pt x="177148" y="439358"/>
                  </a:lnTo>
                  <a:lnTo>
                    <a:pt x="135499" y="426432"/>
                  </a:lnTo>
                  <a:lnTo>
                    <a:pt x="97811" y="405978"/>
                  </a:lnTo>
                  <a:lnTo>
                    <a:pt x="64976" y="378888"/>
                  </a:lnTo>
                  <a:lnTo>
                    <a:pt x="37886" y="346053"/>
                  </a:lnTo>
                  <a:lnTo>
                    <a:pt x="17432" y="308365"/>
                  </a:lnTo>
                  <a:lnTo>
                    <a:pt x="4506" y="266716"/>
                  </a:lnTo>
                  <a:lnTo>
                    <a:pt x="0" y="22199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617725" y="2990469"/>
              <a:ext cx="630555" cy="630555"/>
            </a:xfrm>
            <a:custGeom>
              <a:avLst/>
              <a:gdLst/>
              <a:ahLst/>
              <a:cxnLst/>
              <a:rect l="l" t="t" r="r" b="b"/>
              <a:pathLst>
                <a:path w="630555" h="630554">
                  <a:moveTo>
                    <a:pt x="315087" y="0"/>
                  </a:moveTo>
                  <a:lnTo>
                    <a:pt x="268532" y="3416"/>
                  </a:lnTo>
                  <a:lnTo>
                    <a:pt x="224095" y="13342"/>
                  </a:lnTo>
                  <a:lnTo>
                    <a:pt x="182266" y="29289"/>
                  </a:lnTo>
                  <a:lnTo>
                    <a:pt x="143531" y="50769"/>
                  </a:lnTo>
                  <a:lnTo>
                    <a:pt x="108378" y="77294"/>
                  </a:lnTo>
                  <a:lnTo>
                    <a:pt x="77294" y="108378"/>
                  </a:lnTo>
                  <a:lnTo>
                    <a:pt x="50769" y="143531"/>
                  </a:lnTo>
                  <a:lnTo>
                    <a:pt x="29289" y="182266"/>
                  </a:lnTo>
                  <a:lnTo>
                    <a:pt x="13342" y="224095"/>
                  </a:lnTo>
                  <a:lnTo>
                    <a:pt x="3416" y="268532"/>
                  </a:lnTo>
                  <a:lnTo>
                    <a:pt x="0" y="315086"/>
                  </a:lnTo>
                  <a:lnTo>
                    <a:pt x="3416" y="361641"/>
                  </a:lnTo>
                  <a:lnTo>
                    <a:pt x="13342" y="406078"/>
                  </a:lnTo>
                  <a:lnTo>
                    <a:pt x="29289" y="447907"/>
                  </a:lnTo>
                  <a:lnTo>
                    <a:pt x="50769" y="486642"/>
                  </a:lnTo>
                  <a:lnTo>
                    <a:pt x="77294" y="521795"/>
                  </a:lnTo>
                  <a:lnTo>
                    <a:pt x="108378" y="552879"/>
                  </a:lnTo>
                  <a:lnTo>
                    <a:pt x="143531" y="579404"/>
                  </a:lnTo>
                  <a:lnTo>
                    <a:pt x="182266" y="600884"/>
                  </a:lnTo>
                  <a:lnTo>
                    <a:pt x="224095" y="616831"/>
                  </a:lnTo>
                  <a:lnTo>
                    <a:pt x="268532" y="626757"/>
                  </a:lnTo>
                  <a:lnTo>
                    <a:pt x="315087" y="630173"/>
                  </a:lnTo>
                  <a:lnTo>
                    <a:pt x="361641" y="626757"/>
                  </a:lnTo>
                  <a:lnTo>
                    <a:pt x="406078" y="616831"/>
                  </a:lnTo>
                  <a:lnTo>
                    <a:pt x="447907" y="600884"/>
                  </a:lnTo>
                  <a:lnTo>
                    <a:pt x="486642" y="579404"/>
                  </a:lnTo>
                  <a:lnTo>
                    <a:pt x="521795" y="552879"/>
                  </a:lnTo>
                  <a:lnTo>
                    <a:pt x="552879" y="521795"/>
                  </a:lnTo>
                  <a:lnTo>
                    <a:pt x="579404" y="486642"/>
                  </a:lnTo>
                  <a:lnTo>
                    <a:pt x="600884" y="447907"/>
                  </a:lnTo>
                  <a:lnTo>
                    <a:pt x="616831" y="406078"/>
                  </a:lnTo>
                  <a:lnTo>
                    <a:pt x="626757" y="361641"/>
                  </a:lnTo>
                  <a:lnTo>
                    <a:pt x="630174" y="315086"/>
                  </a:lnTo>
                  <a:lnTo>
                    <a:pt x="626757" y="268532"/>
                  </a:lnTo>
                  <a:lnTo>
                    <a:pt x="616831" y="224095"/>
                  </a:lnTo>
                  <a:lnTo>
                    <a:pt x="600884" y="182266"/>
                  </a:lnTo>
                  <a:lnTo>
                    <a:pt x="579404" y="143531"/>
                  </a:lnTo>
                  <a:lnTo>
                    <a:pt x="552879" y="108378"/>
                  </a:lnTo>
                  <a:lnTo>
                    <a:pt x="521795" y="77294"/>
                  </a:lnTo>
                  <a:lnTo>
                    <a:pt x="486642" y="50769"/>
                  </a:lnTo>
                  <a:lnTo>
                    <a:pt x="447907" y="29289"/>
                  </a:lnTo>
                  <a:lnTo>
                    <a:pt x="406078" y="13342"/>
                  </a:lnTo>
                  <a:lnTo>
                    <a:pt x="361641" y="3416"/>
                  </a:lnTo>
                  <a:lnTo>
                    <a:pt x="315087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617725" y="2990469"/>
              <a:ext cx="630555" cy="630555"/>
            </a:xfrm>
            <a:custGeom>
              <a:avLst/>
              <a:gdLst/>
              <a:ahLst/>
              <a:cxnLst/>
              <a:rect l="l" t="t" r="r" b="b"/>
              <a:pathLst>
                <a:path w="630555" h="630554">
                  <a:moveTo>
                    <a:pt x="0" y="315086"/>
                  </a:moveTo>
                  <a:lnTo>
                    <a:pt x="3416" y="268532"/>
                  </a:lnTo>
                  <a:lnTo>
                    <a:pt x="13342" y="224095"/>
                  </a:lnTo>
                  <a:lnTo>
                    <a:pt x="29289" y="182266"/>
                  </a:lnTo>
                  <a:lnTo>
                    <a:pt x="50769" y="143531"/>
                  </a:lnTo>
                  <a:lnTo>
                    <a:pt x="77294" y="108378"/>
                  </a:lnTo>
                  <a:lnTo>
                    <a:pt x="108378" y="77294"/>
                  </a:lnTo>
                  <a:lnTo>
                    <a:pt x="143531" y="50769"/>
                  </a:lnTo>
                  <a:lnTo>
                    <a:pt x="182266" y="29289"/>
                  </a:lnTo>
                  <a:lnTo>
                    <a:pt x="224095" y="13342"/>
                  </a:lnTo>
                  <a:lnTo>
                    <a:pt x="268532" y="3416"/>
                  </a:lnTo>
                  <a:lnTo>
                    <a:pt x="315087" y="0"/>
                  </a:lnTo>
                  <a:lnTo>
                    <a:pt x="361641" y="3416"/>
                  </a:lnTo>
                  <a:lnTo>
                    <a:pt x="406078" y="13342"/>
                  </a:lnTo>
                  <a:lnTo>
                    <a:pt x="447907" y="29289"/>
                  </a:lnTo>
                  <a:lnTo>
                    <a:pt x="486642" y="50769"/>
                  </a:lnTo>
                  <a:lnTo>
                    <a:pt x="521795" y="77294"/>
                  </a:lnTo>
                  <a:lnTo>
                    <a:pt x="552879" y="108378"/>
                  </a:lnTo>
                  <a:lnTo>
                    <a:pt x="579404" y="143531"/>
                  </a:lnTo>
                  <a:lnTo>
                    <a:pt x="600884" y="182266"/>
                  </a:lnTo>
                  <a:lnTo>
                    <a:pt x="616831" y="224095"/>
                  </a:lnTo>
                  <a:lnTo>
                    <a:pt x="626757" y="268532"/>
                  </a:lnTo>
                  <a:lnTo>
                    <a:pt x="630174" y="315086"/>
                  </a:lnTo>
                  <a:lnTo>
                    <a:pt x="626757" y="361641"/>
                  </a:lnTo>
                  <a:lnTo>
                    <a:pt x="616831" y="406078"/>
                  </a:lnTo>
                  <a:lnTo>
                    <a:pt x="600884" y="447907"/>
                  </a:lnTo>
                  <a:lnTo>
                    <a:pt x="579404" y="486642"/>
                  </a:lnTo>
                  <a:lnTo>
                    <a:pt x="552879" y="521795"/>
                  </a:lnTo>
                  <a:lnTo>
                    <a:pt x="521795" y="552879"/>
                  </a:lnTo>
                  <a:lnTo>
                    <a:pt x="486642" y="579404"/>
                  </a:lnTo>
                  <a:lnTo>
                    <a:pt x="447907" y="600884"/>
                  </a:lnTo>
                  <a:lnTo>
                    <a:pt x="406078" y="616831"/>
                  </a:lnTo>
                  <a:lnTo>
                    <a:pt x="361641" y="626757"/>
                  </a:lnTo>
                  <a:lnTo>
                    <a:pt x="315087" y="630173"/>
                  </a:lnTo>
                  <a:lnTo>
                    <a:pt x="268532" y="626757"/>
                  </a:lnTo>
                  <a:lnTo>
                    <a:pt x="224095" y="616831"/>
                  </a:lnTo>
                  <a:lnTo>
                    <a:pt x="182266" y="600884"/>
                  </a:lnTo>
                  <a:lnTo>
                    <a:pt x="143531" y="579404"/>
                  </a:lnTo>
                  <a:lnTo>
                    <a:pt x="108378" y="552879"/>
                  </a:lnTo>
                  <a:lnTo>
                    <a:pt x="77294" y="521795"/>
                  </a:lnTo>
                  <a:lnTo>
                    <a:pt x="50769" y="486642"/>
                  </a:lnTo>
                  <a:lnTo>
                    <a:pt x="29289" y="447907"/>
                  </a:lnTo>
                  <a:lnTo>
                    <a:pt x="13342" y="406078"/>
                  </a:lnTo>
                  <a:lnTo>
                    <a:pt x="3416" y="361641"/>
                  </a:lnTo>
                  <a:lnTo>
                    <a:pt x="0" y="315086"/>
                  </a:lnTo>
                  <a:close/>
                </a:path>
              </a:pathLst>
            </a:custGeom>
            <a:ln w="12699">
              <a:solidFill>
                <a:srgbClr val="585858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796161" y="3171063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69" h="280670">
                  <a:moveTo>
                    <a:pt x="140334" y="0"/>
                  </a:moveTo>
                  <a:lnTo>
                    <a:pt x="95991" y="7157"/>
                  </a:lnTo>
                  <a:lnTo>
                    <a:pt x="57470" y="27086"/>
                  </a:lnTo>
                  <a:lnTo>
                    <a:pt x="27086" y="57470"/>
                  </a:lnTo>
                  <a:lnTo>
                    <a:pt x="7157" y="95991"/>
                  </a:lnTo>
                  <a:lnTo>
                    <a:pt x="0" y="140335"/>
                  </a:lnTo>
                  <a:lnTo>
                    <a:pt x="7157" y="184727"/>
                  </a:lnTo>
                  <a:lnTo>
                    <a:pt x="27086" y="223254"/>
                  </a:lnTo>
                  <a:lnTo>
                    <a:pt x="57470" y="253620"/>
                  </a:lnTo>
                  <a:lnTo>
                    <a:pt x="95991" y="273524"/>
                  </a:lnTo>
                  <a:lnTo>
                    <a:pt x="140334" y="280670"/>
                  </a:lnTo>
                  <a:lnTo>
                    <a:pt x="184678" y="273524"/>
                  </a:lnTo>
                  <a:lnTo>
                    <a:pt x="223199" y="253620"/>
                  </a:lnTo>
                  <a:lnTo>
                    <a:pt x="253583" y="223254"/>
                  </a:lnTo>
                  <a:lnTo>
                    <a:pt x="273512" y="184727"/>
                  </a:lnTo>
                  <a:lnTo>
                    <a:pt x="280669" y="140335"/>
                  </a:lnTo>
                  <a:lnTo>
                    <a:pt x="273512" y="95991"/>
                  </a:lnTo>
                  <a:lnTo>
                    <a:pt x="253583" y="57470"/>
                  </a:lnTo>
                  <a:lnTo>
                    <a:pt x="223199" y="27086"/>
                  </a:lnTo>
                  <a:lnTo>
                    <a:pt x="184678" y="7157"/>
                  </a:lnTo>
                  <a:lnTo>
                    <a:pt x="140334" y="0"/>
                  </a:lnTo>
                  <a:close/>
                </a:path>
              </a:pathLst>
            </a:custGeom>
            <a:solidFill>
              <a:srgbClr val="D21B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796161" y="3171063"/>
              <a:ext cx="280670" cy="280670"/>
            </a:xfrm>
            <a:custGeom>
              <a:avLst/>
              <a:gdLst/>
              <a:ahLst/>
              <a:cxnLst/>
              <a:rect l="l" t="t" r="r" b="b"/>
              <a:pathLst>
                <a:path w="280669" h="280670">
                  <a:moveTo>
                    <a:pt x="0" y="140335"/>
                  </a:moveTo>
                  <a:lnTo>
                    <a:pt x="7157" y="95991"/>
                  </a:lnTo>
                  <a:lnTo>
                    <a:pt x="27086" y="57470"/>
                  </a:lnTo>
                  <a:lnTo>
                    <a:pt x="57470" y="27086"/>
                  </a:lnTo>
                  <a:lnTo>
                    <a:pt x="95991" y="7157"/>
                  </a:lnTo>
                  <a:lnTo>
                    <a:pt x="140334" y="0"/>
                  </a:lnTo>
                  <a:lnTo>
                    <a:pt x="184678" y="7157"/>
                  </a:lnTo>
                  <a:lnTo>
                    <a:pt x="223199" y="27086"/>
                  </a:lnTo>
                  <a:lnTo>
                    <a:pt x="253583" y="57470"/>
                  </a:lnTo>
                  <a:lnTo>
                    <a:pt x="273512" y="95991"/>
                  </a:lnTo>
                  <a:lnTo>
                    <a:pt x="280669" y="140335"/>
                  </a:lnTo>
                  <a:lnTo>
                    <a:pt x="273512" y="184727"/>
                  </a:lnTo>
                  <a:lnTo>
                    <a:pt x="253583" y="223254"/>
                  </a:lnTo>
                  <a:lnTo>
                    <a:pt x="223199" y="253620"/>
                  </a:lnTo>
                  <a:lnTo>
                    <a:pt x="184678" y="273524"/>
                  </a:lnTo>
                  <a:lnTo>
                    <a:pt x="140334" y="280670"/>
                  </a:lnTo>
                  <a:lnTo>
                    <a:pt x="95991" y="273524"/>
                  </a:lnTo>
                  <a:lnTo>
                    <a:pt x="57470" y="253620"/>
                  </a:lnTo>
                  <a:lnTo>
                    <a:pt x="27086" y="223254"/>
                  </a:lnTo>
                  <a:lnTo>
                    <a:pt x="7157" y="184727"/>
                  </a:lnTo>
                  <a:lnTo>
                    <a:pt x="0" y="14033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28600" y="1143000"/>
              <a:ext cx="1148080" cy="1148080"/>
            </a:xfrm>
            <a:custGeom>
              <a:avLst/>
              <a:gdLst/>
              <a:ahLst/>
              <a:cxnLst/>
              <a:rect l="l" t="t" r="r" b="b"/>
              <a:pathLst>
                <a:path w="1148080" h="1148080">
                  <a:moveTo>
                    <a:pt x="573760" y="0"/>
                  </a:moveTo>
                  <a:lnTo>
                    <a:pt x="526703" y="1902"/>
                  </a:lnTo>
                  <a:lnTo>
                    <a:pt x="480694" y="7510"/>
                  </a:lnTo>
                  <a:lnTo>
                    <a:pt x="435879" y="16677"/>
                  </a:lnTo>
                  <a:lnTo>
                    <a:pt x="392408" y="29254"/>
                  </a:lnTo>
                  <a:lnTo>
                    <a:pt x="350427" y="45094"/>
                  </a:lnTo>
                  <a:lnTo>
                    <a:pt x="310085" y="64050"/>
                  </a:lnTo>
                  <a:lnTo>
                    <a:pt x="271528" y="85973"/>
                  </a:lnTo>
                  <a:lnTo>
                    <a:pt x="234905" y="110715"/>
                  </a:lnTo>
                  <a:lnTo>
                    <a:pt x="200363" y="138129"/>
                  </a:lnTo>
                  <a:lnTo>
                    <a:pt x="168051" y="168068"/>
                  </a:lnTo>
                  <a:lnTo>
                    <a:pt x="138114" y="200383"/>
                  </a:lnTo>
                  <a:lnTo>
                    <a:pt x="110702" y="234927"/>
                  </a:lnTo>
                  <a:lnTo>
                    <a:pt x="85962" y="271552"/>
                  </a:lnTo>
                  <a:lnTo>
                    <a:pt x="64042" y="310110"/>
                  </a:lnTo>
                  <a:lnTo>
                    <a:pt x="45089" y="350454"/>
                  </a:lnTo>
                  <a:lnTo>
                    <a:pt x="29250" y="392436"/>
                  </a:lnTo>
                  <a:lnTo>
                    <a:pt x="16675" y="435907"/>
                  </a:lnTo>
                  <a:lnTo>
                    <a:pt x="7509" y="480721"/>
                  </a:lnTo>
                  <a:lnTo>
                    <a:pt x="1902" y="526730"/>
                  </a:lnTo>
                  <a:lnTo>
                    <a:pt x="0" y="573786"/>
                  </a:lnTo>
                  <a:lnTo>
                    <a:pt x="1902" y="620841"/>
                  </a:lnTo>
                  <a:lnTo>
                    <a:pt x="7509" y="666850"/>
                  </a:lnTo>
                  <a:lnTo>
                    <a:pt x="16675" y="711664"/>
                  </a:lnTo>
                  <a:lnTo>
                    <a:pt x="29250" y="755135"/>
                  </a:lnTo>
                  <a:lnTo>
                    <a:pt x="45089" y="797117"/>
                  </a:lnTo>
                  <a:lnTo>
                    <a:pt x="64042" y="837461"/>
                  </a:lnTo>
                  <a:lnTo>
                    <a:pt x="85962" y="876019"/>
                  </a:lnTo>
                  <a:lnTo>
                    <a:pt x="110702" y="912644"/>
                  </a:lnTo>
                  <a:lnTo>
                    <a:pt x="138114" y="947188"/>
                  </a:lnTo>
                  <a:lnTo>
                    <a:pt x="168051" y="979503"/>
                  </a:lnTo>
                  <a:lnTo>
                    <a:pt x="200363" y="1009442"/>
                  </a:lnTo>
                  <a:lnTo>
                    <a:pt x="234905" y="1036856"/>
                  </a:lnTo>
                  <a:lnTo>
                    <a:pt x="271528" y="1061598"/>
                  </a:lnTo>
                  <a:lnTo>
                    <a:pt x="310085" y="1083521"/>
                  </a:lnTo>
                  <a:lnTo>
                    <a:pt x="350427" y="1102477"/>
                  </a:lnTo>
                  <a:lnTo>
                    <a:pt x="392408" y="1118317"/>
                  </a:lnTo>
                  <a:lnTo>
                    <a:pt x="435879" y="1130894"/>
                  </a:lnTo>
                  <a:lnTo>
                    <a:pt x="480694" y="1140061"/>
                  </a:lnTo>
                  <a:lnTo>
                    <a:pt x="526703" y="1145669"/>
                  </a:lnTo>
                  <a:lnTo>
                    <a:pt x="573760" y="1147572"/>
                  </a:lnTo>
                  <a:lnTo>
                    <a:pt x="620819" y="1145669"/>
                  </a:lnTo>
                  <a:lnTo>
                    <a:pt x="666831" y="1140061"/>
                  </a:lnTo>
                  <a:lnTo>
                    <a:pt x="711648" y="1130894"/>
                  </a:lnTo>
                  <a:lnTo>
                    <a:pt x="755122" y="1118317"/>
                  </a:lnTo>
                  <a:lnTo>
                    <a:pt x="797106" y="1102477"/>
                  </a:lnTo>
                  <a:lnTo>
                    <a:pt x="837452" y="1083521"/>
                  </a:lnTo>
                  <a:lnTo>
                    <a:pt x="876012" y="1061598"/>
                  </a:lnTo>
                  <a:lnTo>
                    <a:pt x="912638" y="1036856"/>
                  </a:lnTo>
                  <a:lnTo>
                    <a:pt x="947184" y="1009442"/>
                  </a:lnTo>
                  <a:lnTo>
                    <a:pt x="979500" y="979503"/>
                  </a:lnTo>
                  <a:lnTo>
                    <a:pt x="1009439" y="947188"/>
                  </a:lnTo>
                  <a:lnTo>
                    <a:pt x="1036854" y="912644"/>
                  </a:lnTo>
                  <a:lnTo>
                    <a:pt x="1061597" y="876019"/>
                  </a:lnTo>
                  <a:lnTo>
                    <a:pt x="1083521" y="837461"/>
                  </a:lnTo>
                  <a:lnTo>
                    <a:pt x="1102476" y="797117"/>
                  </a:lnTo>
                  <a:lnTo>
                    <a:pt x="1118317" y="755135"/>
                  </a:lnTo>
                  <a:lnTo>
                    <a:pt x="1130894" y="711664"/>
                  </a:lnTo>
                  <a:lnTo>
                    <a:pt x="1140061" y="666850"/>
                  </a:lnTo>
                  <a:lnTo>
                    <a:pt x="1145669" y="620841"/>
                  </a:lnTo>
                  <a:lnTo>
                    <a:pt x="1147572" y="573786"/>
                  </a:lnTo>
                  <a:lnTo>
                    <a:pt x="1145669" y="526730"/>
                  </a:lnTo>
                  <a:lnTo>
                    <a:pt x="1140061" y="480721"/>
                  </a:lnTo>
                  <a:lnTo>
                    <a:pt x="1130894" y="435907"/>
                  </a:lnTo>
                  <a:lnTo>
                    <a:pt x="1118317" y="392436"/>
                  </a:lnTo>
                  <a:lnTo>
                    <a:pt x="1102476" y="350454"/>
                  </a:lnTo>
                  <a:lnTo>
                    <a:pt x="1083521" y="310110"/>
                  </a:lnTo>
                  <a:lnTo>
                    <a:pt x="1061597" y="271552"/>
                  </a:lnTo>
                  <a:lnTo>
                    <a:pt x="1036854" y="234927"/>
                  </a:lnTo>
                  <a:lnTo>
                    <a:pt x="1009439" y="200383"/>
                  </a:lnTo>
                  <a:lnTo>
                    <a:pt x="979500" y="168068"/>
                  </a:lnTo>
                  <a:lnTo>
                    <a:pt x="947184" y="138129"/>
                  </a:lnTo>
                  <a:lnTo>
                    <a:pt x="912638" y="110715"/>
                  </a:lnTo>
                  <a:lnTo>
                    <a:pt x="876012" y="85973"/>
                  </a:lnTo>
                  <a:lnTo>
                    <a:pt x="837452" y="64050"/>
                  </a:lnTo>
                  <a:lnTo>
                    <a:pt x="797106" y="45094"/>
                  </a:lnTo>
                  <a:lnTo>
                    <a:pt x="755122" y="29254"/>
                  </a:lnTo>
                  <a:lnTo>
                    <a:pt x="711648" y="16677"/>
                  </a:lnTo>
                  <a:lnTo>
                    <a:pt x="666831" y="7510"/>
                  </a:lnTo>
                  <a:lnTo>
                    <a:pt x="620819" y="1902"/>
                  </a:lnTo>
                  <a:lnTo>
                    <a:pt x="573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46225" y="1232576"/>
              <a:ext cx="128270" cy="516255"/>
            </a:xfrm>
            <a:custGeom>
              <a:avLst/>
              <a:gdLst/>
              <a:ahLst/>
              <a:cxnLst/>
              <a:rect l="l" t="t" r="r" b="b"/>
              <a:pathLst>
                <a:path w="128269" h="516255">
                  <a:moveTo>
                    <a:pt x="64157" y="0"/>
                  </a:moveTo>
                  <a:lnTo>
                    <a:pt x="0" y="516052"/>
                  </a:lnTo>
                  <a:lnTo>
                    <a:pt x="128245" y="516052"/>
                  </a:lnTo>
                  <a:lnTo>
                    <a:pt x="64157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46225" y="1232576"/>
              <a:ext cx="128270" cy="516255"/>
            </a:xfrm>
            <a:custGeom>
              <a:avLst/>
              <a:gdLst/>
              <a:ahLst/>
              <a:cxnLst/>
              <a:rect l="l" t="t" r="r" b="b"/>
              <a:pathLst>
                <a:path w="128269" h="516255">
                  <a:moveTo>
                    <a:pt x="0" y="516052"/>
                  </a:moveTo>
                  <a:lnTo>
                    <a:pt x="128245" y="516052"/>
                  </a:lnTo>
                  <a:lnTo>
                    <a:pt x="64157" y="0"/>
                  </a:lnTo>
                  <a:lnTo>
                    <a:pt x="0" y="516052"/>
                  </a:lnTo>
                  <a:close/>
                </a:path>
              </a:pathLst>
            </a:custGeom>
            <a:ln w="4596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24490" y="1787389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58763" y="0"/>
                  </a:moveTo>
                  <a:lnTo>
                    <a:pt x="0" y="98947"/>
                  </a:lnTo>
                  <a:lnTo>
                    <a:pt x="117565" y="98947"/>
                  </a:lnTo>
                  <a:lnTo>
                    <a:pt x="58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24490" y="1787389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0" y="98947"/>
                  </a:moveTo>
                  <a:lnTo>
                    <a:pt x="117565" y="98947"/>
                  </a:lnTo>
                  <a:lnTo>
                    <a:pt x="58763" y="0"/>
                  </a:lnTo>
                  <a:lnTo>
                    <a:pt x="0" y="98947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810383" y="1823162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58736" y="0"/>
                  </a:moveTo>
                  <a:lnTo>
                    <a:pt x="0" y="98949"/>
                  </a:lnTo>
                  <a:lnTo>
                    <a:pt x="117506" y="98949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810383" y="1823162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0" y="98949"/>
                  </a:moveTo>
                  <a:lnTo>
                    <a:pt x="117506" y="98949"/>
                  </a:lnTo>
                  <a:lnTo>
                    <a:pt x="58736" y="0"/>
                  </a:lnTo>
                  <a:lnTo>
                    <a:pt x="0" y="98949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168" y="1714013"/>
              <a:ext cx="211343" cy="168964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719907" y="1767381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38377" y="0"/>
                  </a:moveTo>
                  <a:lnTo>
                    <a:pt x="0" y="64626"/>
                  </a:lnTo>
                  <a:lnTo>
                    <a:pt x="76755" y="64626"/>
                  </a:lnTo>
                  <a:lnTo>
                    <a:pt x="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19907" y="1767381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0" y="64626"/>
                  </a:moveTo>
                  <a:lnTo>
                    <a:pt x="76755" y="64626"/>
                  </a:lnTo>
                  <a:lnTo>
                    <a:pt x="38377" y="0"/>
                  </a:lnTo>
                  <a:lnTo>
                    <a:pt x="0" y="6462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629445" y="1708334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38377" y="0"/>
                  </a:moveTo>
                  <a:lnTo>
                    <a:pt x="0" y="64626"/>
                  </a:lnTo>
                  <a:lnTo>
                    <a:pt x="76794" y="64626"/>
                  </a:lnTo>
                  <a:lnTo>
                    <a:pt x="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629445" y="1708334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0" y="64626"/>
                  </a:moveTo>
                  <a:lnTo>
                    <a:pt x="76794" y="64626"/>
                  </a:lnTo>
                  <a:lnTo>
                    <a:pt x="38377" y="0"/>
                  </a:lnTo>
                  <a:lnTo>
                    <a:pt x="0" y="6462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72640" y="162695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59" y="0"/>
                  </a:moveTo>
                  <a:lnTo>
                    <a:pt x="0" y="44855"/>
                  </a:lnTo>
                  <a:lnTo>
                    <a:pt x="53286" y="44855"/>
                  </a:lnTo>
                  <a:lnTo>
                    <a:pt x="266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72640" y="162695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55"/>
                  </a:moveTo>
                  <a:lnTo>
                    <a:pt x="53286" y="44855"/>
                  </a:lnTo>
                  <a:lnTo>
                    <a:pt x="26659" y="0"/>
                  </a:lnTo>
                  <a:lnTo>
                    <a:pt x="0" y="44855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887243" y="1584789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26" y="0"/>
                  </a:moveTo>
                  <a:lnTo>
                    <a:pt x="0" y="44802"/>
                  </a:lnTo>
                  <a:lnTo>
                    <a:pt x="53253" y="44802"/>
                  </a:lnTo>
                  <a:lnTo>
                    <a:pt x="266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887243" y="1584789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02"/>
                  </a:moveTo>
                  <a:lnTo>
                    <a:pt x="53253" y="44802"/>
                  </a:lnTo>
                  <a:lnTo>
                    <a:pt x="26626" y="0"/>
                  </a:lnTo>
                  <a:lnTo>
                    <a:pt x="0" y="44802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667822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3" y="0"/>
                  </a:moveTo>
                  <a:lnTo>
                    <a:pt x="0" y="44816"/>
                  </a:lnTo>
                  <a:lnTo>
                    <a:pt x="53303" y="44816"/>
                  </a:lnTo>
                  <a:lnTo>
                    <a:pt x="2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667822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16"/>
                  </a:moveTo>
                  <a:lnTo>
                    <a:pt x="53303" y="44816"/>
                  </a:lnTo>
                  <a:lnTo>
                    <a:pt x="26633" y="0"/>
                  </a:lnTo>
                  <a:lnTo>
                    <a:pt x="0" y="4481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583253" y="164936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0" y="0"/>
                  </a:moveTo>
                  <a:lnTo>
                    <a:pt x="0" y="44855"/>
                  </a:lnTo>
                  <a:lnTo>
                    <a:pt x="53303" y="44855"/>
                  </a:lnTo>
                  <a:lnTo>
                    <a:pt x="26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583253" y="164936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55"/>
                  </a:moveTo>
                  <a:lnTo>
                    <a:pt x="53303" y="44855"/>
                  </a:lnTo>
                  <a:lnTo>
                    <a:pt x="26630" y="0"/>
                  </a:lnTo>
                  <a:lnTo>
                    <a:pt x="0" y="44855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482498" y="1685925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3" y="0"/>
                  </a:moveTo>
                  <a:lnTo>
                    <a:pt x="0" y="44855"/>
                  </a:lnTo>
                  <a:lnTo>
                    <a:pt x="53263" y="44855"/>
                  </a:lnTo>
                  <a:lnTo>
                    <a:pt x="2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482498" y="1685925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55"/>
                  </a:moveTo>
                  <a:lnTo>
                    <a:pt x="53263" y="44855"/>
                  </a:lnTo>
                  <a:lnTo>
                    <a:pt x="26633" y="0"/>
                  </a:lnTo>
                  <a:lnTo>
                    <a:pt x="0" y="44855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517221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3" y="0"/>
                  </a:moveTo>
                  <a:lnTo>
                    <a:pt x="0" y="44816"/>
                  </a:lnTo>
                  <a:lnTo>
                    <a:pt x="53263" y="44816"/>
                  </a:lnTo>
                  <a:lnTo>
                    <a:pt x="2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517221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16"/>
                  </a:moveTo>
                  <a:lnTo>
                    <a:pt x="53263" y="44816"/>
                  </a:lnTo>
                  <a:lnTo>
                    <a:pt x="26633" y="0"/>
                  </a:lnTo>
                  <a:lnTo>
                    <a:pt x="0" y="4481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 descr=""/>
          <p:cNvSpPr txBox="1"/>
          <p:nvPr/>
        </p:nvSpPr>
        <p:spPr>
          <a:xfrm>
            <a:off x="417068" y="1919477"/>
            <a:ext cx="75374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404040"/>
                </a:solidFill>
                <a:latin typeface="Arial"/>
                <a:cs typeface="Arial"/>
              </a:rPr>
              <a:t>LANDMARK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0" name="object 50" descr=""/>
          <p:cNvGrpSpPr/>
          <p:nvPr/>
        </p:nvGrpSpPr>
        <p:grpSpPr>
          <a:xfrm>
            <a:off x="3859276" y="1971420"/>
            <a:ext cx="1454785" cy="1454785"/>
            <a:chOff x="3859276" y="1971420"/>
            <a:chExt cx="1454785" cy="1454785"/>
          </a:xfrm>
        </p:grpSpPr>
        <p:sp>
          <p:nvSpPr>
            <p:cNvPr id="51" name="object 51" descr=""/>
            <p:cNvSpPr/>
            <p:nvPr/>
          </p:nvSpPr>
          <p:spPr>
            <a:xfrm>
              <a:off x="3865626" y="1977770"/>
              <a:ext cx="1442085" cy="1442085"/>
            </a:xfrm>
            <a:custGeom>
              <a:avLst/>
              <a:gdLst/>
              <a:ahLst/>
              <a:cxnLst/>
              <a:rect l="l" t="t" r="r" b="b"/>
              <a:pathLst>
                <a:path w="1442085" h="1442085">
                  <a:moveTo>
                    <a:pt x="720851" y="0"/>
                  </a:moveTo>
                  <a:lnTo>
                    <a:pt x="673452" y="1533"/>
                  </a:lnTo>
                  <a:lnTo>
                    <a:pt x="626872" y="6069"/>
                  </a:lnTo>
                  <a:lnTo>
                    <a:pt x="581206" y="13513"/>
                  </a:lnTo>
                  <a:lnTo>
                    <a:pt x="536548" y="23771"/>
                  </a:lnTo>
                  <a:lnTo>
                    <a:pt x="492995" y="36746"/>
                  </a:lnTo>
                  <a:lnTo>
                    <a:pt x="450641" y="52345"/>
                  </a:lnTo>
                  <a:lnTo>
                    <a:pt x="409581" y="70472"/>
                  </a:lnTo>
                  <a:lnTo>
                    <a:pt x="369909" y="91033"/>
                  </a:lnTo>
                  <a:lnTo>
                    <a:pt x="331722" y="113931"/>
                  </a:lnTo>
                  <a:lnTo>
                    <a:pt x="295113" y="139074"/>
                  </a:lnTo>
                  <a:lnTo>
                    <a:pt x="260178" y="166364"/>
                  </a:lnTo>
                  <a:lnTo>
                    <a:pt x="227011" y="195709"/>
                  </a:lnTo>
                  <a:lnTo>
                    <a:pt x="195709" y="227011"/>
                  </a:lnTo>
                  <a:lnTo>
                    <a:pt x="166364" y="260178"/>
                  </a:lnTo>
                  <a:lnTo>
                    <a:pt x="139074" y="295113"/>
                  </a:lnTo>
                  <a:lnTo>
                    <a:pt x="113931" y="331722"/>
                  </a:lnTo>
                  <a:lnTo>
                    <a:pt x="91033" y="369909"/>
                  </a:lnTo>
                  <a:lnTo>
                    <a:pt x="70472" y="409581"/>
                  </a:lnTo>
                  <a:lnTo>
                    <a:pt x="52345" y="450641"/>
                  </a:lnTo>
                  <a:lnTo>
                    <a:pt x="36746" y="492995"/>
                  </a:lnTo>
                  <a:lnTo>
                    <a:pt x="23771" y="536548"/>
                  </a:lnTo>
                  <a:lnTo>
                    <a:pt x="13513" y="581206"/>
                  </a:lnTo>
                  <a:lnTo>
                    <a:pt x="6069" y="626872"/>
                  </a:lnTo>
                  <a:lnTo>
                    <a:pt x="1533" y="673452"/>
                  </a:lnTo>
                  <a:lnTo>
                    <a:pt x="0" y="720851"/>
                  </a:lnTo>
                  <a:lnTo>
                    <a:pt x="1533" y="768251"/>
                  </a:lnTo>
                  <a:lnTo>
                    <a:pt x="6069" y="814831"/>
                  </a:lnTo>
                  <a:lnTo>
                    <a:pt x="13513" y="860497"/>
                  </a:lnTo>
                  <a:lnTo>
                    <a:pt x="23771" y="905155"/>
                  </a:lnTo>
                  <a:lnTo>
                    <a:pt x="36746" y="948708"/>
                  </a:lnTo>
                  <a:lnTo>
                    <a:pt x="52345" y="991062"/>
                  </a:lnTo>
                  <a:lnTo>
                    <a:pt x="70472" y="1032122"/>
                  </a:lnTo>
                  <a:lnTo>
                    <a:pt x="91033" y="1071794"/>
                  </a:lnTo>
                  <a:lnTo>
                    <a:pt x="113931" y="1109981"/>
                  </a:lnTo>
                  <a:lnTo>
                    <a:pt x="139074" y="1146590"/>
                  </a:lnTo>
                  <a:lnTo>
                    <a:pt x="166364" y="1181525"/>
                  </a:lnTo>
                  <a:lnTo>
                    <a:pt x="195709" y="1214692"/>
                  </a:lnTo>
                  <a:lnTo>
                    <a:pt x="227011" y="1245994"/>
                  </a:lnTo>
                  <a:lnTo>
                    <a:pt x="260178" y="1275339"/>
                  </a:lnTo>
                  <a:lnTo>
                    <a:pt x="295113" y="1302629"/>
                  </a:lnTo>
                  <a:lnTo>
                    <a:pt x="331722" y="1327772"/>
                  </a:lnTo>
                  <a:lnTo>
                    <a:pt x="369909" y="1350670"/>
                  </a:lnTo>
                  <a:lnTo>
                    <a:pt x="409581" y="1371231"/>
                  </a:lnTo>
                  <a:lnTo>
                    <a:pt x="450641" y="1389358"/>
                  </a:lnTo>
                  <a:lnTo>
                    <a:pt x="492995" y="1404957"/>
                  </a:lnTo>
                  <a:lnTo>
                    <a:pt x="536548" y="1417932"/>
                  </a:lnTo>
                  <a:lnTo>
                    <a:pt x="581206" y="1428190"/>
                  </a:lnTo>
                  <a:lnTo>
                    <a:pt x="626872" y="1435634"/>
                  </a:lnTo>
                  <a:lnTo>
                    <a:pt x="673452" y="1440170"/>
                  </a:lnTo>
                  <a:lnTo>
                    <a:pt x="720851" y="1441703"/>
                  </a:lnTo>
                  <a:lnTo>
                    <a:pt x="768251" y="1440170"/>
                  </a:lnTo>
                  <a:lnTo>
                    <a:pt x="814831" y="1435634"/>
                  </a:lnTo>
                  <a:lnTo>
                    <a:pt x="860497" y="1428190"/>
                  </a:lnTo>
                  <a:lnTo>
                    <a:pt x="905155" y="1417932"/>
                  </a:lnTo>
                  <a:lnTo>
                    <a:pt x="948708" y="1404957"/>
                  </a:lnTo>
                  <a:lnTo>
                    <a:pt x="991062" y="1389358"/>
                  </a:lnTo>
                  <a:lnTo>
                    <a:pt x="1032122" y="1371231"/>
                  </a:lnTo>
                  <a:lnTo>
                    <a:pt x="1071794" y="1350670"/>
                  </a:lnTo>
                  <a:lnTo>
                    <a:pt x="1109981" y="1327772"/>
                  </a:lnTo>
                  <a:lnTo>
                    <a:pt x="1146590" y="1302629"/>
                  </a:lnTo>
                  <a:lnTo>
                    <a:pt x="1181525" y="1275339"/>
                  </a:lnTo>
                  <a:lnTo>
                    <a:pt x="1214692" y="1245994"/>
                  </a:lnTo>
                  <a:lnTo>
                    <a:pt x="1245994" y="1214692"/>
                  </a:lnTo>
                  <a:lnTo>
                    <a:pt x="1275339" y="1181525"/>
                  </a:lnTo>
                  <a:lnTo>
                    <a:pt x="1302629" y="1146590"/>
                  </a:lnTo>
                  <a:lnTo>
                    <a:pt x="1327772" y="1109981"/>
                  </a:lnTo>
                  <a:lnTo>
                    <a:pt x="1350670" y="1071794"/>
                  </a:lnTo>
                  <a:lnTo>
                    <a:pt x="1371231" y="1032122"/>
                  </a:lnTo>
                  <a:lnTo>
                    <a:pt x="1389358" y="991062"/>
                  </a:lnTo>
                  <a:lnTo>
                    <a:pt x="1404957" y="948708"/>
                  </a:lnTo>
                  <a:lnTo>
                    <a:pt x="1417932" y="905155"/>
                  </a:lnTo>
                  <a:lnTo>
                    <a:pt x="1428190" y="860497"/>
                  </a:lnTo>
                  <a:lnTo>
                    <a:pt x="1435634" y="814831"/>
                  </a:lnTo>
                  <a:lnTo>
                    <a:pt x="1440170" y="768251"/>
                  </a:lnTo>
                  <a:lnTo>
                    <a:pt x="1441703" y="720851"/>
                  </a:lnTo>
                  <a:lnTo>
                    <a:pt x="1440170" y="673452"/>
                  </a:lnTo>
                  <a:lnTo>
                    <a:pt x="1435634" y="626872"/>
                  </a:lnTo>
                  <a:lnTo>
                    <a:pt x="1428190" y="581206"/>
                  </a:lnTo>
                  <a:lnTo>
                    <a:pt x="1417932" y="536548"/>
                  </a:lnTo>
                  <a:lnTo>
                    <a:pt x="1404957" y="492995"/>
                  </a:lnTo>
                  <a:lnTo>
                    <a:pt x="1389358" y="450641"/>
                  </a:lnTo>
                  <a:lnTo>
                    <a:pt x="1371231" y="409581"/>
                  </a:lnTo>
                  <a:lnTo>
                    <a:pt x="1350670" y="369909"/>
                  </a:lnTo>
                  <a:lnTo>
                    <a:pt x="1327772" y="331722"/>
                  </a:lnTo>
                  <a:lnTo>
                    <a:pt x="1302629" y="295113"/>
                  </a:lnTo>
                  <a:lnTo>
                    <a:pt x="1275339" y="260178"/>
                  </a:lnTo>
                  <a:lnTo>
                    <a:pt x="1245994" y="227011"/>
                  </a:lnTo>
                  <a:lnTo>
                    <a:pt x="1214692" y="195709"/>
                  </a:lnTo>
                  <a:lnTo>
                    <a:pt x="1181525" y="166364"/>
                  </a:lnTo>
                  <a:lnTo>
                    <a:pt x="1146590" y="139074"/>
                  </a:lnTo>
                  <a:lnTo>
                    <a:pt x="1109981" y="113931"/>
                  </a:lnTo>
                  <a:lnTo>
                    <a:pt x="1071794" y="91033"/>
                  </a:lnTo>
                  <a:lnTo>
                    <a:pt x="1032122" y="70472"/>
                  </a:lnTo>
                  <a:lnTo>
                    <a:pt x="991062" y="52345"/>
                  </a:lnTo>
                  <a:lnTo>
                    <a:pt x="948708" y="36746"/>
                  </a:lnTo>
                  <a:lnTo>
                    <a:pt x="905155" y="23771"/>
                  </a:lnTo>
                  <a:lnTo>
                    <a:pt x="860497" y="13513"/>
                  </a:lnTo>
                  <a:lnTo>
                    <a:pt x="814831" y="6069"/>
                  </a:lnTo>
                  <a:lnTo>
                    <a:pt x="768251" y="1533"/>
                  </a:lnTo>
                  <a:lnTo>
                    <a:pt x="720851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3865626" y="1977770"/>
              <a:ext cx="1442085" cy="1442085"/>
            </a:xfrm>
            <a:custGeom>
              <a:avLst/>
              <a:gdLst/>
              <a:ahLst/>
              <a:cxnLst/>
              <a:rect l="l" t="t" r="r" b="b"/>
              <a:pathLst>
                <a:path w="1442085" h="1442085">
                  <a:moveTo>
                    <a:pt x="0" y="720851"/>
                  </a:moveTo>
                  <a:lnTo>
                    <a:pt x="1533" y="673452"/>
                  </a:lnTo>
                  <a:lnTo>
                    <a:pt x="6069" y="626872"/>
                  </a:lnTo>
                  <a:lnTo>
                    <a:pt x="13513" y="581206"/>
                  </a:lnTo>
                  <a:lnTo>
                    <a:pt x="23771" y="536548"/>
                  </a:lnTo>
                  <a:lnTo>
                    <a:pt x="36746" y="492995"/>
                  </a:lnTo>
                  <a:lnTo>
                    <a:pt x="52345" y="450641"/>
                  </a:lnTo>
                  <a:lnTo>
                    <a:pt x="70472" y="409581"/>
                  </a:lnTo>
                  <a:lnTo>
                    <a:pt x="91033" y="369909"/>
                  </a:lnTo>
                  <a:lnTo>
                    <a:pt x="113931" y="331722"/>
                  </a:lnTo>
                  <a:lnTo>
                    <a:pt x="139074" y="295113"/>
                  </a:lnTo>
                  <a:lnTo>
                    <a:pt x="166364" y="260178"/>
                  </a:lnTo>
                  <a:lnTo>
                    <a:pt x="195709" y="227011"/>
                  </a:lnTo>
                  <a:lnTo>
                    <a:pt x="227011" y="195709"/>
                  </a:lnTo>
                  <a:lnTo>
                    <a:pt x="260178" y="166364"/>
                  </a:lnTo>
                  <a:lnTo>
                    <a:pt x="295113" y="139074"/>
                  </a:lnTo>
                  <a:lnTo>
                    <a:pt x="331722" y="113931"/>
                  </a:lnTo>
                  <a:lnTo>
                    <a:pt x="369909" y="91033"/>
                  </a:lnTo>
                  <a:lnTo>
                    <a:pt x="409581" y="70472"/>
                  </a:lnTo>
                  <a:lnTo>
                    <a:pt x="450641" y="52345"/>
                  </a:lnTo>
                  <a:lnTo>
                    <a:pt x="492995" y="36746"/>
                  </a:lnTo>
                  <a:lnTo>
                    <a:pt x="536548" y="23771"/>
                  </a:lnTo>
                  <a:lnTo>
                    <a:pt x="581206" y="13513"/>
                  </a:lnTo>
                  <a:lnTo>
                    <a:pt x="626872" y="6069"/>
                  </a:lnTo>
                  <a:lnTo>
                    <a:pt x="673452" y="1533"/>
                  </a:lnTo>
                  <a:lnTo>
                    <a:pt x="720851" y="0"/>
                  </a:lnTo>
                  <a:lnTo>
                    <a:pt x="768251" y="1533"/>
                  </a:lnTo>
                  <a:lnTo>
                    <a:pt x="814831" y="6069"/>
                  </a:lnTo>
                  <a:lnTo>
                    <a:pt x="860497" y="13513"/>
                  </a:lnTo>
                  <a:lnTo>
                    <a:pt x="905155" y="23771"/>
                  </a:lnTo>
                  <a:lnTo>
                    <a:pt x="948708" y="36746"/>
                  </a:lnTo>
                  <a:lnTo>
                    <a:pt x="991062" y="52345"/>
                  </a:lnTo>
                  <a:lnTo>
                    <a:pt x="1032122" y="70472"/>
                  </a:lnTo>
                  <a:lnTo>
                    <a:pt x="1071794" y="91033"/>
                  </a:lnTo>
                  <a:lnTo>
                    <a:pt x="1109981" y="113931"/>
                  </a:lnTo>
                  <a:lnTo>
                    <a:pt x="1146590" y="139074"/>
                  </a:lnTo>
                  <a:lnTo>
                    <a:pt x="1181525" y="166364"/>
                  </a:lnTo>
                  <a:lnTo>
                    <a:pt x="1214692" y="195709"/>
                  </a:lnTo>
                  <a:lnTo>
                    <a:pt x="1245994" y="227011"/>
                  </a:lnTo>
                  <a:lnTo>
                    <a:pt x="1275339" y="260178"/>
                  </a:lnTo>
                  <a:lnTo>
                    <a:pt x="1302629" y="295113"/>
                  </a:lnTo>
                  <a:lnTo>
                    <a:pt x="1327772" y="331722"/>
                  </a:lnTo>
                  <a:lnTo>
                    <a:pt x="1350670" y="369909"/>
                  </a:lnTo>
                  <a:lnTo>
                    <a:pt x="1371231" y="409581"/>
                  </a:lnTo>
                  <a:lnTo>
                    <a:pt x="1389358" y="450641"/>
                  </a:lnTo>
                  <a:lnTo>
                    <a:pt x="1404957" y="492995"/>
                  </a:lnTo>
                  <a:lnTo>
                    <a:pt x="1417932" y="536548"/>
                  </a:lnTo>
                  <a:lnTo>
                    <a:pt x="1428190" y="581206"/>
                  </a:lnTo>
                  <a:lnTo>
                    <a:pt x="1435634" y="626872"/>
                  </a:lnTo>
                  <a:lnTo>
                    <a:pt x="1440170" y="673452"/>
                  </a:lnTo>
                  <a:lnTo>
                    <a:pt x="1441703" y="720851"/>
                  </a:lnTo>
                  <a:lnTo>
                    <a:pt x="1440170" y="768251"/>
                  </a:lnTo>
                  <a:lnTo>
                    <a:pt x="1435634" y="814831"/>
                  </a:lnTo>
                  <a:lnTo>
                    <a:pt x="1428190" y="860497"/>
                  </a:lnTo>
                  <a:lnTo>
                    <a:pt x="1417932" y="905155"/>
                  </a:lnTo>
                  <a:lnTo>
                    <a:pt x="1404957" y="948708"/>
                  </a:lnTo>
                  <a:lnTo>
                    <a:pt x="1389358" y="991062"/>
                  </a:lnTo>
                  <a:lnTo>
                    <a:pt x="1371231" y="1032122"/>
                  </a:lnTo>
                  <a:lnTo>
                    <a:pt x="1350670" y="1071794"/>
                  </a:lnTo>
                  <a:lnTo>
                    <a:pt x="1327772" y="1109981"/>
                  </a:lnTo>
                  <a:lnTo>
                    <a:pt x="1302629" y="1146590"/>
                  </a:lnTo>
                  <a:lnTo>
                    <a:pt x="1275339" y="1181525"/>
                  </a:lnTo>
                  <a:lnTo>
                    <a:pt x="1245994" y="1214692"/>
                  </a:lnTo>
                  <a:lnTo>
                    <a:pt x="1214692" y="1245994"/>
                  </a:lnTo>
                  <a:lnTo>
                    <a:pt x="1181525" y="1275339"/>
                  </a:lnTo>
                  <a:lnTo>
                    <a:pt x="1146590" y="1302629"/>
                  </a:lnTo>
                  <a:lnTo>
                    <a:pt x="1109981" y="1327772"/>
                  </a:lnTo>
                  <a:lnTo>
                    <a:pt x="1071794" y="1350670"/>
                  </a:lnTo>
                  <a:lnTo>
                    <a:pt x="1032122" y="1371231"/>
                  </a:lnTo>
                  <a:lnTo>
                    <a:pt x="991062" y="1389358"/>
                  </a:lnTo>
                  <a:lnTo>
                    <a:pt x="948708" y="1404957"/>
                  </a:lnTo>
                  <a:lnTo>
                    <a:pt x="905155" y="1417932"/>
                  </a:lnTo>
                  <a:lnTo>
                    <a:pt x="860497" y="1428190"/>
                  </a:lnTo>
                  <a:lnTo>
                    <a:pt x="814831" y="1435634"/>
                  </a:lnTo>
                  <a:lnTo>
                    <a:pt x="768251" y="1440170"/>
                  </a:lnTo>
                  <a:lnTo>
                    <a:pt x="720851" y="1441703"/>
                  </a:lnTo>
                  <a:lnTo>
                    <a:pt x="673452" y="1440170"/>
                  </a:lnTo>
                  <a:lnTo>
                    <a:pt x="626872" y="1435634"/>
                  </a:lnTo>
                  <a:lnTo>
                    <a:pt x="581206" y="1428190"/>
                  </a:lnTo>
                  <a:lnTo>
                    <a:pt x="536548" y="1417932"/>
                  </a:lnTo>
                  <a:lnTo>
                    <a:pt x="492995" y="1404957"/>
                  </a:lnTo>
                  <a:lnTo>
                    <a:pt x="450641" y="1389358"/>
                  </a:lnTo>
                  <a:lnTo>
                    <a:pt x="409581" y="1371231"/>
                  </a:lnTo>
                  <a:lnTo>
                    <a:pt x="369909" y="1350670"/>
                  </a:lnTo>
                  <a:lnTo>
                    <a:pt x="331722" y="1327772"/>
                  </a:lnTo>
                  <a:lnTo>
                    <a:pt x="295113" y="1302629"/>
                  </a:lnTo>
                  <a:lnTo>
                    <a:pt x="260178" y="1275339"/>
                  </a:lnTo>
                  <a:lnTo>
                    <a:pt x="227011" y="1245994"/>
                  </a:lnTo>
                  <a:lnTo>
                    <a:pt x="195709" y="1214692"/>
                  </a:lnTo>
                  <a:lnTo>
                    <a:pt x="166364" y="1181525"/>
                  </a:lnTo>
                  <a:lnTo>
                    <a:pt x="139074" y="1146590"/>
                  </a:lnTo>
                  <a:lnTo>
                    <a:pt x="113931" y="1109981"/>
                  </a:lnTo>
                  <a:lnTo>
                    <a:pt x="91033" y="1071794"/>
                  </a:lnTo>
                  <a:lnTo>
                    <a:pt x="70472" y="1032122"/>
                  </a:lnTo>
                  <a:lnTo>
                    <a:pt x="52345" y="991062"/>
                  </a:lnTo>
                  <a:lnTo>
                    <a:pt x="36746" y="948708"/>
                  </a:lnTo>
                  <a:lnTo>
                    <a:pt x="23771" y="905155"/>
                  </a:lnTo>
                  <a:lnTo>
                    <a:pt x="13513" y="860497"/>
                  </a:lnTo>
                  <a:lnTo>
                    <a:pt x="6069" y="814831"/>
                  </a:lnTo>
                  <a:lnTo>
                    <a:pt x="1533" y="768251"/>
                  </a:lnTo>
                  <a:lnTo>
                    <a:pt x="0" y="720851"/>
                  </a:lnTo>
                  <a:close/>
                </a:path>
              </a:pathLst>
            </a:custGeom>
            <a:ln w="12700">
              <a:solidFill>
                <a:srgbClr val="585858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4269105" y="2383535"/>
              <a:ext cx="641985" cy="641985"/>
            </a:xfrm>
            <a:custGeom>
              <a:avLst/>
              <a:gdLst/>
              <a:ahLst/>
              <a:cxnLst/>
              <a:rect l="l" t="t" r="r" b="b"/>
              <a:pathLst>
                <a:path w="641985" h="641985">
                  <a:moveTo>
                    <a:pt x="321056" y="0"/>
                  </a:moveTo>
                  <a:lnTo>
                    <a:pt x="273617" y="3481"/>
                  </a:lnTo>
                  <a:lnTo>
                    <a:pt x="228338" y="13595"/>
                  </a:lnTo>
                  <a:lnTo>
                    <a:pt x="185716" y="29843"/>
                  </a:lnTo>
                  <a:lnTo>
                    <a:pt x="146247" y="51729"/>
                  </a:lnTo>
                  <a:lnTo>
                    <a:pt x="110428" y="78757"/>
                  </a:lnTo>
                  <a:lnTo>
                    <a:pt x="78757" y="110428"/>
                  </a:lnTo>
                  <a:lnTo>
                    <a:pt x="51729" y="146247"/>
                  </a:lnTo>
                  <a:lnTo>
                    <a:pt x="29843" y="185716"/>
                  </a:lnTo>
                  <a:lnTo>
                    <a:pt x="13595" y="228338"/>
                  </a:lnTo>
                  <a:lnTo>
                    <a:pt x="3481" y="273617"/>
                  </a:lnTo>
                  <a:lnTo>
                    <a:pt x="0" y="321055"/>
                  </a:lnTo>
                  <a:lnTo>
                    <a:pt x="3481" y="368462"/>
                  </a:lnTo>
                  <a:lnTo>
                    <a:pt x="13595" y="413715"/>
                  </a:lnTo>
                  <a:lnTo>
                    <a:pt x="29843" y="456317"/>
                  </a:lnTo>
                  <a:lnTo>
                    <a:pt x="51729" y="495770"/>
                  </a:lnTo>
                  <a:lnTo>
                    <a:pt x="78757" y="531576"/>
                  </a:lnTo>
                  <a:lnTo>
                    <a:pt x="110428" y="563239"/>
                  </a:lnTo>
                  <a:lnTo>
                    <a:pt x="146247" y="590261"/>
                  </a:lnTo>
                  <a:lnTo>
                    <a:pt x="185716" y="612144"/>
                  </a:lnTo>
                  <a:lnTo>
                    <a:pt x="228338" y="628390"/>
                  </a:lnTo>
                  <a:lnTo>
                    <a:pt x="273617" y="638503"/>
                  </a:lnTo>
                  <a:lnTo>
                    <a:pt x="321056" y="641985"/>
                  </a:lnTo>
                  <a:lnTo>
                    <a:pt x="368491" y="638503"/>
                  </a:lnTo>
                  <a:lnTo>
                    <a:pt x="413761" y="628390"/>
                  </a:lnTo>
                  <a:lnTo>
                    <a:pt x="456372" y="612144"/>
                  </a:lnTo>
                  <a:lnTo>
                    <a:pt x="495826" y="590261"/>
                  </a:lnTo>
                  <a:lnTo>
                    <a:pt x="531628" y="563239"/>
                  </a:lnTo>
                  <a:lnTo>
                    <a:pt x="563282" y="531576"/>
                  </a:lnTo>
                  <a:lnTo>
                    <a:pt x="590293" y="495770"/>
                  </a:lnTo>
                  <a:lnTo>
                    <a:pt x="612164" y="456317"/>
                  </a:lnTo>
                  <a:lnTo>
                    <a:pt x="628401" y="413715"/>
                  </a:lnTo>
                  <a:lnTo>
                    <a:pt x="638506" y="368462"/>
                  </a:lnTo>
                  <a:lnTo>
                    <a:pt x="641985" y="321055"/>
                  </a:lnTo>
                  <a:lnTo>
                    <a:pt x="638506" y="273617"/>
                  </a:lnTo>
                  <a:lnTo>
                    <a:pt x="628401" y="228338"/>
                  </a:lnTo>
                  <a:lnTo>
                    <a:pt x="612164" y="185716"/>
                  </a:lnTo>
                  <a:lnTo>
                    <a:pt x="590293" y="146247"/>
                  </a:lnTo>
                  <a:lnTo>
                    <a:pt x="563282" y="110428"/>
                  </a:lnTo>
                  <a:lnTo>
                    <a:pt x="531628" y="78757"/>
                  </a:lnTo>
                  <a:lnTo>
                    <a:pt x="495826" y="51729"/>
                  </a:lnTo>
                  <a:lnTo>
                    <a:pt x="456372" y="29843"/>
                  </a:lnTo>
                  <a:lnTo>
                    <a:pt x="413761" y="13595"/>
                  </a:lnTo>
                  <a:lnTo>
                    <a:pt x="368491" y="3481"/>
                  </a:lnTo>
                  <a:lnTo>
                    <a:pt x="321056" y="0"/>
                  </a:lnTo>
                  <a:close/>
                </a:path>
              </a:pathLst>
            </a:custGeom>
            <a:solidFill>
              <a:srgbClr val="D21B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4269105" y="2383535"/>
              <a:ext cx="641985" cy="641985"/>
            </a:xfrm>
            <a:custGeom>
              <a:avLst/>
              <a:gdLst/>
              <a:ahLst/>
              <a:cxnLst/>
              <a:rect l="l" t="t" r="r" b="b"/>
              <a:pathLst>
                <a:path w="641985" h="641985">
                  <a:moveTo>
                    <a:pt x="0" y="321055"/>
                  </a:moveTo>
                  <a:lnTo>
                    <a:pt x="3481" y="273617"/>
                  </a:lnTo>
                  <a:lnTo>
                    <a:pt x="13595" y="228338"/>
                  </a:lnTo>
                  <a:lnTo>
                    <a:pt x="29843" y="185716"/>
                  </a:lnTo>
                  <a:lnTo>
                    <a:pt x="51729" y="146247"/>
                  </a:lnTo>
                  <a:lnTo>
                    <a:pt x="78757" y="110428"/>
                  </a:lnTo>
                  <a:lnTo>
                    <a:pt x="110428" y="78757"/>
                  </a:lnTo>
                  <a:lnTo>
                    <a:pt x="146247" y="51729"/>
                  </a:lnTo>
                  <a:lnTo>
                    <a:pt x="185716" y="29843"/>
                  </a:lnTo>
                  <a:lnTo>
                    <a:pt x="228338" y="13595"/>
                  </a:lnTo>
                  <a:lnTo>
                    <a:pt x="273617" y="3481"/>
                  </a:lnTo>
                  <a:lnTo>
                    <a:pt x="321056" y="0"/>
                  </a:lnTo>
                  <a:lnTo>
                    <a:pt x="368491" y="3481"/>
                  </a:lnTo>
                  <a:lnTo>
                    <a:pt x="413761" y="13595"/>
                  </a:lnTo>
                  <a:lnTo>
                    <a:pt x="456372" y="29843"/>
                  </a:lnTo>
                  <a:lnTo>
                    <a:pt x="495826" y="51729"/>
                  </a:lnTo>
                  <a:lnTo>
                    <a:pt x="531628" y="78757"/>
                  </a:lnTo>
                  <a:lnTo>
                    <a:pt x="563282" y="110428"/>
                  </a:lnTo>
                  <a:lnTo>
                    <a:pt x="590293" y="146247"/>
                  </a:lnTo>
                  <a:lnTo>
                    <a:pt x="612164" y="185716"/>
                  </a:lnTo>
                  <a:lnTo>
                    <a:pt x="628401" y="228338"/>
                  </a:lnTo>
                  <a:lnTo>
                    <a:pt x="638506" y="273617"/>
                  </a:lnTo>
                  <a:lnTo>
                    <a:pt x="641985" y="321055"/>
                  </a:lnTo>
                  <a:lnTo>
                    <a:pt x="638506" y="368462"/>
                  </a:lnTo>
                  <a:lnTo>
                    <a:pt x="628401" y="413715"/>
                  </a:lnTo>
                  <a:lnTo>
                    <a:pt x="612164" y="456317"/>
                  </a:lnTo>
                  <a:lnTo>
                    <a:pt x="590293" y="495770"/>
                  </a:lnTo>
                  <a:lnTo>
                    <a:pt x="563282" y="531576"/>
                  </a:lnTo>
                  <a:lnTo>
                    <a:pt x="531628" y="563239"/>
                  </a:lnTo>
                  <a:lnTo>
                    <a:pt x="495826" y="590261"/>
                  </a:lnTo>
                  <a:lnTo>
                    <a:pt x="456372" y="612144"/>
                  </a:lnTo>
                  <a:lnTo>
                    <a:pt x="413761" y="628390"/>
                  </a:lnTo>
                  <a:lnTo>
                    <a:pt x="368491" y="638503"/>
                  </a:lnTo>
                  <a:lnTo>
                    <a:pt x="321056" y="641985"/>
                  </a:lnTo>
                  <a:lnTo>
                    <a:pt x="273617" y="638503"/>
                  </a:lnTo>
                  <a:lnTo>
                    <a:pt x="228338" y="628390"/>
                  </a:lnTo>
                  <a:lnTo>
                    <a:pt x="185716" y="612144"/>
                  </a:lnTo>
                  <a:lnTo>
                    <a:pt x="146247" y="590261"/>
                  </a:lnTo>
                  <a:lnTo>
                    <a:pt x="110428" y="563239"/>
                  </a:lnTo>
                  <a:lnTo>
                    <a:pt x="78757" y="531576"/>
                  </a:lnTo>
                  <a:lnTo>
                    <a:pt x="51729" y="495770"/>
                  </a:lnTo>
                  <a:lnTo>
                    <a:pt x="29843" y="456317"/>
                  </a:lnTo>
                  <a:lnTo>
                    <a:pt x="13595" y="413715"/>
                  </a:lnTo>
                  <a:lnTo>
                    <a:pt x="3481" y="368462"/>
                  </a:lnTo>
                  <a:lnTo>
                    <a:pt x="0" y="32105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" name="object 55" descr=""/>
          <p:cNvSpPr txBox="1"/>
          <p:nvPr/>
        </p:nvSpPr>
        <p:spPr>
          <a:xfrm>
            <a:off x="78739" y="5491835"/>
            <a:ext cx="5165725" cy="631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LANDMARKS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“another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type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point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reference,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but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this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case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12700" marR="200660">
              <a:lnSpc>
                <a:spcPct val="100000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does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not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enter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them,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they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external”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–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usually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rather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simple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defined</a:t>
            </a:r>
            <a:r>
              <a:rPr dirty="0" sz="14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physical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object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(building,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sign,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etc.).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6" name="object 5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57" name="object 5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42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3525" y="-13528"/>
            <a:ext cx="12187555" cy="6671945"/>
            <a:chOff x="-13525" y="-13528"/>
            <a:chExt cx="12187555" cy="6671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73838" cy="66294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61" y="758"/>
              <a:ext cx="6113780" cy="6643370"/>
            </a:xfrm>
            <a:custGeom>
              <a:avLst/>
              <a:gdLst/>
              <a:ahLst/>
              <a:cxnLst/>
              <a:rect l="l" t="t" r="r" b="b"/>
              <a:pathLst>
                <a:path w="6113780" h="6643370">
                  <a:moveTo>
                    <a:pt x="0" y="6642928"/>
                  </a:moveTo>
                  <a:lnTo>
                    <a:pt x="6113188" y="6642928"/>
                  </a:lnTo>
                  <a:lnTo>
                    <a:pt x="6113188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REDEFINING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KIT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PARTS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0" y="2768600"/>
            <a:ext cx="10515600" cy="3395979"/>
            <a:chOff x="0" y="2768600"/>
            <a:chExt cx="10515600" cy="3395979"/>
          </a:xfrm>
        </p:grpSpPr>
        <p:sp>
          <p:nvSpPr>
            <p:cNvPr id="7" name="object 7" descr=""/>
            <p:cNvSpPr/>
            <p:nvPr/>
          </p:nvSpPr>
          <p:spPr>
            <a:xfrm>
              <a:off x="0" y="5425554"/>
              <a:ext cx="5486400" cy="739140"/>
            </a:xfrm>
            <a:custGeom>
              <a:avLst/>
              <a:gdLst/>
              <a:ahLst/>
              <a:cxnLst/>
              <a:rect l="l" t="t" r="r" b="b"/>
              <a:pathLst>
                <a:path w="5486400" h="739139">
                  <a:moveTo>
                    <a:pt x="5486400" y="0"/>
                  </a:moveTo>
                  <a:lnTo>
                    <a:pt x="0" y="0"/>
                  </a:lnTo>
                  <a:lnTo>
                    <a:pt x="0" y="738670"/>
                  </a:lnTo>
                  <a:lnTo>
                    <a:pt x="5486400" y="738670"/>
                  </a:lnTo>
                  <a:lnTo>
                    <a:pt x="548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641843" y="2768600"/>
              <a:ext cx="2874010" cy="2657475"/>
            </a:xfrm>
            <a:custGeom>
              <a:avLst/>
              <a:gdLst/>
              <a:ahLst/>
              <a:cxnLst/>
              <a:rect l="l" t="t" r="r" b="b"/>
              <a:pathLst>
                <a:path w="2874009" h="2657475">
                  <a:moveTo>
                    <a:pt x="2873502" y="0"/>
                  </a:moveTo>
                  <a:lnTo>
                    <a:pt x="1676273" y="1376680"/>
                  </a:lnTo>
                  <a:lnTo>
                    <a:pt x="0" y="1376680"/>
                  </a:lnTo>
                  <a:lnTo>
                    <a:pt x="0" y="2656966"/>
                  </a:lnTo>
                  <a:lnTo>
                    <a:pt x="2873755" y="2656966"/>
                  </a:lnTo>
                  <a:lnTo>
                    <a:pt x="2873755" y="1376680"/>
                  </a:lnTo>
                  <a:lnTo>
                    <a:pt x="2394838" y="1376680"/>
                  </a:lnTo>
                  <a:lnTo>
                    <a:pt x="2873502" y="0"/>
                  </a:lnTo>
                  <a:close/>
                </a:path>
              </a:pathLst>
            </a:custGeom>
            <a:solidFill>
              <a:srgbClr val="4E75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562600" y="3167367"/>
            <a:ext cx="1066800" cy="36957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111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245"/>
              </a:spcBef>
            </a:pPr>
            <a:r>
              <a:rPr dirty="0" sz="1800" spc="-25" b="1">
                <a:solidFill>
                  <a:srgbClr val="585858"/>
                </a:solidFill>
                <a:latin typeface="Calibri"/>
                <a:cs typeface="Calibri"/>
              </a:rPr>
              <a:t>VS.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721600" y="4232528"/>
            <a:ext cx="2686050" cy="1092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90805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While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landmarks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often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large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sculptural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gestures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(i.e.,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clock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tower),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household</a:t>
            </a:r>
            <a:r>
              <a:rPr dirty="0" sz="1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scale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something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simple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shared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television.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central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amenity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within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resident’s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everyday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routine,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dirty="0" sz="1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marks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shared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feature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larger</a:t>
            </a:r>
            <a:r>
              <a:rPr dirty="0" sz="1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used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 focus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space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dirty="0" sz="1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identity</a:t>
            </a:r>
            <a:r>
              <a:rPr dirty="0" sz="1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10">
                <a:solidFill>
                  <a:srgbClr val="FFFFFF"/>
                </a:solidFill>
                <a:latin typeface="Calibri"/>
                <a:cs typeface="Calibri"/>
              </a:rPr>
              <a:t> district.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228600" y="1143000"/>
            <a:ext cx="1148080" cy="1148080"/>
            <a:chOff x="228600" y="1143000"/>
            <a:chExt cx="1148080" cy="1148080"/>
          </a:xfrm>
        </p:grpSpPr>
        <p:sp>
          <p:nvSpPr>
            <p:cNvPr id="12" name="object 12" descr=""/>
            <p:cNvSpPr/>
            <p:nvPr/>
          </p:nvSpPr>
          <p:spPr>
            <a:xfrm>
              <a:off x="228600" y="1143000"/>
              <a:ext cx="1148080" cy="1148080"/>
            </a:xfrm>
            <a:custGeom>
              <a:avLst/>
              <a:gdLst/>
              <a:ahLst/>
              <a:cxnLst/>
              <a:rect l="l" t="t" r="r" b="b"/>
              <a:pathLst>
                <a:path w="1148080" h="1148080">
                  <a:moveTo>
                    <a:pt x="573760" y="0"/>
                  </a:moveTo>
                  <a:lnTo>
                    <a:pt x="526703" y="1902"/>
                  </a:lnTo>
                  <a:lnTo>
                    <a:pt x="480694" y="7510"/>
                  </a:lnTo>
                  <a:lnTo>
                    <a:pt x="435879" y="16677"/>
                  </a:lnTo>
                  <a:lnTo>
                    <a:pt x="392408" y="29254"/>
                  </a:lnTo>
                  <a:lnTo>
                    <a:pt x="350427" y="45094"/>
                  </a:lnTo>
                  <a:lnTo>
                    <a:pt x="310085" y="64050"/>
                  </a:lnTo>
                  <a:lnTo>
                    <a:pt x="271528" y="85973"/>
                  </a:lnTo>
                  <a:lnTo>
                    <a:pt x="234905" y="110715"/>
                  </a:lnTo>
                  <a:lnTo>
                    <a:pt x="200363" y="138129"/>
                  </a:lnTo>
                  <a:lnTo>
                    <a:pt x="168051" y="168068"/>
                  </a:lnTo>
                  <a:lnTo>
                    <a:pt x="138114" y="200383"/>
                  </a:lnTo>
                  <a:lnTo>
                    <a:pt x="110702" y="234927"/>
                  </a:lnTo>
                  <a:lnTo>
                    <a:pt x="85962" y="271552"/>
                  </a:lnTo>
                  <a:lnTo>
                    <a:pt x="64042" y="310110"/>
                  </a:lnTo>
                  <a:lnTo>
                    <a:pt x="45089" y="350454"/>
                  </a:lnTo>
                  <a:lnTo>
                    <a:pt x="29250" y="392436"/>
                  </a:lnTo>
                  <a:lnTo>
                    <a:pt x="16675" y="435907"/>
                  </a:lnTo>
                  <a:lnTo>
                    <a:pt x="7509" y="480721"/>
                  </a:lnTo>
                  <a:lnTo>
                    <a:pt x="1902" y="526730"/>
                  </a:lnTo>
                  <a:lnTo>
                    <a:pt x="0" y="573786"/>
                  </a:lnTo>
                  <a:lnTo>
                    <a:pt x="1902" y="620841"/>
                  </a:lnTo>
                  <a:lnTo>
                    <a:pt x="7509" y="666850"/>
                  </a:lnTo>
                  <a:lnTo>
                    <a:pt x="16675" y="711664"/>
                  </a:lnTo>
                  <a:lnTo>
                    <a:pt x="29250" y="755135"/>
                  </a:lnTo>
                  <a:lnTo>
                    <a:pt x="45089" y="797117"/>
                  </a:lnTo>
                  <a:lnTo>
                    <a:pt x="64042" y="837461"/>
                  </a:lnTo>
                  <a:lnTo>
                    <a:pt x="85962" y="876019"/>
                  </a:lnTo>
                  <a:lnTo>
                    <a:pt x="110702" y="912644"/>
                  </a:lnTo>
                  <a:lnTo>
                    <a:pt x="138114" y="947188"/>
                  </a:lnTo>
                  <a:lnTo>
                    <a:pt x="168051" y="979503"/>
                  </a:lnTo>
                  <a:lnTo>
                    <a:pt x="200363" y="1009442"/>
                  </a:lnTo>
                  <a:lnTo>
                    <a:pt x="234905" y="1036856"/>
                  </a:lnTo>
                  <a:lnTo>
                    <a:pt x="271528" y="1061598"/>
                  </a:lnTo>
                  <a:lnTo>
                    <a:pt x="310085" y="1083521"/>
                  </a:lnTo>
                  <a:lnTo>
                    <a:pt x="350427" y="1102477"/>
                  </a:lnTo>
                  <a:lnTo>
                    <a:pt x="392408" y="1118317"/>
                  </a:lnTo>
                  <a:lnTo>
                    <a:pt x="435879" y="1130894"/>
                  </a:lnTo>
                  <a:lnTo>
                    <a:pt x="480694" y="1140061"/>
                  </a:lnTo>
                  <a:lnTo>
                    <a:pt x="526703" y="1145669"/>
                  </a:lnTo>
                  <a:lnTo>
                    <a:pt x="573760" y="1147572"/>
                  </a:lnTo>
                  <a:lnTo>
                    <a:pt x="620819" y="1145669"/>
                  </a:lnTo>
                  <a:lnTo>
                    <a:pt x="666831" y="1140061"/>
                  </a:lnTo>
                  <a:lnTo>
                    <a:pt x="711648" y="1130894"/>
                  </a:lnTo>
                  <a:lnTo>
                    <a:pt x="755122" y="1118317"/>
                  </a:lnTo>
                  <a:lnTo>
                    <a:pt x="797106" y="1102477"/>
                  </a:lnTo>
                  <a:lnTo>
                    <a:pt x="837452" y="1083521"/>
                  </a:lnTo>
                  <a:lnTo>
                    <a:pt x="876012" y="1061598"/>
                  </a:lnTo>
                  <a:lnTo>
                    <a:pt x="912638" y="1036856"/>
                  </a:lnTo>
                  <a:lnTo>
                    <a:pt x="947184" y="1009442"/>
                  </a:lnTo>
                  <a:lnTo>
                    <a:pt x="979500" y="979503"/>
                  </a:lnTo>
                  <a:lnTo>
                    <a:pt x="1009439" y="947188"/>
                  </a:lnTo>
                  <a:lnTo>
                    <a:pt x="1036854" y="912644"/>
                  </a:lnTo>
                  <a:lnTo>
                    <a:pt x="1061597" y="876019"/>
                  </a:lnTo>
                  <a:lnTo>
                    <a:pt x="1083521" y="837461"/>
                  </a:lnTo>
                  <a:lnTo>
                    <a:pt x="1102476" y="797117"/>
                  </a:lnTo>
                  <a:lnTo>
                    <a:pt x="1118317" y="755135"/>
                  </a:lnTo>
                  <a:lnTo>
                    <a:pt x="1130894" y="711664"/>
                  </a:lnTo>
                  <a:lnTo>
                    <a:pt x="1140061" y="666850"/>
                  </a:lnTo>
                  <a:lnTo>
                    <a:pt x="1145669" y="620841"/>
                  </a:lnTo>
                  <a:lnTo>
                    <a:pt x="1147572" y="573786"/>
                  </a:lnTo>
                  <a:lnTo>
                    <a:pt x="1145669" y="526730"/>
                  </a:lnTo>
                  <a:lnTo>
                    <a:pt x="1140061" y="480721"/>
                  </a:lnTo>
                  <a:lnTo>
                    <a:pt x="1130894" y="435907"/>
                  </a:lnTo>
                  <a:lnTo>
                    <a:pt x="1118317" y="392436"/>
                  </a:lnTo>
                  <a:lnTo>
                    <a:pt x="1102476" y="350454"/>
                  </a:lnTo>
                  <a:lnTo>
                    <a:pt x="1083521" y="310110"/>
                  </a:lnTo>
                  <a:lnTo>
                    <a:pt x="1061597" y="271552"/>
                  </a:lnTo>
                  <a:lnTo>
                    <a:pt x="1036854" y="234927"/>
                  </a:lnTo>
                  <a:lnTo>
                    <a:pt x="1009439" y="200383"/>
                  </a:lnTo>
                  <a:lnTo>
                    <a:pt x="979500" y="168068"/>
                  </a:lnTo>
                  <a:lnTo>
                    <a:pt x="947184" y="138129"/>
                  </a:lnTo>
                  <a:lnTo>
                    <a:pt x="912638" y="110715"/>
                  </a:lnTo>
                  <a:lnTo>
                    <a:pt x="876012" y="85973"/>
                  </a:lnTo>
                  <a:lnTo>
                    <a:pt x="837452" y="64050"/>
                  </a:lnTo>
                  <a:lnTo>
                    <a:pt x="797106" y="45094"/>
                  </a:lnTo>
                  <a:lnTo>
                    <a:pt x="755122" y="29254"/>
                  </a:lnTo>
                  <a:lnTo>
                    <a:pt x="711648" y="16677"/>
                  </a:lnTo>
                  <a:lnTo>
                    <a:pt x="666831" y="7510"/>
                  </a:lnTo>
                  <a:lnTo>
                    <a:pt x="620819" y="1902"/>
                  </a:lnTo>
                  <a:lnTo>
                    <a:pt x="573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46225" y="1232576"/>
              <a:ext cx="128270" cy="516255"/>
            </a:xfrm>
            <a:custGeom>
              <a:avLst/>
              <a:gdLst/>
              <a:ahLst/>
              <a:cxnLst/>
              <a:rect l="l" t="t" r="r" b="b"/>
              <a:pathLst>
                <a:path w="128269" h="516255">
                  <a:moveTo>
                    <a:pt x="64157" y="0"/>
                  </a:moveTo>
                  <a:lnTo>
                    <a:pt x="0" y="516052"/>
                  </a:lnTo>
                  <a:lnTo>
                    <a:pt x="128245" y="516052"/>
                  </a:lnTo>
                  <a:lnTo>
                    <a:pt x="64157" y="0"/>
                  </a:lnTo>
                  <a:close/>
                </a:path>
              </a:pathLst>
            </a:custGeom>
            <a:solidFill>
              <a:srgbClr val="5757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746225" y="1232576"/>
              <a:ext cx="128270" cy="516255"/>
            </a:xfrm>
            <a:custGeom>
              <a:avLst/>
              <a:gdLst/>
              <a:ahLst/>
              <a:cxnLst/>
              <a:rect l="l" t="t" r="r" b="b"/>
              <a:pathLst>
                <a:path w="128269" h="516255">
                  <a:moveTo>
                    <a:pt x="0" y="516052"/>
                  </a:moveTo>
                  <a:lnTo>
                    <a:pt x="128245" y="516052"/>
                  </a:lnTo>
                  <a:lnTo>
                    <a:pt x="64157" y="0"/>
                  </a:lnTo>
                  <a:lnTo>
                    <a:pt x="0" y="516052"/>
                  </a:lnTo>
                  <a:close/>
                </a:path>
              </a:pathLst>
            </a:custGeom>
            <a:ln w="4596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24490" y="1787389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58763" y="0"/>
                  </a:moveTo>
                  <a:lnTo>
                    <a:pt x="0" y="98947"/>
                  </a:lnTo>
                  <a:lnTo>
                    <a:pt x="117565" y="98947"/>
                  </a:lnTo>
                  <a:lnTo>
                    <a:pt x="58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24490" y="1787389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0" y="98947"/>
                  </a:moveTo>
                  <a:lnTo>
                    <a:pt x="117565" y="98947"/>
                  </a:lnTo>
                  <a:lnTo>
                    <a:pt x="58763" y="0"/>
                  </a:lnTo>
                  <a:lnTo>
                    <a:pt x="0" y="98947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10383" y="1823162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58736" y="0"/>
                  </a:moveTo>
                  <a:lnTo>
                    <a:pt x="0" y="98949"/>
                  </a:lnTo>
                  <a:lnTo>
                    <a:pt x="117506" y="98949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10383" y="1823162"/>
              <a:ext cx="118110" cy="99060"/>
            </a:xfrm>
            <a:custGeom>
              <a:avLst/>
              <a:gdLst/>
              <a:ahLst/>
              <a:cxnLst/>
              <a:rect l="l" t="t" r="r" b="b"/>
              <a:pathLst>
                <a:path w="118109" h="99060">
                  <a:moveTo>
                    <a:pt x="0" y="98949"/>
                  </a:moveTo>
                  <a:lnTo>
                    <a:pt x="117506" y="98949"/>
                  </a:lnTo>
                  <a:lnTo>
                    <a:pt x="58736" y="0"/>
                  </a:lnTo>
                  <a:lnTo>
                    <a:pt x="0" y="98949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168" y="1714013"/>
              <a:ext cx="211343" cy="16896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719907" y="1767381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38377" y="0"/>
                  </a:moveTo>
                  <a:lnTo>
                    <a:pt x="0" y="64626"/>
                  </a:lnTo>
                  <a:lnTo>
                    <a:pt x="76755" y="64626"/>
                  </a:lnTo>
                  <a:lnTo>
                    <a:pt x="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19907" y="1767381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0" y="64626"/>
                  </a:moveTo>
                  <a:lnTo>
                    <a:pt x="76755" y="64626"/>
                  </a:lnTo>
                  <a:lnTo>
                    <a:pt x="38377" y="0"/>
                  </a:lnTo>
                  <a:lnTo>
                    <a:pt x="0" y="6462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29445" y="1708334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38377" y="0"/>
                  </a:moveTo>
                  <a:lnTo>
                    <a:pt x="0" y="64626"/>
                  </a:lnTo>
                  <a:lnTo>
                    <a:pt x="76794" y="64626"/>
                  </a:lnTo>
                  <a:lnTo>
                    <a:pt x="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29445" y="1708334"/>
              <a:ext cx="76835" cy="64769"/>
            </a:xfrm>
            <a:custGeom>
              <a:avLst/>
              <a:gdLst/>
              <a:ahLst/>
              <a:cxnLst/>
              <a:rect l="l" t="t" r="r" b="b"/>
              <a:pathLst>
                <a:path w="76834" h="64769">
                  <a:moveTo>
                    <a:pt x="0" y="64626"/>
                  </a:moveTo>
                  <a:lnTo>
                    <a:pt x="76794" y="64626"/>
                  </a:lnTo>
                  <a:lnTo>
                    <a:pt x="38377" y="0"/>
                  </a:lnTo>
                  <a:lnTo>
                    <a:pt x="0" y="6462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72640" y="162695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59" y="0"/>
                  </a:moveTo>
                  <a:lnTo>
                    <a:pt x="0" y="44855"/>
                  </a:lnTo>
                  <a:lnTo>
                    <a:pt x="53286" y="44855"/>
                  </a:lnTo>
                  <a:lnTo>
                    <a:pt x="266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72640" y="162695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55"/>
                  </a:moveTo>
                  <a:lnTo>
                    <a:pt x="53286" y="44855"/>
                  </a:lnTo>
                  <a:lnTo>
                    <a:pt x="26659" y="0"/>
                  </a:lnTo>
                  <a:lnTo>
                    <a:pt x="0" y="44855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887243" y="1584789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26" y="0"/>
                  </a:moveTo>
                  <a:lnTo>
                    <a:pt x="0" y="44802"/>
                  </a:lnTo>
                  <a:lnTo>
                    <a:pt x="53253" y="44802"/>
                  </a:lnTo>
                  <a:lnTo>
                    <a:pt x="266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87243" y="1584789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02"/>
                  </a:moveTo>
                  <a:lnTo>
                    <a:pt x="53253" y="44802"/>
                  </a:lnTo>
                  <a:lnTo>
                    <a:pt x="26626" y="0"/>
                  </a:lnTo>
                  <a:lnTo>
                    <a:pt x="0" y="44802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67822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3" y="0"/>
                  </a:moveTo>
                  <a:lnTo>
                    <a:pt x="0" y="44816"/>
                  </a:lnTo>
                  <a:lnTo>
                    <a:pt x="53303" y="44816"/>
                  </a:lnTo>
                  <a:lnTo>
                    <a:pt x="2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67822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16"/>
                  </a:moveTo>
                  <a:lnTo>
                    <a:pt x="53303" y="44816"/>
                  </a:lnTo>
                  <a:lnTo>
                    <a:pt x="26633" y="0"/>
                  </a:lnTo>
                  <a:lnTo>
                    <a:pt x="0" y="4481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83253" y="164936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0" y="0"/>
                  </a:moveTo>
                  <a:lnTo>
                    <a:pt x="0" y="44855"/>
                  </a:lnTo>
                  <a:lnTo>
                    <a:pt x="53303" y="44855"/>
                  </a:lnTo>
                  <a:lnTo>
                    <a:pt x="26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83253" y="1649366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55"/>
                  </a:moveTo>
                  <a:lnTo>
                    <a:pt x="53303" y="44855"/>
                  </a:lnTo>
                  <a:lnTo>
                    <a:pt x="26630" y="0"/>
                  </a:lnTo>
                  <a:lnTo>
                    <a:pt x="0" y="44855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82498" y="1685924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3" y="0"/>
                  </a:moveTo>
                  <a:lnTo>
                    <a:pt x="0" y="44855"/>
                  </a:lnTo>
                  <a:lnTo>
                    <a:pt x="53263" y="44855"/>
                  </a:lnTo>
                  <a:lnTo>
                    <a:pt x="2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82498" y="1685924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55"/>
                  </a:moveTo>
                  <a:lnTo>
                    <a:pt x="53263" y="44855"/>
                  </a:lnTo>
                  <a:lnTo>
                    <a:pt x="26633" y="0"/>
                  </a:lnTo>
                  <a:lnTo>
                    <a:pt x="0" y="44855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17221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26633" y="0"/>
                  </a:moveTo>
                  <a:lnTo>
                    <a:pt x="0" y="44816"/>
                  </a:lnTo>
                  <a:lnTo>
                    <a:pt x="53263" y="44816"/>
                  </a:lnTo>
                  <a:lnTo>
                    <a:pt x="2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517221" y="1604550"/>
              <a:ext cx="53340" cy="45085"/>
            </a:xfrm>
            <a:custGeom>
              <a:avLst/>
              <a:gdLst/>
              <a:ahLst/>
              <a:cxnLst/>
              <a:rect l="l" t="t" r="r" b="b"/>
              <a:pathLst>
                <a:path w="53340" h="45085">
                  <a:moveTo>
                    <a:pt x="0" y="44816"/>
                  </a:moveTo>
                  <a:lnTo>
                    <a:pt x="53263" y="44816"/>
                  </a:lnTo>
                  <a:lnTo>
                    <a:pt x="26633" y="0"/>
                  </a:lnTo>
                  <a:lnTo>
                    <a:pt x="0" y="44816"/>
                  </a:lnTo>
                  <a:close/>
                </a:path>
              </a:pathLst>
            </a:custGeom>
            <a:ln w="4598">
              <a:solidFill>
                <a:srgbClr val="5757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417068" y="1919477"/>
            <a:ext cx="75374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404040"/>
                </a:solidFill>
                <a:latin typeface="Arial"/>
                <a:cs typeface="Arial"/>
              </a:rPr>
              <a:t>LANDMARK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78739" y="5491835"/>
            <a:ext cx="5165725" cy="631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LANDMARKS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“another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type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point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reference,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but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4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this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case</a:t>
            </a:r>
            <a:r>
              <a:rPr dirty="0" sz="14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endParaRPr sz="1400">
              <a:latin typeface="Calibri"/>
              <a:cs typeface="Calibri"/>
            </a:endParaRPr>
          </a:p>
          <a:p>
            <a:pPr marL="12700" marR="200660">
              <a:lnSpc>
                <a:spcPct val="100000"/>
              </a:lnSpc>
            </a:pP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observer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does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not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enter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them,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they</a:t>
            </a:r>
            <a:r>
              <a:rPr dirty="0" sz="14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are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external”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–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usually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50" b="1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rather</a:t>
            </a:r>
            <a:r>
              <a:rPr dirty="0" sz="14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simple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defined</a:t>
            </a:r>
            <a:r>
              <a:rPr dirty="0" sz="14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physical</a:t>
            </a:r>
            <a:r>
              <a:rPr dirty="0" sz="14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object</a:t>
            </a:r>
            <a:r>
              <a:rPr dirty="0" sz="14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(building,</a:t>
            </a:r>
            <a:r>
              <a:rPr dirty="0" sz="14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85858"/>
                </a:solidFill>
                <a:latin typeface="Calibri"/>
                <a:cs typeface="Calibri"/>
              </a:rPr>
              <a:t>sign,</a:t>
            </a:r>
            <a:r>
              <a:rPr dirty="0" sz="14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85858"/>
                </a:solidFill>
                <a:latin typeface="Calibri"/>
                <a:cs typeface="Calibri"/>
              </a:rPr>
              <a:t>etc.).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39" name="object 3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42</a:t>
            </a:fld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5D4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707630" y="696213"/>
            <a:ext cx="4095115" cy="43040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These</a:t>
            </a:r>
            <a:r>
              <a:rPr dirty="0" sz="2800" spc="-1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elements</a:t>
            </a:r>
            <a:r>
              <a:rPr dirty="0" sz="2800" spc="-1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provide</a:t>
            </a:r>
            <a:r>
              <a:rPr dirty="0" sz="2800" spc="-1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simple</a:t>
            </a:r>
            <a:r>
              <a:rPr dirty="0" sz="2800" spc="-9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2800" spc="-1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effective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way</a:t>
            </a:r>
            <a:r>
              <a:rPr dirty="0" sz="2800" spc="-10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to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understand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585858"/>
                </a:solidFill>
                <a:latin typeface="Calibri"/>
                <a:cs typeface="Calibri"/>
              </a:rPr>
              <a:t>built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environment</a:t>
            </a:r>
            <a:r>
              <a:rPr dirty="0" sz="2800" spc="-7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2800" spc="-9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qualify</a:t>
            </a:r>
            <a:r>
              <a:rPr dirty="0" sz="2800" spc="-8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585858"/>
                </a:solidFill>
                <a:latin typeface="Calibri"/>
                <a:cs typeface="Calibri"/>
              </a:rPr>
              <a:t>its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ability</a:t>
            </a:r>
            <a:r>
              <a:rPr dirty="0" sz="28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dirty="0" sz="2800" spc="-6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function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dirty="0" sz="2800" spc="-6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50" b="1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meaningful</a:t>
            </a:r>
            <a:r>
              <a:rPr dirty="0" sz="2800" spc="-10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85858"/>
                </a:solidFill>
                <a:latin typeface="Calibri"/>
                <a:cs typeface="Calibri"/>
              </a:rPr>
              <a:t>fourth</a:t>
            </a:r>
            <a:r>
              <a:rPr dirty="0" sz="2800" spc="-11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Calibri"/>
                <a:cs typeface="Calibri"/>
              </a:rPr>
              <a:t>place.</a:t>
            </a:r>
            <a:endParaRPr sz="2800">
              <a:latin typeface="Calibri"/>
              <a:cs typeface="Calibri"/>
            </a:endParaRPr>
          </a:p>
          <a:p>
            <a:pPr marL="12700" marR="108585">
              <a:lnSpc>
                <a:spcPct val="100000"/>
              </a:lnSpc>
              <a:spcBef>
                <a:spcPts val="2010"/>
              </a:spcBef>
            </a:pP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By</a:t>
            </a:r>
            <a:r>
              <a:rPr dirty="0" u="sng" sz="1600" spc="-4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using</a:t>
            </a:r>
            <a:r>
              <a:rPr dirty="0" u="sng" sz="1600" spc="-2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these</a:t>
            </a:r>
            <a:r>
              <a:rPr dirty="0" u="sng" sz="1600" spc="-2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five</a:t>
            </a:r>
            <a:r>
              <a:rPr dirty="0" u="sng" sz="1600" spc="-2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basic</a:t>
            </a:r>
            <a:r>
              <a:rPr dirty="0" u="sng" sz="1600" spc="-3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spc="-1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components,</a:t>
            </a:r>
            <a:r>
              <a:rPr dirty="0" u="sng" sz="1600" spc="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new</a:t>
            </a:r>
            <a:r>
              <a:rPr dirty="0" u="sng" sz="1600" spc="-2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and</a:t>
            </a:r>
            <a:r>
              <a:rPr dirty="0" u="none" sz="1600" spc="-25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sng" sz="1600" spc="-1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existing</a:t>
            </a:r>
            <a:r>
              <a:rPr dirty="0" u="sng" sz="1600" spc="-3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spc="-1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environments</a:t>
            </a:r>
            <a:r>
              <a:rPr dirty="0" u="sng" sz="1600" spc="-1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can</a:t>
            </a:r>
            <a:r>
              <a:rPr dirty="0" u="sng" sz="1600" spc="-3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be</a:t>
            </a:r>
            <a:r>
              <a:rPr dirty="0" u="sng" sz="1600" spc="-3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assessed</a:t>
            </a:r>
            <a:r>
              <a:rPr dirty="0" u="sng" sz="1600" spc="-2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for</a:t>
            </a:r>
            <a:r>
              <a:rPr dirty="0" u="sng" sz="1600" spc="-2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spc="-1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their</a:t>
            </a:r>
            <a:r>
              <a:rPr dirty="0" u="none" sz="1600" spc="-10" b="1" i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ability</a:t>
            </a:r>
            <a:r>
              <a:rPr dirty="0" u="sng" sz="1600" spc="-5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to</a:t>
            </a:r>
            <a:r>
              <a:rPr dirty="0" u="sng" sz="1600" spc="-3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support</a:t>
            </a:r>
            <a:r>
              <a:rPr dirty="0" u="sng" sz="1600" spc="-1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older</a:t>
            </a:r>
            <a:r>
              <a:rPr dirty="0" u="sng" sz="1600" spc="-25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60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adults</a:t>
            </a:r>
            <a:r>
              <a:rPr dirty="0" u="sng" sz="1600" spc="-30" b="1" i="1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–</a:t>
            </a:r>
            <a:r>
              <a:rPr dirty="0" u="none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evaluating</a:t>
            </a:r>
            <a:r>
              <a:rPr dirty="0" u="none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 spc="-25">
                <a:solidFill>
                  <a:srgbClr val="585858"/>
                </a:solidFill>
                <a:latin typeface="Calibri"/>
                <a:cs typeface="Calibri"/>
              </a:rPr>
              <a:t>how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u="none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design</a:t>
            </a:r>
            <a:r>
              <a:rPr dirty="0" u="none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u="none" sz="16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operation</a:t>
            </a:r>
            <a:r>
              <a:rPr dirty="0" u="none" sz="16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u="none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future</a:t>
            </a:r>
            <a:r>
              <a:rPr dirty="0" u="none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Life</a:t>
            </a:r>
            <a:r>
              <a:rPr dirty="0" u="none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 spc="-20">
                <a:solidFill>
                  <a:srgbClr val="585858"/>
                </a:solidFill>
                <a:latin typeface="Calibri"/>
                <a:cs typeface="Calibri"/>
              </a:rPr>
              <a:t>Plan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Communities</a:t>
            </a:r>
            <a:r>
              <a:rPr dirty="0" u="none" sz="16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u="none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prioritize</a:t>
            </a:r>
            <a:r>
              <a:rPr dirty="0" u="none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u="none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sense</a:t>
            </a:r>
            <a:r>
              <a:rPr dirty="0" u="none" sz="16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u="none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 spc="-10">
                <a:solidFill>
                  <a:srgbClr val="585858"/>
                </a:solidFill>
                <a:latin typeface="Calibri"/>
                <a:cs typeface="Calibri"/>
              </a:rPr>
              <a:t>continued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agency</a:t>
            </a:r>
            <a:r>
              <a:rPr dirty="0" u="none" sz="16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within</a:t>
            </a:r>
            <a:r>
              <a:rPr dirty="0" u="none" sz="16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>
                <a:solidFill>
                  <a:srgbClr val="585858"/>
                </a:solidFill>
                <a:latin typeface="Calibri"/>
                <a:cs typeface="Calibri"/>
              </a:rPr>
              <a:t>its</a:t>
            </a:r>
            <a:r>
              <a:rPr dirty="0" u="none" sz="16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u="none" sz="1600" spc="-10">
                <a:solidFill>
                  <a:srgbClr val="585858"/>
                </a:solidFill>
                <a:latin typeface="Calibri"/>
                <a:cs typeface="Calibri"/>
              </a:rPr>
              <a:t>residents.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PURPOSEFUL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233919"/>
            <a:ext cx="7239000" cy="480593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0" y="5198732"/>
            <a:ext cx="4488180" cy="1250111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44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55169" cy="66294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0" y="457200"/>
            <a:ext cx="3931920" cy="45720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PURPOSEFUL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1143000" y="5410200"/>
            <a:ext cx="9906000" cy="584835"/>
          </a:xfrm>
          <a:custGeom>
            <a:avLst/>
            <a:gdLst/>
            <a:ahLst/>
            <a:cxnLst/>
            <a:rect l="l" t="t" r="r" b="b"/>
            <a:pathLst>
              <a:path w="9906000" h="584835">
                <a:moveTo>
                  <a:pt x="9906000" y="0"/>
                </a:moveTo>
                <a:lnTo>
                  <a:pt x="0" y="0"/>
                </a:lnTo>
                <a:lnTo>
                  <a:pt x="0" y="584771"/>
                </a:lnTo>
                <a:lnTo>
                  <a:pt x="9906000" y="584771"/>
                </a:lnTo>
                <a:lnTo>
                  <a:pt x="9906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230274" y="5472303"/>
            <a:ext cx="9728835" cy="482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700"/>
              </a:lnSpc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CHALLENGE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LIES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EXPLORING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HOW</a:t>
            </a:r>
            <a:r>
              <a:rPr dirty="0" sz="16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IDEA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dirty="0" baseline="26455" sz="1575" b="1">
                <a:solidFill>
                  <a:srgbClr val="585858"/>
                </a:solidFill>
                <a:latin typeface="Calibri"/>
                <a:cs typeface="Calibri"/>
              </a:rPr>
              <a:t>th</a:t>
            </a:r>
            <a:r>
              <a:rPr dirty="0" baseline="26455" sz="1575" spc="1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PLACES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SHAPE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PROFESSION’S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 UNDERSTANDING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EFFECTIVE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CARE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SETTINGS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REFINE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OUR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APPROACH</a:t>
            </a:r>
            <a:r>
              <a:rPr dirty="0" sz="16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QUALIFYING</a:t>
            </a:r>
            <a:r>
              <a:rPr dirty="0" sz="16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THESE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ENVIRONMENTS.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45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55170" cy="6629400"/>
            <a:chOff x="0" y="0"/>
            <a:chExt cx="12155170" cy="6629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55169" cy="66294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302886" y="2281301"/>
              <a:ext cx="814705" cy="1090930"/>
            </a:xfrm>
            <a:custGeom>
              <a:avLst/>
              <a:gdLst/>
              <a:ahLst/>
              <a:cxnLst/>
              <a:rect l="l" t="t" r="r" b="b"/>
              <a:pathLst>
                <a:path w="814704" h="1090929">
                  <a:moveTo>
                    <a:pt x="681101" y="0"/>
                  </a:moveTo>
                  <a:lnTo>
                    <a:pt x="100075" y="49911"/>
                  </a:lnTo>
                  <a:lnTo>
                    <a:pt x="119125" y="235712"/>
                  </a:lnTo>
                  <a:lnTo>
                    <a:pt x="0" y="449961"/>
                  </a:lnTo>
                  <a:lnTo>
                    <a:pt x="204850" y="569087"/>
                  </a:lnTo>
                  <a:lnTo>
                    <a:pt x="138175" y="666750"/>
                  </a:lnTo>
                  <a:lnTo>
                    <a:pt x="495300" y="873887"/>
                  </a:lnTo>
                  <a:lnTo>
                    <a:pt x="454913" y="935736"/>
                  </a:lnTo>
                  <a:lnTo>
                    <a:pt x="654938" y="1090549"/>
                  </a:lnTo>
                  <a:lnTo>
                    <a:pt x="814451" y="847725"/>
                  </a:lnTo>
                  <a:lnTo>
                    <a:pt x="814451" y="283337"/>
                  </a:lnTo>
                  <a:lnTo>
                    <a:pt x="704850" y="283337"/>
                  </a:lnTo>
                  <a:lnTo>
                    <a:pt x="681101" y="0"/>
                  </a:lnTo>
                  <a:close/>
                </a:path>
              </a:pathLst>
            </a:custGeom>
            <a:solidFill>
              <a:srgbClr val="C22F68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583430" y="930147"/>
              <a:ext cx="3466465" cy="2969895"/>
            </a:xfrm>
            <a:custGeom>
              <a:avLst/>
              <a:gdLst/>
              <a:ahLst/>
              <a:cxnLst/>
              <a:rect l="l" t="t" r="r" b="b"/>
              <a:pathLst>
                <a:path w="3466465" h="2969895">
                  <a:moveTo>
                    <a:pt x="427228" y="2727452"/>
                  </a:moveTo>
                  <a:lnTo>
                    <a:pt x="421576" y="2678480"/>
                  </a:lnTo>
                  <a:lnTo>
                    <a:pt x="405511" y="2633510"/>
                  </a:lnTo>
                  <a:lnTo>
                    <a:pt x="380301" y="2593848"/>
                  </a:lnTo>
                  <a:lnTo>
                    <a:pt x="347218" y="2560764"/>
                  </a:lnTo>
                  <a:lnTo>
                    <a:pt x="307555" y="2535555"/>
                  </a:lnTo>
                  <a:lnTo>
                    <a:pt x="262585" y="2519489"/>
                  </a:lnTo>
                  <a:lnTo>
                    <a:pt x="213614" y="2513838"/>
                  </a:lnTo>
                  <a:lnTo>
                    <a:pt x="164630" y="2519489"/>
                  </a:lnTo>
                  <a:lnTo>
                    <a:pt x="119659" y="2535555"/>
                  </a:lnTo>
                  <a:lnTo>
                    <a:pt x="79997" y="2560764"/>
                  </a:lnTo>
                  <a:lnTo>
                    <a:pt x="46913" y="2593848"/>
                  </a:lnTo>
                  <a:lnTo>
                    <a:pt x="21704" y="2633510"/>
                  </a:lnTo>
                  <a:lnTo>
                    <a:pt x="5638" y="2678480"/>
                  </a:lnTo>
                  <a:lnTo>
                    <a:pt x="0" y="2727452"/>
                  </a:lnTo>
                  <a:lnTo>
                    <a:pt x="5638" y="2776436"/>
                  </a:lnTo>
                  <a:lnTo>
                    <a:pt x="21704" y="2821406"/>
                  </a:lnTo>
                  <a:lnTo>
                    <a:pt x="46913" y="2861068"/>
                  </a:lnTo>
                  <a:lnTo>
                    <a:pt x="79997" y="2894152"/>
                  </a:lnTo>
                  <a:lnTo>
                    <a:pt x="119659" y="2919361"/>
                  </a:lnTo>
                  <a:lnTo>
                    <a:pt x="164630" y="2935427"/>
                  </a:lnTo>
                  <a:lnTo>
                    <a:pt x="213614" y="2941066"/>
                  </a:lnTo>
                  <a:lnTo>
                    <a:pt x="262585" y="2935427"/>
                  </a:lnTo>
                  <a:lnTo>
                    <a:pt x="307555" y="2919361"/>
                  </a:lnTo>
                  <a:lnTo>
                    <a:pt x="347218" y="2894152"/>
                  </a:lnTo>
                  <a:lnTo>
                    <a:pt x="380301" y="2861068"/>
                  </a:lnTo>
                  <a:lnTo>
                    <a:pt x="405511" y="2821406"/>
                  </a:lnTo>
                  <a:lnTo>
                    <a:pt x="421576" y="2776436"/>
                  </a:lnTo>
                  <a:lnTo>
                    <a:pt x="427228" y="2727452"/>
                  </a:lnTo>
                  <a:close/>
                </a:path>
                <a:path w="3466465" h="2969895">
                  <a:moveTo>
                    <a:pt x="2215007" y="2756027"/>
                  </a:moveTo>
                  <a:lnTo>
                    <a:pt x="2209355" y="2707055"/>
                  </a:lnTo>
                  <a:lnTo>
                    <a:pt x="2193290" y="2662085"/>
                  </a:lnTo>
                  <a:lnTo>
                    <a:pt x="2168080" y="2622423"/>
                  </a:lnTo>
                  <a:lnTo>
                    <a:pt x="2134997" y="2589339"/>
                  </a:lnTo>
                  <a:lnTo>
                    <a:pt x="2095334" y="2564130"/>
                  </a:lnTo>
                  <a:lnTo>
                    <a:pt x="2050364" y="2548064"/>
                  </a:lnTo>
                  <a:lnTo>
                    <a:pt x="2001393" y="2542413"/>
                  </a:lnTo>
                  <a:lnTo>
                    <a:pt x="1952396" y="2548064"/>
                  </a:lnTo>
                  <a:lnTo>
                    <a:pt x="1907413" y="2564130"/>
                  </a:lnTo>
                  <a:lnTo>
                    <a:pt x="1867725" y="2589339"/>
                  </a:lnTo>
                  <a:lnTo>
                    <a:pt x="1834616" y="2622423"/>
                  </a:lnTo>
                  <a:lnTo>
                    <a:pt x="1809381" y="2662085"/>
                  </a:lnTo>
                  <a:lnTo>
                    <a:pt x="1793290" y="2707055"/>
                  </a:lnTo>
                  <a:lnTo>
                    <a:pt x="1787652" y="2756027"/>
                  </a:lnTo>
                  <a:lnTo>
                    <a:pt x="1793290" y="2805011"/>
                  </a:lnTo>
                  <a:lnTo>
                    <a:pt x="1809381" y="2849981"/>
                  </a:lnTo>
                  <a:lnTo>
                    <a:pt x="1834616" y="2889643"/>
                  </a:lnTo>
                  <a:lnTo>
                    <a:pt x="1867725" y="2922727"/>
                  </a:lnTo>
                  <a:lnTo>
                    <a:pt x="1907413" y="2947936"/>
                  </a:lnTo>
                  <a:lnTo>
                    <a:pt x="1952396" y="2964002"/>
                  </a:lnTo>
                  <a:lnTo>
                    <a:pt x="2001393" y="2969641"/>
                  </a:lnTo>
                  <a:lnTo>
                    <a:pt x="2050364" y="2964002"/>
                  </a:lnTo>
                  <a:lnTo>
                    <a:pt x="2095334" y="2947936"/>
                  </a:lnTo>
                  <a:lnTo>
                    <a:pt x="2134997" y="2922727"/>
                  </a:lnTo>
                  <a:lnTo>
                    <a:pt x="2168080" y="2889643"/>
                  </a:lnTo>
                  <a:lnTo>
                    <a:pt x="2193290" y="2849981"/>
                  </a:lnTo>
                  <a:lnTo>
                    <a:pt x="2209355" y="2805011"/>
                  </a:lnTo>
                  <a:lnTo>
                    <a:pt x="2215007" y="2756027"/>
                  </a:lnTo>
                  <a:close/>
                </a:path>
                <a:path w="3466465" h="2969895">
                  <a:moveTo>
                    <a:pt x="3466465" y="2570607"/>
                  </a:moveTo>
                  <a:lnTo>
                    <a:pt x="3462642" y="2523325"/>
                  </a:lnTo>
                  <a:lnTo>
                    <a:pt x="3451593" y="2478468"/>
                  </a:lnTo>
                  <a:lnTo>
                    <a:pt x="3433915" y="2436634"/>
                  </a:lnTo>
                  <a:lnTo>
                    <a:pt x="3410204" y="2398445"/>
                  </a:lnTo>
                  <a:lnTo>
                    <a:pt x="3381070" y="2364486"/>
                  </a:lnTo>
                  <a:lnTo>
                    <a:pt x="3347097" y="2335365"/>
                  </a:lnTo>
                  <a:lnTo>
                    <a:pt x="3308908" y="2311666"/>
                  </a:lnTo>
                  <a:lnTo>
                    <a:pt x="3267100" y="2294001"/>
                  </a:lnTo>
                  <a:lnTo>
                    <a:pt x="3222256" y="2282964"/>
                  </a:lnTo>
                  <a:lnTo>
                    <a:pt x="3175000" y="2279142"/>
                  </a:lnTo>
                  <a:lnTo>
                    <a:pt x="3127705" y="2282964"/>
                  </a:lnTo>
                  <a:lnTo>
                    <a:pt x="3082848" y="2294001"/>
                  </a:lnTo>
                  <a:lnTo>
                    <a:pt x="3041015" y="2311666"/>
                  </a:lnTo>
                  <a:lnTo>
                    <a:pt x="3002826" y="2335365"/>
                  </a:lnTo>
                  <a:lnTo>
                    <a:pt x="2968879" y="2364486"/>
                  </a:lnTo>
                  <a:lnTo>
                    <a:pt x="2939745" y="2398445"/>
                  </a:lnTo>
                  <a:lnTo>
                    <a:pt x="2916047" y="2436634"/>
                  </a:lnTo>
                  <a:lnTo>
                    <a:pt x="2898381" y="2478468"/>
                  </a:lnTo>
                  <a:lnTo>
                    <a:pt x="2887345" y="2523325"/>
                  </a:lnTo>
                  <a:lnTo>
                    <a:pt x="2883535" y="2570607"/>
                  </a:lnTo>
                  <a:lnTo>
                    <a:pt x="2887345" y="2617876"/>
                  </a:lnTo>
                  <a:lnTo>
                    <a:pt x="2898381" y="2662720"/>
                  </a:lnTo>
                  <a:lnTo>
                    <a:pt x="2916047" y="2704528"/>
                  </a:lnTo>
                  <a:lnTo>
                    <a:pt x="2939745" y="2742717"/>
                  </a:lnTo>
                  <a:lnTo>
                    <a:pt x="2968879" y="2776690"/>
                  </a:lnTo>
                  <a:lnTo>
                    <a:pt x="3002826" y="2805823"/>
                  </a:lnTo>
                  <a:lnTo>
                    <a:pt x="3041015" y="2829534"/>
                  </a:lnTo>
                  <a:lnTo>
                    <a:pt x="3082848" y="2847213"/>
                  </a:lnTo>
                  <a:lnTo>
                    <a:pt x="3127705" y="2858262"/>
                  </a:lnTo>
                  <a:lnTo>
                    <a:pt x="3175000" y="2862072"/>
                  </a:lnTo>
                  <a:lnTo>
                    <a:pt x="3222256" y="2858262"/>
                  </a:lnTo>
                  <a:lnTo>
                    <a:pt x="3267100" y="2847213"/>
                  </a:lnTo>
                  <a:lnTo>
                    <a:pt x="3308908" y="2829534"/>
                  </a:lnTo>
                  <a:lnTo>
                    <a:pt x="3347097" y="2805823"/>
                  </a:lnTo>
                  <a:lnTo>
                    <a:pt x="3381070" y="2776690"/>
                  </a:lnTo>
                  <a:lnTo>
                    <a:pt x="3410204" y="2742717"/>
                  </a:lnTo>
                  <a:lnTo>
                    <a:pt x="3433915" y="2704528"/>
                  </a:lnTo>
                  <a:lnTo>
                    <a:pt x="3451593" y="2662720"/>
                  </a:lnTo>
                  <a:lnTo>
                    <a:pt x="3462642" y="2617876"/>
                  </a:lnTo>
                  <a:lnTo>
                    <a:pt x="3466465" y="2570607"/>
                  </a:lnTo>
                  <a:close/>
                </a:path>
                <a:path w="3466465" h="2969895">
                  <a:moveTo>
                    <a:pt x="3466465" y="291465"/>
                  </a:moveTo>
                  <a:lnTo>
                    <a:pt x="3462642" y="244182"/>
                  </a:lnTo>
                  <a:lnTo>
                    <a:pt x="3451593" y="199326"/>
                  </a:lnTo>
                  <a:lnTo>
                    <a:pt x="3433915" y="157492"/>
                  </a:lnTo>
                  <a:lnTo>
                    <a:pt x="3410204" y="119303"/>
                  </a:lnTo>
                  <a:lnTo>
                    <a:pt x="3381070" y="85344"/>
                  </a:lnTo>
                  <a:lnTo>
                    <a:pt x="3347097" y="56222"/>
                  </a:lnTo>
                  <a:lnTo>
                    <a:pt x="3308908" y="32524"/>
                  </a:lnTo>
                  <a:lnTo>
                    <a:pt x="3267100" y="14859"/>
                  </a:lnTo>
                  <a:lnTo>
                    <a:pt x="3222256" y="3822"/>
                  </a:lnTo>
                  <a:lnTo>
                    <a:pt x="3175000" y="0"/>
                  </a:lnTo>
                  <a:lnTo>
                    <a:pt x="3127705" y="3822"/>
                  </a:lnTo>
                  <a:lnTo>
                    <a:pt x="3082848" y="14859"/>
                  </a:lnTo>
                  <a:lnTo>
                    <a:pt x="3041015" y="32524"/>
                  </a:lnTo>
                  <a:lnTo>
                    <a:pt x="3002826" y="56222"/>
                  </a:lnTo>
                  <a:lnTo>
                    <a:pt x="2968879" y="85356"/>
                  </a:lnTo>
                  <a:lnTo>
                    <a:pt x="2939745" y="119303"/>
                  </a:lnTo>
                  <a:lnTo>
                    <a:pt x="2916047" y="157492"/>
                  </a:lnTo>
                  <a:lnTo>
                    <a:pt x="2898381" y="199326"/>
                  </a:lnTo>
                  <a:lnTo>
                    <a:pt x="2887345" y="244182"/>
                  </a:lnTo>
                  <a:lnTo>
                    <a:pt x="2883535" y="291465"/>
                  </a:lnTo>
                  <a:lnTo>
                    <a:pt x="2887345" y="338734"/>
                  </a:lnTo>
                  <a:lnTo>
                    <a:pt x="2898381" y="383578"/>
                  </a:lnTo>
                  <a:lnTo>
                    <a:pt x="2916047" y="425386"/>
                  </a:lnTo>
                  <a:lnTo>
                    <a:pt x="2939745" y="463575"/>
                  </a:lnTo>
                  <a:lnTo>
                    <a:pt x="2968879" y="497547"/>
                  </a:lnTo>
                  <a:lnTo>
                    <a:pt x="3002826" y="526681"/>
                  </a:lnTo>
                  <a:lnTo>
                    <a:pt x="3041015" y="550392"/>
                  </a:lnTo>
                  <a:lnTo>
                    <a:pt x="3082848" y="568071"/>
                  </a:lnTo>
                  <a:lnTo>
                    <a:pt x="3127705" y="579120"/>
                  </a:lnTo>
                  <a:lnTo>
                    <a:pt x="3175000" y="582930"/>
                  </a:lnTo>
                  <a:lnTo>
                    <a:pt x="3222256" y="579120"/>
                  </a:lnTo>
                  <a:lnTo>
                    <a:pt x="3267100" y="568071"/>
                  </a:lnTo>
                  <a:lnTo>
                    <a:pt x="3308908" y="550392"/>
                  </a:lnTo>
                  <a:lnTo>
                    <a:pt x="3347097" y="526681"/>
                  </a:lnTo>
                  <a:lnTo>
                    <a:pt x="3381070" y="497547"/>
                  </a:lnTo>
                  <a:lnTo>
                    <a:pt x="3410204" y="463575"/>
                  </a:lnTo>
                  <a:lnTo>
                    <a:pt x="3433915" y="425386"/>
                  </a:lnTo>
                  <a:lnTo>
                    <a:pt x="3451593" y="383578"/>
                  </a:lnTo>
                  <a:lnTo>
                    <a:pt x="3462642" y="338734"/>
                  </a:lnTo>
                  <a:lnTo>
                    <a:pt x="3466465" y="291465"/>
                  </a:lnTo>
                  <a:close/>
                </a:path>
              </a:pathLst>
            </a:custGeom>
            <a:solidFill>
              <a:srgbClr val="4E75A2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457200"/>
              <a:ext cx="3931920" cy="457200"/>
            </a:xfrm>
            <a:custGeom>
              <a:avLst/>
              <a:gdLst/>
              <a:ahLst/>
              <a:cxnLst/>
              <a:rect l="l" t="t" r="r" b="b"/>
              <a:pathLst>
                <a:path w="3931920" h="457200">
                  <a:moveTo>
                    <a:pt x="393192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3931920" y="457200"/>
                  </a:lnTo>
                  <a:lnTo>
                    <a:pt x="3931920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78739" y="520953"/>
            <a:ext cx="2729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PURPOSEFUL</a:t>
            </a:r>
            <a:r>
              <a:rPr dirty="0" sz="1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977264" y="-28575"/>
            <a:ext cx="9966960" cy="5377815"/>
            <a:chOff x="977264" y="-28575"/>
            <a:chExt cx="9966960" cy="5377815"/>
          </a:xfrm>
        </p:grpSpPr>
        <p:sp>
          <p:nvSpPr>
            <p:cNvPr id="9" name="object 9" descr=""/>
            <p:cNvSpPr/>
            <p:nvPr/>
          </p:nvSpPr>
          <p:spPr>
            <a:xfrm>
              <a:off x="1005839" y="0"/>
              <a:ext cx="7612380" cy="4053840"/>
            </a:xfrm>
            <a:custGeom>
              <a:avLst/>
              <a:gdLst/>
              <a:ahLst/>
              <a:cxnLst/>
              <a:rect l="l" t="t" r="r" b="b"/>
              <a:pathLst>
                <a:path w="7612380" h="4053840">
                  <a:moveTo>
                    <a:pt x="0" y="2346960"/>
                  </a:moveTo>
                  <a:lnTo>
                    <a:pt x="327659" y="1737360"/>
                  </a:lnTo>
                  <a:lnTo>
                    <a:pt x="1594485" y="2463800"/>
                  </a:lnTo>
                  <a:lnTo>
                    <a:pt x="1778635" y="2143125"/>
                  </a:lnTo>
                  <a:lnTo>
                    <a:pt x="2153285" y="2362200"/>
                  </a:lnTo>
                  <a:lnTo>
                    <a:pt x="1969135" y="2673350"/>
                  </a:lnTo>
                  <a:lnTo>
                    <a:pt x="3558540" y="3589020"/>
                  </a:lnTo>
                  <a:lnTo>
                    <a:pt x="3756660" y="3223260"/>
                  </a:lnTo>
                  <a:lnTo>
                    <a:pt x="4008120" y="3383279"/>
                  </a:lnTo>
                  <a:lnTo>
                    <a:pt x="4114800" y="3208020"/>
                  </a:lnTo>
                  <a:lnTo>
                    <a:pt x="4114800" y="3048000"/>
                  </a:lnTo>
                  <a:lnTo>
                    <a:pt x="4678680" y="3048000"/>
                  </a:lnTo>
                  <a:lnTo>
                    <a:pt x="4678680" y="3596640"/>
                  </a:lnTo>
                  <a:lnTo>
                    <a:pt x="5364480" y="3596640"/>
                  </a:lnTo>
                  <a:lnTo>
                    <a:pt x="5364480" y="3238500"/>
                  </a:lnTo>
                  <a:lnTo>
                    <a:pt x="5829300" y="3238500"/>
                  </a:lnTo>
                  <a:lnTo>
                    <a:pt x="5829300" y="3459479"/>
                  </a:lnTo>
                  <a:lnTo>
                    <a:pt x="6141720" y="3459479"/>
                  </a:lnTo>
                  <a:lnTo>
                    <a:pt x="6141720" y="3627120"/>
                  </a:lnTo>
                  <a:lnTo>
                    <a:pt x="6416040" y="3627120"/>
                  </a:lnTo>
                  <a:lnTo>
                    <a:pt x="6416040" y="3276600"/>
                  </a:lnTo>
                  <a:lnTo>
                    <a:pt x="6682739" y="3276600"/>
                  </a:lnTo>
                  <a:lnTo>
                    <a:pt x="6682739" y="1341120"/>
                  </a:lnTo>
                  <a:lnTo>
                    <a:pt x="4008120" y="876300"/>
                  </a:lnTo>
                  <a:lnTo>
                    <a:pt x="4175352" y="0"/>
                  </a:lnTo>
                </a:path>
                <a:path w="7612380" h="4053840">
                  <a:moveTo>
                    <a:pt x="7124699" y="0"/>
                  </a:moveTo>
                  <a:lnTo>
                    <a:pt x="6865619" y="1424939"/>
                  </a:lnTo>
                  <a:lnTo>
                    <a:pt x="6865619" y="3284220"/>
                  </a:lnTo>
                  <a:lnTo>
                    <a:pt x="7612380" y="3284220"/>
                  </a:lnTo>
                  <a:lnTo>
                    <a:pt x="7612380" y="3482340"/>
                  </a:lnTo>
                  <a:lnTo>
                    <a:pt x="6873239" y="3482340"/>
                  </a:lnTo>
                  <a:lnTo>
                    <a:pt x="6873239" y="3832860"/>
                  </a:lnTo>
                  <a:lnTo>
                    <a:pt x="6256020" y="3832860"/>
                  </a:lnTo>
                  <a:lnTo>
                    <a:pt x="6256020" y="4053840"/>
                  </a:lnTo>
                  <a:lnTo>
                    <a:pt x="5356860" y="4053840"/>
                  </a:lnTo>
                  <a:lnTo>
                    <a:pt x="5356860" y="3840479"/>
                  </a:lnTo>
                  <a:lnTo>
                    <a:pt x="3931920" y="3840479"/>
                  </a:lnTo>
                  <a:lnTo>
                    <a:pt x="3848100" y="4015740"/>
                  </a:lnTo>
                  <a:lnTo>
                    <a:pt x="1828800" y="2819400"/>
                  </a:lnTo>
                  <a:lnTo>
                    <a:pt x="1691639" y="3093720"/>
                  </a:lnTo>
                  <a:lnTo>
                    <a:pt x="1325880" y="2903220"/>
                  </a:lnTo>
                  <a:lnTo>
                    <a:pt x="1478280" y="2636520"/>
                  </a:lnTo>
                  <a:lnTo>
                    <a:pt x="426719" y="2019300"/>
                  </a:lnTo>
                  <a:lnTo>
                    <a:pt x="205740" y="2468879"/>
                  </a:lnTo>
                </a:path>
              </a:pathLst>
            </a:custGeom>
            <a:ln w="57150">
              <a:solidFill>
                <a:srgbClr val="4E75A2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404110" y="2209799"/>
              <a:ext cx="3920490" cy="1371600"/>
            </a:xfrm>
            <a:custGeom>
              <a:avLst/>
              <a:gdLst/>
              <a:ahLst/>
              <a:cxnLst/>
              <a:rect l="l" t="t" r="r" b="b"/>
              <a:pathLst>
                <a:path w="3920490" h="1371600">
                  <a:moveTo>
                    <a:pt x="659130" y="151765"/>
                  </a:moveTo>
                  <a:lnTo>
                    <a:pt x="396240" y="0"/>
                  </a:lnTo>
                  <a:lnTo>
                    <a:pt x="0" y="686435"/>
                  </a:lnTo>
                  <a:lnTo>
                    <a:pt x="262890" y="838200"/>
                  </a:lnTo>
                  <a:lnTo>
                    <a:pt x="659130" y="151765"/>
                  </a:lnTo>
                  <a:close/>
                </a:path>
                <a:path w="3920490" h="1371600">
                  <a:moveTo>
                    <a:pt x="3234690" y="895350"/>
                  </a:moveTo>
                  <a:lnTo>
                    <a:pt x="2764790" y="895350"/>
                  </a:lnTo>
                  <a:lnTo>
                    <a:pt x="2764790" y="1371600"/>
                  </a:lnTo>
                  <a:lnTo>
                    <a:pt x="3234690" y="1371600"/>
                  </a:lnTo>
                  <a:lnTo>
                    <a:pt x="3234690" y="895350"/>
                  </a:lnTo>
                  <a:close/>
                </a:path>
                <a:path w="3920490" h="1371600">
                  <a:moveTo>
                    <a:pt x="3920490" y="571500"/>
                  </a:moveTo>
                  <a:lnTo>
                    <a:pt x="3304540" y="571500"/>
                  </a:lnTo>
                  <a:lnTo>
                    <a:pt x="3304540" y="1341132"/>
                  </a:lnTo>
                  <a:lnTo>
                    <a:pt x="3920490" y="1341132"/>
                  </a:lnTo>
                  <a:lnTo>
                    <a:pt x="3920490" y="571500"/>
                  </a:lnTo>
                  <a:close/>
                </a:path>
              </a:pathLst>
            </a:custGeom>
            <a:solidFill>
              <a:srgbClr val="C22F68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921250" y="3156838"/>
              <a:ext cx="2115820" cy="491490"/>
            </a:xfrm>
            <a:custGeom>
              <a:avLst/>
              <a:gdLst/>
              <a:ahLst/>
              <a:cxnLst/>
              <a:rect l="l" t="t" r="r" b="b"/>
              <a:pathLst>
                <a:path w="2115820" h="491489">
                  <a:moveTo>
                    <a:pt x="315722" y="120650"/>
                  </a:moveTo>
                  <a:lnTo>
                    <a:pt x="195072" y="120650"/>
                  </a:lnTo>
                  <a:lnTo>
                    <a:pt x="157861" y="0"/>
                  </a:lnTo>
                  <a:lnTo>
                    <a:pt x="120523" y="120650"/>
                  </a:lnTo>
                  <a:lnTo>
                    <a:pt x="0" y="120650"/>
                  </a:lnTo>
                  <a:lnTo>
                    <a:pt x="97536" y="195072"/>
                  </a:lnTo>
                  <a:lnTo>
                    <a:pt x="60325" y="315722"/>
                  </a:lnTo>
                  <a:lnTo>
                    <a:pt x="157861" y="241173"/>
                  </a:lnTo>
                  <a:lnTo>
                    <a:pt x="255397" y="315722"/>
                  </a:lnTo>
                  <a:lnTo>
                    <a:pt x="218186" y="195072"/>
                  </a:lnTo>
                  <a:lnTo>
                    <a:pt x="315722" y="120650"/>
                  </a:lnTo>
                  <a:close/>
                </a:path>
                <a:path w="2115820" h="491489">
                  <a:moveTo>
                    <a:pt x="2115820" y="296164"/>
                  </a:moveTo>
                  <a:lnTo>
                    <a:pt x="1995297" y="296164"/>
                  </a:lnTo>
                  <a:lnTo>
                    <a:pt x="1958086" y="175514"/>
                  </a:lnTo>
                  <a:lnTo>
                    <a:pt x="1920748" y="296164"/>
                  </a:lnTo>
                  <a:lnTo>
                    <a:pt x="1800225" y="296164"/>
                  </a:lnTo>
                  <a:lnTo>
                    <a:pt x="1897761" y="370713"/>
                  </a:lnTo>
                  <a:lnTo>
                    <a:pt x="1860550" y="491236"/>
                  </a:lnTo>
                  <a:lnTo>
                    <a:pt x="1958086" y="416687"/>
                  </a:lnTo>
                  <a:lnTo>
                    <a:pt x="2055622" y="491236"/>
                  </a:lnTo>
                  <a:lnTo>
                    <a:pt x="2018284" y="370713"/>
                  </a:lnTo>
                  <a:lnTo>
                    <a:pt x="2115820" y="296164"/>
                  </a:lnTo>
                  <a:close/>
                </a:path>
              </a:pathLst>
            </a:custGeom>
            <a:solidFill>
              <a:srgbClr val="C22F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439535" y="5033517"/>
              <a:ext cx="315595" cy="316230"/>
            </a:xfrm>
            <a:custGeom>
              <a:avLst/>
              <a:gdLst/>
              <a:ahLst/>
              <a:cxnLst/>
              <a:rect l="l" t="t" r="r" b="b"/>
              <a:pathLst>
                <a:path w="315595" h="316229">
                  <a:moveTo>
                    <a:pt x="157861" y="0"/>
                  </a:moveTo>
                  <a:lnTo>
                    <a:pt x="120522" y="120649"/>
                  </a:lnTo>
                  <a:lnTo>
                    <a:pt x="0" y="120649"/>
                  </a:lnTo>
                  <a:lnTo>
                    <a:pt x="97536" y="195198"/>
                  </a:lnTo>
                  <a:lnTo>
                    <a:pt x="60325" y="315721"/>
                  </a:lnTo>
                  <a:lnTo>
                    <a:pt x="157861" y="241172"/>
                  </a:lnTo>
                  <a:lnTo>
                    <a:pt x="255396" y="315721"/>
                  </a:lnTo>
                  <a:lnTo>
                    <a:pt x="218059" y="195198"/>
                  </a:lnTo>
                  <a:lnTo>
                    <a:pt x="315594" y="120649"/>
                  </a:lnTo>
                  <a:lnTo>
                    <a:pt x="195071" y="120649"/>
                  </a:lnTo>
                  <a:lnTo>
                    <a:pt x="157861" y="0"/>
                  </a:lnTo>
                  <a:close/>
                </a:path>
              </a:pathLst>
            </a:custGeom>
            <a:solidFill>
              <a:srgbClr val="4E75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34173" y="152272"/>
              <a:ext cx="9603740" cy="5111115"/>
            </a:xfrm>
            <a:custGeom>
              <a:avLst/>
              <a:gdLst/>
              <a:ahLst/>
              <a:cxnLst/>
              <a:rect l="l" t="t" r="r" b="b"/>
              <a:pathLst>
                <a:path w="9603740" h="5111115">
                  <a:moveTo>
                    <a:pt x="9603727" y="2800350"/>
                  </a:moveTo>
                  <a:lnTo>
                    <a:pt x="9538411" y="2762250"/>
                  </a:lnTo>
                  <a:lnTo>
                    <a:pt x="9318739" y="2634107"/>
                  </a:lnTo>
                  <a:lnTo>
                    <a:pt x="9304414" y="2629204"/>
                  </a:lnTo>
                  <a:lnTo>
                    <a:pt x="9289847" y="2630157"/>
                  </a:lnTo>
                  <a:lnTo>
                    <a:pt x="9276690" y="2636520"/>
                  </a:lnTo>
                  <a:lnTo>
                    <a:pt x="9266669" y="2647823"/>
                  </a:lnTo>
                  <a:lnTo>
                    <a:pt x="9261754" y="2662148"/>
                  </a:lnTo>
                  <a:lnTo>
                    <a:pt x="9262707" y="2676715"/>
                  </a:lnTo>
                  <a:lnTo>
                    <a:pt x="9269070" y="2689872"/>
                  </a:lnTo>
                  <a:lnTo>
                    <a:pt x="9280385" y="2699893"/>
                  </a:lnTo>
                  <a:lnTo>
                    <a:pt x="9387268" y="2762250"/>
                  </a:lnTo>
                  <a:lnTo>
                    <a:pt x="8877668" y="2762250"/>
                  </a:lnTo>
                  <a:lnTo>
                    <a:pt x="8862809" y="2765247"/>
                  </a:lnTo>
                  <a:lnTo>
                    <a:pt x="8850706" y="2773400"/>
                  </a:lnTo>
                  <a:lnTo>
                    <a:pt x="8842553" y="2785503"/>
                  </a:lnTo>
                  <a:lnTo>
                    <a:pt x="8839568" y="2800350"/>
                  </a:lnTo>
                  <a:lnTo>
                    <a:pt x="8839568" y="3453257"/>
                  </a:lnTo>
                  <a:lnTo>
                    <a:pt x="7907388" y="3453257"/>
                  </a:lnTo>
                  <a:lnTo>
                    <a:pt x="7900403" y="3453257"/>
                  </a:lnTo>
                  <a:lnTo>
                    <a:pt x="7519657" y="3453257"/>
                  </a:lnTo>
                  <a:lnTo>
                    <a:pt x="7519657" y="3278124"/>
                  </a:lnTo>
                  <a:lnTo>
                    <a:pt x="7519657" y="3240024"/>
                  </a:lnTo>
                  <a:lnTo>
                    <a:pt x="7516660" y="3225241"/>
                  </a:lnTo>
                  <a:lnTo>
                    <a:pt x="7508507" y="3213125"/>
                  </a:lnTo>
                  <a:lnTo>
                    <a:pt x="7496403" y="3204934"/>
                  </a:lnTo>
                  <a:lnTo>
                    <a:pt x="7481557" y="3201924"/>
                  </a:lnTo>
                  <a:lnTo>
                    <a:pt x="6768706" y="3201924"/>
                  </a:lnTo>
                  <a:lnTo>
                    <a:pt x="6768706" y="1127252"/>
                  </a:lnTo>
                  <a:lnTo>
                    <a:pt x="6768706" y="1089787"/>
                  </a:lnTo>
                  <a:lnTo>
                    <a:pt x="6767639" y="1083843"/>
                  </a:lnTo>
                  <a:lnTo>
                    <a:pt x="6927837" y="227850"/>
                  </a:lnTo>
                  <a:lnTo>
                    <a:pt x="6969493" y="344424"/>
                  </a:lnTo>
                  <a:lnTo>
                    <a:pt x="6977253" y="357403"/>
                  </a:lnTo>
                  <a:lnTo>
                    <a:pt x="6989000" y="366077"/>
                  </a:lnTo>
                  <a:lnTo>
                    <a:pt x="7003148" y="369722"/>
                  </a:lnTo>
                  <a:lnTo>
                    <a:pt x="7018134" y="367538"/>
                  </a:lnTo>
                  <a:lnTo>
                    <a:pt x="7031075" y="359714"/>
                  </a:lnTo>
                  <a:lnTo>
                    <a:pt x="7039737" y="347916"/>
                  </a:lnTo>
                  <a:lnTo>
                    <a:pt x="7043369" y="333756"/>
                  </a:lnTo>
                  <a:lnTo>
                    <a:pt x="7041248" y="318833"/>
                  </a:lnTo>
                  <a:lnTo>
                    <a:pt x="6954291" y="75438"/>
                  </a:lnTo>
                  <a:lnTo>
                    <a:pt x="6930250" y="8128"/>
                  </a:lnTo>
                  <a:lnTo>
                    <a:pt x="6714350" y="257683"/>
                  </a:lnTo>
                  <a:lnTo>
                    <a:pt x="6706946" y="270852"/>
                  </a:lnTo>
                  <a:lnTo>
                    <a:pt x="6705219" y="285356"/>
                  </a:lnTo>
                  <a:lnTo>
                    <a:pt x="6709042" y="299466"/>
                  </a:lnTo>
                  <a:lnTo>
                    <a:pt x="6718287" y="311404"/>
                  </a:lnTo>
                  <a:lnTo>
                    <a:pt x="6731444" y="318833"/>
                  </a:lnTo>
                  <a:lnTo>
                    <a:pt x="6745948" y="320586"/>
                  </a:lnTo>
                  <a:lnTo>
                    <a:pt x="6760057" y="316763"/>
                  </a:lnTo>
                  <a:lnTo>
                    <a:pt x="6772008" y="307467"/>
                  </a:lnTo>
                  <a:lnTo>
                    <a:pt x="6852907" y="213918"/>
                  </a:lnTo>
                  <a:lnTo>
                    <a:pt x="6697472" y="1045044"/>
                  </a:lnTo>
                  <a:lnTo>
                    <a:pt x="4348200" y="617283"/>
                  </a:lnTo>
                  <a:lnTo>
                    <a:pt x="4139031" y="579208"/>
                  </a:lnTo>
                  <a:lnTo>
                    <a:pt x="4140416" y="572262"/>
                  </a:lnTo>
                  <a:lnTo>
                    <a:pt x="4210939" y="219837"/>
                  </a:lnTo>
                  <a:lnTo>
                    <a:pt x="4251058" y="336804"/>
                  </a:lnTo>
                  <a:lnTo>
                    <a:pt x="4258716" y="349872"/>
                  </a:lnTo>
                  <a:lnTo>
                    <a:pt x="4270387" y="358673"/>
                  </a:lnTo>
                  <a:lnTo>
                    <a:pt x="4284484" y="362432"/>
                  </a:lnTo>
                  <a:lnTo>
                    <a:pt x="4299445" y="360426"/>
                  </a:lnTo>
                  <a:lnTo>
                    <a:pt x="4312526" y="352780"/>
                  </a:lnTo>
                  <a:lnTo>
                    <a:pt x="4321365" y="341147"/>
                  </a:lnTo>
                  <a:lnTo>
                    <a:pt x="4325175" y="327050"/>
                  </a:lnTo>
                  <a:lnTo>
                    <a:pt x="4323194" y="312039"/>
                  </a:lnTo>
                  <a:lnTo>
                    <a:pt x="4238904" y="66675"/>
                  </a:lnTo>
                  <a:lnTo>
                    <a:pt x="4216006" y="0"/>
                  </a:lnTo>
                  <a:lnTo>
                    <a:pt x="3997058" y="246888"/>
                  </a:lnTo>
                  <a:lnTo>
                    <a:pt x="3989463" y="259918"/>
                  </a:lnTo>
                  <a:lnTo>
                    <a:pt x="3987558" y="274370"/>
                  </a:lnTo>
                  <a:lnTo>
                    <a:pt x="3991229" y="288518"/>
                  </a:lnTo>
                  <a:lnTo>
                    <a:pt x="4000360" y="300609"/>
                  </a:lnTo>
                  <a:lnTo>
                    <a:pt x="4013428" y="308229"/>
                  </a:lnTo>
                  <a:lnTo>
                    <a:pt x="4027881" y="310172"/>
                  </a:lnTo>
                  <a:lnTo>
                    <a:pt x="4042003" y="306539"/>
                  </a:lnTo>
                  <a:lnTo>
                    <a:pt x="4054081" y="297434"/>
                  </a:lnTo>
                  <a:lnTo>
                    <a:pt x="4136174" y="204889"/>
                  </a:lnTo>
                  <a:lnTo>
                    <a:pt x="4056748" y="602234"/>
                  </a:lnTo>
                  <a:lnTo>
                    <a:pt x="4073283" y="641680"/>
                  </a:lnTo>
                  <a:lnTo>
                    <a:pt x="6692506" y="1121575"/>
                  </a:lnTo>
                  <a:lnTo>
                    <a:pt x="6692506" y="3497707"/>
                  </a:lnTo>
                  <a:lnTo>
                    <a:pt x="5576176" y="3497707"/>
                  </a:lnTo>
                  <a:lnTo>
                    <a:pt x="5576176" y="3092996"/>
                  </a:lnTo>
                  <a:lnTo>
                    <a:pt x="5638533" y="3199892"/>
                  </a:lnTo>
                  <a:lnTo>
                    <a:pt x="5648553" y="3211207"/>
                  </a:lnTo>
                  <a:lnTo>
                    <a:pt x="5661711" y="3217570"/>
                  </a:lnTo>
                  <a:lnTo>
                    <a:pt x="5676277" y="3218523"/>
                  </a:lnTo>
                  <a:lnTo>
                    <a:pt x="5690603" y="3213608"/>
                  </a:lnTo>
                  <a:lnTo>
                    <a:pt x="5701906" y="3203587"/>
                  </a:lnTo>
                  <a:lnTo>
                    <a:pt x="5708269" y="3190430"/>
                  </a:lnTo>
                  <a:lnTo>
                    <a:pt x="5709221" y="3175863"/>
                  </a:lnTo>
                  <a:lnTo>
                    <a:pt x="5704319" y="3161538"/>
                  </a:lnTo>
                  <a:lnTo>
                    <a:pt x="5582145" y="2952115"/>
                  </a:lnTo>
                  <a:lnTo>
                    <a:pt x="5538076" y="2876550"/>
                  </a:lnTo>
                  <a:lnTo>
                    <a:pt x="5371833" y="3161538"/>
                  </a:lnTo>
                  <a:lnTo>
                    <a:pt x="5366918" y="3175863"/>
                  </a:lnTo>
                  <a:lnTo>
                    <a:pt x="5367871" y="3190430"/>
                  </a:lnTo>
                  <a:lnTo>
                    <a:pt x="5374233" y="3203587"/>
                  </a:lnTo>
                  <a:lnTo>
                    <a:pt x="5385549" y="3213608"/>
                  </a:lnTo>
                  <a:lnTo>
                    <a:pt x="5399862" y="3218523"/>
                  </a:lnTo>
                  <a:lnTo>
                    <a:pt x="5414442" y="3217570"/>
                  </a:lnTo>
                  <a:lnTo>
                    <a:pt x="5427586" y="3211207"/>
                  </a:lnTo>
                  <a:lnTo>
                    <a:pt x="5437619" y="3199892"/>
                  </a:lnTo>
                  <a:lnTo>
                    <a:pt x="5499976" y="3092996"/>
                  </a:lnTo>
                  <a:lnTo>
                    <a:pt x="5499976" y="3497707"/>
                  </a:lnTo>
                  <a:lnTo>
                    <a:pt x="3502355" y="3497707"/>
                  </a:lnTo>
                  <a:lnTo>
                    <a:pt x="461848" y="1741297"/>
                  </a:lnTo>
                  <a:lnTo>
                    <a:pt x="371716" y="1689227"/>
                  </a:lnTo>
                  <a:lnTo>
                    <a:pt x="364858" y="1686140"/>
                  </a:lnTo>
                  <a:lnTo>
                    <a:pt x="357619" y="1684464"/>
                  </a:lnTo>
                  <a:lnTo>
                    <a:pt x="350177" y="1684235"/>
                  </a:lnTo>
                  <a:lnTo>
                    <a:pt x="342760" y="1685417"/>
                  </a:lnTo>
                  <a:lnTo>
                    <a:pt x="76962" y="2125319"/>
                  </a:lnTo>
                  <a:lnTo>
                    <a:pt x="76200" y="2002028"/>
                  </a:lnTo>
                  <a:lnTo>
                    <a:pt x="52705" y="1966595"/>
                  </a:lnTo>
                  <a:lnTo>
                    <a:pt x="37858" y="1963674"/>
                  </a:lnTo>
                  <a:lnTo>
                    <a:pt x="23037" y="1966760"/>
                  </a:lnTo>
                  <a:lnTo>
                    <a:pt x="10985" y="1975002"/>
                  </a:lnTo>
                  <a:lnTo>
                    <a:pt x="2895" y="1987169"/>
                  </a:lnTo>
                  <a:lnTo>
                    <a:pt x="88" y="2001520"/>
                  </a:lnTo>
                  <a:lnTo>
                    <a:pt x="0" y="2002028"/>
                  </a:lnTo>
                  <a:lnTo>
                    <a:pt x="2057" y="2331974"/>
                  </a:lnTo>
                  <a:lnTo>
                    <a:pt x="83070" y="2285492"/>
                  </a:lnTo>
                  <a:lnTo>
                    <a:pt x="288277" y="2167763"/>
                  </a:lnTo>
                  <a:lnTo>
                    <a:pt x="299656" y="2157819"/>
                  </a:lnTo>
                  <a:lnTo>
                    <a:pt x="306082" y="2144699"/>
                  </a:lnTo>
                  <a:lnTo>
                    <a:pt x="307136" y="2130145"/>
                  </a:lnTo>
                  <a:lnTo>
                    <a:pt x="302374" y="2115820"/>
                  </a:lnTo>
                  <a:lnTo>
                    <a:pt x="292354" y="2104428"/>
                  </a:lnTo>
                  <a:lnTo>
                    <a:pt x="279234" y="2097963"/>
                  </a:lnTo>
                  <a:lnTo>
                    <a:pt x="264668" y="2096909"/>
                  </a:lnTo>
                  <a:lnTo>
                    <a:pt x="250304" y="2101723"/>
                  </a:lnTo>
                  <a:lnTo>
                    <a:pt x="143065" y="2163267"/>
                  </a:lnTo>
                  <a:lnTo>
                    <a:pt x="72783" y="2285492"/>
                  </a:lnTo>
                  <a:lnTo>
                    <a:pt x="83870" y="2266188"/>
                  </a:lnTo>
                  <a:lnTo>
                    <a:pt x="143065" y="2163267"/>
                  </a:lnTo>
                  <a:lnTo>
                    <a:pt x="366661" y="1774367"/>
                  </a:lnTo>
                  <a:lnTo>
                    <a:pt x="3473056" y="3568827"/>
                  </a:lnTo>
                  <a:lnTo>
                    <a:pt x="3478898" y="3572129"/>
                  </a:lnTo>
                  <a:lnTo>
                    <a:pt x="3485375" y="3573907"/>
                  </a:lnTo>
                  <a:lnTo>
                    <a:pt x="5499976" y="3573907"/>
                  </a:lnTo>
                  <a:lnTo>
                    <a:pt x="5499976" y="3912844"/>
                  </a:lnTo>
                  <a:lnTo>
                    <a:pt x="5437619" y="3805936"/>
                  </a:lnTo>
                  <a:lnTo>
                    <a:pt x="5427586" y="3794658"/>
                  </a:lnTo>
                  <a:lnTo>
                    <a:pt x="5414442" y="3788321"/>
                  </a:lnTo>
                  <a:lnTo>
                    <a:pt x="5399862" y="3787368"/>
                  </a:lnTo>
                  <a:lnTo>
                    <a:pt x="5385549" y="3792220"/>
                  </a:lnTo>
                  <a:lnTo>
                    <a:pt x="5374233" y="3802329"/>
                  </a:lnTo>
                  <a:lnTo>
                    <a:pt x="5367871" y="3815511"/>
                  </a:lnTo>
                  <a:lnTo>
                    <a:pt x="5366918" y="3830104"/>
                  </a:lnTo>
                  <a:lnTo>
                    <a:pt x="5371833" y="3844417"/>
                  </a:lnTo>
                  <a:lnTo>
                    <a:pt x="5538076" y="4129405"/>
                  </a:lnTo>
                  <a:lnTo>
                    <a:pt x="5582145" y="4053840"/>
                  </a:lnTo>
                  <a:lnTo>
                    <a:pt x="5704319" y="3844417"/>
                  </a:lnTo>
                  <a:lnTo>
                    <a:pt x="5709221" y="3830104"/>
                  </a:lnTo>
                  <a:lnTo>
                    <a:pt x="5708269" y="3815511"/>
                  </a:lnTo>
                  <a:lnTo>
                    <a:pt x="5701906" y="3802329"/>
                  </a:lnTo>
                  <a:lnTo>
                    <a:pt x="5690603" y="3792220"/>
                  </a:lnTo>
                  <a:lnTo>
                    <a:pt x="5676277" y="3787368"/>
                  </a:lnTo>
                  <a:lnTo>
                    <a:pt x="5661711" y="3788321"/>
                  </a:lnTo>
                  <a:lnTo>
                    <a:pt x="5648553" y="3794658"/>
                  </a:lnTo>
                  <a:lnTo>
                    <a:pt x="5638533" y="3805936"/>
                  </a:lnTo>
                  <a:lnTo>
                    <a:pt x="5576176" y="3912844"/>
                  </a:lnTo>
                  <a:lnTo>
                    <a:pt x="5576176" y="3573907"/>
                  </a:lnTo>
                  <a:lnTo>
                    <a:pt x="6730606" y="3573907"/>
                  </a:lnTo>
                  <a:lnTo>
                    <a:pt x="6745452" y="3570922"/>
                  </a:lnTo>
                  <a:lnTo>
                    <a:pt x="6757556" y="3562769"/>
                  </a:lnTo>
                  <a:lnTo>
                    <a:pt x="6765709" y="3550666"/>
                  </a:lnTo>
                  <a:lnTo>
                    <a:pt x="6768706" y="3535807"/>
                  </a:lnTo>
                  <a:lnTo>
                    <a:pt x="6768706" y="3497707"/>
                  </a:lnTo>
                  <a:lnTo>
                    <a:pt x="6768706" y="3278124"/>
                  </a:lnTo>
                  <a:lnTo>
                    <a:pt x="7443457" y="3278124"/>
                  </a:lnTo>
                  <a:lnTo>
                    <a:pt x="7443457" y="3491357"/>
                  </a:lnTo>
                  <a:lnTo>
                    <a:pt x="7446454" y="3506216"/>
                  </a:lnTo>
                  <a:lnTo>
                    <a:pt x="7454646" y="3518319"/>
                  </a:lnTo>
                  <a:lnTo>
                    <a:pt x="7466762" y="3526472"/>
                  </a:lnTo>
                  <a:lnTo>
                    <a:pt x="7481557" y="3529457"/>
                  </a:lnTo>
                  <a:lnTo>
                    <a:pt x="7869288" y="3529457"/>
                  </a:lnTo>
                  <a:lnTo>
                    <a:pt x="7869288" y="4894427"/>
                  </a:lnTo>
                  <a:lnTo>
                    <a:pt x="7806931" y="4787519"/>
                  </a:lnTo>
                  <a:lnTo>
                    <a:pt x="7796898" y="4776241"/>
                  </a:lnTo>
                  <a:lnTo>
                    <a:pt x="7783741" y="4769904"/>
                  </a:lnTo>
                  <a:lnTo>
                    <a:pt x="7769174" y="4768951"/>
                  </a:lnTo>
                  <a:lnTo>
                    <a:pt x="7754861" y="4773803"/>
                  </a:lnTo>
                  <a:lnTo>
                    <a:pt x="7743545" y="4783887"/>
                  </a:lnTo>
                  <a:lnTo>
                    <a:pt x="7737183" y="4797031"/>
                  </a:lnTo>
                  <a:lnTo>
                    <a:pt x="7736230" y="4811585"/>
                  </a:lnTo>
                  <a:lnTo>
                    <a:pt x="7741145" y="4825873"/>
                  </a:lnTo>
                  <a:lnTo>
                    <a:pt x="7907388" y="5110988"/>
                  </a:lnTo>
                  <a:lnTo>
                    <a:pt x="7951521" y="5035296"/>
                  </a:lnTo>
                  <a:lnTo>
                    <a:pt x="8073631" y="4825873"/>
                  </a:lnTo>
                  <a:lnTo>
                    <a:pt x="8078533" y="4811585"/>
                  </a:lnTo>
                  <a:lnTo>
                    <a:pt x="8077581" y="4797031"/>
                  </a:lnTo>
                  <a:lnTo>
                    <a:pt x="8071218" y="4783887"/>
                  </a:lnTo>
                  <a:lnTo>
                    <a:pt x="8059915" y="4773803"/>
                  </a:lnTo>
                  <a:lnTo>
                    <a:pt x="8045590" y="4768951"/>
                  </a:lnTo>
                  <a:lnTo>
                    <a:pt x="8031023" y="4769904"/>
                  </a:lnTo>
                  <a:lnTo>
                    <a:pt x="8017865" y="4776241"/>
                  </a:lnTo>
                  <a:lnTo>
                    <a:pt x="8007845" y="4787519"/>
                  </a:lnTo>
                  <a:lnTo>
                    <a:pt x="7945488" y="4894427"/>
                  </a:lnTo>
                  <a:lnTo>
                    <a:pt x="7945488" y="3529457"/>
                  </a:lnTo>
                  <a:lnTo>
                    <a:pt x="8877668" y="3529457"/>
                  </a:lnTo>
                  <a:lnTo>
                    <a:pt x="8892451" y="3526472"/>
                  </a:lnTo>
                  <a:lnTo>
                    <a:pt x="8904567" y="3518319"/>
                  </a:lnTo>
                  <a:lnTo>
                    <a:pt x="8912758" y="3506216"/>
                  </a:lnTo>
                  <a:lnTo>
                    <a:pt x="8915768" y="3491357"/>
                  </a:lnTo>
                  <a:lnTo>
                    <a:pt x="8915768" y="3453257"/>
                  </a:lnTo>
                  <a:lnTo>
                    <a:pt x="8915768" y="2838450"/>
                  </a:lnTo>
                  <a:lnTo>
                    <a:pt x="9387268" y="2838450"/>
                  </a:lnTo>
                  <a:lnTo>
                    <a:pt x="9280385" y="2900807"/>
                  </a:lnTo>
                  <a:lnTo>
                    <a:pt x="9269070" y="2910840"/>
                  </a:lnTo>
                  <a:lnTo>
                    <a:pt x="9262707" y="2923984"/>
                  </a:lnTo>
                  <a:lnTo>
                    <a:pt x="9261754" y="2938564"/>
                  </a:lnTo>
                  <a:lnTo>
                    <a:pt x="9266669" y="2952877"/>
                  </a:lnTo>
                  <a:lnTo>
                    <a:pt x="9276690" y="2964167"/>
                  </a:lnTo>
                  <a:lnTo>
                    <a:pt x="9289847" y="2970504"/>
                  </a:lnTo>
                  <a:lnTo>
                    <a:pt x="9304414" y="2971457"/>
                  </a:lnTo>
                  <a:lnTo>
                    <a:pt x="9318739" y="2966593"/>
                  </a:lnTo>
                  <a:lnTo>
                    <a:pt x="9538411" y="2838450"/>
                  </a:lnTo>
                  <a:lnTo>
                    <a:pt x="9603727" y="2800350"/>
                  </a:lnTo>
                  <a:close/>
                </a:path>
              </a:pathLst>
            </a:custGeom>
            <a:solidFill>
              <a:srgbClr val="C22F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650230" y="460374"/>
              <a:ext cx="3203575" cy="4235450"/>
            </a:xfrm>
            <a:custGeom>
              <a:avLst/>
              <a:gdLst/>
              <a:ahLst/>
              <a:cxnLst/>
              <a:rect l="l" t="t" r="r" b="b"/>
              <a:pathLst>
                <a:path w="3203575" h="4235450">
                  <a:moveTo>
                    <a:pt x="655447" y="104013"/>
                  </a:moveTo>
                  <a:lnTo>
                    <a:pt x="57277" y="0"/>
                  </a:lnTo>
                  <a:lnTo>
                    <a:pt x="0" y="329438"/>
                  </a:lnTo>
                  <a:lnTo>
                    <a:pt x="598170" y="433578"/>
                  </a:lnTo>
                  <a:lnTo>
                    <a:pt x="655447" y="104013"/>
                  </a:lnTo>
                  <a:close/>
                </a:path>
                <a:path w="3203575" h="4235450">
                  <a:moveTo>
                    <a:pt x="3203448" y="3379851"/>
                  </a:moveTo>
                  <a:lnTo>
                    <a:pt x="2023745" y="3379851"/>
                  </a:lnTo>
                  <a:lnTo>
                    <a:pt x="2033524" y="3836797"/>
                  </a:lnTo>
                  <a:lnTo>
                    <a:pt x="2224659" y="3836797"/>
                  </a:lnTo>
                  <a:lnTo>
                    <a:pt x="2224659" y="4037711"/>
                  </a:lnTo>
                  <a:lnTo>
                    <a:pt x="2422398" y="4037711"/>
                  </a:lnTo>
                  <a:lnTo>
                    <a:pt x="2422398" y="4235450"/>
                  </a:lnTo>
                  <a:lnTo>
                    <a:pt x="3203448" y="4235450"/>
                  </a:lnTo>
                  <a:lnTo>
                    <a:pt x="3203448" y="3379851"/>
                  </a:lnTo>
                  <a:close/>
                </a:path>
              </a:pathLst>
            </a:custGeom>
            <a:solidFill>
              <a:srgbClr val="C22F68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720340" y="76834"/>
              <a:ext cx="8223884" cy="4780915"/>
            </a:xfrm>
            <a:custGeom>
              <a:avLst/>
              <a:gdLst/>
              <a:ahLst/>
              <a:cxnLst/>
              <a:rect l="l" t="t" r="r" b="b"/>
              <a:pathLst>
                <a:path w="8223884" h="4780915">
                  <a:moveTo>
                    <a:pt x="667893" y="1509179"/>
                  </a:moveTo>
                  <a:lnTo>
                    <a:pt x="667232" y="1499463"/>
                  </a:lnTo>
                  <a:lnTo>
                    <a:pt x="667131" y="1497965"/>
                  </a:lnTo>
                  <a:lnTo>
                    <a:pt x="666902" y="1494599"/>
                  </a:lnTo>
                  <a:lnTo>
                    <a:pt x="660527" y="1481455"/>
                  </a:lnTo>
                  <a:lnTo>
                    <a:pt x="649224" y="1471422"/>
                  </a:lnTo>
                  <a:lnTo>
                    <a:pt x="634898" y="1466519"/>
                  </a:lnTo>
                  <a:lnTo>
                    <a:pt x="620331" y="1467472"/>
                  </a:lnTo>
                  <a:lnTo>
                    <a:pt x="607174" y="1473835"/>
                  </a:lnTo>
                  <a:lnTo>
                    <a:pt x="597154" y="1485138"/>
                  </a:lnTo>
                  <a:lnTo>
                    <a:pt x="592289" y="1499463"/>
                  </a:lnTo>
                  <a:lnTo>
                    <a:pt x="593242" y="1514030"/>
                  </a:lnTo>
                  <a:lnTo>
                    <a:pt x="599579" y="1527187"/>
                  </a:lnTo>
                  <a:lnTo>
                    <a:pt x="601256" y="1528673"/>
                  </a:lnTo>
                  <a:lnTo>
                    <a:pt x="0" y="2562352"/>
                  </a:lnTo>
                  <a:lnTo>
                    <a:pt x="21971" y="2575179"/>
                  </a:lnTo>
                  <a:lnTo>
                    <a:pt x="623201" y="1541424"/>
                  </a:lnTo>
                  <a:lnTo>
                    <a:pt x="625233" y="1542122"/>
                  </a:lnTo>
                  <a:lnTo>
                    <a:pt x="639826" y="1541170"/>
                  </a:lnTo>
                  <a:lnTo>
                    <a:pt x="652970" y="1534807"/>
                  </a:lnTo>
                  <a:lnTo>
                    <a:pt x="663067" y="1523492"/>
                  </a:lnTo>
                  <a:lnTo>
                    <a:pt x="667893" y="1509179"/>
                  </a:lnTo>
                  <a:close/>
                </a:path>
                <a:path w="8223884" h="4780915">
                  <a:moveTo>
                    <a:pt x="2201545" y="2660650"/>
                  </a:moveTo>
                  <a:lnTo>
                    <a:pt x="2197290" y="2646146"/>
                  </a:lnTo>
                  <a:lnTo>
                    <a:pt x="2188095" y="2634792"/>
                  </a:lnTo>
                  <a:lnTo>
                    <a:pt x="2175306" y="2627706"/>
                  </a:lnTo>
                  <a:lnTo>
                    <a:pt x="2160270" y="2625979"/>
                  </a:lnTo>
                  <a:lnTo>
                    <a:pt x="2145754" y="2630297"/>
                  </a:lnTo>
                  <a:lnTo>
                    <a:pt x="2134400" y="2639479"/>
                  </a:lnTo>
                  <a:lnTo>
                    <a:pt x="2127313" y="2652242"/>
                  </a:lnTo>
                  <a:lnTo>
                    <a:pt x="2125599" y="2667254"/>
                  </a:lnTo>
                  <a:lnTo>
                    <a:pt x="2129904" y="2681833"/>
                  </a:lnTo>
                  <a:lnTo>
                    <a:pt x="2139086" y="2693212"/>
                  </a:lnTo>
                  <a:lnTo>
                    <a:pt x="2151850" y="2700286"/>
                  </a:lnTo>
                  <a:lnTo>
                    <a:pt x="2154097" y="2700528"/>
                  </a:lnTo>
                  <a:lnTo>
                    <a:pt x="2171674" y="2700528"/>
                  </a:lnTo>
                  <a:lnTo>
                    <a:pt x="2179561" y="2700528"/>
                  </a:lnTo>
                  <a:lnTo>
                    <a:pt x="2179358" y="2698292"/>
                  </a:lnTo>
                  <a:lnTo>
                    <a:pt x="2176272" y="2662936"/>
                  </a:lnTo>
                  <a:lnTo>
                    <a:pt x="2179307" y="2697683"/>
                  </a:lnTo>
                  <a:lnTo>
                    <a:pt x="2179358" y="2698292"/>
                  </a:lnTo>
                  <a:lnTo>
                    <a:pt x="2181441" y="2697683"/>
                  </a:lnTo>
                  <a:lnTo>
                    <a:pt x="2192820" y="2688488"/>
                  </a:lnTo>
                  <a:lnTo>
                    <a:pt x="2199894" y="2675699"/>
                  </a:lnTo>
                  <a:lnTo>
                    <a:pt x="2201291" y="2662936"/>
                  </a:lnTo>
                  <a:lnTo>
                    <a:pt x="2201545" y="2660650"/>
                  </a:lnTo>
                  <a:close/>
                </a:path>
                <a:path w="8223884" h="4780915">
                  <a:moveTo>
                    <a:pt x="2212213" y="3072638"/>
                  </a:moveTo>
                  <a:lnTo>
                    <a:pt x="2212175" y="3072257"/>
                  </a:lnTo>
                  <a:lnTo>
                    <a:pt x="2211959" y="3070098"/>
                  </a:lnTo>
                  <a:lnTo>
                    <a:pt x="2211501" y="3065018"/>
                  </a:lnTo>
                  <a:lnTo>
                    <a:pt x="2179688" y="2701925"/>
                  </a:lnTo>
                  <a:lnTo>
                    <a:pt x="2166874" y="2701925"/>
                  </a:lnTo>
                  <a:lnTo>
                    <a:pt x="2154224" y="2701925"/>
                  </a:lnTo>
                  <a:lnTo>
                    <a:pt x="2186343" y="3068370"/>
                  </a:lnTo>
                  <a:lnTo>
                    <a:pt x="1895348" y="3591306"/>
                  </a:lnTo>
                  <a:lnTo>
                    <a:pt x="1917573" y="3603625"/>
                  </a:lnTo>
                  <a:lnTo>
                    <a:pt x="2210435" y="3077337"/>
                  </a:lnTo>
                  <a:lnTo>
                    <a:pt x="2211705" y="3075178"/>
                  </a:lnTo>
                  <a:lnTo>
                    <a:pt x="2212213" y="3072638"/>
                  </a:lnTo>
                  <a:close/>
                </a:path>
                <a:path w="8223884" h="4780915">
                  <a:moveTo>
                    <a:pt x="2601722" y="3916553"/>
                  </a:moveTo>
                  <a:lnTo>
                    <a:pt x="2598724" y="3901706"/>
                  </a:lnTo>
                  <a:lnTo>
                    <a:pt x="2590571" y="3889603"/>
                  </a:lnTo>
                  <a:lnTo>
                    <a:pt x="2578468" y="3881450"/>
                  </a:lnTo>
                  <a:lnTo>
                    <a:pt x="2576360" y="3881031"/>
                  </a:lnTo>
                  <a:lnTo>
                    <a:pt x="2576322" y="3916553"/>
                  </a:lnTo>
                  <a:lnTo>
                    <a:pt x="2576322" y="3881031"/>
                  </a:lnTo>
                  <a:lnTo>
                    <a:pt x="2576322" y="3878453"/>
                  </a:lnTo>
                  <a:lnTo>
                    <a:pt x="2576322" y="3616452"/>
                  </a:lnTo>
                  <a:lnTo>
                    <a:pt x="2550922" y="3616452"/>
                  </a:lnTo>
                  <a:lnTo>
                    <a:pt x="2550922" y="3881031"/>
                  </a:lnTo>
                  <a:lnTo>
                    <a:pt x="2548826" y="3881450"/>
                  </a:lnTo>
                  <a:lnTo>
                    <a:pt x="2536710" y="3889603"/>
                  </a:lnTo>
                  <a:lnTo>
                    <a:pt x="2528519" y="3901706"/>
                  </a:lnTo>
                  <a:lnTo>
                    <a:pt x="2525522" y="3916553"/>
                  </a:lnTo>
                  <a:lnTo>
                    <a:pt x="2528519" y="3931348"/>
                  </a:lnTo>
                  <a:lnTo>
                    <a:pt x="2536710" y="3943464"/>
                  </a:lnTo>
                  <a:lnTo>
                    <a:pt x="2548826" y="3951655"/>
                  </a:lnTo>
                  <a:lnTo>
                    <a:pt x="2563622" y="3954653"/>
                  </a:lnTo>
                  <a:lnTo>
                    <a:pt x="2578468" y="3951655"/>
                  </a:lnTo>
                  <a:lnTo>
                    <a:pt x="2590571" y="3943464"/>
                  </a:lnTo>
                  <a:lnTo>
                    <a:pt x="2598724" y="3931348"/>
                  </a:lnTo>
                  <a:lnTo>
                    <a:pt x="2601722" y="3916553"/>
                  </a:lnTo>
                  <a:close/>
                </a:path>
                <a:path w="8223884" h="4780915">
                  <a:moveTo>
                    <a:pt x="3146171" y="474853"/>
                  </a:moveTo>
                  <a:lnTo>
                    <a:pt x="3025521" y="474853"/>
                  </a:lnTo>
                  <a:lnTo>
                    <a:pt x="2988310" y="354203"/>
                  </a:lnTo>
                  <a:lnTo>
                    <a:pt x="2951099" y="474853"/>
                  </a:lnTo>
                  <a:lnTo>
                    <a:pt x="2830449" y="474853"/>
                  </a:lnTo>
                  <a:lnTo>
                    <a:pt x="2927985" y="549402"/>
                  </a:lnTo>
                  <a:lnTo>
                    <a:pt x="2890774" y="669925"/>
                  </a:lnTo>
                  <a:lnTo>
                    <a:pt x="2988310" y="595376"/>
                  </a:lnTo>
                  <a:lnTo>
                    <a:pt x="3085846" y="669925"/>
                  </a:lnTo>
                  <a:lnTo>
                    <a:pt x="3048635" y="549402"/>
                  </a:lnTo>
                  <a:lnTo>
                    <a:pt x="3146171" y="474853"/>
                  </a:lnTo>
                  <a:close/>
                </a:path>
                <a:path w="8223884" h="4780915">
                  <a:moveTo>
                    <a:pt x="3332734" y="3090164"/>
                  </a:moveTo>
                  <a:lnTo>
                    <a:pt x="3329736" y="3075381"/>
                  </a:lnTo>
                  <a:lnTo>
                    <a:pt x="3321583" y="3063265"/>
                  </a:lnTo>
                  <a:lnTo>
                    <a:pt x="3309480" y="3055074"/>
                  </a:lnTo>
                  <a:lnTo>
                    <a:pt x="3294634" y="3052064"/>
                  </a:lnTo>
                  <a:lnTo>
                    <a:pt x="3279838" y="3055074"/>
                  </a:lnTo>
                  <a:lnTo>
                    <a:pt x="3267722" y="3063265"/>
                  </a:lnTo>
                  <a:lnTo>
                    <a:pt x="3259531" y="3075381"/>
                  </a:lnTo>
                  <a:lnTo>
                    <a:pt x="3256534" y="3090164"/>
                  </a:lnTo>
                  <a:lnTo>
                    <a:pt x="3259531" y="3105023"/>
                  </a:lnTo>
                  <a:lnTo>
                    <a:pt x="3267722" y="3117126"/>
                  </a:lnTo>
                  <a:lnTo>
                    <a:pt x="3279838" y="3125279"/>
                  </a:lnTo>
                  <a:lnTo>
                    <a:pt x="3285134" y="3126359"/>
                  </a:lnTo>
                  <a:lnTo>
                    <a:pt x="3285109" y="3611753"/>
                  </a:lnTo>
                  <a:lnTo>
                    <a:pt x="3304159" y="3611753"/>
                  </a:lnTo>
                  <a:lnTo>
                    <a:pt x="3304159" y="3128264"/>
                  </a:lnTo>
                  <a:lnTo>
                    <a:pt x="3304159" y="3126359"/>
                  </a:lnTo>
                  <a:lnTo>
                    <a:pt x="3309480" y="3125279"/>
                  </a:lnTo>
                  <a:lnTo>
                    <a:pt x="3321583" y="3117126"/>
                  </a:lnTo>
                  <a:lnTo>
                    <a:pt x="3329736" y="3105023"/>
                  </a:lnTo>
                  <a:lnTo>
                    <a:pt x="3332734" y="3090164"/>
                  </a:lnTo>
                  <a:close/>
                </a:path>
                <a:path w="8223884" h="4780915">
                  <a:moveTo>
                    <a:pt x="3707892" y="400685"/>
                  </a:moveTo>
                  <a:lnTo>
                    <a:pt x="3707663" y="399669"/>
                  </a:lnTo>
                  <a:lnTo>
                    <a:pt x="3707130" y="397256"/>
                  </a:lnTo>
                  <a:lnTo>
                    <a:pt x="3705098" y="394462"/>
                  </a:lnTo>
                  <a:lnTo>
                    <a:pt x="3193326" y="304038"/>
                  </a:lnTo>
                  <a:lnTo>
                    <a:pt x="3118967" y="291465"/>
                  </a:lnTo>
                  <a:lnTo>
                    <a:pt x="3119361" y="289306"/>
                  </a:lnTo>
                  <a:lnTo>
                    <a:pt x="3157982" y="74930"/>
                  </a:lnTo>
                  <a:lnTo>
                    <a:pt x="3158032" y="74688"/>
                  </a:lnTo>
                  <a:lnTo>
                    <a:pt x="3160052" y="74688"/>
                  </a:lnTo>
                  <a:lnTo>
                    <a:pt x="3173514" y="68757"/>
                  </a:lnTo>
                  <a:lnTo>
                    <a:pt x="3183725" y="58267"/>
                  </a:lnTo>
                  <a:lnTo>
                    <a:pt x="3189351" y="44196"/>
                  </a:lnTo>
                  <a:lnTo>
                    <a:pt x="3189249" y="39751"/>
                  </a:lnTo>
                  <a:lnTo>
                    <a:pt x="3189147" y="35179"/>
                  </a:lnTo>
                  <a:lnTo>
                    <a:pt x="3158617" y="0"/>
                  </a:lnTo>
                  <a:lnTo>
                    <a:pt x="3143491" y="292"/>
                  </a:lnTo>
                  <a:lnTo>
                    <a:pt x="3130118" y="6184"/>
                  </a:lnTo>
                  <a:lnTo>
                    <a:pt x="3119907" y="16675"/>
                  </a:lnTo>
                  <a:lnTo>
                    <a:pt x="3114294" y="30734"/>
                  </a:lnTo>
                  <a:lnTo>
                    <a:pt x="3114383" y="35179"/>
                  </a:lnTo>
                  <a:lnTo>
                    <a:pt x="3133001" y="70192"/>
                  </a:lnTo>
                  <a:lnTo>
                    <a:pt x="3091688" y="299593"/>
                  </a:lnTo>
                  <a:lnTo>
                    <a:pt x="3091053" y="302895"/>
                  </a:lnTo>
                  <a:lnTo>
                    <a:pt x="3091815" y="306324"/>
                  </a:lnTo>
                  <a:lnTo>
                    <a:pt x="3093847" y="309118"/>
                  </a:lnTo>
                  <a:lnTo>
                    <a:pt x="3095752" y="311912"/>
                  </a:lnTo>
                  <a:lnTo>
                    <a:pt x="3098673" y="313690"/>
                  </a:lnTo>
                  <a:lnTo>
                    <a:pt x="3102102" y="314325"/>
                  </a:lnTo>
                  <a:lnTo>
                    <a:pt x="3680053" y="412153"/>
                  </a:lnTo>
                  <a:lnTo>
                    <a:pt x="3594100" y="904494"/>
                  </a:lnTo>
                  <a:lnTo>
                    <a:pt x="3619119" y="908812"/>
                  </a:lnTo>
                  <a:lnTo>
                    <a:pt x="3705453" y="414274"/>
                  </a:lnTo>
                  <a:lnTo>
                    <a:pt x="3707257" y="403987"/>
                  </a:lnTo>
                  <a:lnTo>
                    <a:pt x="3707892" y="400685"/>
                  </a:lnTo>
                  <a:close/>
                </a:path>
                <a:path w="8223884" h="4780915">
                  <a:moveTo>
                    <a:pt x="6804393" y="1232776"/>
                  </a:moveTo>
                  <a:lnTo>
                    <a:pt x="6803720" y="1223416"/>
                  </a:lnTo>
                  <a:lnTo>
                    <a:pt x="6803606" y="1221740"/>
                  </a:lnTo>
                  <a:lnTo>
                    <a:pt x="6803352" y="1218209"/>
                  </a:lnTo>
                  <a:lnTo>
                    <a:pt x="6796926" y="1205090"/>
                  </a:lnTo>
                  <a:lnTo>
                    <a:pt x="6785610" y="1195070"/>
                  </a:lnTo>
                  <a:lnTo>
                    <a:pt x="6771233" y="1190256"/>
                  </a:lnTo>
                  <a:lnTo>
                    <a:pt x="6756667" y="1191298"/>
                  </a:lnTo>
                  <a:lnTo>
                    <a:pt x="6743547" y="1197724"/>
                  </a:lnTo>
                  <a:lnTo>
                    <a:pt x="6733540" y="1209040"/>
                  </a:lnTo>
                  <a:lnTo>
                    <a:pt x="6728714" y="1223416"/>
                  </a:lnTo>
                  <a:lnTo>
                    <a:pt x="6729755" y="1237983"/>
                  </a:lnTo>
                  <a:lnTo>
                    <a:pt x="6736181" y="1251102"/>
                  </a:lnTo>
                  <a:lnTo>
                    <a:pt x="6737794" y="1252537"/>
                  </a:lnTo>
                  <a:lnTo>
                    <a:pt x="6492456" y="1678940"/>
                  </a:lnTo>
                  <a:lnTo>
                    <a:pt x="5048885" y="1678940"/>
                  </a:lnTo>
                  <a:lnTo>
                    <a:pt x="5048885" y="1704340"/>
                  </a:lnTo>
                  <a:lnTo>
                    <a:pt x="6504432" y="1704340"/>
                  </a:lnTo>
                  <a:lnTo>
                    <a:pt x="6508623" y="1701927"/>
                  </a:lnTo>
                  <a:lnTo>
                    <a:pt x="6510909" y="1697990"/>
                  </a:lnTo>
                  <a:lnTo>
                    <a:pt x="6518211" y="1685290"/>
                  </a:lnTo>
                  <a:lnTo>
                    <a:pt x="6521869" y="1678940"/>
                  </a:lnTo>
                  <a:lnTo>
                    <a:pt x="6759867" y="1265262"/>
                  </a:lnTo>
                  <a:lnTo>
                    <a:pt x="6761874" y="1265936"/>
                  </a:lnTo>
                  <a:lnTo>
                    <a:pt x="6776440" y="1264894"/>
                  </a:lnTo>
                  <a:lnTo>
                    <a:pt x="6789560" y="1258468"/>
                  </a:lnTo>
                  <a:lnTo>
                    <a:pt x="6799580" y="1247140"/>
                  </a:lnTo>
                  <a:lnTo>
                    <a:pt x="6804393" y="1232776"/>
                  </a:lnTo>
                  <a:close/>
                </a:path>
                <a:path w="8223884" h="4780915">
                  <a:moveTo>
                    <a:pt x="7838440" y="3179318"/>
                  </a:moveTo>
                  <a:lnTo>
                    <a:pt x="7717917" y="3179318"/>
                  </a:lnTo>
                  <a:lnTo>
                    <a:pt x="7680706" y="3058795"/>
                  </a:lnTo>
                  <a:lnTo>
                    <a:pt x="7643368" y="3179318"/>
                  </a:lnTo>
                  <a:lnTo>
                    <a:pt x="7522845" y="3179318"/>
                  </a:lnTo>
                  <a:lnTo>
                    <a:pt x="7620381" y="3253867"/>
                  </a:lnTo>
                  <a:lnTo>
                    <a:pt x="7583170" y="3374517"/>
                  </a:lnTo>
                  <a:lnTo>
                    <a:pt x="7680706" y="3299968"/>
                  </a:lnTo>
                  <a:lnTo>
                    <a:pt x="7778242" y="3374517"/>
                  </a:lnTo>
                  <a:lnTo>
                    <a:pt x="7740904" y="3253867"/>
                  </a:lnTo>
                  <a:lnTo>
                    <a:pt x="7838440" y="3179318"/>
                  </a:lnTo>
                  <a:close/>
                </a:path>
                <a:path w="8223884" h="4780915">
                  <a:moveTo>
                    <a:pt x="8046847" y="4609465"/>
                  </a:moveTo>
                  <a:lnTo>
                    <a:pt x="7981531" y="4571365"/>
                  </a:lnTo>
                  <a:lnTo>
                    <a:pt x="7761859" y="4443222"/>
                  </a:lnTo>
                  <a:lnTo>
                    <a:pt x="7747533" y="4438320"/>
                  </a:lnTo>
                  <a:lnTo>
                    <a:pt x="7732966" y="4439272"/>
                  </a:lnTo>
                  <a:lnTo>
                    <a:pt x="7719809" y="4445635"/>
                  </a:lnTo>
                  <a:lnTo>
                    <a:pt x="7709789" y="4456938"/>
                  </a:lnTo>
                  <a:lnTo>
                    <a:pt x="7704874" y="4471263"/>
                  </a:lnTo>
                  <a:lnTo>
                    <a:pt x="7705826" y="4485830"/>
                  </a:lnTo>
                  <a:lnTo>
                    <a:pt x="7712189" y="4498987"/>
                  </a:lnTo>
                  <a:lnTo>
                    <a:pt x="7723505" y="4509008"/>
                  </a:lnTo>
                  <a:lnTo>
                    <a:pt x="7830401" y="4571365"/>
                  </a:lnTo>
                  <a:lnTo>
                    <a:pt x="7231380" y="4571365"/>
                  </a:lnTo>
                  <a:lnTo>
                    <a:pt x="7231380" y="3565525"/>
                  </a:lnTo>
                  <a:lnTo>
                    <a:pt x="7155180" y="3565525"/>
                  </a:lnTo>
                  <a:lnTo>
                    <a:pt x="7155180" y="4609465"/>
                  </a:lnTo>
                  <a:lnTo>
                    <a:pt x="7158164" y="4624324"/>
                  </a:lnTo>
                  <a:lnTo>
                    <a:pt x="7166318" y="4636427"/>
                  </a:lnTo>
                  <a:lnTo>
                    <a:pt x="7178421" y="4644580"/>
                  </a:lnTo>
                  <a:lnTo>
                    <a:pt x="7193280" y="4647565"/>
                  </a:lnTo>
                  <a:lnTo>
                    <a:pt x="7830401" y="4647565"/>
                  </a:lnTo>
                  <a:lnTo>
                    <a:pt x="7723505" y="4709922"/>
                  </a:lnTo>
                  <a:lnTo>
                    <a:pt x="7712189" y="4719955"/>
                  </a:lnTo>
                  <a:lnTo>
                    <a:pt x="7705826" y="4733099"/>
                  </a:lnTo>
                  <a:lnTo>
                    <a:pt x="7704874" y="4747679"/>
                  </a:lnTo>
                  <a:lnTo>
                    <a:pt x="7709789" y="4761992"/>
                  </a:lnTo>
                  <a:lnTo>
                    <a:pt x="7719809" y="4773307"/>
                  </a:lnTo>
                  <a:lnTo>
                    <a:pt x="7732966" y="4779670"/>
                  </a:lnTo>
                  <a:lnTo>
                    <a:pt x="7747533" y="4780623"/>
                  </a:lnTo>
                  <a:lnTo>
                    <a:pt x="7761859" y="4775708"/>
                  </a:lnTo>
                  <a:lnTo>
                    <a:pt x="7981531" y="4647565"/>
                  </a:lnTo>
                  <a:lnTo>
                    <a:pt x="8046847" y="4609465"/>
                  </a:lnTo>
                  <a:close/>
                </a:path>
                <a:path w="8223884" h="4780915">
                  <a:moveTo>
                    <a:pt x="8223885" y="4243959"/>
                  </a:moveTo>
                  <a:lnTo>
                    <a:pt x="8103362" y="4243959"/>
                  </a:lnTo>
                  <a:lnTo>
                    <a:pt x="8066024" y="4123309"/>
                  </a:lnTo>
                  <a:lnTo>
                    <a:pt x="8028813" y="4243959"/>
                  </a:lnTo>
                  <a:lnTo>
                    <a:pt x="7908163" y="4243959"/>
                  </a:lnTo>
                  <a:lnTo>
                    <a:pt x="8005699" y="4318381"/>
                  </a:lnTo>
                  <a:lnTo>
                    <a:pt x="7968488" y="4439031"/>
                  </a:lnTo>
                  <a:lnTo>
                    <a:pt x="8066024" y="4364482"/>
                  </a:lnTo>
                  <a:lnTo>
                    <a:pt x="8163560" y="4439031"/>
                  </a:lnTo>
                  <a:lnTo>
                    <a:pt x="8126349" y="4318381"/>
                  </a:lnTo>
                  <a:lnTo>
                    <a:pt x="8223885" y="4243959"/>
                  </a:lnTo>
                  <a:close/>
                </a:path>
              </a:pathLst>
            </a:custGeom>
            <a:solidFill>
              <a:srgbClr val="C22F6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1143000" y="0"/>
            <a:ext cx="11049000" cy="5995035"/>
            <a:chOff x="1143000" y="0"/>
            <a:chExt cx="11049000" cy="5995035"/>
          </a:xfrm>
        </p:grpSpPr>
        <p:sp>
          <p:nvSpPr>
            <p:cNvPr id="17" name="object 17" descr=""/>
            <p:cNvSpPr/>
            <p:nvPr/>
          </p:nvSpPr>
          <p:spPr>
            <a:xfrm>
              <a:off x="1143000" y="5410200"/>
              <a:ext cx="9906000" cy="584835"/>
            </a:xfrm>
            <a:custGeom>
              <a:avLst/>
              <a:gdLst/>
              <a:ahLst/>
              <a:cxnLst/>
              <a:rect l="l" t="t" r="r" b="b"/>
              <a:pathLst>
                <a:path w="9906000" h="584835">
                  <a:moveTo>
                    <a:pt x="9906000" y="0"/>
                  </a:moveTo>
                  <a:lnTo>
                    <a:pt x="0" y="0"/>
                  </a:lnTo>
                  <a:lnTo>
                    <a:pt x="0" y="584771"/>
                  </a:lnTo>
                  <a:lnTo>
                    <a:pt x="9906000" y="584771"/>
                  </a:lnTo>
                  <a:lnTo>
                    <a:pt x="9906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4356" y="0"/>
              <a:ext cx="3247644" cy="746760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1230274" y="5472303"/>
            <a:ext cx="9728835" cy="482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700"/>
              </a:lnSpc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CHALLENGE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LIES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EXPLORING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HOW</a:t>
            </a:r>
            <a:r>
              <a:rPr dirty="0" sz="16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IDEA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dirty="0" baseline="26455" sz="1575" b="1">
                <a:solidFill>
                  <a:srgbClr val="585858"/>
                </a:solidFill>
                <a:latin typeface="Calibri"/>
                <a:cs typeface="Calibri"/>
              </a:rPr>
              <a:t>th</a:t>
            </a:r>
            <a:r>
              <a:rPr dirty="0" baseline="26455" sz="1575" spc="1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PLACES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SHAPE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PROFESSION’S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 UNDERSTANDING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dirty="0" sz="16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EFFECTIVE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CARE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SETTINGS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REFINE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OUR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APPROACH</a:t>
            </a:r>
            <a:r>
              <a:rPr dirty="0" sz="16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QUALIFYING</a:t>
            </a:r>
            <a:r>
              <a:rPr dirty="0" sz="16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THESE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ENVIRONMENTS.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45</a:t>
            </a:fld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0"/>
            <a:ext cx="12192000" cy="6626859"/>
            <a:chOff x="0" y="50"/>
            <a:chExt cx="12192000" cy="66268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"/>
              <a:ext cx="12191999" cy="662685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947724" y="1990725"/>
              <a:ext cx="1571625" cy="1571625"/>
            </a:xfrm>
            <a:custGeom>
              <a:avLst/>
              <a:gdLst/>
              <a:ahLst/>
              <a:cxnLst/>
              <a:rect l="l" t="t" r="r" b="b"/>
              <a:pathLst>
                <a:path w="1571625" h="1571625">
                  <a:moveTo>
                    <a:pt x="0" y="785876"/>
                  </a:moveTo>
                  <a:lnTo>
                    <a:pt x="1434" y="737996"/>
                  </a:lnTo>
                  <a:lnTo>
                    <a:pt x="5682" y="690876"/>
                  </a:lnTo>
                  <a:lnTo>
                    <a:pt x="12662" y="644598"/>
                  </a:lnTo>
                  <a:lnTo>
                    <a:pt x="22290" y="599243"/>
                  </a:lnTo>
                  <a:lnTo>
                    <a:pt x="34486" y="554895"/>
                  </a:lnTo>
                  <a:lnTo>
                    <a:pt x="49167" y="511634"/>
                  </a:lnTo>
                  <a:lnTo>
                    <a:pt x="66251" y="469544"/>
                  </a:lnTo>
                  <a:lnTo>
                    <a:pt x="85655" y="428706"/>
                  </a:lnTo>
                  <a:lnTo>
                    <a:pt x="107297" y="389203"/>
                  </a:lnTo>
                  <a:lnTo>
                    <a:pt x="131094" y="351116"/>
                  </a:lnTo>
                  <a:lnTo>
                    <a:pt x="156966" y="314528"/>
                  </a:lnTo>
                  <a:lnTo>
                    <a:pt x="184829" y="279521"/>
                  </a:lnTo>
                  <a:lnTo>
                    <a:pt x="214601" y="246178"/>
                  </a:lnTo>
                  <a:lnTo>
                    <a:pt x="246200" y="214579"/>
                  </a:lnTo>
                  <a:lnTo>
                    <a:pt x="279544" y="184808"/>
                  </a:lnTo>
                  <a:lnTo>
                    <a:pt x="314550" y="156947"/>
                  </a:lnTo>
                  <a:lnTo>
                    <a:pt x="351137" y="131077"/>
                  </a:lnTo>
                  <a:lnTo>
                    <a:pt x="389222" y="107282"/>
                  </a:lnTo>
                  <a:lnTo>
                    <a:pt x="428722" y="85642"/>
                  </a:lnTo>
                  <a:lnTo>
                    <a:pt x="469556" y="66240"/>
                  </a:lnTo>
                  <a:lnTo>
                    <a:pt x="511641" y="49159"/>
                  </a:lnTo>
                  <a:lnTo>
                    <a:pt x="554895" y="34480"/>
                  </a:lnTo>
                  <a:lnTo>
                    <a:pt x="599236" y="22286"/>
                  </a:lnTo>
                  <a:lnTo>
                    <a:pt x="644582" y="12659"/>
                  </a:lnTo>
                  <a:lnTo>
                    <a:pt x="690850" y="5681"/>
                  </a:lnTo>
                  <a:lnTo>
                    <a:pt x="737959" y="1434"/>
                  </a:lnTo>
                  <a:lnTo>
                    <a:pt x="785825" y="0"/>
                  </a:lnTo>
                  <a:lnTo>
                    <a:pt x="833691" y="1434"/>
                  </a:lnTo>
                  <a:lnTo>
                    <a:pt x="880798" y="5681"/>
                  </a:lnTo>
                  <a:lnTo>
                    <a:pt x="927065" y="12659"/>
                  </a:lnTo>
                  <a:lnTo>
                    <a:pt x="972408" y="22286"/>
                  </a:lnTo>
                  <a:lnTo>
                    <a:pt x="1016747" y="34480"/>
                  </a:lnTo>
                  <a:lnTo>
                    <a:pt x="1059999" y="49159"/>
                  </a:lnTo>
                  <a:lnTo>
                    <a:pt x="1102081" y="66240"/>
                  </a:lnTo>
                  <a:lnTo>
                    <a:pt x="1142911" y="85642"/>
                  </a:lnTo>
                  <a:lnTo>
                    <a:pt x="1182408" y="107282"/>
                  </a:lnTo>
                  <a:lnTo>
                    <a:pt x="1220489" y="131077"/>
                  </a:lnTo>
                  <a:lnTo>
                    <a:pt x="1257071" y="156947"/>
                  </a:lnTo>
                  <a:lnTo>
                    <a:pt x="1292074" y="184808"/>
                  </a:lnTo>
                  <a:lnTo>
                    <a:pt x="1325413" y="214579"/>
                  </a:lnTo>
                  <a:lnTo>
                    <a:pt x="1357008" y="246178"/>
                  </a:lnTo>
                  <a:lnTo>
                    <a:pt x="1386776" y="279521"/>
                  </a:lnTo>
                  <a:lnTo>
                    <a:pt x="1414635" y="314528"/>
                  </a:lnTo>
                  <a:lnTo>
                    <a:pt x="1440502" y="351116"/>
                  </a:lnTo>
                  <a:lnTo>
                    <a:pt x="1464296" y="389203"/>
                  </a:lnTo>
                  <a:lnTo>
                    <a:pt x="1485935" y="428706"/>
                  </a:lnTo>
                  <a:lnTo>
                    <a:pt x="1505335" y="469544"/>
                  </a:lnTo>
                  <a:lnTo>
                    <a:pt x="1522415" y="511634"/>
                  </a:lnTo>
                  <a:lnTo>
                    <a:pt x="1537094" y="554895"/>
                  </a:lnTo>
                  <a:lnTo>
                    <a:pt x="1549287" y="599243"/>
                  </a:lnTo>
                  <a:lnTo>
                    <a:pt x="1558914" y="644598"/>
                  </a:lnTo>
                  <a:lnTo>
                    <a:pt x="1565893" y="690876"/>
                  </a:lnTo>
                  <a:lnTo>
                    <a:pt x="1570140" y="737996"/>
                  </a:lnTo>
                  <a:lnTo>
                    <a:pt x="1571574" y="785876"/>
                  </a:lnTo>
                  <a:lnTo>
                    <a:pt x="1570140" y="833741"/>
                  </a:lnTo>
                  <a:lnTo>
                    <a:pt x="1565893" y="880849"/>
                  </a:lnTo>
                  <a:lnTo>
                    <a:pt x="1558914" y="927115"/>
                  </a:lnTo>
                  <a:lnTo>
                    <a:pt x="1549287" y="972459"/>
                  </a:lnTo>
                  <a:lnTo>
                    <a:pt x="1537094" y="1016798"/>
                  </a:lnTo>
                  <a:lnTo>
                    <a:pt x="1522415" y="1060050"/>
                  </a:lnTo>
                  <a:lnTo>
                    <a:pt x="1505335" y="1102132"/>
                  </a:lnTo>
                  <a:lnTo>
                    <a:pt x="1485935" y="1142962"/>
                  </a:lnTo>
                  <a:lnTo>
                    <a:pt x="1464296" y="1182459"/>
                  </a:lnTo>
                  <a:lnTo>
                    <a:pt x="1440502" y="1220540"/>
                  </a:lnTo>
                  <a:lnTo>
                    <a:pt x="1414635" y="1257122"/>
                  </a:lnTo>
                  <a:lnTo>
                    <a:pt x="1386776" y="1292124"/>
                  </a:lnTo>
                  <a:lnTo>
                    <a:pt x="1357008" y="1325464"/>
                  </a:lnTo>
                  <a:lnTo>
                    <a:pt x="1325413" y="1357059"/>
                  </a:lnTo>
                  <a:lnTo>
                    <a:pt x="1292074" y="1386827"/>
                  </a:lnTo>
                  <a:lnTo>
                    <a:pt x="1257071" y="1414686"/>
                  </a:lnTo>
                  <a:lnTo>
                    <a:pt x="1220489" y="1440553"/>
                  </a:lnTo>
                  <a:lnTo>
                    <a:pt x="1182408" y="1464347"/>
                  </a:lnTo>
                  <a:lnTo>
                    <a:pt x="1142911" y="1485985"/>
                  </a:lnTo>
                  <a:lnTo>
                    <a:pt x="1102081" y="1505386"/>
                  </a:lnTo>
                  <a:lnTo>
                    <a:pt x="1059999" y="1522466"/>
                  </a:lnTo>
                  <a:lnTo>
                    <a:pt x="1016747" y="1537144"/>
                  </a:lnTo>
                  <a:lnTo>
                    <a:pt x="972408" y="1549338"/>
                  </a:lnTo>
                  <a:lnTo>
                    <a:pt x="927065" y="1558965"/>
                  </a:lnTo>
                  <a:lnTo>
                    <a:pt x="880798" y="1565943"/>
                  </a:lnTo>
                  <a:lnTo>
                    <a:pt x="833691" y="1570191"/>
                  </a:lnTo>
                  <a:lnTo>
                    <a:pt x="785825" y="1571625"/>
                  </a:lnTo>
                  <a:lnTo>
                    <a:pt x="737959" y="1570191"/>
                  </a:lnTo>
                  <a:lnTo>
                    <a:pt x="690850" y="1565943"/>
                  </a:lnTo>
                  <a:lnTo>
                    <a:pt x="644582" y="1558965"/>
                  </a:lnTo>
                  <a:lnTo>
                    <a:pt x="599236" y="1549338"/>
                  </a:lnTo>
                  <a:lnTo>
                    <a:pt x="554895" y="1537144"/>
                  </a:lnTo>
                  <a:lnTo>
                    <a:pt x="511641" y="1522466"/>
                  </a:lnTo>
                  <a:lnTo>
                    <a:pt x="469556" y="1505386"/>
                  </a:lnTo>
                  <a:lnTo>
                    <a:pt x="428722" y="1485985"/>
                  </a:lnTo>
                  <a:lnTo>
                    <a:pt x="389222" y="1464347"/>
                  </a:lnTo>
                  <a:lnTo>
                    <a:pt x="351137" y="1440553"/>
                  </a:lnTo>
                  <a:lnTo>
                    <a:pt x="314550" y="1414686"/>
                  </a:lnTo>
                  <a:lnTo>
                    <a:pt x="279544" y="1386827"/>
                  </a:lnTo>
                  <a:lnTo>
                    <a:pt x="246200" y="1357059"/>
                  </a:lnTo>
                  <a:lnTo>
                    <a:pt x="214601" y="1325464"/>
                  </a:lnTo>
                  <a:lnTo>
                    <a:pt x="184829" y="1292124"/>
                  </a:lnTo>
                  <a:lnTo>
                    <a:pt x="156966" y="1257122"/>
                  </a:lnTo>
                  <a:lnTo>
                    <a:pt x="131094" y="1220540"/>
                  </a:lnTo>
                  <a:lnTo>
                    <a:pt x="107297" y="1182459"/>
                  </a:lnTo>
                  <a:lnTo>
                    <a:pt x="85655" y="1142962"/>
                  </a:lnTo>
                  <a:lnTo>
                    <a:pt x="66251" y="1102132"/>
                  </a:lnTo>
                  <a:lnTo>
                    <a:pt x="49167" y="1060050"/>
                  </a:lnTo>
                  <a:lnTo>
                    <a:pt x="34486" y="1016798"/>
                  </a:lnTo>
                  <a:lnTo>
                    <a:pt x="22290" y="972459"/>
                  </a:lnTo>
                  <a:lnTo>
                    <a:pt x="12662" y="927115"/>
                  </a:lnTo>
                  <a:lnTo>
                    <a:pt x="5682" y="880849"/>
                  </a:lnTo>
                  <a:lnTo>
                    <a:pt x="1434" y="833741"/>
                  </a:lnTo>
                  <a:lnTo>
                    <a:pt x="0" y="785876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3514725" y="3955541"/>
            <a:ext cx="2447290" cy="1976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111125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FUTURE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CARE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ENVIRONMENTS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IS LARGELY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DETERMINED</a:t>
            </a:r>
            <a:r>
              <a:rPr dirty="0" sz="1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INEFFECTIVENESS</a:t>
            </a:r>
            <a:r>
              <a:rPr dirty="0" sz="16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PRIMARY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THREE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TYPES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PLACES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REALITY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dirty="0" sz="16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VARY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WIDELY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ACROSS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DIFFERENT</a:t>
            </a:r>
            <a:r>
              <a:rPr dirty="0" sz="1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COMMUNITIES.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56945" y="3950970"/>
            <a:ext cx="2344420" cy="1976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254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BUILT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ENVIRONMENT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BEHAVIORAL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ENORMOUS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IMPACT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WELL-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BEING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THOSE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HOPES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SUPPORT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ACROSS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LIFESPAN.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375146" y="3950970"/>
            <a:ext cx="2461260" cy="2219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38100" marR="30480" indent="635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EMERGENCE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dirty="0" baseline="26455" sz="1575" spc="-37" b="1">
                <a:solidFill>
                  <a:srgbClr val="FFFFFF"/>
                </a:solidFill>
                <a:latin typeface="Calibri"/>
                <a:cs typeface="Calibri"/>
              </a:rPr>
              <a:t>th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PLACE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SHAPE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DESIGN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OPERATION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SETTINGS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REQUIRE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SOPHISTICATED 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UNDERSTANDING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EFFECTIVE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COMMUNITY DEVELOPMENT.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47662" y="1922526"/>
            <a:ext cx="8487410" cy="4407535"/>
            <a:chOff x="447662" y="1922526"/>
            <a:chExt cx="8487410" cy="4407535"/>
          </a:xfrm>
        </p:grpSpPr>
        <p:sp>
          <p:nvSpPr>
            <p:cNvPr id="9" name="object 9" descr=""/>
            <p:cNvSpPr/>
            <p:nvPr/>
          </p:nvSpPr>
          <p:spPr>
            <a:xfrm>
              <a:off x="3857625" y="1986026"/>
              <a:ext cx="4495800" cy="1581150"/>
            </a:xfrm>
            <a:custGeom>
              <a:avLst/>
              <a:gdLst/>
              <a:ahLst/>
              <a:cxnLst/>
              <a:rect l="l" t="t" r="r" b="b"/>
              <a:pathLst>
                <a:path w="4495800" h="1581150">
                  <a:moveTo>
                    <a:pt x="0" y="785749"/>
                  </a:moveTo>
                  <a:lnTo>
                    <a:pt x="1433" y="737883"/>
                  </a:lnTo>
                  <a:lnTo>
                    <a:pt x="5681" y="690775"/>
                  </a:lnTo>
                  <a:lnTo>
                    <a:pt x="12659" y="644509"/>
                  </a:lnTo>
                  <a:lnTo>
                    <a:pt x="22286" y="599165"/>
                  </a:lnTo>
                  <a:lnTo>
                    <a:pt x="34480" y="554826"/>
                  </a:lnTo>
                  <a:lnTo>
                    <a:pt x="49158" y="511574"/>
                  </a:lnTo>
                  <a:lnTo>
                    <a:pt x="66238" y="469492"/>
                  </a:lnTo>
                  <a:lnTo>
                    <a:pt x="85639" y="428662"/>
                  </a:lnTo>
                  <a:lnTo>
                    <a:pt x="107277" y="389165"/>
                  </a:lnTo>
                  <a:lnTo>
                    <a:pt x="131071" y="351084"/>
                  </a:lnTo>
                  <a:lnTo>
                    <a:pt x="156938" y="314502"/>
                  </a:lnTo>
                  <a:lnTo>
                    <a:pt x="184797" y="279500"/>
                  </a:lnTo>
                  <a:lnTo>
                    <a:pt x="214565" y="246160"/>
                  </a:lnTo>
                  <a:lnTo>
                    <a:pt x="246160" y="214565"/>
                  </a:lnTo>
                  <a:lnTo>
                    <a:pt x="279500" y="184797"/>
                  </a:lnTo>
                  <a:lnTo>
                    <a:pt x="314502" y="156938"/>
                  </a:lnTo>
                  <a:lnTo>
                    <a:pt x="351084" y="131071"/>
                  </a:lnTo>
                  <a:lnTo>
                    <a:pt x="389165" y="107277"/>
                  </a:lnTo>
                  <a:lnTo>
                    <a:pt x="428662" y="85639"/>
                  </a:lnTo>
                  <a:lnTo>
                    <a:pt x="469492" y="66238"/>
                  </a:lnTo>
                  <a:lnTo>
                    <a:pt x="511574" y="49158"/>
                  </a:lnTo>
                  <a:lnTo>
                    <a:pt x="554826" y="34480"/>
                  </a:lnTo>
                  <a:lnTo>
                    <a:pt x="599165" y="22286"/>
                  </a:lnTo>
                  <a:lnTo>
                    <a:pt x="644509" y="12659"/>
                  </a:lnTo>
                  <a:lnTo>
                    <a:pt x="690775" y="5681"/>
                  </a:lnTo>
                  <a:lnTo>
                    <a:pt x="737883" y="1433"/>
                  </a:lnTo>
                  <a:lnTo>
                    <a:pt x="785749" y="0"/>
                  </a:lnTo>
                  <a:lnTo>
                    <a:pt x="833628" y="1433"/>
                  </a:lnTo>
                  <a:lnTo>
                    <a:pt x="880748" y="5681"/>
                  </a:lnTo>
                  <a:lnTo>
                    <a:pt x="927026" y="12659"/>
                  </a:lnTo>
                  <a:lnTo>
                    <a:pt x="972381" y="22286"/>
                  </a:lnTo>
                  <a:lnTo>
                    <a:pt x="1016729" y="34480"/>
                  </a:lnTo>
                  <a:lnTo>
                    <a:pt x="1059990" y="49158"/>
                  </a:lnTo>
                  <a:lnTo>
                    <a:pt x="1102080" y="66238"/>
                  </a:lnTo>
                  <a:lnTo>
                    <a:pt x="1142918" y="85639"/>
                  </a:lnTo>
                  <a:lnTo>
                    <a:pt x="1182421" y="107277"/>
                  </a:lnTo>
                  <a:lnTo>
                    <a:pt x="1220508" y="131071"/>
                  </a:lnTo>
                  <a:lnTo>
                    <a:pt x="1257096" y="156938"/>
                  </a:lnTo>
                  <a:lnTo>
                    <a:pt x="1292103" y="184797"/>
                  </a:lnTo>
                  <a:lnTo>
                    <a:pt x="1325446" y="214565"/>
                  </a:lnTo>
                  <a:lnTo>
                    <a:pt x="1357045" y="246160"/>
                  </a:lnTo>
                  <a:lnTo>
                    <a:pt x="1386816" y="279500"/>
                  </a:lnTo>
                  <a:lnTo>
                    <a:pt x="1414677" y="314502"/>
                  </a:lnTo>
                  <a:lnTo>
                    <a:pt x="1440547" y="351084"/>
                  </a:lnTo>
                  <a:lnTo>
                    <a:pt x="1464342" y="389165"/>
                  </a:lnTo>
                  <a:lnTo>
                    <a:pt x="1485982" y="428662"/>
                  </a:lnTo>
                  <a:lnTo>
                    <a:pt x="1505384" y="469492"/>
                  </a:lnTo>
                  <a:lnTo>
                    <a:pt x="1522465" y="511574"/>
                  </a:lnTo>
                  <a:lnTo>
                    <a:pt x="1537144" y="554826"/>
                  </a:lnTo>
                  <a:lnTo>
                    <a:pt x="1549338" y="599165"/>
                  </a:lnTo>
                  <a:lnTo>
                    <a:pt x="1558965" y="644509"/>
                  </a:lnTo>
                  <a:lnTo>
                    <a:pt x="1565943" y="690775"/>
                  </a:lnTo>
                  <a:lnTo>
                    <a:pt x="1570190" y="737883"/>
                  </a:lnTo>
                  <a:lnTo>
                    <a:pt x="1571625" y="785749"/>
                  </a:lnTo>
                  <a:lnTo>
                    <a:pt x="1570190" y="833614"/>
                  </a:lnTo>
                  <a:lnTo>
                    <a:pt x="1565943" y="880722"/>
                  </a:lnTo>
                  <a:lnTo>
                    <a:pt x="1558965" y="926988"/>
                  </a:lnTo>
                  <a:lnTo>
                    <a:pt x="1549338" y="972332"/>
                  </a:lnTo>
                  <a:lnTo>
                    <a:pt x="1537144" y="1016671"/>
                  </a:lnTo>
                  <a:lnTo>
                    <a:pt x="1522465" y="1059923"/>
                  </a:lnTo>
                  <a:lnTo>
                    <a:pt x="1505384" y="1102005"/>
                  </a:lnTo>
                  <a:lnTo>
                    <a:pt x="1485982" y="1142835"/>
                  </a:lnTo>
                  <a:lnTo>
                    <a:pt x="1464342" y="1182332"/>
                  </a:lnTo>
                  <a:lnTo>
                    <a:pt x="1440547" y="1220413"/>
                  </a:lnTo>
                  <a:lnTo>
                    <a:pt x="1414677" y="1256995"/>
                  </a:lnTo>
                  <a:lnTo>
                    <a:pt x="1386816" y="1291997"/>
                  </a:lnTo>
                  <a:lnTo>
                    <a:pt x="1357045" y="1325337"/>
                  </a:lnTo>
                  <a:lnTo>
                    <a:pt x="1325446" y="1356932"/>
                  </a:lnTo>
                  <a:lnTo>
                    <a:pt x="1292103" y="1386700"/>
                  </a:lnTo>
                  <a:lnTo>
                    <a:pt x="1257096" y="1414559"/>
                  </a:lnTo>
                  <a:lnTo>
                    <a:pt x="1220508" y="1440426"/>
                  </a:lnTo>
                  <a:lnTo>
                    <a:pt x="1182421" y="1464220"/>
                  </a:lnTo>
                  <a:lnTo>
                    <a:pt x="1142918" y="1485858"/>
                  </a:lnTo>
                  <a:lnTo>
                    <a:pt x="1102080" y="1505259"/>
                  </a:lnTo>
                  <a:lnTo>
                    <a:pt x="1059990" y="1522339"/>
                  </a:lnTo>
                  <a:lnTo>
                    <a:pt x="1016729" y="1537017"/>
                  </a:lnTo>
                  <a:lnTo>
                    <a:pt x="972381" y="1549211"/>
                  </a:lnTo>
                  <a:lnTo>
                    <a:pt x="927026" y="1558838"/>
                  </a:lnTo>
                  <a:lnTo>
                    <a:pt x="880748" y="1565816"/>
                  </a:lnTo>
                  <a:lnTo>
                    <a:pt x="833628" y="1570064"/>
                  </a:lnTo>
                  <a:lnTo>
                    <a:pt x="785749" y="1571498"/>
                  </a:lnTo>
                  <a:lnTo>
                    <a:pt x="737883" y="1570064"/>
                  </a:lnTo>
                  <a:lnTo>
                    <a:pt x="690775" y="1565816"/>
                  </a:lnTo>
                  <a:lnTo>
                    <a:pt x="644509" y="1558838"/>
                  </a:lnTo>
                  <a:lnTo>
                    <a:pt x="599165" y="1549211"/>
                  </a:lnTo>
                  <a:lnTo>
                    <a:pt x="554826" y="1537017"/>
                  </a:lnTo>
                  <a:lnTo>
                    <a:pt x="511574" y="1522339"/>
                  </a:lnTo>
                  <a:lnTo>
                    <a:pt x="469492" y="1505259"/>
                  </a:lnTo>
                  <a:lnTo>
                    <a:pt x="428662" y="1485858"/>
                  </a:lnTo>
                  <a:lnTo>
                    <a:pt x="389165" y="1464220"/>
                  </a:lnTo>
                  <a:lnTo>
                    <a:pt x="351084" y="1440426"/>
                  </a:lnTo>
                  <a:lnTo>
                    <a:pt x="314502" y="1414559"/>
                  </a:lnTo>
                  <a:lnTo>
                    <a:pt x="279500" y="1386700"/>
                  </a:lnTo>
                  <a:lnTo>
                    <a:pt x="246160" y="1356932"/>
                  </a:lnTo>
                  <a:lnTo>
                    <a:pt x="214565" y="1325337"/>
                  </a:lnTo>
                  <a:lnTo>
                    <a:pt x="184797" y="1291997"/>
                  </a:lnTo>
                  <a:lnTo>
                    <a:pt x="156938" y="1256995"/>
                  </a:lnTo>
                  <a:lnTo>
                    <a:pt x="131071" y="1220413"/>
                  </a:lnTo>
                  <a:lnTo>
                    <a:pt x="107277" y="1182332"/>
                  </a:lnTo>
                  <a:lnTo>
                    <a:pt x="85639" y="1142835"/>
                  </a:lnTo>
                  <a:lnTo>
                    <a:pt x="66238" y="1102005"/>
                  </a:lnTo>
                  <a:lnTo>
                    <a:pt x="49158" y="1059923"/>
                  </a:lnTo>
                  <a:lnTo>
                    <a:pt x="34480" y="1016671"/>
                  </a:lnTo>
                  <a:lnTo>
                    <a:pt x="22286" y="972332"/>
                  </a:lnTo>
                  <a:lnTo>
                    <a:pt x="12659" y="926988"/>
                  </a:lnTo>
                  <a:lnTo>
                    <a:pt x="5681" y="880722"/>
                  </a:lnTo>
                  <a:lnTo>
                    <a:pt x="1433" y="833614"/>
                  </a:lnTo>
                  <a:lnTo>
                    <a:pt x="0" y="785749"/>
                  </a:lnTo>
                  <a:close/>
                </a:path>
                <a:path w="4495800" h="1581150">
                  <a:moveTo>
                    <a:pt x="2924175" y="795274"/>
                  </a:moveTo>
                  <a:lnTo>
                    <a:pt x="2925608" y="747408"/>
                  </a:lnTo>
                  <a:lnTo>
                    <a:pt x="2929856" y="700300"/>
                  </a:lnTo>
                  <a:lnTo>
                    <a:pt x="2936834" y="654034"/>
                  </a:lnTo>
                  <a:lnTo>
                    <a:pt x="2946461" y="608690"/>
                  </a:lnTo>
                  <a:lnTo>
                    <a:pt x="2958655" y="564351"/>
                  </a:lnTo>
                  <a:lnTo>
                    <a:pt x="2973333" y="521099"/>
                  </a:lnTo>
                  <a:lnTo>
                    <a:pt x="2990413" y="479017"/>
                  </a:lnTo>
                  <a:lnTo>
                    <a:pt x="3009814" y="438187"/>
                  </a:lnTo>
                  <a:lnTo>
                    <a:pt x="3031452" y="398690"/>
                  </a:lnTo>
                  <a:lnTo>
                    <a:pt x="3055246" y="360609"/>
                  </a:lnTo>
                  <a:lnTo>
                    <a:pt x="3081113" y="324027"/>
                  </a:lnTo>
                  <a:lnTo>
                    <a:pt x="3108972" y="289025"/>
                  </a:lnTo>
                  <a:lnTo>
                    <a:pt x="3138740" y="255685"/>
                  </a:lnTo>
                  <a:lnTo>
                    <a:pt x="3170335" y="224090"/>
                  </a:lnTo>
                  <a:lnTo>
                    <a:pt x="3203675" y="194322"/>
                  </a:lnTo>
                  <a:lnTo>
                    <a:pt x="3238677" y="166463"/>
                  </a:lnTo>
                  <a:lnTo>
                    <a:pt x="3275259" y="140596"/>
                  </a:lnTo>
                  <a:lnTo>
                    <a:pt x="3313340" y="116802"/>
                  </a:lnTo>
                  <a:lnTo>
                    <a:pt x="3352837" y="95164"/>
                  </a:lnTo>
                  <a:lnTo>
                    <a:pt x="3393667" y="75763"/>
                  </a:lnTo>
                  <a:lnTo>
                    <a:pt x="3435749" y="58683"/>
                  </a:lnTo>
                  <a:lnTo>
                    <a:pt x="3479001" y="44005"/>
                  </a:lnTo>
                  <a:lnTo>
                    <a:pt x="3523340" y="31811"/>
                  </a:lnTo>
                  <a:lnTo>
                    <a:pt x="3568684" y="22184"/>
                  </a:lnTo>
                  <a:lnTo>
                    <a:pt x="3614950" y="15206"/>
                  </a:lnTo>
                  <a:lnTo>
                    <a:pt x="3662058" y="10958"/>
                  </a:lnTo>
                  <a:lnTo>
                    <a:pt x="3709924" y="9525"/>
                  </a:lnTo>
                  <a:lnTo>
                    <a:pt x="3757803" y="10958"/>
                  </a:lnTo>
                  <a:lnTo>
                    <a:pt x="3804923" y="15206"/>
                  </a:lnTo>
                  <a:lnTo>
                    <a:pt x="3851201" y="22184"/>
                  </a:lnTo>
                  <a:lnTo>
                    <a:pt x="3896556" y="31811"/>
                  </a:lnTo>
                  <a:lnTo>
                    <a:pt x="3940904" y="44005"/>
                  </a:lnTo>
                  <a:lnTo>
                    <a:pt x="3984165" y="58683"/>
                  </a:lnTo>
                  <a:lnTo>
                    <a:pt x="4026255" y="75763"/>
                  </a:lnTo>
                  <a:lnTo>
                    <a:pt x="4067093" y="95164"/>
                  </a:lnTo>
                  <a:lnTo>
                    <a:pt x="4106596" y="116802"/>
                  </a:lnTo>
                  <a:lnTo>
                    <a:pt x="4144683" y="140596"/>
                  </a:lnTo>
                  <a:lnTo>
                    <a:pt x="4181271" y="166463"/>
                  </a:lnTo>
                  <a:lnTo>
                    <a:pt x="4216278" y="194322"/>
                  </a:lnTo>
                  <a:lnTo>
                    <a:pt x="4249621" y="224090"/>
                  </a:lnTo>
                  <a:lnTo>
                    <a:pt x="4281220" y="255685"/>
                  </a:lnTo>
                  <a:lnTo>
                    <a:pt x="4310991" y="289025"/>
                  </a:lnTo>
                  <a:lnTo>
                    <a:pt x="4338852" y="324027"/>
                  </a:lnTo>
                  <a:lnTo>
                    <a:pt x="4364722" y="360609"/>
                  </a:lnTo>
                  <a:lnTo>
                    <a:pt x="4388517" y="398690"/>
                  </a:lnTo>
                  <a:lnTo>
                    <a:pt x="4410157" y="438187"/>
                  </a:lnTo>
                  <a:lnTo>
                    <a:pt x="4429559" y="479017"/>
                  </a:lnTo>
                  <a:lnTo>
                    <a:pt x="4446640" y="521099"/>
                  </a:lnTo>
                  <a:lnTo>
                    <a:pt x="4461319" y="564351"/>
                  </a:lnTo>
                  <a:lnTo>
                    <a:pt x="4473513" y="608690"/>
                  </a:lnTo>
                  <a:lnTo>
                    <a:pt x="4483140" y="654034"/>
                  </a:lnTo>
                  <a:lnTo>
                    <a:pt x="4490118" y="700300"/>
                  </a:lnTo>
                  <a:lnTo>
                    <a:pt x="4494365" y="747408"/>
                  </a:lnTo>
                  <a:lnTo>
                    <a:pt x="4495800" y="795274"/>
                  </a:lnTo>
                  <a:lnTo>
                    <a:pt x="4494365" y="843139"/>
                  </a:lnTo>
                  <a:lnTo>
                    <a:pt x="4490118" y="890247"/>
                  </a:lnTo>
                  <a:lnTo>
                    <a:pt x="4483140" y="936513"/>
                  </a:lnTo>
                  <a:lnTo>
                    <a:pt x="4473513" y="981857"/>
                  </a:lnTo>
                  <a:lnTo>
                    <a:pt x="4461319" y="1026196"/>
                  </a:lnTo>
                  <a:lnTo>
                    <a:pt x="4446640" y="1069448"/>
                  </a:lnTo>
                  <a:lnTo>
                    <a:pt x="4429559" y="1111530"/>
                  </a:lnTo>
                  <a:lnTo>
                    <a:pt x="4410157" y="1152360"/>
                  </a:lnTo>
                  <a:lnTo>
                    <a:pt x="4388517" y="1191857"/>
                  </a:lnTo>
                  <a:lnTo>
                    <a:pt x="4364722" y="1229938"/>
                  </a:lnTo>
                  <a:lnTo>
                    <a:pt x="4338852" y="1266520"/>
                  </a:lnTo>
                  <a:lnTo>
                    <a:pt x="4310991" y="1301522"/>
                  </a:lnTo>
                  <a:lnTo>
                    <a:pt x="4281220" y="1334862"/>
                  </a:lnTo>
                  <a:lnTo>
                    <a:pt x="4249621" y="1366457"/>
                  </a:lnTo>
                  <a:lnTo>
                    <a:pt x="4216278" y="1396225"/>
                  </a:lnTo>
                  <a:lnTo>
                    <a:pt x="4181271" y="1424084"/>
                  </a:lnTo>
                  <a:lnTo>
                    <a:pt x="4144683" y="1449951"/>
                  </a:lnTo>
                  <a:lnTo>
                    <a:pt x="4106596" y="1473745"/>
                  </a:lnTo>
                  <a:lnTo>
                    <a:pt x="4067093" y="1495383"/>
                  </a:lnTo>
                  <a:lnTo>
                    <a:pt x="4026255" y="1514784"/>
                  </a:lnTo>
                  <a:lnTo>
                    <a:pt x="3984165" y="1531864"/>
                  </a:lnTo>
                  <a:lnTo>
                    <a:pt x="3940904" y="1546542"/>
                  </a:lnTo>
                  <a:lnTo>
                    <a:pt x="3896556" y="1558736"/>
                  </a:lnTo>
                  <a:lnTo>
                    <a:pt x="3851201" y="1568363"/>
                  </a:lnTo>
                  <a:lnTo>
                    <a:pt x="3804923" y="1575341"/>
                  </a:lnTo>
                  <a:lnTo>
                    <a:pt x="3757803" y="1579589"/>
                  </a:lnTo>
                  <a:lnTo>
                    <a:pt x="3709924" y="1581023"/>
                  </a:lnTo>
                  <a:lnTo>
                    <a:pt x="3662058" y="1579589"/>
                  </a:lnTo>
                  <a:lnTo>
                    <a:pt x="3614950" y="1575341"/>
                  </a:lnTo>
                  <a:lnTo>
                    <a:pt x="3568684" y="1568363"/>
                  </a:lnTo>
                  <a:lnTo>
                    <a:pt x="3523340" y="1558736"/>
                  </a:lnTo>
                  <a:lnTo>
                    <a:pt x="3479001" y="1546542"/>
                  </a:lnTo>
                  <a:lnTo>
                    <a:pt x="3435749" y="1531864"/>
                  </a:lnTo>
                  <a:lnTo>
                    <a:pt x="3393667" y="1514784"/>
                  </a:lnTo>
                  <a:lnTo>
                    <a:pt x="3352837" y="1495383"/>
                  </a:lnTo>
                  <a:lnTo>
                    <a:pt x="3313340" y="1473745"/>
                  </a:lnTo>
                  <a:lnTo>
                    <a:pt x="3275259" y="1449951"/>
                  </a:lnTo>
                  <a:lnTo>
                    <a:pt x="3238677" y="1424084"/>
                  </a:lnTo>
                  <a:lnTo>
                    <a:pt x="3203675" y="1396225"/>
                  </a:lnTo>
                  <a:lnTo>
                    <a:pt x="3170335" y="1366457"/>
                  </a:lnTo>
                  <a:lnTo>
                    <a:pt x="3138740" y="1334862"/>
                  </a:lnTo>
                  <a:lnTo>
                    <a:pt x="3108972" y="1301522"/>
                  </a:lnTo>
                  <a:lnTo>
                    <a:pt x="3081113" y="1266520"/>
                  </a:lnTo>
                  <a:lnTo>
                    <a:pt x="3055246" y="1229938"/>
                  </a:lnTo>
                  <a:lnTo>
                    <a:pt x="3031452" y="1191857"/>
                  </a:lnTo>
                  <a:lnTo>
                    <a:pt x="3009814" y="1152360"/>
                  </a:lnTo>
                  <a:lnTo>
                    <a:pt x="2990413" y="1111530"/>
                  </a:lnTo>
                  <a:lnTo>
                    <a:pt x="2973333" y="1069448"/>
                  </a:lnTo>
                  <a:lnTo>
                    <a:pt x="2958655" y="1026196"/>
                  </a:lnTo>
                  <a:lnTo>
                    <a:pt x="2946461" y="981857"/>
                  </a:lnTo>
                  <a:lnTo>
                    <a:pt x="2936834" y="936513"/>
                  </a:lnTo>
                  <a:lnTo>
                    <a:pt x="2929856" y="890247"/>
                  </a:lnTo>
                  <a:lnTo>
                    <a:pt x="2925608" y="843139"/>
                  </a:lnTo>
                  <a:lnTo>
                    <a:pt x="2924175" y="795274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47662" y="3790950"/>
              <a:ext cx="8487410" cy="2538730"/>
            </a:xfrm>
            <a:custGeom>
              <a:avLst/>
              <a:gdLst/>
              <a:ahLst/>
              <a:cxnLst/>
              <a:rect l="l" t="t" r="r" b="b"/>
              <a:pathLst>
                <a:path w="8487410" h="2538729">
                  <a:moveTo>
                    <a:pt x="2628900" y="0"/>
                  </a:moveTo>
                  <a:lnTo>
                    <a:pt x="0" y="0"/>
                  </a:lnTo>
                  <a:lnTo>
                    <a:pt x="0" y="85725"/>
                  </a:lnTo>
                  <a:lnTo>
                    <a:pt x="2628900" y="85725"/>
                  </a:lnTo>
                  <a:lnTo>
                    <a:pt x="2628900" y="0"/>
                  </a:lnTo>
                  <a:close/>
                </a:path>
                <a:path w="8487410" h="2538729">
                  <a:moveTo>
                    <a:pt x="2638425" y="2437028"/>
                  </a:moveTo>
                  <a:lnTo>
                    <a:pt x="9525" y="2437028"/>
                  </a:lnTo>
                  <a:lnTo>
                    <a:pt x="9525" y="2522753"/>
                  </a:lnTo>
                  <a:lnTo>
                    <a:pt x="2638425" y="2522753"/>
                  </a:lnTo>
                  <a:lnTo>
                    <a:pt x="2638425" y="2437028"/>
                  </a:lnTo>
                  <a:close/>
                </a:path>
                <a:path w="8487410" h="2538729">
                  <a:moveTo>
                    <a:pt x="5581662" y="9525"/>
                  </a:moveTo>
                  <a:lnTo>
                    <a:pt x="2952762" y="9525"/>
                  </a:lnTo>
                  <a:lnTo>
                    <a:pt x="2952762" y="95250"/>
                  </a:lnTo>
                  <a:lnTo>
                    <a:pt x="5581662" y="95250"/>
                  </a:lnTo>
                  <a:lnTo>
                    <a:pt x="5581662" y="9525"/>
                  </a:lnTo>
                  <a:close/>
                </a:path>
                <a:path w="8487410" h="2538729">
                  <a:moveTo>
                    <a:pt x="5591187" y="2443353"/>
                  </a:moveTo>
                  <a:lnTo>
                    <a:pt x="2962287" y="2443353"/>
                  </a:lnTo>
                  <a:lnTo>
                    <a:pt x="2962287" y="2529078"/>
                  </a:lnTo>
                  <a:lnTo>
                    <a:pt x="5591187" y="2529078"/>
                  </a:lnTo>
                  <a:lnTo>
                    <a:pt x="5591187" y="2443353"/>
                  </a:lnTo>
                  <a:close/>
                </a:path>
                <a:path w="8487410" h="2538729">
                  <a:moveTo>
                    <a:pt x="8477263" y="19050"/>
                  </a:moveTo>
                  <a:lnTo>
                    <a:pt x="5848362" y="19050"/>
                  </a:lnTo>
                  <a:lnTo>
                    <a:pt x="5848362" y="104775"/>
                  </a:lnTo>
                  <a:lnTo>
                    <a:pt x="8477263" y="104775"/>
                  </a:lnTo>
                  <a:lnTo>
                    <a:pt x="8477263" y="19050"/>
                  </a:lnTo>
                  <a:close/>
                </a:path>
                <a:path w="8487410" h="2538729">
                  <a:moveTo>
                    <a:pt x="8486788" y="2452878"/>
                  </a:moveTo>
                  <a:lnTo>
                    <a:pt x="5857887" y="2452878"/>
                  </a:lnTo>
                  <a:lnTo>
                    <a:pt x="5857887" y="2538603"/>
                  </a:lnTo>
                  <a:lnTo>
                    <a:pt x="8486788" y="2538603"/>
                  </a:lnTo>
                  <a:lnTo>
                    <a:pt x="8486788" y="2452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355216" y="1976450"/>
            <a:ext cx="943229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65450" algn="l"/>
                <a:tab pos="5894705" algn="l"/>
                <a:tab pos="8740775" algn="l"/>
              </a:tabLst>
            </a:pPr>
            <a:r>
              <a:rPr dirty="0" sz="96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96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6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96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600" spc="-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96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9600" spc="-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96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201404" y="3950970"/>
            <a:ext cx="2499995" cy="2219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-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QUALIFY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EFFECTIVENESS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 OF</a:t>
            </a:r>
            <a:r>
              <a:rPr dirty="0" sz="16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MODERN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SETTINGS,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CARE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PROVIDERS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dirty="0" sz="16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EMBRACE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NUANCED 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UNDERSTANDING</a:t>
            </a: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PLACEMAKING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STRATEGIES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SUPPORT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VULNERABLE</a:t>
            </a:r>
            <a:r>
              <a:rPr dirty="0" sz="16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POPULATIONS.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141586" y="1932051"/>
            <a:ext cx="2638425" cy="4398010"/>
            <a:chOff x="9141586" y="1932051"/>
            <a:chExt cx="2638425" cy="4398010"/>
          </a:xfrm>
        </p:grpSpPr>
        <p:sp>
          <p:nvSpPr>
            <p:cNvPr id="14" name="object 14" descr=""/>
            <p:cNvSpPr/>
            <p:nvPr/>
          </p:nvSpPr>
          <p:spPr>
            <a:xfrm>
              <a:off x="9627361" y="1995551"/>
              <a:ext cx="1571625" cy="1571625"/>
            </a:xfrm>
            <a:custGeom>
              <a:avLst/>
              <a:gdLst/>
              <a:ahLst/>
              <a:cxnLst/>
              <a:rect l="l" t="t" r="r" b="b"/>
              <a:pathLst>
                <a:path w="1571625" h="1571625">
                  <a:moveTo>
                    <a:pt x="0" y="785749"/>
                  </a:moveTo>
                  <a:lnTo>
                    <a:pt x="1434" y="737883"/>
                  </a:lnTo>
                  <a:lnTo>
                    <a:pt x="5683" y="690775"/>
                  </a:lnTo>
                  <a:lnTo>
                    <a:pt x="12663" y="644509"/>
                  </a:lnTo>
                  <a:lnTo>
                    <a:pt x="22293" y="599165"/>
                  </a:lnTo>
                  <a:lnTo>
                    <a:pt x="34491" y="554826"/>
                  </a:lnTo>
                  <a:lnTo>
                    <a:pt x="49174" y="511574"/>
                  </a:lnTo>
                  <a:lnTo>
                    <a:pt x="66259" y="469492"/>
                  </a:lnTo>
                  <a:lnTo>
                    <a:pt x="85665" y="428662"/>
                  </a:lnTo>
                  <a:lnTo>
                    <a:pt x="107310" y="389165"/>
                  </a:lnTo>
                  <a:lnTo>
                    <a:pt x="131110" y="351084"/>
                  </a:lnTo>
                  <a:lnTo>
                    <a:pt x="156984" y="314502"/>
                  </a:lnTo>
                  <a:lnTo>
                    <a:pt x="184850" y="279500"/>
                  </a:lnTo>
                  <a:lnTo>
                    <a:pt x="214625" y="246160"/>
                  </a:lnTo>
                  <a:lnTo>
                    <a:pt x="246227" y="214565"/>
                  </a:lnTo>
                  <a:lnTo>
                    <a:pt x="279574" y="184797"/>
                  </a:lnTo>
                  <a:lnTo>
                    <a:pt x="314583" y="156938"/>
                  </a:lnTo>
                  <a:lnTo>
                    <a:pt x="351172" y="131071"/>
                  </a:lnTo>
                  <a:lnTo>
                    <a:pt x="389259" y="107277"/>
                  </a:lnTo>
                  <a:lnTo>
                    <a:pt x="428762" y="85639"/>
                  </a:lnTo>
                  <a:lnTo>
                    <a:pt x="469598" y="66238"/>
                  </a:lnTo>
                  <a:lnTo>
                    <a:pt x="511685" y="49158"/>
                  </a:lnTo>
                  <a:lnTo>
                    <a:pt x="554942" y="34480"/>
                  </a:lnTo>
                  <a:lnTo>
                    <a:pt x="599284" y="22286"/>
                  </a:lnTo>
                  <a:lnTo>
                    <a:pt x="644631" y="12659"/>
                  </a:lnTo>
                  <a:lnTo>
                    <a:pt x="690900" y="5681"/>
                  </a:lnTo>
                  <a:lnTo>
                    <a:pt x="738009" y="1433"/>
                  </a:lnTo>
                  <a:lnTo>
                    <a:pt x="785876" y="0"/>
                  </a:lnTo>
                  <a:lnTo>
                    <a:pt x="833741" y="1433"/>
                  </a:lnTo>
                  <a:lnTo>
                    <a:pt x="880849" y="5681"/>
                  </a:lnTo>
                  <a:lnTo>
                    <a:pt x="927115" y="12659"/>
                  </a:lnTo>
                  <a:lnTo>
                    <a:pt x="972459" y="22286"/>
                  </a:lnTo>
                  <a:lnTo>
                    <a:pt x="1016798" y="34480"/>
                  </a:lnTo>
                  <a:lnTo>
                    <a:pt x="1060050" y="49158"/>
                  </a:lnTo>
                  <a:lnTo>
                    <a:pt x="1102132" y="66238"/>
                  </a:lnTo>
                  <a:lnTo>
                    <a:pt x="1142962" y="85639"/>
                  </a:lnTo>
                  <a:lnTo>
                    <a:pt x="1182459" y="107277"/>
                  </a:lnTo>
                  <a:lnTo>
                    <a:pt x="1220540" y="131071"/>
                  </a:lnTo>
                  <a:lnTo>
                    <a:pt x="1257122" y="156938"/>
                  </a:lnTo>
                  <a:lnTo>
                    <a:pt x="1292124" y="184797"/>
                  </a:lnTo>
                  <a:lnTo>
                    <a:pt x="1325464" y="214565"/>
                  </a:lnTo>
                  <a:lnTo>
                    <a:pt x="1357059" y="246160"/>
                  </a:lnTo>
                  <a:lnTo>
                    <a:pt x="1386827" y="279500"/>
                  </a:lnTo>
                  <a:lnTo>
                    <a:pt x="1414686" y="314502"/>
                  </a:lnTo>
                  <a:lnTo>
                    <a:pt x="1440553" y="351084"/>
                  </a:lnTo>
                  <a:lnTo>
                    <a:pt x="1464347" y="389165"/>
                  </a:lnTo>
                  <a:lnTo>
                    <a:pt x="1485985" y="428662"/>
                  </a:lnTo>
                  <a:lnTo>
                    <a:pt x="1505386" y="469492"/>
                  </a:lnTo>
                  <a:lnTo>
                    <a:pt x="1522466" y="511574"/>
                  </a:lnTo>
                  <a:lnTo>
                    <a:pt x="1537144" y="554826"/>
                  </a:lnTo>
                  <a:lnTo>
                    <a:pt x="1549338" y="599165"/>
                  </a:lnTo>
                  <a:lnTo>
                    <a:pt x="1558965" y="644509"/>
                  </a:lnTo>
                  <a:lnTo>
                    <a:pt x="1565943" y="690775"/>
                  </a:lnTo>
                  <a:lnTo>
                    <a:pt x="1570191" y="737883"/>
                  </a:lnTo>
                  <a:lnTo>
                    <a:pt x="1571625" y="785749"/>
                  </a:lnTo>
                  <a:lnTo>
                    <a:pt x="1570191" y="833614"/>
                  </a:lnTo>
                  <a:lnTo>
                    <a:pt x="1565943" y="880722"/>
                  </a:lnTo>
                  <a:lnTo>
                    <a:pt x="1558965" y="926988"/>
                  </a:lnTo>
                  <a:lnTo>
                    <a:pt x="1549338" y="972332"/>
                  </a:lnTo>
                  <a:lnTo>
                    <a:pt x="1537144" y="1016671"/>
                  </a:lnTo>
                  <a:lnTo>
                    <a:pt x="1522466" y="1059923"/>
                  </a:lnTo>
                  <a:lnTo>
                    <a:pt x="1505386" y="1102005"/>
                  </a:lnTo>
                  <a:lnTo>
                    <a:pt x="1485985" y="1142835"/>
                  </a:lnTo>
                  <a:lnTo>
                    <a:pt x="1464347" y="1182332"/>
                  </a:lnTo>
                  <a:lnTo>
                    <a:pt x="1440553" y="1220413"/>
                  </a:lnTo>
                  <a:lnTo>
                    <a:pt x="1414686" y="1256995"/>
                  </a:lnTo>
                  <a:lnTo>
                    <a:pt x="1386827" y="1291997"/>
                  </a:lnTo>
                  <a:lnTo>
                    <a:pt x="1357059" y="1325337"/>
                  </a:lnTo>
                  <a:lnTo>
                    <a:pt x="1325464" y="1356932"/>
                  </a:lnTo>
                  <a:lnTo>
                    <a:pt x="1292124" y="1386700"/>
                  </a:lnTo>
                  <a:lnTo>
                    <a:pt x="1257122" y="1414559"/>
                  </a:lnTo>
                  <a:lnTo>
                    <a:pt x="1220540" y="1440426"/>
                  </a:lnTo>
                  <a:lnTo>
                    <a:pt x="1182459" y="1464220"/>
                  </a:lnTo>
                  <a:lnTo>
                    <a:pt x="1142962" y="1485858"/>
                  </a:lnTo>
                  <a:lnTo>
                    <a:pt x="1102132" y="1505259"/>
                  </a:lnTo>
                  <a:lnTo>
                    <a:pt x="1060050" y="1522339"/>
                  </a:lnTo>
                  <a:lnTo>
                    <a:pt x="1016798" y="1537017"/>
                  </a:lnTo>
                  <a:lnTo>
                    <a:pt x="972459" y="1549211"/>
                  </a:lnTo>
                  <a:lnTo>
                    <a:pt x="927115" y="1558838"/>
                  </a:lnTo>
                  <a:lnTo>
                    <a:pt x="880849" y="1565816"/>
                  </a:lnTo>
                  <a:lnTo>
                    <a:pt x="833741" y="1570064"/>
                  </a:lnTo>
                  <a:lnTo>
                    <a:pt x="785876" y="1571498"/>
                  </a:lnTo>
                  <a:lnTo>
                    <a:pt x="738009" y="1570064"/>
                  </a:lnTo>
                  <a:lnTo>
                    <a:pt x="690900" y="1565816"/>
                  </a:lnTo>
                  <a:lnTo>
                    <a:pt x="644631" y="1558838"/>
                  </a:lnTo>
                  <a:lnTo>
                    <a:pt x="599284" y="1549211"/>
                  </a:lnTo>
                  <a:lnTo>
                    <a:pt x="554942" y="1537017"/>
                  </a:lnTo>
                  <a:lnTo>
                    <a:pt x="511685" y="1522339"/>
                  </a:lnTo>
                  <a:lnTo>
                    <a:pt x="469598" y="1505259"/>
                  </a:lnTo>
                  <a:lnTo>
                    <a:pt x="428762" y="1485858"/>
                  </a:lnTo>
                  <a:lnTo>
                    <a:pt x="389259" y="1464220"/>
                  </a:lnTo>
                  <a:lnTo>
                    <a:pt x="351172" y="1440426"/>
                  </a:lnTo>
                  <a:lnTo>
                    <a:pt x="314583" y="1414559"/>
                  </a:lnTo>
                  <a:lnTo>
                    <a:pt x="279574" y="1386700"/>
                  </a:lnTo>
                  <a:lnTo>
                    <a:pt x="246227" y="1356932"/>
                  </a:lnTo>
                  <a:lnTo>
                    <a:pt x="214625" y="1325337"/>
                  </a:lnTo>
                  <a:lnTo>
                    <a:pt x="184850" y="1291997"/>
                  </a:lnTo>
                  <a:lnTo>
                    <a:pt x="156984" y="1256995"/>
                  </a:lnTo>
                  <a:lnTo>
                    <a:pt x="131110" y="1220413"/>
                  </a:lnTo>
                  <a:lnTo>
                    <a:pt x="107310" y="1182332"/>
                  </a:lnTo>
                  <a:lnTo>
                    <a:pt x="85665" y="1142835"/>
                  </a:lnTo>
                  <a:lnTo>
                    <a:pt x="66259" y="1102005"/>
                  </a:lnTo>
                  <a:lnTo>
                    <a:pt x="49174" y="1059923"/>
                  </a:lnTo>
                  <a:lnTo>
                    <a:pt x="34491" y="1016671"/>
                  </a:lnTo>
                  <a:lnTo>
                    <a:pt x="22293" y="972332"/>
                  </a:lnTo>
                  <a:lnTo>
                    <a:pt x="12663" y="926988"/>
                  </a:lnTo>
                  <a:lnTo>
                    <a:pt x="5683" y="880722"/>
                  </a:lnTo>
                  <a:lnTo>
                    <a:pt x="1434" y="833614"/>
                  </a:lnTo>
                  <a:lnTo>
                    <a:pt x="0" y="785749"/>
                  </a:lnTo>
                  <a:close/>
                </a:path>
              </a:pathLst>
            </a:custGeom>
            <a:ln w="127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141587" y="3810000"/>
              <a:ext cx="2638425" cy="2519680"/>
            </a:xfrm>
            <a:custGeom>
              <a:avLst/>
              <a:gdLst/>
              <a:ahLst/>
              <a:cxnLst/>
              <a:rect l="l" t="t" r="r" b="b"/>
              <a:pathLst>
                <a:path w="2638425" h="2519679">
                  <a:moveTo>
                    <a:pt x="2628900" y="0"/>
                  </a:moveTo>
                  <a:lnTo>
                    <a:pt x="0" y="0"/>
                  </a:lnTo>
                  <a:lnTo>
                    <a:pt x="0" y="85725"/>
                  </a:lnTo>
                  <a:lnTo>
                    <a:pt x="2628900" y="85725"/>
                  </a:lnTo>
                  <a:lnTo>
                    <a:pt x="2628900" y="0"/>
                  </a:lnTo>
                  <a:close/>
                </a:path>
                <a:path w="2638425" h="2519679">
                  <a:moveTo>
                    <a:pt x="2638425" y="2433828"/>
                  </a:moveTo>
                  <a:lnTo>
                    <a:pt x="9525" y="2433828"/>
                  </a:lnTo>
                  <a:lnTo>
                    <a:pt x="9525" y="2519553"/>
                  </a:lnTo>
                  <a:lnTo>
                    <a:pt x="2638425" y="2519553"/>
                  </a:lnTo>
                  <a:lnTo>
                    <a:pt x="2638425" y="2433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PURPOSEFUL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47</a:t>
            </a:fld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47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PURPOSEFUL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142994" y="1019936"/>
            <a:ext cx="3907154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585858"/>
                </a:solidFill>
                <a:latin typeface="Arial"/>
                <a:cs typeface="Arial"/>
              </a:rPr>
              <a:t>ASSESSMENT</a:t>
            </a:r>
            <a:r>
              <a:rPr dirty="0" sz="2800" spc="-16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Arial"/>
                <a:cs typeface="Arial"/>
              </a:rPr>
              <a:t>MATRIX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298450" y="1593850"/>
          <a:ext cx="115951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/>
                <a:gridCol w="3048000"/>
                <a:gridCol w="2514600"/>
                <a:gridCol w="3810000"/>
              </a:tblGrid>
              <a:tr h="762000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ELEMENT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381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9EC2"/>
                    </a:solidFill>
                  </a:tcPr>
                </a:tc>
                <a:tc>
                  <a:txBody>
                    <a:bodyPr/>
                    <a:lstStyle/>
                    <a:p>
                      <a:pPr marL="875665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DEFINITION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381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9EC2"/>
                    </a:solidFill>
                  </a:tcPr>
                </a:tc>
                <a:tc>
                  <a:txBody>
                    <a:bodyPr/>
                    <a:lstStyle/>
                    <a:p>
                      <a:pPr marL="644525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QUALIFIER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381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9EC2"/>
                    </a:solidFill>
                  </a:tcPr>
                </a:tc>
                <a:tc>
                  <a:txBody>
                    <a:bodyPr/>
                    <a:lstStyle/>
                    <a:p>
                      <a:pPr marL="1121410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381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9EC2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dirty="0" sz="1800" spc="-20" b="1">
                          <a:latin typeface="Arial"/>
                          <a:cs typeface="Arial"/>
                        </a:rPr>
                        <a:t>PATH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381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2161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Paths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channels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along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which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observer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customarily,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occasionally,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000" spc="-7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potentially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moves.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736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Paths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should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strive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offer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clear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and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logical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route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supports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physical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limitations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desired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users.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  <a:tc>
                  <a:txBody>
                    <a:bodyPr/>
                    <a:lstStyle/>
                    <a:p>
                      <a:pPr marL="207645" indent="-115570">
                        <a:lnSpc>
                          <a:spcPct val="100000"/>
                        </a:lnSpc>
                        <a:spcBef>
                          <a:spcPts val="335"/>
                        </a:spcBef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path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clear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logical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(without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relying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signage)?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7645" indent="-115570">
                        <a:lnSpc>
                          <a:spcPct val="100000"/>
                        </a:lnSpc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How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acoustics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lighting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along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path?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7645" indent="-115570">
                        <a:lnSpc>
                          <a:spcPct val="100000"/>
                        </a:lnSpc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there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opportunities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rest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along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path?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7645" indent="-115570">
                        <a:lnSpc>
                          <a:spcPct val="100000"/>
                        </a:lnSpc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Does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path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intersect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key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nodes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districts?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dirty="0" sz="1800" spc="-20" b="1">
                          <a:latin typeface="Arial"/>
                          <a:cs typeface="Arial"/>
                        </a:rPr>
                        <a:t>EDGE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387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5811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Edges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linear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elements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(not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used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or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considered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as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paths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observer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serve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as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5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boundaries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between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two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phases.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825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Edges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work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create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clear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logical boundaries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defined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uses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activities.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207645" indent="-115570">
                        <a:lnSpc>
                          <a:spcPct val="100000"/>
                        </a:lnSpc>
                        <a:spcBef>
                          <a:spcPts val="335"/>
                        </a:spcBef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edges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defined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located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appropriate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locations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(through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application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walls,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flooring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patterns,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etc.)?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7645" indent="-115570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there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any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edges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cause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unnecessary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barriers?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FF4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dirty="0" sz="1800" spc="-10" b="1">
                          <a:latin typeface="Arial"/>
                          <a:cs typeface="Arial"/>
                        </a:rPr>
                        <a:t>DISTRICT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381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924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Districts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medium-to-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large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sections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neighborhood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which the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observer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mentally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enters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‘inside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of’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specific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area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recognizable character.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4066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Districts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attempt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offer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recognizable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area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clearly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delineate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use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(i.e.,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fellowship).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  <a:tc>
                  <a:txBody>
                    <a:bodyPr/>
                    <a:lstStyle/>
                    <a:p>
                      <a:pPr marL="207645" indent="-115570">
                        <a:lnSpc>
                          <a:spcPct val="100000"/>
                        </a:lnSpc>
                        <a:spcBef>
                          <a:spcPts val="335"/>
                        </a:spcBef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key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functioning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as defined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districts</a:t>
                      </a:r>
                      <a:r>
                        <a:rPr dirty="0" sz="1000" spc="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residents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“enter”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into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part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of?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7645" indent="-115570">
                        <a:lnSpc>
                          <a:spcPct val="100000"/>
                        </a:lnSpc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there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appropriate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hierarchy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districts?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7645" indent="-115570">
                        <a:lnSpc>
                          <a:spcPct val="100000"/>
                        </a:lnSpc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district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welcoming?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If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so,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how?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dirty="0" sz="1800" spc="-20" b="1">
                          <a:latin typeface="Arial"/>
                          <a:cs typeface="Arial"/>
                        </a:rPr>
                        <a:t>NODE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387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7843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Nodes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strategic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spots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in a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neighborhood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into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which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observer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enter,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which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have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intensive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foci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which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people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travel.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927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Nodes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work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best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when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they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offer</a:t>
                      </a:r>
                      <a:r>
                        <a:rPr dirty="0" sz="1000" spc="-6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strategic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intersection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between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variety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paths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create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vibrant</a:t>
                      </a:r>
                      <a:r>
                        <a:rPr dirty="0" sz="1000" spc="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concentration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potential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social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interaction.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FF4"/>
                    </a:solidFill>
                  </a:tcPr>
                </a:tc>
                <a:tc>
                  <a:txBody>
                    <a:bodyPr/>
                    <a:lstStyle/>
                    <a:p>
                      <a:pPr marL="207645" indent="-115570">
                        <a:lnSpc>
                          <a:spcPct val="100000"/>
                        </a:lnSpc>
                        <a:spcBef>
                          <a:spcPts val="335"/>
                        </a:spcBef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nodes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provide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ample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opportunities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encourage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unplanned</a:t>
                      </a:r>
                      <a:r>
                        <a:rPr dirty="0" sz="1000" spc="-5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social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interaction?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7645" marR="483870" indent="-115570">
                        <a:lnSpc>
                          <a:spcPct val="100000"/>
                        </a:lnSpc>
                        <a:buChar char="•"/>
                        <a:tabLst>
                          <a:tab pos="209550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nodes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sensitive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dimensional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limitations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emotional</a:t>
                      </a:r>
                      <a:r>
                        <a:rPr dirty="0" sz="1000" spc="-5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fields?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FF4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dirty="0" sz="1800" spc="-10" b="1">
                          <a:latin typeface="Arial"/>
                          <a:cs typeface="Arial"/>
                        </a:rPr>
                        <a:t>LANDMARK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387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775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Landmarks</a:t>
                      </a:r>
                      <a:r>
                        <a:rPr dirty="0" sz="1000" spc="-6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key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type of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point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reference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offering</a:t>
                      </a:r>
                      <a:r>
                        <a:rPr dirty="0" sz="1000" spc="-5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defined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physical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object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(building,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fireplace,</a:t>
                      </a:r>
                      <a:r>
                        <a:rPr dirty="0" sz="1000" spc="-6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etc.).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311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Landmarks</a:t>
                      </a:r>
                      <a:r>
                        <a:rPr dirty="0" sz="1000" spc="-7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offer</a:t>
                      </a:r>
                      <a:r>
                        <a:rPr dirty="0" sz="1000" spc="-6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clear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wayfinding</a:t>
                      </a:r>
                      <a:r>
                        <a:rPr dirty="0" sz="1000" spc="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clues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through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provision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iconic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spatial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elements</a:t>
                      </a:r>
                      <a:r>
                        <a:rPr dirty="0" sz="1000" spc="-6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within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neighborhood.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  <a:tc>
                  <a:txBody>
                    <a:bodyPr/>
                    <a:lstStyle/>
                    <a:p>
                      <a:pPr marL="207645" indent="-115570">
                        <a:lnSpc>
                          <a:spcPct val="100000"/>
                        </a:lnSpc>
                        <a:spcBef>
                          <a:spcPts val="340"/>
                        </a:spcBef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Does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every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sequence</a:t>
                      </a:r>
                      <a:r>
                        <a:rPr dirty="0" sz="1000" spc="-5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leverage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landmark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wayfinding?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7645" indent="-115570">
                        <a:lnSpc>
                          <a:spcPct val="100000"/>
                        </a:lnSpc>
                        <a:buChar char="•"/>
                        <a:tabLst>
                          <a:tab pos="207645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iconography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noticeable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1000" spc="-4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appropriate</a:t>
                      </a:r>
                      <a:r>
                        <a:rPr dirty="0" sz="1000" spc="-3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distance?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7645" marR="575310" indent="-115570">
                        <a:lnSpc>
                          <a:spcPct val="100000"/>
                        </a:lnSpc>
                        <a:buChar char="•"/>
                        <a:tabLst>
                          <a:tab pos="209550" algn="l"/>
                        </a:tabLst>
                      </a:pP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there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experiences</a:t>
                      </a:r>
                      <a:r>
                        <a:rPr dirty="0" sz="1000" spc="-3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lack</a:t>
                      </a:r>
                      <a:r>
                        <a:rPr dirty="0" sz="1000" spc="-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landmarks</a:t>
                      </a:r>
                      <a:r>
                        <a:rPr dirty="0" sz="1000" spc="-4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1000" spc="-2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dirty="0" sz="1000" spc="-1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be </a:t>
                      </a:r>
                      <a:r>
                        <a:rPr dirty="0" sz="1000" spc="-25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000" spc="-10">
                          <a:solidFill>
                            <a:srgbClr val="404040"/>
                          </a:solidFill>
                          <a:latin typeface="Arial"/>
                          <a:cs typeface="Arial"/>
                        </a:rPr>
                        <a:t>addressed?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FE9"/>
                    </a:solidFill>
                  </a:tcPr>
                </a:tc>
              </a:tr>
            </a:tbl>
          </a:graphicData>
        </a:graphic>
      </p:graphicFrame>
      <p:sp>
        <p:nvSpPr>
          <p:cNvPr id="5" name="object 5" descr=""/>
          <p:cNvSpPr txBox="1"/>
          <p:nvPr/>
        </p:nvSpPr>
        <p:spPr>
          <a:xfrm>
            <a:off x="383540" y="6295135"/>
            <a:ext cx="9749790" cy="26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585858"/>
                </a:solidFill>
                <a:latin typeface="Arial"/>
                <a:cs typeface="Arial"/>
              </a:rPr>
              <a:t>NOTE:</a:t>
            </a:r>
            <a:r>
              <a:rPr dirty="0" sz="800" spc="-25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assess</a:t>
            </a:r>
            <a:r>
              <a:rPr dirty="0" sz="8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an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existing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building,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select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key</a:t>
            </a:r>
            <a:r>
              <a:rPr dirty="0" sz="8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group of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residents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(i.e.,</a:t>
            </a:r>
            <a:r>
              <a:rPr dirty="0" sz="8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resident</a:t>
            </a:r>
            <a:r>
              <a:rPr dirty="0" sz="800" spc="-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council)</a:t>
            </a:r>
            <a:r>
              <a:rPr dirty="0" sz="8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evaluate</a:t>
            </a:r>
            <a:r>
              <a:rPr dirty="0" sz="800" spc="-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most</a:t>
            </a:r>
            <a:r>
              <a:rPr dirty="0" sz="800" spc="-4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common</a:t>
            </a:r>
            <a:r>
              <a:rPr dirty="0" sz="8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single</a:t>
            </a:r>
            <a:r>
              <a:rPr dirty="0" sz="8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event and</a:t>
            </a:r>
            <a:r>
              <a:rPr dirty="0" sz="800" spc="-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have</a:t>
            </a:r>
            <a:r>
              <a:rPr dirty="0" sz="800" spc="-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them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review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imageability</a:t>
            </a:r>
            <a:r>
              <a:rPr dirty="0" sz="8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experience</a:t>
            </a:r>
            <a:r>
              <a:rPr dirty="0" sz="800" spc="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through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lens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800" spc="50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these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five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elements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–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being</a:t>
            </a:r>
            <a:r>
              <a:rPr dirty="0" sz="800" spc="-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sure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evaluate the</a:t>
            </a:r>
            <a:r>
              <a:rPr dirty="0" sz="800" spc="-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success</a:t>
            </a:r>
            <a:r>
              <a:rPr dirty="0" sz="800" spc="-5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place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its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ability</a:t>
            </a:r>
            <a:r>
              <a:rPr dirty="0" sz="8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provide</a:t>
            </a:r>
            <a:r>
              <a:rPr dirty="0" sz="800" spc="-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sense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agency</a:t>
            </a:r>
            <a:r>
              <a:rPr dirty="0" sz="800" spc="-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and engagement.</a:t>
            </a:r>
            <a:r>
              <a:rPr dirty="0" sz="800" spc="-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Suggested questions</a:t>
            </a:r>
            <a:r>
              <a:rPr dirty="0" sz="800" spc="-1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are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listed</a:t>
            </a:r>
            <a:r>
              <a:rPr dirty="0" sz="8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dirty="0" sz="8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spark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feedback</a:t>
            </a:r>
            <a:r>
              <a:rPr dirty="0" sz="800" spc="-1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and comments</a:t>
            </a:r>
            <a:r>
              <a:rPr dirty="0" sz="8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585858"/>
                </a:solidFill>
                <a:latin typeface="Arial"/>
                <a:cs typeface="Arial"/>
              </a:rPr>
              <a:t>for</a:t>
            </a:r>
            <a:r>
              <a:rPr dirty="0" sz="800" spc="-2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585858"/>
                </a:solidFill>
                <a:latin typeface="Arial"/>
                <a:cs typeface="Arial"/>
              </a:rPr>
              <a:t>improvements.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41" y="0"/>
            <a:ext cx="12174220" cy="6591300"/>
            <a:chOff x="18141" y="0"/>
            <a:chExt cx="12174220" cy="659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41" y="0"/>
              <a:ext cx="12173839" cy="65913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467599" y="609600"/>
              <a:ext cx="4198620" cy="5181600"/>
            </a:xfrm>
            <a:custGeom>
              <a:avLst/>
              <a:gdLst/>
              <a:ahLst/>
              <a:cxnLst/>
              <a:rect l="l" t="t" r="r" b="b"/>
              <a:pathLst>
                <a:path w="4198620" h="5181600">
                  <a:moveTo>
                    <a:pt x="4198238" y="0"/>
                  </a:moveTo>
                  <a:lnTo>
                    <a:pt x="0" y="0"/>
                  </a:lnTo>
                  <a:lnTo>
                    <a:pt x="0" y="5181600"/>
                  </a:lnTo>
                  <a:lnTo>
                    <a:pt x="4198238" y="5181600"/>
                  </a:lnTo>
                  <a:lnTo>
                    <a:pt x="4198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718679" y="4262627"/>
              <a:ext cx="3714115" cy="736600"/>
            </a:xfrm>
            <a:custGeom>
              <a:avLst/>
              <a:gdLst/>
              <a:ahLst/>
              <a:cxnLst/>
              <a:rect l="l" t="t" r="r" b="b"/>
              <a:pathLst>
                <a:path w="3714115" h="736600">
                  <a:moveTo>
                    <a:pt x="3713988" y="243840"/>
                  </a:moveTo>
                  <a:lnTo>
                    <a:pt x="3595116" y="243840"/>
                  </a:lnTo>
                  <a:lnTo>
                    <a:pt x="3595116" y="0"/>
                  </a:lnTo>
                  <a:lnTo>
                    <a:pt x="2703576" y="0"/>
                  </a:lnTo>
                  <a:lnTo>
                    <a:pt x="2656332" y="0"/>
                  </a:lnTo>
                  <a:lnTo>
                    <a:pt x="2538984" y="0"/>
                  </a:lnTo>
                  <a:lnTo>
                    <a:pt x="2538984" y="243840"/>
                  </a:lnTo>
                  <a:lnTo>
                    <a:pt x="2538971" y="0"/>
                  </a:lnTo>
                  <a:lnTo>
                    <a:pt x="0" y="0"/>
                  </a:lnTo>
                  <a:lnTo>
                    <a:pt x="0" y="736092"/>
                  </a:lnTo>
                  <a:lnTo>
                    <a:pt x="1539240" y="736092"/>
                  </a:lnTo>
                  <a:lnTo>
                    <a:pt x="1895856" y="736092"/>
                  </a:lnTo>
                  <a:lnTo>
                    <a:pt x="3171444" y="736092"/>
                  </a:lnTo>
                  <a:lnTo>
                    <a:pt x="3171444" y="492252"/>
                  </a:lnTo>
                  <a:lnTo>
                    <a:pt x="3713988" y="492252"/>
                  </a:lnTo>
                  <a:lnTo>
                    <a:pt x="3713988" y="243840"/>
                  </a:lnTo>
                  <a:close/>
                </a:path>
              </a:pathLst>
            </a:custGeom>
            <a:solidFill>
              <a:srgbClr val="B0DCE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467600" y="609600"/>
            <a:ext cx="4198620" cy="5181600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252095" marR="356870">
              <a:lnSpc>
                <a:spcPct val="100000"/>
              </a:lnSpc>
              <a:spcBef>
                <a:spcPts val="775"/>
              </a:spcBef>
            </a:pP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2800" spc="-6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future</a:t>
            </a:r>
            <a:r>
              <a:rPr dirty="0" sz="2800" spc="-3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2800" spc="-6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effective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Life</a:t>
            </a:r>
            <a:r>
              <a:rPr dirty="0" sz="2800" spc="-7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Plan</a:t>
            </a:r>
            <a:r>
              <a:rPr dirty="0" sz="2800" spc="-7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Communities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rests</a:t>
            </a:r>
            <a:r>
              <a:rPr dirty="0" sz="2800" spc="-4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dirty="0" sz="2800" spc="-6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their</a:t>
            </a:r>
            <a:r>
              <a:rPr dirty="0" sz="2800" spc="-4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willingness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2800" spc="-9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embrace</a:t>
            </a:r>
            <a:r>
              <a:rPr dirty="0" sz="2800" spc="-7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their</a:t>
            </a:r>
            <a:r>
              <a:rPr dirty="0" sz="2800" spc="-8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role</a:t>
            </a:r>
            <a:r>
              <a:rPr dirty="0" sz="2800" spc="-9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2800" spc="-3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sophisticated</a:t>
            </a:r>
            <a:r>
              <a:rPr dirty="0" sz="2800" spc="-2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platform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dirty="0" sz="2800" spc="-10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cooperative</a:t>
            </a:r>
            <a:r>
              <a:rPr dirty="0" sz="2800" spc="-8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healing.</a:t>
            </a:r>
            <a:endParaRPr sz="2800">
              <a:latin typeface="Calibri"/>
              <a:cs typeface="Calibri"/>
            </a:endParaRPr>
          </a:p>
          <a:p>
            <a:pPr marL="252095" marR="246379">
              <a:lnSpc>
                <a:spcPct val="100000"/>
              </a:lnSpc>
              <a:spcBef>
                <a:spcPts val="2010"/>
              </a:spcBef>
            </a:pP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placemaking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strategies</a:t>
            </a:r>
            <a:r>
              <a:rPr dirty="0" sz="1600" spc="-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continue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evolve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their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understanding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more</a:t>
            </a:r>
            <a:r>
              <a:rPr dirty="0" sz="1600" spc="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supportive environments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 for</a:t>
            </a:r>
            <a:r>
              <a:rPr dirty="0" sz="16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aging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populations,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evolution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LPC’s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modern</a:t>
            </a:r>
            <a:r>
              <a:rPr dirty="0" sz="1600" spc="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r>
              <a:rPr dirty="0" baseline="26455" sz="1575">
                <a:solidFill>
                  <a:srgbClr val="404040"/>
                </a:solidFill>
                <a:latin typeface="Calibri"/>
                <a:cs typeface="Calibri"/>
              </a:rPr>
              <a:t>th</a:t>
            </a:r>
            <a:r>
              <a:rPr dirty="0" baseline="26455" sz="1575" spc="1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places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will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rely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heavily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on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delicate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balance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between </a:t>
            </a:r>
            <a:r>
              <a:rPr dirty="0" sz="1600" i="1">
                <a:solidFill>
                  <a:srgbClr val="404040"/>
                </a:solidFill>
                <a:latin typeface="Calibri"/>
                <a:cs typeface="Calibri"/>
              </a:rPr>
              <a:t>community</a:t>
            </a:r>
            <a:r>
              <a:rPr dirty="0" sz="1600" spc="-4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404040"/>
                </a:solidFill>
                <a:latin typeface="Calibri"/>
                <a:cs typeface="Calibri"/>
              </a:rPr>
              <a:t>health</a:t>
            </a:r>
            <a:r>
              <a:rPr dirty="0" sz="1600" spc="-4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404040"/>
                </a:solidFill>
                <a:latin typeface="Calibri"/>
                <a:cs typeface="Calibri"/>
              </a:rPr>
              <a:t>personal</a:t>
            </a:r>
            <a:r>
              <a:rPr dirty="0" sz="1600" spc="-3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404040"/>
                </a:solidFill>
                <a:latin typeface="Calibri"/>
                <a:cs typeface="Calibri"/>
              </a:rPr>
              <a:t>choice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47</a:t>
            </a:fld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PURPOSEFUL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PLACEMAKING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50"/>
            <a:ext cx="11811000" cy="6523355"/>
            <a:chOff x="0" y="-50"/>
            <a:chExt cx="11811000" cy="6523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50"/>
              <a:ext cx="8260079" cy="652322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356093" y="364617"/>
              <a:ext cx="4283710" cy="4283710"/>
            </a:xfrm>
            <a:custGeom>
              <a:avLst/>
              <a:gdLst/>
              <a:ahLst/>
              <a:cxnLst/>
              <a:rect l="l" t="t" r="r" b="b"/>
              <a:pathLst>
                <a:path w="4283709" h="4283710">
                  <a:moveTo>
                    <a:pt x="0" y="2141855"/>
                  </a:moveTo>
                  <a:lnTo>
                    <a:pt x="537" y="2093371"/>
                  </a:lnTo>
                  <a:lnTo>
                    <a:pt x="2144" y="2045151"/>
                  </a:lnTo>
                  <a:lnTo>
                    <a:pt x="4807" y="1997206"/>
                  </a:lnTo>
                  <a:lnTo>
                    <a:pt x="8515" y="1949546"/>
                  </a:lnTo>
                  <a:lnTo>
                    <a:pt x="13258" y="1902185"/>
                  </a:lnTo>
                  <a:lnTo>
                    <a:pt x="19024" y="1855132"/>
                  </a:lnTo>
                  <a:lnTo>
                    <a:pt x="25801" y="1808399"/>
                  </a:lnTo>
                  <a:lnTo>
                    <a:pt x="33579" y="1761998"/>
                  </a:lnTo>
                  <a:lnTo>
                    <a:pt x="42346" y="1715939"/>
                  </a:lnTo>
                  <a:lnTo>
                    <a:pt x="52090" y="1670234"/>
                  </a:lnTo>
                  <a:lnTo>
                    <a:pt x="62800" y="1624896"/>
                  </a:lnTo>
                  <a:lnTo>
                    <a:pt x="74465" y="1579933"/>
                  </a:lnTo>
                  <a:lnTo>
                    <a:pt x="87074" y="1535359"/>
                  </a:lnTo>
                  <a:lnTo>
                    <a:pt x="100615" y="1491185"/>
                  </a:lnTo>
                  <a:lnTo>
                    <a:pt x="115078" y="1447421"/>
                  </a:lnTo>
                  <a:lnTo>
                    <a:pt x="130449" y="1404079"/>
                  </a:lnTo>
                  <a:lnTo>
                    <a:pt x="146719" y="1361171"/>
                  </a:lnTo>
                  <a:lnTo>
                    <a:pt x="163876" y="1318708"/>
                  </a:lnTo>
                  <a:lnTo>
                    <a:pt x="181908" y="1276701"/>
                  </a:lnTo>
                  <a:lnTo>
                    <a:pt x="200805" y="1235161"/>
                  </a:lnTo>
                  <a:lnTo>
                    <a:pt x="220554" y="1194101"/>
                  </a:lnTo>
                  <a:lnTo>
                    <a:pt x="241145" y="1153530"/>
                  </a:lnTo>
                  <a:lnTo>
                    <a:pt x="262567" y="1113461"/>
                  </a:lnTo>
                  <a:lnTo>
                    <a:pt x="284807" y="1073905"/>
                  </a:lnTo>
                  <a:lnTo>
                    <a:pt x="307855" y="1034873"/>
                  </a:lnTo>
                  <a:lnTo>
                    <a:pt x="331699" y="996376"/>
                  </a:lnTo>
                  <a:lnTo>
                    <a:pt x="356328" y="958427"/>
                  </a:lnTo>
                  <a:lnTo>
                    <a:pt x="381731" y="921035"/>
                  </a:lnTo>
                  <a:lnTo>
                    <a:pt x="407895" y="884213"/>
                  </a:lnTo>
                  <a:lnTo>
                    <a:pt x="434811" y="847972"/>
                  </a:lnTo>
                  <a:lnTo>
                    <a:pt x="462467" y="812324"/>
                  </a:lnTo>
                  <a:lnTo>
                    <a:pt x="490850" y="777278"/>
                  </a:lnTo>
                  <a:lnTo>
                    <a:pt x="519951" y="742848"/>
                  </a:lnTo>
                  <a:lnTo>
                    <a:pt x="549757" y="709044"/>
                  </a:lnTo>
                  <a:lnTo>
                    <a:pt x="580257" y="675877"/>
                  </a:lnTo>
                  <a:lnTo>
                    <a:pt x="611440" y="643360"/>
                  </a:lnTo>
                  <a:lnTo>
                    <a:pt x="643295" y="611502"/>
                  </a:lnTo>
                  <a:lnTo>
                    <a:pt x="675810" y="580316"/>
                  </a:lnTo>
                  <a:lnTo>
                    <a:pt x="708974" y="549814"/>
                  </a:lnTo>
                  <a:lnTo>
                    <a:pt x="742775" y="520005"/>
                  </a:lnTo>
                  <a:lnTo>
                    <a:pt x="777203" y="490902"/>
                  </a:lnTo>
                  <a:lnTo>
                    <a:pt x="812246" y="462516"/>
                  </a:lnTo>
                  <a:lnTo>
                    <a:pt x="847892" y="434858"/>
                  </a:lnTo>
                  <a:lnTo>
                    <a:pt x="884130" y="407940"/>
                  </a:lnTo>
                  <a:lnTo>
                    <a:pt x="920950" y="381772"/>
                  </a:lnTo>
                  <a:lnTo>
                    <a:pt x="958339" y="356367"/>
                  </a:lnTo>
                  <a:lnTo>
                    <a:pt x="996286" y="331736"/>
                  </a:lnTo>
                  <a:lnTo>
                    <a:pt x="1034780" y="307889"/>
                  </a:lnTo>
                  <a:lnTo>
                    <a:pt x="1073810" y="284839"/>
                  </a:lnTo>
                  <a:lnTo>
                    <a:pt x="1113364" y="262597"/>
                  </a:lnTo>
                  <a:lnTo>
                    <a:pt x="1153431" y="241173"/>
                  </a:lnTo>
                  <a:lnTo>
                    <a:pt x="1193999" y="220580"/>
                  </a:lnTo>
                  <a:lnTo>
                    <a:pt x="1235058" y="200828"/>
                  </a:lnTo>
                  <a:lnTo>
                    <a:pt x="1276595" y="181930"/>
                  </a:lnTo>
                  <a:lnTo>
                    <a:pt x="1318600" y="163895"/>
                  </a:lnTo>
                  <a:lnTo>
                    <a:pt x="1361062" y="146736"/>
                  </a:lnTo>
                  <a:lnTo>
                    <a:pt x="1403968" y="130465"/>
                  </a:lnTo>
                  <a:lnTo>
                    <a:pt x="1447308" y="115091"/>
                  </a:lnTo>
                  <a:lnTo>
                    <a:pt x="1491070" y="100628"/>
                  </a:lnTo>
                  <a:lnTo>
                    <a:pt x="1535243" y="87085"/>
                  </a:lnTo>
                  <a:lnTo>
                    <a:pt x="1579815" y="74475"/>
                  </a:lnTo>
                  <a:lnTo>
                    <a:pt x="1624776" y="62808"/>
                  </a:lnTo>
                  <a:lnTo>
                    <a:pt x="1670114" y="52096"/>
                  </a:lnTo>
                  <a:lnTo>
                    <a:pt x="1715817" y="42351"/>
                  </a:lnTo>
                  <a:lnTo>
                    <a:pt x="1761875" y="33583"/>
                  </a:lnTo>
                  <a:lnTo>
                    <a:pt x="1808275" y="25805"/>
                  </a:lnTo>
                  <a:lnTo>
                    <a:pt x="1855007" y="19026"/>
                  </a:lnTo>
                  <a:lnTo>
                    <a:pt x="1902059" y="13260"/>
                  </a:lnTo>
                  <a:lnTo>
                    <a:pt x="1949421" y="8516"/>
                  </a:lnTo>
                  <a:lnTo>
                    <a:pt x="1997079" y="4807"/>
                  </a:lnTo>
                  <a:lnTo>
                    <a:pt x="2045024" y="2144"/>
                  </a:lnTo>
                  <a:lnTo>
                    <a:pt x="2093244" y="537"/>
                  </a:lnTo>
                  <a:lnTo>
                    <a:pt x="2141728" y="0"/>
                  </a:lnTo>
                  <a:lnTo>
                    <a:pt x="2190211" y="537"/>
                  </a:lnTo>
                  <a:lnTo>
                    <a:pt x="2238431" y="2144"/>
                  </a:lnTo>
                  <a:lnTo>
                    <a:pt x="2286376" y="4807"/>
                  </a:lnTo>
                  <a:lnTo>
                    <a:pt x="2334034" y="8516"/>
                  </a:lnTo>
                  <a:lnTo>
                    <a:pt x="2381396" y="13260"/>
                  </a:lnTo>
                  <a:lnTo>
                    <a:pt x="2428448" y="19026"/>
                  </a:lnTo>
                  <a:lnTo>
                    <a:pt x="2475180" y="25805"/>
                  </a:lnTo>
                  <a:lnTo>
                    <a:pt x="2521580" y="33583"/>
                  </a:lnTo>
                  <a:lnTo>
                    <a:pt x="2567638" y="42351"/>
                  </a:lnTo>
                  <a:lnTo>
                    <a:pt x="2613341" y="52096"/>
                  </a:lnTo>
                  <a:lnTo>
                    <a:pt x="2658679" y="62808"/>
                  </a:lnTo>
                  <a:lnTo>
                    <a:pt x="2703640" y="74475"/>
                  </a:lnTo>
                  <a:lnTo>
                    <a:pt x="2748212" y="87085"/>
                  </a:lnTo>
                  <a:lnTo>
                    <a:pt x="2792385" y="100628"/>
                  </a:lnTo>
                  <a:lnTo>
                    <a:pt x="2836147" y="115091"/>
                  </a:lnTo>
                  <a:lnTo>
                    <a:pt x="2879487" y="130465"/>
                  </a:lnTo>
                  <a:lnTo>
                    <a:pt x="2922393" y="146736"/>
                  </a:lnTo>
                  <a:lnTo>
                    <a:pt x="2964855" y="163895"/>
                  </a:lnTo>
                  <a:lnTo>
                    <a:pt x="3006860" y="181930"/>
                  </a:lnTo>
                  <a:lnTo>
                    <a:pt x="3048397" y="200828"/>
                  </a:lnTo>
                  <a:lnTo>
                    <a:pt x="3089456" y="220580"/>
                  </a:lnTo>
                  <a:lnTo>
                    <a:pt x="3130024" y="241173"/>
                  </a:lnTo>
                  <a:lnTo>
                    <a:pt x="3170091" y="262597"/>
                  </a:lnTo>
                  <a:lnTo>
                    <a:pt x="3209645" y="284839"/>
                  </a:lnTo>
                  <a:lnTo>
                    <a:pt x="3248675" y="307889"/>
                  </a:lnTo>
                  <a:lnTo>
                    <a:pt x="3287169" y="331736"/>
                  </a:lnTo>
                  <a:lnTo>
                    <a:pt x="3325116" y="356367"/>
                  </a:lnTo>
                  <a:lnTo>
                    <a:pt x="3362505" y="381772"/>
                  </a:lnTo>
                  <a:lnTo>
                    <a:pt x="3399325" y="407940"/>
                  </a:lnTo>
                  <a:lnTo>
                    <a:pt x="3435563" y="434858"/>
                  </a:lnTo>
                  <a:lnTo>
                    <a:pt x="3471209" y="462516"/>
                  </a:lnTo>
                  <a:lnTo>
                    <a:pt x="3506252" y="490902"/>
                  </a:lnTo>
                  <a:lnTo>
                    <a:pt x="3540680" y="520005"/>
                  </a:lnTo>
                  <a:lnTo>
                    <a:pt x="3574481" y="549814"/>
                  </a:lnTo>
                  <a:lnTo>
                    <a:pt x="3607645" y="580316"/>
                  </a:lnTo>
                  <a:lnTo>
                    <a:pt x="3640160" y="611502"/>
                  </a:lnTo>
                  <a:lnTo>
                    <a:pt x="3672015" y="643360"/>
                  </a:lnTo>
                  <a:lnTo>
                    <a:pt x="3703198" y="675877"/>
                  </a:lnTo>
                  <a:lnTo>
                    <a:pt x="3733698" y="709044"/>
                  </a:lnTo>
                  <a:lnTo>
                    <a:pt x="3763504" y="742848"/>
                  </a:lnTo>
                  <a:lnTo>
                    <a:pt x="3792605" y="777278"/>
                  </a:lnTo>
                  <a:lnTo>
                    <a:pt x="3820988" y="812324"/>
                  </a:lnTo>
                  <a:lnTo>
                    <a:pt x="3848644" y="847972"/>
                  </a:lnTo>
                  <a:lnTo>
                    <a:pt x="3875560" y="884213"/>
                  </a:lnTo>
                  <a:lnTo>
                    <a:pt x="3901724" y="921035"/>
                  </a:lnTo>
                  <a:lnTo>
                    <a:pt x="3927127" y="958427"/>
                  </a:lnTo>
                  <a:lnTo>
                    <a:pt x="3951756" y="996376"/>
                  </a:lnTo>
                  <a:lnTo>
                    <a:pt x="3975600" y="1034873"/>
                  </a:lnTo>
                  <a:lnTo>
                    <a:pt x="3998648" y="1073905"/>
                  </a:lnTo>
                  <a:lnTo>
                    <a:pt x="4020888" y="1113461"/>
                  </a:lnTo>
                  <a:lnTo>
                    <a:pt x="4042310" y="1153530"/>
                  </a:lnTo>
                  <a:lnTo>
                    <a:pt x="4062901" y="1194101"/>
                  </a:lnTo>
                  <a:lnTo>
                    <a:pt x="4082650" y="1235161"/>
                  </a:lnTo>
                  <a:lnTo>
                    <a:pt x="4101547" y="1276701"/>
                  </a:lnTo>
                  <a:lnTo>
                    <a:pt x="4119579" y="1318708"/>
                  </a:lnTo>
                  <a:lnTo>
                    <a:pt x="4136736" y="1361171"/>
                  </a:lnTo>
                  <a:lnTo>
                    <a:pt x="4153006" y="1404079"/>
                  </a:lnTo>
                  <a:lnTo>
                    <a:pt x="4168377" y="1447421"/>
                  </a:lnTo>
                  <a:lnTo>
                    <a:pt x="4182840" y="1491185"/>
                  </a:lnTo>
                  <a:lnTo>
                    <a:pt x="4196381" y="1535359"/>
                  </a:lnTo>
                  <a:lnTo>
                    <a:pt x="4208990" y="1579933"/>
                  </a:lnTo>
                  <a:lnTo>
                    <a:pt x="4220655" y="1624896"/>
                  </a:lnTo>
                  <a:lnTo>
                    <a:pt x="4231365" y="1670234"/>
                  </a:lnTo>
                  <a:lnTo>
                    <a:pt x="4241109" y="1715939"/>
                  </a:lnTo>
                  <a:lnTo>
                    <a:pt x="4249876" y="1761998"/>
                  </a:lnTo>
                  <a:lnTo>
                    <a:pt x="4257654" y="1808399"/>
                  </a:lnTo>
                  <a:lnTo>
                    <a:pt x="4264431" y="1855132"/>
                  </a:lnTo>
                  <a:lnTo>
                    <a:pt x="4270197" y="1902185"/>
                  </a:lnTo>
                  <a:lnTo>
                    <a:pt x="4274940" y="1949546"/>
                  </a:lnTo>
                  <a:lnTo>
                    <a:pt x="4278648" y="1997206"/>
                  </a:lnTo>
                  <a:lnTo>
                    <a:pt x="4281311" y="2045151"/>
                  </a:lnTo>
                  <a:lnTo>
                    <a:pt x="4282918" y="2093371"/>
                  </a:lnTo>
                  <a:lnTo>
                    <a:pt x="4283456" y="2141855"/>
                  </a:lnTo>
                  <a:lnTo>
                    <a:pt x="4282918" y="2190338"/>
                  </a:lnTo>
                  <a:lnTo>
                    <a:pt x="4281311" y="2238558"/>
                  </a:lnTo>
                  <a:lnTo>
                    <a:pt x="4278648" y="2286503"/>
                  </a:lnTo>
                  <a:lnTo>
                    <a:pt x="4274940" y="2334161"/>
                  </a:lnTo>
                  <a:lnTo>
                    <a:pt x="4270197" y="2381523"/>
                  </a:lnTo>
                  <a:lnTo>
                    <a:pt x="4264431" y="2428575"/>
                  </a:lnTo>
                  <a:lnTo>
                    <a:pt x="4257654" y="2475307"/>
                  </a:lnTo>
                  <a:lnTo>
                    <a:pt x="4249876" y="2521707"/>
                  </a:lnTo>
                  <a:lnTo>
                    <a:pt x="4241109" y="2567765"/>
                  </a:lnTo>
                  <a:lnTo>
                    <a:pt x="4231365" y="2613468"/>
                  </a:lnTo>
                  <a:lnTo>
                    <a:pt x="4220655" y="2658806"/>
                  </a:lnTo>
                  <a:lnTo>
                    <a:pt x="4208990" y="2703767"/>
                  </a:lnTo>
                  <a:lnTo>
                    <a:pt x="4196381" y="2748339"/>
                  </a:lnTo>
                  <a:lnTo>
                    <a:pt x="4182840" y="2792512"/>
                  </a:lnTo>
                  <a:lnTo>
                    <a:pt x="4168377" y="2836274"/>
                  </a:lnTo>
                  <a:lnTo>
                    <a:pt x="4153006" y="2879614"/>
                  </a:lnTo>
                  <a:lnTo>
                    <a:pt x="4136736" y="2922520"/>
                  </a:lnTo>
                  <a:lnTo>
                    <a:pt x="4119579" y="2964982"/>
                  </a:lnTo>
                  <a:lnTo>
                    <a:pt x="4101547" y="3006987"/>
                  </a:lnTo>
                  <a:lnTo>
                    <a:pt x="4082650" y="3048524"/>
                  </a:lnTo>
                  <a:lnTo>
                    <a:pt x="4062901" y="3089583"/>
                  </a:lnTo>
                  <a:lnTo>
                    <a:pt x="4042310" y="3130151"/>
                  </a:lnTo>
                  <a:lnTo>
                    <a:pt x="4020888" y="3170218"/>
                  </a:lnTo>
                  <a:lnTo>
                    <a:pt x="3998648" y="3209772"/>
                  </a:lnTo>
                  <a:lnTo>
                    <a:pt x="3975600" y="3248802"/>
                  </a:lnTo>
                  <a:lnTo>
                    <a:pt x="3951756" y="3287296"/>
                  </a:lnTo>
                  <a:lnTo>
                    <a:pt x="3927127" y="3325243"/>
                  </a:lnTo>
                  <a:lnTo>
                    <a:pt x="3901724" y="3362632"/>
                  </a:lnTo>
                  <a:lnTo>
                    <a:pt x="3875560" y="3399452"/>
                  </a:lnTo>
                  <a:lnTo>
                    <a:pt x="3848644" y="3435690"/>
                  </a:lnTo>
                  <a:lnTo>
                    <a:pt x="3820988" y="3471336"/>
                  </a:lnTo>
                  <a:lnTo>
                    <a:pt x="3792605" y="3506379"/>
                  </a:lnTo>
                  <a:lnTo>
                    <a:pt x="3763504" y="3540807"/>
                  </a:lnTo>
                  <a:lnTo>
                    <a:pt x="3733698" y="3574608"/>
                  </a:lnTo>
                  <a:lnTo>
                    <a:pt x="3703198" y="3607772"/>
                  </a:lnTo>
                  <a:lnTo>
                    <a:pt x="3672015" y="3640287"/>
                  </a:lnTo>
                  <a:lnTo>
                    <a:pt x="3640160" y="3672142"/>
                  </a:lnTo>
                  <a:lnTo>
                    <a:pt x="3607645" y="3703325"/>
                  </a:lnTo>
                  <a:lnTo>
                    <a:pt x="3574481" y="3733825"/>
                  </a:lnTo>
                  <a:lnTo>
                    <a:pt x="3540680" y="3763631"/>
                  </a:lnTo>
                  <a:lnTo>
                    <a:pt x="3506252" y="3792732"/>
                  </a:lnTo>
                  <a:lnTo>
                    <a:pt x="3471209" y="3821115"/>
                  </a:lnTo>
                  <a:lnTo>
                    <a:pt x="3435563" y="3848771"/>
                  </a:lnTo>
                  <a:lnTo>
                    <a:pt x="3399325" y="3875687"/>
                  </a:lnTo>
                  <a:lnTo>
                    <a:pt x="3362505" y="3901851"/>
                  </a:lnTo>
                  <a:lnTo>
                    <a:pt x="3325116" y="3927254"/>
                  </a:lnTo>
                  <a:lnTo>
                    <a:pt x="3287169" y="3951883"/>
                  </a:lnTo>
                  <a:lnTo>
                    <a:pt x="3248675" y="3975727"/>
                  </a:lnTo>
                  <a:lnTo>
                    <a:pt x="3209645" y="3998775"/>
                  </a:lnTo>
                  <a:lnTo>
                    <a:pt x="3170091" y="4021015"/>
                  </a:lnTo>
                  <a:lnTo>
                    <a:pt x="3130024" y="4042437"/>
                  </a:lnTo>
                  <a:lnTo>
                    <a:pt x="3089456" y="4063028"/>
                  </a:lnTo>
                  <a:lnTo>
                    <a:pt x="3048397" y="4082777"/>
                  </a:lnTo>
                  <a:lnTo>
                    <a:pt x="3006860" y="4101674"/>
                  </a:lnTo>
                  <a:lnTo>
                    <a:pt x="2964855" y="4119706"/>
                  </a:lnTo>
                  <a:lnTo>
                    <a:pt x="2922393" y="4136863"/>
                  </a:lnTo>
                  <a:lnTo>
                    <a:pt x="2879487" y="4153133"/>
                  </a:lnTo>
                  <a:lnTo>
                    <a:pt x="2836147" y="4168504"/>
                  </a:lnTo>
                  <a:lnTo>
                    <a:pt x="2792385" y="4182967"/>
                  </a:lnTo>
                  <a:lnTo>
                    <a:pt x="2748212" y="4196508"/>
                  </a:lnTo>
                  <a:lnTo>
                    <a:pt x="2703640" y="4209117"/>
                  </a:lnTo>
                  <a:lnTo>
                    <a:pt x="2658679" y="4220782"/>
                  </a:lnTo>
                  <a:lnTo>
                    <a:pt x="2613341" y="4231492"/>
                  </a:lnTo>
                  <a:lnTo>
                    <a:pt x="2567638" y="4241236"/>
                  </a:lnTo>
                  <a:lnTo>
                    <a:pt x="2521580" y="4250003"/>
                  </a:lnTo>
                  <a:lnTo>
                    <a:pt x="2475180" y="4257781"/>
                  </a:lnTo>
                  <a:lnTo>
                    <a:pt x="2428448" y="4264558"/>
                  </a:lnTo>
                  <a:lnTo>
                    <a:pt x="2381396" y="4270324"/>
                  </a:lnTo>
                  <a:lnTo>
                    <a:pt x="2334034" y="4275067"/>
                  </a:lnTo>
                  <a:lnTo>
                    <a:pt x="2286376" y="4278775"/>
                  </a:lnTo>
                  <a:lnTo>
                    <a:pt x="2238431" y="4281438"/>
                  </a:lnTo>
                  <a:lnTo>
                    <a:pt x="2190211" y="4283045"/>
                  </a:lnTo>
                  <a:lnTo>
                    <a:pt x="2141728" y="4283583"/>
                  </a:lnTo>
                  <a:lnTo>
                    <a:pt x="2093244" y="4283045"/>
                  </a:lnTo>
                  <a:lnTo>
                    <a:pt x="2045024" y="4281438"/>
                  </a:lnTo>
                  <a:lnTo>
                    <a:pt x="1997079" y="4278775"/>
                  </a:lnTo>
                  <a:lnTo>
                    <a:pt x="1949421" y="4275067"/>
                  </a:lnTo>
                  <a:lnTo>
                    <a:pt x="1902059" y="4270324"/>
                  </a:lnTo>
                  <a:lnTo>
                    <a:pt x="1855007" y="4264558"/>
                  </a:lnTo>
                  <a:lnTo>
                    <a:pt x="1808275" y="4257781"/>
                  </a:lnTo>
                  <a:lnTo>
                    <a:pt x="1761875" y="4250003"/>
                  </a:lnTo>
                  <a:lnTo>
                    <a:pt x="1715817" y="4241236"/>
                  </a:lnTo>
                  <a:lnTo>
                    <a:pt x="1670114" y="4231492"/>
                  </a:lnTo>
                  <a:lnTo>
                    <a:pt x="1624776" y="4220782"/>
                  </a:lnTo>
                  <a:lnTo>
                    <a:pt x="1579815" y="4209117"/>
                  </a:lnTo>
                  <a:lnTo>
                    <a:pt x="1535243" y="4196508"/>
                  </a:lnTo>
                  <a:lnTo>
                    <a:pt x="1491070" y="4182967"/>
                  </a:lnTo>
                  <a:lnTo>
                    <a:pt x="1447308" y="4168504"/>
                  </a:lnTo>
                  <a:lnTo>
                    <a:pt x="1403968" y="4153133"/>
                  </a:lnTo>
                  <a:lnTo>
                    <a:pt x="1361062" y="4136863"/>
                  </a:lnTo>
                  <a:lnTo>
                    <a:pt x="1318600" y="4119706"/>
                  </a:lnTo>
                  <a:lnTo>
                    <a:pt x="1276595" y="4101674"/>
                  </a:lnTo>
                  <a:lnTo>
                    <a:pt x="1235058" y="4082777"/>
                  </a:lnTo>
                  <a:lnTo>
                    <a:pt x="1193999" y="4063028"/>
                  </a:lnTo>
                  <a:lnTo>
                    <a:pt x="1153431" y="4042437"/>
                  </a:lnTo>
                  <a:lnTo>
                    <a:pt x="1113364" y="4021015"/>
                  </a:lnTo>
                  <a:lnTo>
                    <a:pt x="1073810" y="3998775"/>
                  </a:lnTo>
                  <a:lnTo>
                    <a:pt x="1034780" y="3975727"/>
                  </a:lnTo>
                  <a:lnTo>
                    <a:pt x="996286" y="3951883"/>
                  </a:lnTo>
                  <a:lnTo>
                    <a:pt x="958339" y="3927254"/>
                  </a:lnTo>
                  <a:lnTo>
                    <a:pt x="920950" y="3901851"/>
                  </a:lnTo>
                  <a:lnTo>
                    <a:pt x="884130" y="3875687"/>
                  </a:lnTo>
                  <a:lnTo>
                    <a:pt x="847892" y="3848771"/>
                  </a:lnTo>
                  <a:lnTo>
                    <a:pt x="812246" y="3821115"/>
                  </a:lnTo>
                  <a:lnTo>
                    <a:pt x="777203" y="3792732"/>
                  </a:lnTo>
                  <a:lnTo>
                    <a:pt x="742775" y="3763631"/>
                  </a:lnTo>
                  <a:lnTo>
                    <a:pt x="708974" y="3733825"/>
                  </a:lnTo>
                  <a:lnTo>
                    <a:pt x="675810" y="3703325"/>
                  </a:lnTo>
                  <a:lnTo>
                    <a:pt x="643295" y="3672142"/>
                  </a:lnTo>
                  <a:lnTo>
                    <a:pt x="611440" y="3640287"/>
                  </a:lnTo>
                  <a:lnTo>
                    <a:pt x="580257" y="3607772"/>
                  </a:lnTo>
                  <a:lnTo>
                    <a:pt x="549757" y="3574608"/>
                  </a:lnTo>
                  <a:lnTo>
                    <a:pt x="519951" y="3540807"/>
                  </a:lnTo>
                  <a:lnTo>
                    <a:pt x="490850" y="3506379"/>
                  </a:lnTo>
                  <a:lnTo>
                    <a:pt x="462467" y="3471336"/>
                  </a:lnTo>
                  <a:lnTo>
                    <a:pt x="434811" y="3435690"/>
                  </a:lnTo>
                  <a:lnTo>
                    <a:pt x="407895" y="3399452"/>
                  </a:lnTo>
                  <a:lnTo>
                    <a:pt x="381731" y="3362632"/>
                  </a:lnTo>
                  <a:lnTo>
                    <a:pt x="356328" y="3325243"/>
                  </a:lnTo>
                  <a:lnTo>
                    <a:pt x="331699" y="3287296"/>
                  </a:lnTo>
                  <a:lnTo>
                    <a:pt x="307855" y="3248802"/>
                  </a:lnTo>
                  <a:lnTo>
                    <a:pt x="284807" y="3209772"/>
                  </a:lnTo>
                  <a:lnTo>
                    <a:pt x="262567" y="3170218"/>
                  </a:lnTo>
                  <a:lnTo>
                    <a:pt x="241145" y="3130151"/>
                  </a:lnTo>
                  <a:lnTo>
                    <a:pt x="220554" y="3089583"/>
                  </a:lnTo>
                  <a:lnTo>
                    <a:pt x="200805" y="3048524"/>
                  </a:lnTo>
                  <a:lnTo>
                    <a:pt x="181908" y="3006987"/>
                  </a:lnTo>
                  <a:lnTo>
                    <a:pt x="163876" y="2964982"/>
                  </a:lnTo>
                  <a:lnTo>
                    <a:pt x="146719" y="2922520"/>
                  </a:lnTo>
                  <a:lnTo>
                    <a:pt x="130449" y="2879614"/>
                  </a:lnTo>
                  <a:lnTo>
                    <a:pt x="115078" y="2836274"/>
                  </a:lnTo>
                  <a:lnTo>
                    <a:pt x="100615" y="2792512"/>
                  </a:lnTo>
                  <a:lnTo>
                    <a:pt x="87074" y="2748339"/>
                  </a:lnTo>
                  <a:lnTo>
                    <a:pt x="74465" y="2703767"/>
                  </a:lnTo>
                  <a:lnTo>
                    <a:pt x="62800" y="2658806"/>
                  </a:lnTo>
                  <a:lnTo>
                    <a:pt x="52090" y="2613468"/>
                  </a:lnTo>
                  <a:lnTo>
                    <a:pt x="42346" y="2567765"/>
                  </a:lnTo>
                  <a:lnTo>
                    <a:pt x="33579" y="2521707"/>
                  </a:lnTo>
                  <a:lnTo>
                    <a:pt x="25801" y="2475307"/>
                  </a:lnTo>
                  <a:lnTo>
                    <a:pt x="19024" y="2428575"/>
                  </a:lnTo>
                  <a:lnTo>
                    <a:pt x="13258" y="2381523"/>
                  </a:lnTo>
                  <a:lnTo>
                    <a:pt x="8515" y="2334161"/>
                  </a:lnTo>
                  <a:lnTo>
                    <a:pt x="4807" y="2286503"/>
                  </a:lnTo>
                  <a:lnTo>
                    <a:pt x="2144" y="2238558"/>
                  </a:lnTo>
                  <a:lnTo>
                    <a:pt x="537" y="2190338"/>
                  </a:lnTo>
                  <a:lnTo>
                    <a:pt x="0" y="2141855"/>
                  </a:ln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1643" y="304799"/>
              <a:ext cx="4499356" cy="428358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83540" y="6293307"/>
            <a:ext cx="7717790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 i="1">
                <a:solidFill>
                  <a:srgbClr val="404040"/>
                </a:solidFill>
                <a:latin typeface="Calibri"/>
                <a:cs typeface="Calibri"/>
              </a:rPr>
              <a:t>*SOURCE:</a:t>
            </a:r>
            <a:r>
              <a:rPr dirty="0" sz="900" spc="-25" b="1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9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Kaiser</a:t>
            </a:r>
            <a:r>
              <a:rPr dirty="0" sz="9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Commission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on</a:t>
            </a:r>
            <a:r>
              <a:rPr dirty="0" sz="9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Medicaid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9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9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Uninsured,</a:t>
            </a:r>
            <a:r>
              <a:rPr dirty="0" sz="900" spc="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Beyond</a:t>
            </a:r>
            <a:r>
              <a:rPr dirty="0" sz="900" spc="-4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Health</a:t>
            </a:r>
            <a:r>
              <a:rPr dirty="0" sz="900" spc="-4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Care:</a:t>
            </a:r>
            <a:r>
              <a:rPr dirty="0" sz="900" spc="-3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900" spc="-4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Role</a:t>
            </a:r>
            <a:r>
              <a:rPr dirty="0" sz="900" spc="-2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900" spc="-2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Social</a:t>
            </a:r>
            <a:r>
              <a:rPr dirty="0" sz="900" spc="-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Determinants</a:t>
            </a:r>
            <a:r>
              <a:rPr dirty="0" sz="900" spc="-4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dirty="0" sz="900" spc="-3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Promoting</a:t>
            </a:r>
            <a:r>
              <a:rPr dirty="0" sz="900" spc="-1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Health</a:t>
            </a:r>
            <a:r>
              <a:rPr dirty="0" sz="900" spc="-3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900" spc="-4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Health</a:t>
            </a:r>
            <a:r>
              <a:rPr dirty="0" sz="900" spc="-3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04040"/>
                </a:solidFill>
                <a:latin typeface="Calibri"/>
                <a:cs typeface="Calibri"/>
              </a:rPr>
              <a:t>Equity</a:t>
            </a:r>
            <a:r>
              <a:rPr dirty="0" sz="900" spc="-2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Calibri"/>
                <a:cs typeface="Calibri"/>
              </a:rPr>
              <a:t>(2015)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2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9998709" y="2474214"/>
            <a:ext cx="1149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 b="1">
                <a:solidFill>
                  <a:srgbClr val="404040"/>
                </a:solidFill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568690" y="4590364"/>
            <a:ext cx="3368040" cy="1946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b="1" i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SOCIAL</a:t>
            </a:r>
            <a:r>
              <a:rPr dirty="0" u="sng" sz="1800" spc="-35" b="1" i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 i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DETERMINANTS</a:t>
            </a:r>
            <a:r>
              <a:rPr dirty="0" u="sng" sz="1800" spc="-10" b="1" i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 i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OF</a:t>
            </a:r>
            <a:r>
              <a:rPr dirty="0" u="sng" sz="1800" spc="-20" b="1" i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 b="1" i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Calibri"/>
                <a:cs typeface="Calibri"/>
              </a:rPr>
              <a:t>HEALTH</a:t>
            </a:r>
            <a:endParaRPr sz="1800">
              <a:latin typeface="Calibri"/>
              <a:cs typeface="Calibri"/>
            </a:endParaRPr>
          </a:p>
          <a:p>
            <a:pPr marL="12700" marR="698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8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quality</a:t>
            </a:r>
            <a:r>
              <a:rPr dirty="0" sz="18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8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healthcare</a:t>
            </a:r>
            <a:r>
              <a:rPr dirty="0" sz="18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has</a:t>
            </a:r>
            <a:r>
              <a:rPr dirty="0" sz="18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limited</a:t>
            </a:r>
            <a:r>
              <a:rPr dirty="0" sz="18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impact</a:t>
            </a:r>
            <a:r>
              <a:rPr dirty="0" sz="18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on</a:t>
            </a:r>
            <a:r>
              <a:rPr dirty="0" sz="18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our</a:t>
            </a:r>
            <a:r>
              <a:rPr dirty="0" sz="18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Calibri"/>
                <a:cs typeface="Calibri"/>
              </a:rPr>
              <a:t>well-</a:t>
            </a:r>
            <a:r>
              <a:rPr dirty="0" sz="1800" spc="-10">
                <a:solidFill>
                  <a:srgbClr val="404040"/>
                </a:solidFill>
                <a:latin typeface="Calibri"/>
                <a:cs typeface="Calibri"/>
              </a:rPr>
              <a:t>being.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8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guiding</a:t>
            </a:r>
            <a:r>
              <a:rPr dirty="0" sz="18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Calibri"/>
                <a:cs typeface="Calibri"/>
              </a:rPr>
              <a:t>factors</a:t>
            </a:r>
            <a:r>
              <a:rPr dirty="0" sz="18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Calibri"/>
                <a:cs typeface="Calibri"/>
              </a:rPr>
              <a:t>regarding</a:t>
            </a:r>
            <a:r>
              <a:rPr dirty="0" sz="18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social</a:t>
            </a:r>
            <a:r>
              <a:rPr dirty="0" sz="18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Calibri"/>
                <a:cs typeface="Calibri"/>
              </a:rPr>
              <a:t>determinants</a:t>
            </a:r>
            <a:r>
              <a:rPr dirty="0" sz="18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8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health</a:t>
            </a:r>
            <a:r>
              <a:rPr dirty="0" sz="18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rest</a:t>
            </a:r>
            <a:r>
              <a:rPr dirty="0" sz="18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8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Calibri"/>
                <a:cs typeface="Calibri"/>
              </a:rPr>
              <a:t>socio-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economic</a:t>
            </a:r>
            <a:r>
              <a:rPr dirty="0" sz="1800" spc="-10">
                <a:solidFill>
                  <a:srgbClr val="404040"/>
                </a:solidFill>
                <a:latin typeface="Calibri"/>
                <a:cs typeface="Calibri"/>
              </a:rPr>
              <a:t> factors</a:t>
            </a:r>
            <a:r>
              <a:rPr dirty="0" sz="18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Calibri"/>
                <a:cs typeface="Calibri"/>
              </a:rPr>
              <a:t>that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define</a:t>
            </a:r>
            <a:r>
              <a:rPr dirty="0" sz="18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404040"/>
                </a:solidFill>
                <a:latin typeface="Calibri"/>
                <a:cs typeface="Calibri"/>
              </a:rPr>
              <a:t>our</a:t>
            </a:r>
            <a:r>
              <a:rPr dirty="0" sz="18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Calibri"/>
                <a:cs typeface="Calibri"/>
              </a:rPr>
              <a:t>everyday</a:t>
            </a:r>
            <a:r>
              <a:rPr dirty="0" sz="18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Calibri"/>
                <a:cs typeface="Calibri"/>
              </a:rPr>
              <a:t>routine.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PRIORITIZING</a:t>
            </a:r>
            <a:r>
              <a:rPr dirty="0" sz="1800" spc="-7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WELL-BEING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72984" y="5867400"/>
            <a:ext cx="5914390" cy="3390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290" rIns="0" bIns="0" rtlCol="0" vert="horz">
            <a:spAutoFit/>
          </a:bodyPr>
          <a:lstStyle/>
          <a:p>
            <a:pPr marL="475615">
              <a:lnSpc>
                <a:spcPct val="100000"/>
              </a:lnSpc>
              <a:spcBef>
                <a:spcPts val="270"/>
              </a:spcBef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COMMUNITIES</a:t>
            </a:r>
            <a:r>
              <a:rPr dirty="0" sz="16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DEVELOPMENT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dirty="0" sz="16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HEALTHCARE</a:t>
            </a:r>
            <a:r>
              <a:rPr dirty="0" sz="16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PRACTICE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25" b="1">
                <a:latin typeface="Calibri"/>
                <a:cs typeface="Calibri"/>
              </a:rPr>
              <a:t>47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CD7E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3270"/>
            <a:ext cx="7986140" cy="640714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244088" y="5161279"/>
            <a:ext cx="11931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57565A"/>
                </a:solidFill>
                <a:latin typeface="Arial"/>
                <a:cs typeface="Arial"/>
              </a:rPr>
              <a:t>DESIGN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1641754" y="3133470"/>
            <a:ext cx="4126865" cy="767080"/>
          </a:xfrm>
          <a:custGeom>
            <a:avLst/>
            <a:gdLst/>
            <a:ahLst/>
            <a:cxnLst/>
            <a:rect l="l" t="t" r="r" b="b"/>
            <a:pathLst>
              <a:path w="4126865" h="767079">
                <a:moveTo>
                  <a:pt x="194665" y="685546"/>
                </a:moveTo>
                <a:lnTo>
                  <a:pt x="150723" y="677037"/>
                </a:lnTo>
                <a:lnTo>
                  <a:pt x="148780" y="688492"/>
                </a:lnTo>
                <a:lnTo>
                  <a:pt x="145808" y="698474"/>
                </a:lnTo>
                <a:lnTo>
                  <a:pt x="116281" y="726909"/>
                </a:lnTo>
                <a:lnTo>
                  <a:pt x="96532" y="728789"/>
                </a:lnTo>
                <a:lnTo>
                  <a:pt x="86017" y="726681"/>
                </a:lnTo>
                <a:lnTo>
                  <a:pt x="53682" y="693521"/>
                </a:lnTo>
                <a:lnTo>
                  <a:pt x="44805" y="641527"/>
                </a:lnTo>
                <a:lnTo>
                  <a:pt x="44754" y="640638"/>
                </a:lnTo>
                <a:lnTo>
                  <a:pt x="45770" y="624954"/>
                </a:lnTo>
                <a:lnTo>
                  <a:pt x="70180" y="586003"/>
                </a:lnTo>
                <a:lnTo>
                  <a:pt x="99961" y="578802"/>
                </a:lnTo>
                <a:lnTo>
                  <a:pt x="107899" y="579729"/>
                </a:lnTo>
                <a:lnTo>
                  <a:pt x="141452" y="610235"/>
                </a:lnTo>
                <a:lnTo>
                  <a:pt x="183489" y="594868"/>
                </a:lnTo>
                <a:lnTo>
                  <a:pt x="177939" y="583107"/>
                </a:lnTo>
                <a:lnTo>
                  <a:pt x="175247" y="578802"/>
                </a:lnTo>
                <a:lnTo>
                  <a:pt x="171615" y="572960"/>
                </a:lnTo>
                <a:lnTo>
                  <a:pt x="142138" y="548754"/>
                </a:lnTo>
                <a:lnTo>
                  <a:pt x="108496" y="540753"/>
                </a:lnTo>
                <a:lnTo>
                  <a:pt x="89382" y="541528"/>
                </a:lnTo>
                <a:lnTo>
                  <a:pt x="49098" y="553720"/>
                </a:lnTo>
                <a:lnTo>
                  <a:pt x="19405" y="580009"/>
                </a:lnTo>
                <a:lnTo>
                  <a:pt x="2603" y="618401"/>
                </a:lnTo>
                <a:lnTo>
                  <a:pt x="101" y="640638"/>
                </a:lnTo>
                <a:lnTo>
                  <a:pt x="0" y="641527"/>
                </a:lnTo>
                <a:lnTo>
                  <a:pt x="5765" y="691261"/>
                </a:lnTo>
                <a:lnTo>
                  <a:pt x="24295" y="729970"/>
                </a:lnTo>
                <a:lnTo>
                  <a:pt x="54686" y="755802"/>
                </a:lnTo>
                <a:lnTo>
                  <a:pt x="91884" y="766470"/>
                </a:lnTo>
                <a:lnTo>
                  <a:pt x="112750" y="765937"/>
                </a:lnTo>
                <a:lnTo>
                  <a:pt x="157111" y="750925"/>
                </a:lnTo>
                <a:lnTo>
                  <a:pt x="185229" y="717931"/>
                </a:lnTo>
                <a:lnTo>
                  <a:pt x="190868" y="702792"/>
                </a:lnTo>
                <a:lnTo>
                  <a:pt x="194665" y="685546"/>
                </a:lnTo>
                <a:close/>
              </a:path>
              <a:path w="4126865" h="767079">
                <a:moveTo>
                  <a:pt x="412597" y="727329"/>
                </a:moveTo>
                <a:lnTo>
                  <a:pt x="402196" y="637667"/>
                </a:lnTo>
                <a:lnTo>
                  <a:pt x="399097" y="610997"/>
                </a:lnTo>
                <a:lnTo>
                  <a:pt x="387451" y="510540"/>
                </a:lnTo>
                <a:lnTo>
                  <a:pt x="343763" y="515620"/>
                </a:lnTo>
                <a:lnTo>
                  <a:pt x="353669" y="600964"/>
                </a:lnTo>
                <a:lnTo>
                  <a:pt x="267944" y="610997"/>
                </a:lnTo>
                <a:lnTo>
                  <a:pt x="257911" y="525653"/>
                </a:lnTo>
                <a:lnTo>
                  <a:pt x="214223" y="530733"/>
                </a:lnTo>
                <a:lnTo>
                  <a:pt x="239369" y="747395"/>
                </a:lnTo>
                <a:lnTo>
                  <a:pt x="283184" y="742315"/>
                </a:lnTo>
                <a:lnTo>
                  <a:pt x="272135" y="647573"/>
                </a:lnTo>
                <a:lnTo>
                  <a:pt x="357860" y="637667"/>
                </a:lnTo>
                <a:lnTo>
                  <a:pt x="368909" y="732409"/>
                </a:lnTo>
                <a:lnTo>
                  <a:pt x="412597" y="727329"/>
                </a:lnTo>
                <a:close/>
              </a:path>
              <a:path w="4126865" h="767079">
                <a:moveTo>
                  <a:pt x="647115" y="615683"/>
                </a:moveTo>
                <a:lnTo>
                  <a:pt x="646061" y="591781"/>
                </a:lnTo>
                <a:lnTo>
                  <a:pt x="646023" y="590677"/>
                </a:lnTo>
                <a:lnTo>
                  <a:pt x="641324" y="565873"/>
                </a:lnTo>
                <a:lnTo>
                  <a:pt x="622947" y="527558"/>
                </a:lnTo>
                <a:lnTo>
                  <a:pt x="601675" y="507504"/>
                </a:lnTo>
                <a:lnTo>
                  <a:pt x="601675" y="612686"/>
                </a:lnTo>
                <a:lnTo>
                  <a:pt x="600316" y="628383"/>
                </a:lnTo>
                <a:lnTo>
                  <a:pt x="582472" y="662711"/>
                </a:lnTo>
                <a:lnTo>
                  <a:pt x="537057" y="677506"/>
                </a:lnTo>
                <a:lnTo>
                  <a:pt x="525259" y="675246"/>
                </a:lnTo>
                <a:lnTo>
                  <a:pt x="488823" y="641286"/>
                </a:lnTo>
                <a:lnTo>
                  <a:pt x="479844" y="591781"/>
                </a:lnTo>
                <a:lnTo>
                  <a:pt x="481088" y="577583"/>
                </a:lnTo>
                <a:lnTo>
                  <a:pt x="481203" y="576237"/>
                </a:lnTo>
                <a:lnTo>
                  <a:pt x="498906" y="542378"/>
                </a:lnTo>
                <a:lnTo>
                  <a:pt x="545338" y="527558"/>
                </a:lnTo>
                <a:lnTo>
                  <a:pt x="557225" y="529640"/>
                </a:lnTo>
                <a:lnTo>
                  <a:pt x="592772" y="562864"/>
                </a:lnTo>
                <a:lnTo>
                  <a:pt x="601675" y="612686"/>
                </a:lnTo>
                <a:lnTo>
                  <a:pt x="601675" y="507504"/>
                </a:lnTo>
                <a:lnTo>
                  <a:pt x="590588" y="500214"/>
                </a:lnTo>
                <a:lnTo>
                  <a:pt x="571550" y="493014"/>
                </a:lnTo>
                <a:lnTo>
                  <a:pt x="550532" y="489826"/>
                </a:lnTo>
                <a:lnTo>
                  <a:pt x="527532" y="490601"/>
                </a:lnTo>
                <a:lnTo>
                  <a:pt x="481812" y="504571"/>
                </a:lnTo>
                <a:lnTo>
                  <a:pt x="450837" y="534809"/>
                </a:lnTo>
                <a:lnTo>
                  <a:pt x="436460" y="571842"/>
                </a:lnTo>
                <a:lnTo>
                  <a:pt x="434746" y="600176"/>
                </a:lnTo>
                <a:lnTo>
                  <a:pt x="435927" y="615683"/>
                </a:lnTo>
                <a:lnTo>
                  <a:pt x="448424" y="661504"/>
                </a:lnTo>
                <a:lnTo>
                  <a:pt x="473938" y="694055"/>
                </a:lnTo>
                <a:lnTo>
                  <a:pt x="509917" y="712254"/>
                </a:lnTo>
                <a:lnTo>
                  <a:pt x="531025" y="715416"/>
                </a:lnTo>
                <a:lnTo>
                  <a:pt x="554202" y="714629"/>
                </a:lnTo>
                <a:lnTo>
                  <a:pt x="596315" y="702246"/>
                </a:lnTo>
                <a:lnTo>
                  <a:pt x="625817" y="677506"/>
                </a:lnTo>
                <a:lnTo>
                  <a:pt x="644321" y="638276"/>
                </a:lnTo>
                <a:lnTo>
                  <a:pt x="647065" y="616077"/>
                </a:lnTo>
                <a:lnTo>
                  <a:pt x="647115" y="615683"/>
                </a:lnTo>
                <a:close/>
              </a:path>
              <a:path w="4126865" h="767079">
                <a:moveTo>
                  <a:pt x="735812" y="689737"/>
                </a:moveTo>
                <a:lnTo>
                  <a:pt x="710666" y="473087"/>
                </a:lnTo>
                <a:lnTo>
                  <a:pt x="666851" y="478155"/>
                </a:lnTo>
                <a:lnTo>
                  <a:pt x="691997" y="694817"/>
                </a:lnTo>
                <a:lnTo>
                  <a:pt x="735812" y="689737"/>
                </a:lnTo>
                <a:close/>
              </a:path>
              <a:path w="4126865" h="767079">
                <a:moveTo>
                  <a:pt x="951585" y="597535"/>
                </a:moveTo>
                <a:lnTo>
                  <a:pt x="907516" y="589026"/>
                </a:lnTo>
                <a:lnTo>
                  <a:pt x="905649" y="600557"/>
                </a:lnTo>
                <a:lnTo>
                  <a:pt x="902716" y="610552"/>
                </a:lnTo>
                <a:lnTo>
                  <a:pt x="873201" y="638949"/>
                </a:lnTo>
                <a:lnTo>
                  <a:pt x="853452" y="640854"/>
                </a:lnTo>
                <a:lnTo>
                  <a:pt x="842924" y="638784"/>
                </a:lnTo>
                <a:lnTo>
                  <a:pt x="810615" y="605548"/>
                </a:lnTo>
                <a:lnTo>
                  <a:pt x="801725" y="553516"/>
                </a:lnTo>
                <a:lnTo>
                  <a:pt x="801674" y="552704"/>
                </a:lnTo>
                <a:lnTo>
                  <a:pt x="802690" y="537019"/>
                </a:lnTo>
                <a:lnTo>
                  <a:pt x="827100" y="498068"/>
                </a:lnTo>
                <a:lnTo>
                  <a:pt x="856881" y="490855"/>
                </a:lnTo>
                <a:lnTo>
                  <a:pt x="864819" y="491782"/>
                </a:lnTo>
                <a:lnTo>
                  <a:pt x="898372" y="522224"/>
                </a:lnTo>
                <a:lnTo>
                  <a:pt x="940409" y="506857"/>
                </a:lnTo>
                <a:lnTo>
                  <a:pt x="934808" y="495096"/>
                </a:lnTo>
                <a:lnTo>
                  <a:pt x="932154" y="490855"/>
                </a:lnTo>
                <a:lnTo>
                  <a:pt x="928484" y="484949"/>
                </a:lnTo>
                <a:lnTo>
                  <a:pt x="882992" y="455244"/>
                </a:lnTo>
                <a:lnTo>
                  <a:pt x="865416" y="452805"/>
                </a:lnTo>
                <a:lnTo>
                  <a:pt x="846302" y="453517"/>
                </a:lnTo>
                <a:lnTo>
                  <a:pt x="806018" y="465810"/>
                </a:lnTo>
                <a:lnTo>
                  <a:pt x="776325" y="491998"/>
                </a:lnTo>
                <a:lnTo>
                  <a:pt x="759523" y="530390"/>
                </a:lnTo>
                <a:lnTo>
                  <a:pt x="757021" y="552704"/>
                </a:lnTo>
                <a:lnTo>
                  <a:pt x="756920" y="553516"/>
                </a:lnTo>
                <a:lnTo>
                  <a:pt x="762685" y="603300"/>
                </a:lnTo>
                <a:lnTo>
                  <a:pt x="781215" y="642023"/>
                </a:lnTo>
                <a:lnTo>
                  <a:pt x="811606" y="667918"/>
                </a:lnTo>
                <a:lnTo>
                  <a:pt x="848804" y="678535"/>
                </a:lnTo>
                <a:lnTo>
                  <a:pt x="869670" y="677926"/>
                </a:lnTo>
                <a:lnTo>
                  <a:pt x="914031" y="662978"/>
                </a:lnTo>
                <a:lnTo>
                  <a:pt x="942149" y="630034"/>
                </a:lnTo>
                <a:lnTo>
                  <a:pt x="947788" y="614857"/>
                </a:lnTo>
                <a:lnTo>
                  <a:pt x="951585" y="597535"/>
                </a:lnTo>
                <a:close/>
              </a:path>
              <a:path w="4126865" h="767079">
                <a:moveTo>
                  <a:pt x="1161008" y="640334"/>
                </a:moveTo>
                <a:lnTo>
                  <a:pt x="1158354" y="617982"/>
                </a:lnTo>
                <a:lnTo>
                  <a:pt x="1156690" y="603885"/>
                </a:lnTo>
                <a:lnTo>
                  <a:pt x="1035659" y="617982"/>
                </a:lnTo>
                <a:lnTo>
                  <a:pt x="1028801" y="558927"/>
                </a:lnTo>
                <a:lnTo>
                  <a:pt x="1137640" y="546354"/>
                </a:lnTo>
                <a:lnTo>
                  <a:pt x="1134821" y="522478"/>
                </a:lnTo>
                <a:lnTo>
                  <a:pt x="1133322" y="509778"/>
                </a:lnTo>
                <a:lnTo>
                  <a:pt x="1024610" y="522478"/>
                </a:lnTo>
                <a:lnTo>
                  <a:pt x="1019022" y="474345"/>
                </a:lnTo>
                <a:lnTo>
                  <a:pt x="1135989" y="460756"/>
                </a:lnTo>
                <a:lnTo>
                  <a:pt x="1131671" y="424180"/>
                </a:lnTo>
                <a:lnTo>
                  <a:pt x="971016" y="442861"/>
                </a:lnTo>
                <a:lnTo>
                  <a:pt x="996162" y="659511"/>
                </a:lnTo>
                <a:lnTo>
                  <a:pt x="1161008" y="640334"/>
                </a:lnTo>
                <a:close/>
              </a:path>
              <a:path w="4126865" h="767079">
                <a:moveTo>
                  <a:pt x="3142716" y="331089"/>
                </a:moveTo>
                <a:lnTo>
                  <a:pt x="3132315" y="241427"/>
                </a:lnTo>
                <a:lnTo>
                  <a:pt x="3129203" y="214630"/>
                </a:lnTo>
                <a:lnTo>
                  <a:pt x="3117570" y="114300"/>
                </a:lnTo>
                <a:lnTo>
                  <a:pt x="3073755" y="119380"/>
                </a:lnTo>
                <a:lnTo>
                  <a:pt x="3083661" y="204724"/>
                </a:lnTo>
                <a:lnTo>
                  <a:pt x="2997936" y="214630"/>
                </a:lnTo>
                <a:lnTo>
                  <a:pt x="2988030" y="129413"/>
                </a:lnTo>
                <a:lnTo>
                  <a:pt x="2944215" y="134493"/>
                </a:lnTo>
                <a:lnTo>
                  <a:pt x="2969488" y="351155"/>
                </a:lnTo>
                <a:lnTo>
                  <a:pt x="3013176" y="346075"/>
                </a:lnTo>
                <a:lnTo>
                  <a:pt x="3002254" y="251333"/>
                </a:lnTo>
                <a:lnTo>
                  <a:pt x="3087979" y="241427"/>
                </a:lnTo>
                <a:lnTo>
                  <a:pt x="3098901" y="336169"/>
                </a:lnTo>
                <a:lnTo>
                  <a:pt x="3142716" y="331089"/>
                </a:lnTo>
                <a:close/>
              </a:path>
              <a:path w="4126865" h="767079">
                <a:moveTo>
                  <a:pt x="3352139" y="306705"/>
                </a:moveTo>
                <a:lnTo>
                  <a:pt x="3349548" y="284226"/>
                </a:lnTo>
                <a:lnTo>
                  <a:pt x="3347948" y="270256"/>
                </a:lnTo>
                <a:lnTo>
                  <a:pt x="3226790" y="284226"/>
                </a:lnTo>
                <a:lnTo>
                  <a:pt x="3219932" y="225298"/>
                </a:lnTo>
                <a:lnTo>
                  <a:pt x="3328771" y="212598"/>
                </a:lnTo>
                <a:lnTo>
                  <a:pt x="3326028" y="188849"/>
                </a:lnTo>
                <a:lnTo>
                  <a:pt x="3324580" y="176149"/>
                </a:lnTo>
                <a:lnTo>
                  <a:pt x="3215741" y="188849"/>
                </a:lnTo>
                <a:lnTo>
                  <a:pt x="3210153" y="140716"/>
                </a:lnTo>
                <a:lnTo>
                  <a:pt x="3327120" y="127127"/>
                </a:lnTo>
                <a:lnTo>
                  <a:pt x="3322802" y="90551"/>
                </a:lnTo>
                <a:lnTo>
                  <a:pt x="3162147" y="109220"/>
                </a:lnTo>
                <a:lnTo>
                  <a:pt x="3187293" y="325882"/>
                </a:lnTo>
                <a:lnTo>
                  <a:pt x="3352139" y="306705"/>
                </a:lnTo>
                <a:close/>
              </a:path>
              <a:path w="4126865" h="767079">
                <a:moveTo>
                  <a:pt x="3584041" y="279781"/>
                </a:moveTo>
                <a:lnTo>
                  <a:pt x="3561550" y="238252"/>
                </a:lnTo>
                <a:lnTo>
                  <a:pt x="3546424" y="210312"/>
                </a:lnTo>
                <a:lnTo>
                  <a:pt x="3501034" y="126492"/>
                </a:lnTo>
                <a:lnTo>
                  <a:pt x="3493490" y="112560"/>
                </a:lnTo>
                <a:lnTo>
                  <a:pt x="3493490" y="203454"/>
                </a:lnTo>
                <a:lnTo>
                  <a:pt x="3434435" y="210312"/>
                </a:lnTo>
                <a:lnTo>
                  <a:pt x="3454374" y="126492"/>
                </a:lnTo>
                <a:lnTo>
                  <a:pt x="3493490" y="203454"/>
                </a:lnTo>
                <a:lnTo>
                  <a:pt x="3493490" y="112560"/>
                </a:lnTo>
                <a:lnTo>
                  <a:pt x="3472154" y="73152"/>
                </a:lnTo>
                <a:lnTo>
                  <a:pt x="3425799" y="78486"/>
                </a:lnTo>
                <a:lnTo>
                  <a:pt x="3366617" y="305054"/>
                </a:lnTo>
                <a:lnTo>
                  <a:pt x="3412972" y="299720"/>
                </a:lnTo>
                <a:lnTo>
                  <a:pt x="3425164" y="248412"/>
                </a:lnTo>
                <a:lnTo>
                  <a:pt x="3511778" y="238252"/>
                </a:lnTo>
                <a:lnTo>
                  <a:pt x="3536416" y="285369"/>
                </a:lnTo>
                <a:lnTo>
                  <a:pt x="3584041" y="279781"/>
                </a:lnTo>
                <a:close/>
              </a:path>
              <a:path w="4126865" h="767079">
                <a:moveTo>
                  <a:pt x="3760317" y="259334"/>
                </a:moveTo>
                <a:lnTo>
                  <a:pt x="3757574" y="235458"/>
                </a:lnTo>
                <a:lnTo>
                  <a:pt x="3756126" y="222758"/>
                </a:lnTo>
                <a:lnTo>
                  <a:pt x="3647287" y="235458"/>
                </a:lnTo>
                <a:lnTo>
                  <a:pt x="3626586" y="57023"/>
                </a:lnTo>
                <a:lnTo>
                  <a:pt x="3582771" y="62103"/>
                </a:lnTo>
                <a:lnTo>
                  <a:pt x="3607790" y="276987"/>
                </a:lnTo>
                <a:lnTo>
                  <a:pt x="3760317" y="259334"/>
                </a:lnTo>
                <a:close/>
              </a:path>
              <a:path w="4126865" h="767079">
                <a:moveTo>
                  <a:pt x="3904335" y="60071"/>
                </a:moveTo>
                <a:lnTo>
                  <a:pt x="3900144" y="23368"/>
                </a:lnTo>
                <a:lnTo>
                  <a:pt x="3727932" y="43434"/>
                </a:lnTo>
                <a:lnTo>
                  <a:pt x="3732123" y="80137"/>
                </a:lnTo>
                <a:lnTo>
                  <a:pt x="3796512" y="72644"/>
                </a:lnTo>
                <a:lnTo>
                  <a:pt x="3817340" y="252730"/>
                </a:lnTo>
                <a:lnTo>
                  <a:pt x="3861155" y="247650"/>
                </a:lnTo>
                <a:lnTo>
                  <a:pt x="3840848" y="73152"/>
                </a:lnTo>
                <a:lnTo>
                  <a:pt x="3840784" y="72644"/>
                </a:lnTo>
                <a:lnTo>
                  <a:pt x="3840200" y="67564"/>
                </a:lnTo>
                <a:lnTo>
                  <a:pt x="3904335" y="60071"/>
                </a:lnTo>
                <a:close/>
              </a:path>
              <a:path w="4126865" h="767079">
                <a:moveTo>
                  <a:pt x="4126712" y="216789"/>
                </a:moveTo>
                <a:lnTo>
                  <a:pt x="4116311" y="127127"/>
                </a:lnTo>
                <a:lnTo>
                  <a:pt x="4113199" y="100330"/>
                </a:lnTo>
                <a:lnTo>
                  <a:pt x="4101566" y="0"/>
                </a:lnTo>
                <a:lnTo>
                  <a:pt x="4057751" y="5080"/>
                </a:lnTo>
                <a:lnTo>
                  <a:pt x="4067657" y="90424"/>
                </a:lnTo>
                <a:lnTo>
                  <a:pt x="3981932" y="100330"/>
                </a:lnTo>
                <a:lnTo>
                  <a:pt x="3972026" y="15113"/>
                </a:lnTo>
                <a:lnTo>
                  <a:pt x="3928211" y="20193"/>
                </a:lnTo>
                <a:lnTo>
                  <a:pt x="3953484" y="236855"/>
                </a:lnTo>
                <a:lnTo>
                  <a:pt x="3997172" y="231775"/>
                </a:lnTo>
                <a:lnTo>
                  <a:pt x="3986123" y="137033"/>
                </a:lnTo>
                <a:lnTo>
                  <a:pt x="4071975" y="127127"/>
                </a:lnTo>
                <a:lnTo>
                  <a:pt x="4082897" y="221869"/>
                </a:lnTo>
                <a:lnTo>
                  <a:pt x="4126712" y="2167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0" y="457200"/>
            <a:ext cx="3931920" cy="45720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PRIORITIZING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WELL-BEING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2</a:t>
            </a:fld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07630" y="696213"/>
            <a:ext cx="3906520" cy="2159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It</a:t>
            </a:r>
            <a:r>
              <a:rPr dirty="0" sz="2800" spc="-5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can</a:t>
            </a:r>
            <a:r>
              <a:rPr dirty="0" sz="2800" spc="-5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often</a:t>
            </a:r>
            <a:r>
              <a:rPr dirty="0" sz="2800" spc="-5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be</a:t>
            </a:r>
            <a:r>
              <a:rPr dirty="0" sz="2800" spc="-5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difficult</a:t>
            </a:r>
            <a:r>
              <a:rPr dirty="0" sz="2800" spc="-4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25" b="1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measure</a:t>
            </a:r>
            <a:r>
              <a:rPr dirty="0" sz="2800" spc="-9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2800" spc="-9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effectiveness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2800" spc="-5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2800" spc="-4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built</a:t>
            </a:r>
            <a:r>
              <a:rPr dirty="0" sz="2800" spc="-4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environment</a:t>
            </a:r>
            <a:r>
              <a:rPr dirty="0" sz="2800" spc="-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50" b="1">
                <a:solidFill>
                  <a:srgbClr val="404040"/>
                </a:solidFill>
                <a:latin typeface="Calibri"/>
                <a:cs typeface="Calibri"/>
              </a:rPr>
              <a:t>–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especially</a:t>
            </a:r>
            <a:r>
              <a:rPr dirty="0" sz="2800" spc="-5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dirty="0" sz="2800" spc="-7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highly regulate</a:t>
            </a:r>
            <a:r>
              <a:rPr dirty="0" sz="2800" spc="-7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404040"/>
                </a:solidFill>
                <a:latin typeface="Calibri"/>
                <a:cs typeface="Calibri"/>
              </a:rPr>
              <a:t>care</a:t>
            </a:r>
            <a:r>
              <a:rPr dirty="0" sz="2800" spc="-9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404040"/>
                </a:solidFill>
                <a:latin typeface="Calibri"/>
                <a:cs typeface="Calibri"/>
              </a:rPr>
              <a:t>settings.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707630" y="3084398"/>
            <a:ext cx="3910329" cy="22205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Qualifying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“good”</a:t>
            </a:r>
            <a:r>
              <a:rPr dirty="0" sz="16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spaces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can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be</a:t>
            </a:r>
            <a:r>
              <a:rPr dirty="0" sz="16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tricky exercise,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but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it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can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often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be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measured</a:t>
            </a:r>
            <a:r>
              <a:rPr dirty="0" sz="16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by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an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environment’s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ability</a:t>
            </a:r>
            <a:r>
              <a:rPr dirty="0" sz="1600" spc="-6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balance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404040"/>
                </a:solidFill>
                <a:latin typeface="Calibri"/>
                <a:cs typeface="Calibri"/>
              </a:rPr>
              <a:t>choice</a:t>
            </a:r>
            <a:r>
              <a:rPr dirty="0" sz="1600" spc="-2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dirty="0" sz="1600" i="1">
                <a:solidFill>
                  <a:srgbClr val="404040"/>
                </a:solidFill>
                <a:latin typeface="Calibri"/>
                <a:cs typeface="Calibri"/>
              </a:rPr>
              <a:t>health</a:t>
            </a:r>
            <a:r>
              <a:rPr dirty="0" sz="1600" spc="-25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user.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While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healthier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outcomes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may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be</a:t>
            </a:r>
            <a:r>
              <a:rPr dirty="0" sz="16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possible,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they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will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be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unsustainable</a:t>
            </a:r>
            <a:r>
              <a:rPr dirty="0" sz="16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if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they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limit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control</a:t>
            </a:r>
            <a:r>
              <a:rPr dirty="0" sz="1600" spc="-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agency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1600" spc="-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community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it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looks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support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–</a:t>
            </a:r>
            <a:r>
              <a:rPr dirty="0" sz="16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making</a:t>
            </a:r>
            <a:r>
              <a:rPr dirty="0" sz="1600" spc="-3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this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balance</a:t>
            </a:r>
            <a:r>
              <a:rPr dirty="0" sz="1600" spc="-6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critical</a:t>
            </a:r>
            <a:r>
              <a:rPr dirty="0" sz="1600" spc="-6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discussion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when</a:t>
            </a:r>
            <a:r>
              <a:rPr dirty="0" sz="1600" spc="-3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determining effective</a:t>
            </a:r>
            <a:r>
              <a:rPr dirty="0" sz="1600" spc="-4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solutions</a:t>
            </a:r>
            <a:r>
              <a:rPr dirty="0" sz="1600" spc="-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dirty="0" sz="1600" spc="-2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complicated</a:t>
            </a:r>
            <a:r>
              <a:rPr dirty="0" sz="1600" spc="-5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404040"/>
                </a:solidFill>
                <a:latin typeface="Calibri"/>
                <a:cs typeface="Calibri"/>
              </a:rPr>
              <a:t>problems.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"/>
            <a:ext cx="12191999" cy="662457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92480" y="4648187"/>
            <a:ext cx="10637520" cy="133921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9370" rIns="0" bIns="0" rtlCol="0" vert="horz">
            <a:spAutoFit/>
          </a:bodyPr>
          <a:lstStyle/>
          <a:p>
            <a:pPr algn="ctr" marL="262255" marR="259079">
              <a:lnSpc>
                <a:spcPct val="100000"/>
              </a:lnSpc>
              <a:spcBef>
                <a:spcPts val="310"/>
              </a:spcBef>
            </a:pP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The</a:t>
            </a:r>
            <a:r>
              <a:rPr dirty="0" sz="2400" spc="-7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burden</a:t>
            </a:r>
            <a:r>
              <a:rPr dirty="0" sz="2400" spc="-5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of</a:t>
            </a:r>
            <a:r>
              <a:rPr dirty="0" sz="2400" spc="-5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responsible</a:t>
            </a:r>
            <a:r>
              <a:rPr dirty="0" sz="240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for</a:t>
            </a:r>
            <a:r>
              <a:rPr dirty="0" sz="2400" spc="-7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those</a:t>
            </a:r>
            <a:r>
              <a:rPr dirty="0" sz="2400" spc="-5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in</a:t>
            </a:r>
            <a:r>
              <a:rPr dirty="0" sz="2400" spc="-6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charge</a:t>
            </a:r>
            <a:r>
              <a:rPr dirty="0" sz="2400" spc="-5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of</a:t>
            </a:r>
            <a:r>
              <a:rPr dirty="0" sz="2400" spc="-7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planning,</a:t>
            </a:r>
            <a:r>
              <a:rPr dirty="0" sz="2400" spc="-1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constructing,</a:t>
            </a:r>
            <a:r>
              <a:rPr dirty="0" sz="240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and</a:t>
            </a:r>
            <a:r>
              <a:rPr dirty="0" sz="2400" spc="-6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585858"/>
                </a:solidFill>
                <a:latin typeface="Arial Narrow"/>
                <a:cs typeface="Arial Narrow"/>
              </a:rPr>
              <a:t>operating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residential</a:t>
            </a:r>
            <a:r>
              <a:rPr dirty="0" sz="2400" spc="-4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care</a:t>
            </a:r>
            <a:r>
              <a:rPr dirty="0" sz="2400" spc="-7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campuses</a:t>
            </a:r>
            <a:r>
              <a:rPr dirty="0" sz="2400" spc="-4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rests</a:t>
            </a:r>
            <a:r>
              <a:rPr dirty="0" sz="2400" spc="-8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solely</a:t>
            </a:r>
            <a:r>
              <a:rPr dirty="0" sz="2400" spc="-4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on</a:t>
            </a:r>
            <a:r>
              <a:rPr dirty="0" sz="2400" spc="-6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a</a:t>
            </a:r>
            <a:r>
              <a:rPr dirty="0" sz="2400" spc="-6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fundamental</a:t>
            </a:r>
            <a:r>
              <a:rPr dirty="0" sz="240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585858"/>
                </a:solidFill>
                <a:latin typeface="Arial Narrow"/>
                <a:cs typeface="Arial Narrow"/>
              </a:rPr>
              <a:t>understanding</a:t>
            </a:r>
            <a:r>
              <a:rPr dirty="0" sz="2400" spc="-3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around</a:t>
            </a:r>
            <a:r>
              <a:rPr dirty="0" sz="2400" spc="-4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how</a:t>
            </a:r>
            <a:r>
              <a:rPr dirty="0" sz="2400" spc="-6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585858"/>
                </a:solidFill>
                <a:latin typeface="Arial Narrow"/>
                <a:cs typeface="Arial Narrow"/>
              </a:rPr>
              <a:t>best</a:t>
            </a:r>
            <a:r>
              <a:rPr dirty="0" sz="2400" spc="-6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400" spc="-25">
                <a:solidFill>
                  <a:srgbClr val="585858"/>
                </a:solidFill>
                <a:latin typeface="Arial Narrow"/>
                <a:cs typeface="Arial Narrow"/>
              </a:rPr>
              <a:t>to</a:t>
            </a:r>
            <a:endParaRPr sz="24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dirty="0" sz="2800" spc="-70" b="1">
                <a:solidFill>
                  <a:srgbClr val="585858"/>
                </a:solidFill>
                <a:latin typeface="Arial Narrow"/>
                <a:cs typeface="Arial Narrow"/>
              </a:rPr>
              <a:t>CULTIVATE</a:t>
            </a:r>
            <a:r>
              <a:rPr dirty="0" sz="2800" spc="-90" b="1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 Narrow"/>
                <a:cs typeface="Arial Narrow"/>
              </a:rPr>
              <a:t>A</a:t>
            </a:r>
            <a:r>
              <a:rPr dirty="0" sz="2800" spc="-140" b="1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 Narrow"/>
                <a:cs typeface="Arial Narrow"/>
              </a:rPr>
              <a:t>SENSE</a:t>
            </a:r>
            <a:r>
              <a:rPr dirty="0" sz="2800" spc="-20" b="1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 Narrow"/>
                <a:cs typeface="Arial Narrow"/>
              </a:rPr>
              <a:t>OF</a:t>
            </a:r>
            <a:r>
              <a:rPr dirty="0" sz="2800" spc="-55" b="1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Arial Narrow"/>
                <a:cs typeface="Arial Narrow"/>
              </a:rPr>
              <a:t>DIGNITY</a:t>
            </a:r>
            <a:r>
              <a:rPr dirty="0" sz="2800" spc="-150" b="1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 Narrow"/>
                <a:cs typeface="Arial Narrow"/>
              </a:rPr>
              <a:t>AND</a:t>
            </a:r>
            <a:r>
              <a:rPr dirty="0" sz="2800" spc="-35" b="1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 Narrow"/>
                <a:cs typeface="Arial Narrow"/>
              </a:rPr>
              <a:t>BELONGING</a:t>
            </a:r>
            <a:r>
              <a:rPr dirty="0" sz="2800" spc="-30" b="1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 Narrow"/>
                <a:cs typeface="Arial Narrow"/>
              </a:rPr>
              <a:t>FOR</a:t>
            </a:r>
            <a:r>
              <a:rPr dirty="0" sz="2800" spc="-125" b="1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585858"/>
                </a:solidFill>
                <a:latin typeface="Arial Narrow"/>
                <a:cs typeface="Arial Narrow"/>
              </a:rPr>
              <a:t>ALL</a:t>
            </a:r>
            <a:r>
              <a:rPr dirty="0" sz="2800" spc="-80" b="1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2800" spc="-10" b="1">
                <a:solidFill>
                  <a:srgbClr val="585858"/>
                </a:solidFill>
                <a:latin typeface="Arial Narrow"/>
                <a:cs typeface="Arial Narrow"/>
              </a:rPr>
              <a:t>RESIDENTS.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6200">
              <a:lnSpc>
                <a:spcPts val="1045"/>
              </a:lnSpc>
            </a:pPr>
            <a:r>
              <a:rPr dirty="0"/>
              <a:t>©MKM</a:t>
            </a:r>
            <a:r>
              <a:rPr dirty="0" spc="215"/>
              <a:t> </a:t>
            </a:r>
            <a:r>
              <a:rPr dirty="0"/>
              <a:t>|</a:t>
            </a:r>
            <a:r>
              <a:rPr dirty="0" spc="210"/>
              <a:t> </a:t>
            </a:r>
            <a:fld id="{81D60167-4931-47E6-BA6A-407CBD079E47}" type="slidenum">
              <a:rPr dirty="0" spc="-50" b="1">
                <a:latin typeface="Calibri"/>
                <a:cs typeface="Calibri"/>
              </a:rPr>
              <a:t>2</a:t>
            </a:fld>
          </a:p>
        </p:txBody>
      </p:sp>
      <p:sp>
        <p:nvSpPr>
          <p:cNvPr id="4" name="object 4" descr=""/>
          <p:cNvSpPr txBox="1"/>
          <p:nvPr/>
        </p:nvSpPr>
        <p:spPr>
          <a:xfrm>
            <a:off x="0" y="457200"/>
            <a:ext cx="3931920" cy="45720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PRIORITIZING</a:t>
            </a:r>
            <a:r>
              <a:rPr dirty="0" sz="1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WELL-BEING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481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1870"/>
              <a:t>F</a:t>
            </a:r>
            <a:r>
              <a:rPr dirty="0" spc="-2355"/>
              <a:t>O</a:t>
            </a:r>
            <a:r>
              <a:rPr dirty="0" spc="-2455"/>
              <a:t>U</a:t>
            </a:r>
            <a:r>
              <a:rPr dirty="0" spc="-1935"/>
              <a:t>R</a:t>
            </a:r>
            <a:r>
              <a:rPr dirty="0" spc="-1670"/>
              <a:t>T</a:t>
            </a:r>
            <a:r>
              <a:rPr dirty="0" spc="-530"/>
              <a:t>H</a:t>
            </a:r>
            <a:r>
              <a:rPr dirty="0" spc="-1805"/>
              <a:t> </a:t>
            </a:r>
            <a:r>
              <a:rPr dirty="0" spc="-1395"/>
              <a:t>P</a:t>
            </a:r>
            <a:r>
              <a:rPr dirty="0" spc="-1440"/>
              <a:t>L</a:t>
            </a:r>
            <a:r>
              <a:rPr dirty="0" spc="-1964"/>
              <a:t>A</a:t>
            </a:r>
            <a:r>
              <a:rPr dirty="0" spc="-1739"/>
              <a:t>C</a:t>
            </a:r>
            <a:r>
              <a:rPr dirty="0" spc="-1575"/>
              <a:t>E</a:t>
            </a:r>
            <a:r>
              <a:rPr dirty="0" spc="-110"/>
              <a:t>S</a:t>
            </a:r>
          </a:p>
        </p:txBody>
      </p:sp>
      <p:sp>
        <p:nvSpPr>
          <p:cNvPr id="4" name="object 4" descr=""/>
          <p:cNvSpPr/>
          <p:nvPr/>
        </p:nvSpPr>
        <p:spPr>
          <a:xfrm>
            <a:off x="4953000" y="2514600"/>
            <a:ext cx="0" cy="2514600"/>
          </a:xfrm>
          <a:custGeom>
            <a:avLst/>
            <a:gdLst/>
            <a:ahLst/>
            <a:cxnLst/>
            <a:rect l="l" t="t" r="r" b="b"/>
            <a:pathLst>
              <a:path w="0" h="2514600">
                <a:moveTo>
                  <a:pt x="0" y="0"/>
                </a:moveTo>
                <a:lnTo>
                  <a:pt x="0" y="251460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6294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06994" y="696213"/>
            <a:ext cx="3879850" cy="3571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05765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“There</a:t>
            </a:r>
            <a:r>
              <a:rPr dirty="0" sz="2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mounting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evidence</a:t>
            </a:r>
            <a:r>
              <a:rPr dirty="0" sz="28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28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8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Calibri"/>
                <a:cs typeface="Calibri"/>
              </a:rPr>
              <a:t>rich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r>
              <a:rPr dirty="0" sz="28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8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30" b="1">
                <a:solidFill>
                  <a:srgbClr val="FFFFFF"/>
                </a:solidFill>
                <a:latin typeface="Calibri"/>
                <a:cs typeface="Calibri"/>
              </a:rPr>
              <a:t>face-to-</a:t>
            </a:r>
            <a:r>
              <a:rPr dirty="0" sz="2800" spc="-20" b="1">
                <a:solidFill>
                  <a:srgbClr val="FFFFFF"/>
                </a:solidFill>
                <a:latin typeface="Calibri"/>
                <a:cs typeface="Calibri"/>
              </a:rPr>
              <a:t>face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relationships</a:t>
            </a:r>
            <a:r>
              <a:rPr dirty="0" sz="2800" spc="-1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creates</a:t>
            </a:r>
            <a:r>
              <a:rPr dirty="0" sz="2800" spc="-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50" b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biological</a:t>
            </a:r>
            <a:r>
              <a:rPr dirty="0" sz="28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force</a:t>
            </a:r>
            <a:r>
              <a:rPr dirty="0" sz="2800" spc="-1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field against</a:t>
            </a:r>
            <a:r>
              <a:rPr dirty="0" sz="28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disease.”</a:t>
            </a:r>
            <a:endParaRPr sz="2800">
              <a:latin typeface="Calibri"/>
              <a:cs typeface="Calibri"/>
            </a:endParaRPr>
          </a:p>
          <a:p>
            <a:pPr algn="just" marL="93345" marR="5080" indent="2468880">
              <a:lnSpc>
                <a:spcPct val="100000"/>
              </a:lnSpc>
              <a:spcBef>
                <a:spcPts val="2010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―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Susan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Pinker </a:t>
            </a:r>
            <a:r>
              <a:rPr dirty="0" sz="160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600" spc="-4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FFFFFF"/>
                </a:solidFill>
                <a:latin typeface="Calibri"/>
                <a:cs typeface="Calibri"/>
              </a:rPr>
              <a:t>Village</a:t>
            </a:r>
            <a:r>
              <a:rPr dirty="0" sz="1600" spc="-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FFFFFF"/>
                </a:solidFill>
                <a:latin typeface="Calibri"/>
                <a:cs typeface="Calibri"/>
              </a:rPr>
              <a:t>Effect:</a:t>
            </a:r>
            <a:r>
              <a:rPr dirty="0" sz="1600" spc="-4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dirty="0" sz="1600" spc="-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i="1">
                <a:solidFill>
                  <a:srgbClr val="FFFFFF"/>
                </a:solidFill>
                <a:latin typeface="Calibri"/>
                <a:cs typeface="Calibri"/>
              </a:rPr>
              <a:t>Face-to-</a:t>
            </a:r>
            <a:r>
              <a:rPr dirty="0" sz="1600" i="1">
                <a:solidFill>
                  <a:srgbClr val="FFFFFF"/>
                </a:solidFill>
                <a:latin typeface="Calibri"/>
                <a:cs typeface="Calibri"/>
              </a:rPr>
              <a:t>Face </a:t>
            </a:r>
            <a:r>
              <a:rPr dirty="0" sz="1600" spc="-10" i="1">
                <a:solidFill>
                  <a:srgbClr val="FFFFFF"/>
                </a:solidFill>
                <a:latin typeface="Calibri"/>
                <a:cs typeface="Calibri"/>
              </a:rPr>
              <a:t>Contact</a:t>
            </a:r>
            <a:r>
              <a:rPr dirty="0" sz="160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dirty="0" sz="1600" spc="-5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FFFFFF"/>
                </a:solidFill>
                <a:latin typeface="Calibri"/>
                <a:cs typeface="Calibri"/>
              </a:rPr>
              <a:t>Make</a:t>
            </a:r>
            <a:r>
              <a:rPr dirty="0" sz="1600" spc="-4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dirty="0" sz="1600" spc="-5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FFFFFF"/>
                </a:solidFill>
                <a:latin typeface="Calibri"/>
                <a:cs typeface="Calibri"/>
              </a:rPr>
              <a:t>Healthier,</a:t>
            </a:r>
            <a:r>
              <a:rPr dirty="0" sz="1600" spc="-5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i="1">
                <a:solidFill>
                  <a:srgbClr val="FFFFFF"/>
                </a:solidFill>
                <a:latin typeface="Calibri"/>
                <a:cs typeface="Calibri"/>
              </a:rPr>
              <a:t>Happier,</a:t>
            </a:r>
            <a:r>
              <a:rPr dirty="0" sz="1600" spc="-4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6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FFFFFF"/>
                </a:solidFill>
                <a:latin typeface="Calibri"/>
                <a:cs typeface="Calibri"/>
              </a:rPr>
              <a:t>Smarter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b="1">
                <a:latin typeface="Calibri"/>
                <a:cs typeface="Calibri"/>
              </a:rPr>
              <a:t>PURPOSEFUL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PLACEMAKING: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PLANNING</a:t>
            </a:r>
            <a:r>
              <a:rPr dirty="0" spc="-50"/>
              <a:t> </a:t>
            </a:r>
            <a:r>
              <a:rPr dirty="0"/>
              <a:t>EFFECTIVE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40"/>
              <a:t> </a:t>
            </a:r>
            <a:r>
              <a:rPr dirty="0"/>
              <a:t>PLAN</a:t>
            </a:r>
            <a:r>
              <a:rPr dirty="0" spc="-45"/>
              <a:t> </a:t>
            </a:r>
            <a:r>
              <a:rPr dirty="0"/>
              <a:t>COMMUNITIES</a:t>
            </a:r>
            <a:r>
              <a:rPr dirty="0" spc="-25"/>
              <a:t> </a:t>
            </a:r>
            <a:r>
              <a:rPr dirty="0"/>
              <a:t>|</a:t>
            </a:r>
            <a:r>
              <a:rPr dirty="0" spc="-50"/>
              <a:t> </a:t>
            </a:r>
            <a:r>
              <a:rPr dirty="0"/>
              <a:t>September</a:t>
            </a:r>
            <a:r>
              <a:rPr dirty="0" spc="-15"/>
              <a:t> </a:t>
            </a:r>
            <a:r>
              <a:rPr dirty="0"/>
              <a:t>9,</a:t>
            </a:r>
            <a:r>
              <a:rPr dirty="0" spc="-45"/>
              <a:t> </a:t>
            </a:r>
            <a:r>
              <a:rPr dirty="0" spc="-20"/>
              <a:t>2025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11461495" y="6685813"/>
            <a:ext cx="65214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©MKM</a:t>
            </a:r>
            <a:r>
              <a:rPr dirty="0" sz="1000" spc="2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404040"/>
                </a:solidFill>
                <a:latin typeface="Calibri"/>
                <a:cs typeface="Calibri"/>
              </a:rPr>
              <a:t>|</a:t>
            </a:r>
            <a:r>
              <a:rPr dirty="0" sz="1000" spc="21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0" b="1">
                <a:solidFill>
                  <a:srgbClr val="404040"/>
                </a:solidFill>
                <a:latin typeface="Calibri"/>
                <a:cs typeface="Calibri"/>
              </a:rPr>
              <a:t>9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33400" y="5867400"/>
            <a:ext cx="5914390" cy="3390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42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HOW</a:t>
            </a:r>
            <a:r>
              <a:rPr dirty="0" sz="16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dirty="0" sz="16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WE</a:t>
            </a:r>
            <a:r>
              <a:rPr dirty="0" sz="1600" spc="-5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585858"/>
                </a:solidFill>
                <a:latin typeface="Calibri"/>
                <a:cs typeface="Calibri"/>
              </a:rPr>
              <a:t>MEASURE</a:t>
            </a:r>
            <a:r>
              <a:rPr dirty="0" sz="16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585858"/>
                </a:solidFill>
                <a:latin typeface="Calibri"/>
                <a:cs typeface="Calibri"/>
              </a:rPr>
              <a:t>HEALTH?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3931920" cy="457200"/>
          </a:xfrm>
          <a:prstGeom prst="rect"/>
          <a:solidFill>
            <a:srgbClr val="585858"/>
          </a:solidFill>
        </p:spPr>
        <p:txBody>
          <a:bodyPr wrap="square" lIns="0" tIns="762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dirty="0" sz="1800" b="1">
                <a:latin typeface="Calibri"/>
                <a:cs typeface="Calibri"/>
              </a:rPr>
              <a:t>THE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POWER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OF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CONNECTION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Zachary Benedict</dc:creator>
  <dc:title>Slide 1</dc:title>
  <dcterms:created xsi:type="dcterms:W3CDTF">2025-08-29T13:46:13Z</dcterms:created>
  <dcterms:modified xsi:type="dcterms:W3CDTF">2025-08-29T13:46:13Z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2025-08-29T00:00:00Z</vt:filetime>
  </property>
  <property fmtid="{D5CDD505-2E9C-101B-9397-08002B2CF9AE}" pid="5" name="Producer">
    <vt:lpwstr>Microsoft® PowerPoint® for Microsoft 365</vt:lpwstr>
  </property>
</Properties>
</file>