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78" r:id="rId3"/>
    <p:sldId id="258" r:id="rId4"/>
    <p:sldId id="266" r:id="rId5"/>
    <p:sldId id="267" r:id="rId6"/>
    <p:sldId id="268" r:id="rId7"/>
    <p:sldId id="261" r:id="rId8"/>
    <p:sldId id="269" r:id="rId9"/>
    <p:sldId id="262" r:id="rId10"/>
    <p:sldId id="263" r:id="rId11"/>
    <p:sldId id="276" r:id="rId12"/>
    <p:sldId id="272" r:id="rId13"/>
    <p:sldId id="273" r:id="rId14"/>
    <p:sldId id="264" r:id="rId15"/>
    <p:sldId id="279" r:id="rId16"/>
    <p:sldId id="282" r:id="rId17"/>
    <p:sldId id="270" r:id="rId18"/>
    <p:sldId id="280" r:id="rId19"/>
    <p:sldId id="260" r:id="rId20"/>
    <p:sldId id="265" r:id="rId21"/>
    <p:sldId id="277" r:id="rId22"/>
  </p:sldIdLst>
  <p:sldSz cx="18288000" cy="10287000"/>
  <p:notesSz cx="6858000" cy="9144000"/>
  <p:embeddedFontLst>
    <p:embeddedFont>
      <p:font typeface="Garamond" panose="02020404030301010803" pitchFamily="18" charset="0"/>
      <p:regular r:id="rId23"/>
      <p:bold r:id="rId24"/>
      <p:italic r:id="rId25"/>
    </p:embeddedFont>
    <p:embeddedFont>
      <p:font typeface="Jakob" panose="020B0604020202020204" charset="0"/>
      <p:regular r:id="rId26"/>
    </p:embeddedFont>
    <p:embeddedFont>
      <p:font typeface="Montserrat" panose="00000500000000000000" pitchFamily="2" charset="0"/>
      <p:regular r:id="rId27"/>
    </p:embeddedFont>
    <p:embeddedFont>
      <p:font typeface="Montserrat Heavy" panose="020B0604020202020204" charset="0"/>
      <p:regular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25934E4-8763-4E82-98A2-E56907BC5AE5}" v="45" dt="2025-08-28T21:41:15.31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p:scale>
          <a:sx n="60" d="100"/>
          <a:sy n="60" d="100"/>
        </p:scale>
        <p:origin x="1374" y="42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5.fntdata"/><Relationship Id="rId30" Type="http://schemas.openxmlformats.org/officeDocument/2006/relationships/viewProps" Target="viewProp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bert Hagopian" userId="5b70492f-088d-43dd-ab07-05d47dd2011f" providerId="ADAL" clId="{F25934E4-8763-4E82-98A2-E56907BC5AE5}"/>
    <pc:docChg chg="undo custSel addSld delSld modSld sldOrd">
      <pc:chgData name="Robert Hagopian" userId="5b70492f-088d-43dd-ab07-05d47dd2011f" providerId="ADAL" clId="{F25934E4-8763-4E82-98A2-E56907BC5AE5}" dt="2025-08-28T21:47:00.047" v="2180" actId="20577"/>
      <pc:docMkLst>
        <pc:docMk/>
      </pc:docMkLst>
      <pc:sldChg chg="delSp modSp mod modTransition setBg">
        <pc:chgData name="Robert Hagopian" userId="5b70492f-088d-43dd-ab07-05d47dd2011f" providerId="ADAL" clId="{F25934E4-8763-4E82-98A2-E56907BC5AE5}" dt="2025-08-28T21:01:35.027" v="1939"/>
        <pc:sldMkLst>
          <pc:docMk/>
          <pc:sldMk cId="0" sldId="256"/>
        </pc:sldMkLst>
        <pc:spChg chg="del">
          <ac:chgData name="Robert Hagopian" userId="5b70492f-088d-43dd-ab07-05d47dd2011f" providerId="ADAL" clId="{F25934E4-8763-4E82-98A2-E56907BC5AE5}" dt="2025-08-28T21:01:30.093" v="1938" actId="478"/>
          <ac:spMkLst>
            <pc:docMk/>
            <pc:sldMk cId="0" sldId="256"/>
            <ac:spMk id="2" creationId="{00000000-0000-0000-0000-000000000000}"/>
          </ac:spMkLst>
        </pc:spChg>
        <pc:spChg chg="del">
          <ac:chgData name="Robert Hagopian" userId="5b70492f-088d-43dd-ab07-05d47dd2011f" providerId="ADAL" clId="{F25934E4-8763-4E82-98A2-E56907BC5AE5}" dt="2025-08-28T21:01:23.493" v="1934" actId="478"/>
          <ac:spMkLst>
            <pc:docMk/>
            <pc:sldMk cId="0" sldId="256"/>
            <ac:spMk id="3" creationId="{00000000-0000-0000-0000-000000000000}"/>
          </ac:spMkLst>
        </pc:spChg>
        <pc:spChg chg="del">
          <ac:chgData name="Robert Hagopian" userId="5b70492f-088d-43dd-ab07-05d47dd2011f" providerId="ADAL" clId="{F25934E4-8763-4E82-98A2-E56907BC5AE5}" dt="2025-08-28T21:01:21.234" v="1933" actId="478"/>
          <ac:spMkLst>
            <pc:docMk/>
            <pc:sldMk cId="0" sldId="256"/>
            <ac:spMk id="4" creationId="{00000000-0000-0000-0000-000000000000}"/>
          </ac:spMkLst>
        </pc:spChg>
        <pc:spChg chg="del">
          <ac:chgData name="Robert Hagopian" userId="5b70492f-088d-43dd-ab07-05d47dd2011f" providerId="ADAL" clId="{F25934E4-8763-4E82-98A2-E56907BC5AE5}" dt="2025-08-28T21:01:27.111" v="1936" actId="478"/>
          <ac:spMkLst>
            <pc:docMk/>
            <pc:sldMk cId="0" sldId="256"/>
            <ac:spMk id="5" creationId="{00000000-0000-0000-0000-000000000000}"/>
          </ac:spMkLst>
        </pc:spChg>
        <pc:spChg chg="del">
          <ac:chgData name="Robert Hagopian" userId="5b70492f-088d-43dd-ab07-05d47dd2011f" providerId="ADAL" clId="{F25934E4-8763-4E82-98A2-E56907BC5AE5}" dt="2025-08-28T21:01:25.310" v="1935" actId="478"/>
          <ac:spMkLst>
            <pc:docMk/>
            <pc:sldMk cId="0" sldId="256"/>
            <ac:spMk id="6" creationId="{00000000-0000-0000-0000-000000000000}"/>
          </ac:spMkLst>
        </pc:spChg>
        <pc:spChg chg="del">
          <ac:chgData name="Robert Hagopian" userId="5b70492f-088d-43dd-ab07-05d47dd2011f" providerId="ADAL" clId="{F25934E4-8763-4E82-98A2-E56907BC5AE5}" dt="2025-08-28T21:01:29.058" v="1937" actId="478"/>
          <ac:spMkLst>
            <pc:docMk/>
            <pc:sldMk cId="0" sldId="256"/>
            <ac:spMk id="7" creationId="{00000000-0000-0000-0000-000000000000}"/>
          </ac:spMkLst>
        </pc:spChg>
        <pc:spChg chg="del mod">
          <ac:chgData name="Robert Hagopian" userId="5b70492f-088d-43dd-ab07-05d47dd2011f" providerId="ADAL" clId="{F25934E4-8763-4E82-98A2-E56907BC5AE5}" dt="2025-08-28T21:01:17.057" v="1931" actId="478"/>
          <ac:spMkLst>
            <pc:docMk/>
            <pc:sldMk cId="0" sldId="256"/>
            <ac:spMk id="9" creationId="{8EA4A95D-67D3-E0AD-4088-7E5EE5315A92}"/>
          </ac:spMkLst>
        </pc:spChg>
        <pc:spChg chg="del">
          <ac:chgData name="Robert Hagopian" userId="5b70492f-088d-43dd-ab07-05d47dd2011f" providerId="ADAL" clId="{F25934E4-8763-4E82-98A2-E56907BC5AE5}" dt="2025-08-28T21:01:19.559" v="1932" actId="478"/>
          <ac:spMkLst>
            <pc:docMk/>
            <pc:sldMk cId="0" sldId="256"/>
            <ac:spMk id="10" creationId="{05271173-7CEE-7110-3807-8B8F61133BF2}"/>
          </ac:spMkLst>
        </pc:spChg>
        <pc:picChg chg="del">
          <ac:chgData name="Robert Hagopian" userId="5b70492f-088d-43dd-ab07-05d47dd2011f" providerId="ADAL" clId="{F25934E4-8763-4E82-98A2-E56907BC5AE5}" dt="2025-08-28T21:01:15.001" v="1930" actId="478"/>
          <ac:picMkLst>
            <pc:docMk/>
            <pc:sldMk cId="0" sldId="256"/>
            <ac:picMk id="8" creationId="{8B63CD6A-601B-7BF2-4BE9-80E5058D39E9}"/>
          </ac:picMkLst>
        </pc:picChg>
      </pc:sldChg>
      <pc:sldChg chg="addSp delSp modSp mod modTransition">
        <pc:chgData name="Robert Hagopian" userId="5b70492f-088d-43dd-ab07-05d47dd2011f" providerId="ADAL" clId="{F25934E4-8763-4E82-98A2-E56907BC5AE5}" dt="2025-08-28T21:45:39.945" v="2174" actId="20577"/>
        <pc:sldMkLst>
          <pc:docMk/>
          <pc:sldMk cId="0" sldId="258"/>
        </pc:sldMkLst>
        <pc:spChg chg="add del mod">
          <ac:chgData name="Robert Hagopian" userId="5b70492f-088d-43dd-ab07-05d47dd2011f" providerId="ADAL" clId="{F25934E4-8763-4E82-98A2-E56907BC5AE5}" dt="2025-08-27T15:56:02.644" v="80" actId="478"/>
          <ac:spMkLst>
            <pc:docMk/>
            <pc:sldMk cId="0" sldId="258"/>
            <ac:spMk id="20" creationId="{62111214-236A-634A-7D74-E34601D3DC93}"/>
          </ac:spMkLst>
        </pc:spChg>
        <pc:spChg chg="add mod">
          <ac:chgData name="Robert Hagopian" userId="5b70492f-088d-43dd-ab07-05d47dd2011f" providerId="ADAL" clId="{F25934E4-8763-4E82-98A2-E56907BC5AE5}" dt="2025-08-28T21:45:39.945" v="2174" actId="20577"/>
          <ac:spMkLst>
            <pc:docMk/>
            <pc:sldMk cId="0" sldId="258"/>
            <ac:spMk id="21" creationId="{3ECBF954-7349-5D3F-1B33-D8EEE655503A}"/>
          </ac:spMkLst>
        </pc:spChg>
        <pc:spChg chg="add mod">
          <ac:chgData name="Robert Hagopian" userId="5b70492f-088d-43dd-ab07-05d47dd2011f" providerId="ADAL" clId="{F25934E4-8763-4E82-98A2-E56907BC5AE5}" dt="2025-08-27T16:03:13.154" v="149" actId="255"/>
          <ac:spMkLst>
            <pc:docMk/>
            <pc:sldMk cId="0" sldId="258"/>
            <ac:spMk id="22" creationId="{2BF4409A-D4D4-1C6C-7A17-10652B8DCBB9}"/>
          </ac:spMkLst>
        </pc:spChg>
        <pc:picChg chg="mod">
          <ac:chgData name="Robert Hagopian" userId="5b70492f-088d-43dd-ab07-05d47dd2011f" providerId="ADAL" clId="{F25934E4-8763-4E82-98A2-E56907BC5AE5}" dt="2025-08-28T21:02:39.574" v="1941" actId="1035"/>
          <ac:picMkLst>
            <pc:docMk/>
            <pc:sldMk cId="0" sldId="258"/>
            <ac:picMk id="19" creationId="{49A29F0D-9BAE-AB1F-D486-D231954521AF}"/>
          </ac:picMkLst>
        </pc:picChg>
      </pc:sldChg>
      <pc:sldChg chg="modSp mod modTransition">
        <pc:chgData name="Robert Hagopian" userId="5b70492f-088d-43dd-ab07-05d47dd2011f" providerId="ADAL" clId="{F25934E4-8763-4E82-98A2-E56907BC5AE5}" dt="2025-08-28T21:10:42.371" v="2018" actId="1035"/>
        <pc:sldMkLst>
          <pc:docMk/>
          <pc:sldMk cId="0" sldId="260"/>
        </pc:sldMkLst>
        <pc:picChg chg="mod">
          <ac:chgData name="Robert Hagopian" userId="5b70492f-088d-43dd-ab07-05d47dd2011f" providerId="ADAL" clId="{F25934E4-8763-4E82-98A2-E56907BC5AE5}" dt="2025-08-28T21:10:42.371" v="2018" actId="1035"/>
          <ac:picMkLst>
            <pc:docMk/>
            <pc:sldMk cId="0" sldId="260"/>
            <ac:picMk id="5" creationId="{315024E4-1725-6B0C-04C1-511EBA9ABF2C}"/>
          </ac:picMkLst>
        </pc:picChg>
        <pc:picChg chg="mod ord">
          <ac:chgData name="Robert Hagopian" userId="5b70492f-088d-43dd-ab07-05d47dd2011f" providerId="ADAL" clId="{F25934E4-8763-4E82-98A2-E56907BC5AE5}" dt="2025-08-27T15:49:58.683" v="17" actId="14100"/>
          <ac:picMkLst>
            <pc:docMk/>
            <pc:sldMk cId="0" sldId="260"/>
            <ac:picMk id="6" creationId="{70DA0208-59C1-EBAA-CAC5-D8EC20968EDD}"/>
          </ac:picMkLst>
        </pc:picChg>
      </pc:sldChg>
      <pc:sldChg chg="addSp modSp mod modTransition">
        <pc:chgData name="Robert Hagopian" userId="5b70492f-088d-43dd-ab07-05d47dd2011f" providerId="ADAL" clId="{F25934E4-8763-4E82-98A2-E56907BC5AE5}" dt="2025-08-28T21:06:05.623" v="1970" actId="1035"/>
        <pc:sldMkLst>
          <pc:docMk/>
          <pc:sldMk cId="2567082413" sldId="261"/>
        </pc:sldMkLst>
        <pc:spChg chg="add mod">
          <ac:chgData name="Robert Hagopian" userId="5b70492f-088d-43dd-ab07-05d47dd2011f" providerId="ADAL" clId="{F25934E4-8763-4E82-98A2-E56907BC5AE5}" dt="2025-08-27T18:30:55.523" v="671" actId="207"/>
          <ac:spMkLst>
            <pc:docMk/>
            <pc:sldMk cId="2567082413" sldId="261"/>
            <ac:spMk id="9" creationId="{65AC3355-F10C-BB03-C022-41124F77C321}"/>
          </ac:spMkLst>
        </pc:spChg>
        <pc:spChg chg="add mod">
          <ac:chgData name="Robert Hagopian" userId="5b70492f-088d-43dd-ab07-05d47dd2011f" providerId="ADAL" clId="{F25934E4-8763-4E82-98A2-E56907BC5AE5}" dt="2025-08-27T17:17:32.821" v="537" actId="20577"/>
          <ac:spMkLst>
            <pc:docMk/>
            <pc:sldMk cId="2567082413" sldId="261"/>
            <ac:spMk id="10" creationId="{2198AD0D-2189-5232-2A8A-D8F5A93661BC}"/>
          </ac:spMkLst>
        </pc:spChg>
        <pc:picChg chg="mod">
          <ac:chgData name="Robert Hagopian" userId="5b70492f-088d-43dd-ab07-05d47dd2011f" providerId="ADAL" clId="{F25934E4-8763-4E82-98A2-E56907BC5AE5}" dt="2025-08-28T21:06:05.623" v="1970" actId="1035"/>
          <ac:picMkLst>
            <pc:docMk/>
            <pc:sldMk cId="2567082413" sldId="261"/>
            <ac:picMk id="19" creationId="{22BF42CC-D0A7-3DFE-DF66-1CA848BC47AB}"/>
          </ac:picMkLst>
        </pc:picChg>
      </pc:sldChg>
      <pc:sldChg chg="addSp delSp modSp mod ord modTransition">
        <pc:chgData name="Robert Hagopian" userId="5b70492f-088d-43dd-ab07-05d47dd2011f" providerId="ADAL" clId="{F25934E4-8763-4E82-98A2-E56907BC5AE5}" dt="2025-08-28T21:07:07.848" v="1980" actId="1035"/>
        <pc:sldMkLst>
          <pc:docMk/>
          <pc:sldMk cId="966131682" sldId="262"/>
        </pc:sldMkLst>
        <pc:spChg chg="add mod">
          <ac:chgData name="Robert Hagopian" userId="5b70492f-088d-43dd-ab07-05d47dd2011f" providerId="ADAL" clId="{F25934E4-8763-4E82-98A2-E56907BC5AE5}" dt="2025-08-27T18:31:21.745" v="679" actId="122"/>
          <ac:spMkLst>
            <pc:docMk/>
            <pc:sldMk cId="966131682" sldId="262"/>
            <ac:spMk id="9" creationId="{5F8A4DB6-14FF-F58E-9583-276B754F63A2}"/>
          </ac:spMkLst>
        </pc:spChg>
        <pc:spChg chg="add mod">
          <ac:chgData name="Robert Hagopian" userId="5b70492f-088d-43dd-ab07-05d47dd2011f" providerId="ADAL" clId="{F25934E4-8763-4E82-98A2-E56907BC5AE5}" dt="2025-08-27T20:33:57.771" v="1305" actId="1037"/>
          <ac:spMkLst>
            <pc:docMk/>
            <pc:sldMk cId="966131682" sldId="262"/>
            <ac:spMk id="10" creationId="{A39A0932-693C-A846-197E-46CEF3ADA054}"/>
          </ac:spMkLst>
        </pc:spChg>
        <pc:picChg chg="add del mod">
          <ac:chgData name="Robert Hagopian" userId="5b70492f-088d-43dd-ab07-05d47dd2011f" providerId="ADAL" clId="{F25934E4-8763-4E82-98A2-E56907BC5AE5}" dt="2025-08-27T19:10:18.251" v="934" actId="478"/>
          <ac:picMkLst>
            <pc:docMk/>
            <pc:sldMk cId="966131682" sldId="262"/>
            <ac:picMk id="12" creationId="{F27D8DC2-F90C-1651-D836-B8D4431C9A88}"/>
          </ac:picMkLst>
        </pc:picChg>
        <pc:picChg chg="add mod modCrop">
          <ac:chgData name="Robert Hagopian" userId="5b70492f-088d-43dd-ab07-05d47dd2011f" providerId="ADAL" clId="{F25934E4-8763-4E82-98A2-E56907BC5AE5}" dt="2025-08-27T20:35:15.143" v="1315" actId="1076"/>
          <ac:picMkLst>
            <pc:docMk/>
            <pc:sldMk cId="966131682" sldId="262"/>
            <ac:picMk id="13" creationId="{F400EA1E-D47D-7D48-BF64-7C456BBA84BA}"/>
          </ac:picMkLst>
        </pc:picChg>
        <pc:picChg chg="mod">
          <ac:chgData name="Robert Hagopian" userId="5b70492f-088d-43dd-ab07-05d47dd2011f" providerId="ADAL" clId="{F25934E4-8763-4E82-98A2-E56907BC5AE5}" dt="2025-08-28T21:07:07.848" v="1980" actId="1035"/>
          <ac:picMkLst>
            <pc:docMk/>
            <pc:sldMk cId="966131682" sldId="262"/>
            <ac:picMk id="19" creationId="{F63B6822-A55C-A31D-863F-234CA74D5B50}"/>
          </ac:picMkLst>
        </pc:picChg>
      </pc:sldChg>
      <pc:sldChg chg="addSp modSp mod modTransition">
        <pc:chgData name="Robert Hagopian" userId="5b70492f-088d-43dd-ab07-05d47dd2011f" providerId="ADAL" clId="{F25934E4-8763-4E82-98A2-E56907BC5AE5}" dt="2025-08-28T21:07:37.168" v="1985" actId="1035"/>
        <pc:sldMkLst>
          <pc:docMk/>
          <pc:sldMk cId="2258850115" sldId="263"/>
        </pc:sldMkLst>
        <pc:spChg chg="add mod">
          <ac:chgData name="Robert Hagopian" userId="5b70492f-088d-43dd-ab07-05d47dd2011f" providerId="ADAL" clId="{F25934E4-8763-4E82-98A2-E56907BC5AE5}" dt="2025-08-27T20:31:26.521" v="1280" actId="1076"/>
          <ac:spMkLst>
            <pc:docMk/>
            <pc:sldMk cId="2258850115" sldId="263"/>
            <ac:spMk id="9" creationId="{E0F8C490-E14E-8B0B-15E8-4CF0440B3146}"/>
          </ac:spMkLst>
        </pc:spChg>
        <pc:picChg chg="mod">
          <ac:chgData name="Robert Hagopian" userId="5b70492f-088d-43dd-ab07-05d47dd2011f" providerId="ADAL" clId="{F25934E4-8763-4E82-98A2-E56907BC5AE5}" dt="2025-08-28T21:07:37.168" v="1985" actId="1035"/>
          <ac:picMkLst>
            <pc:docMk/>
            <pc:sldMk cId="2258850115" sldId="263"/>
            <ac:picMk id="19" creationId="{7A432DF5-1DFF-AA87-B816-E25587FD06C3}"/>
          </ac:picMkLst>
        </pc:picChg>
      </pc:sldChg>
      <pc:sldChg chg="addSp delSp modSp mod modTransition">
        <pc:chgData name="Robert Hagopian" userId="5b70492f-088d-43dd-ab07-05d47dd2011f" providerId="ADAL" clId="{F25934E4-8763-4E82-98A2-E56907BC5AE5}" dt="2025-08-28T21:21:26.447" v="2030" actId="207"/>
        <pc:sldMkLst>
          <pc:docMk/>
          <pc:sldMk cId="4064876110" sldId="264"/>
        </pc:sldMkLst>
        <pc:spChg chg="add mod">
          <ac:chgData name="Robert Hagopian" userId="5b70492f-088d-43dd-ab07-05d47dd2011f" providerId="ADAL" clId="{F25934E4-8763-4E82-98A2-E56907BC5AE5}" dt="2025-08-28T21:21:26.447" v="2030" actId="207"/>
          <ac:spMkLst>
            <pc:docMk/>
            <pc:sldMk cId="4064876110" sldId="264"/>
            <ac:spMk id="10" creationId="{C8424943-62A8-E279-3AFF-0DA5DE07AADE}"/>
          </ac:spMkLst>
        </pc:spChg>
        <pc:spChg chg="add del mod">
          <ac:chgData name="Robert Hagopian" userId="5b70492f-088d-43dd-ab07-05d47dd2011f" providerId="ADAL" clId="{F25934E4-8763-4E82-98A2-E56907BC5AE5}" dt="2025-08-28T20:58:20.190" v="1909" actId="478"/>
          <ac:spMkLst>
            <pc:docMk/>
            <pc:sldMk cId="4064876110" sldId="264"/>
            <ac:spMk id="12" creationId="{5A523C58-AE70-4AF7-9995-15A1D5A54FD7}"/>
          </ac:spMkLst>
        </pc:spChg>
        <pc:picChg chg="add del mod modCrop">
          <ac:chgData name="Robert Hagopian" userId="5b70492f-088d-43dd-ab07-05d47dd2011f" providerId="ADAL" clId="{F25934E4-8763-4E82-98A2-E56907BC5AE5}" dt="2025-08-27T20:51:37.490" v="1396" actId="478"/>
          <ac:picMkLst>
            <pc:docMk/>
            <pc:sldMk cId="4064876110" sldId="264"/>
            <ac:picMk id="9" creationId="{4E480C47-96C3-6C37-99C8-DCEC6170A2AC}"/>
          </ac:picMkLst>
        </pc:picChg>
        <pc:picChg chg="add mod modCrop">
          <ac:chgData name="Robert Hagopian" userId="5b70492f-088d-43dd-ab07-05d47dd2011f" providerId="ADAL" clId="{F25934E4-8763-4E82-98A2-E56907BC5AE5}" dt="2025-08-28T21:09:20.327" v="2006" actId="1076"/>
          <ac:picMkLst>
            <pc:docMk/>
            <pc:sldMk cId="4064876110" sldId="264"/>
            <ac:picMk id="11" creationId="{80085A9E-BA4E-2EF9-E567-8C8A419FFB64}"/>
          </ac:picMkLst>
        </pc:picChg>
        <pc:picChg chg="mod">
          <ac:chgData name="Robert Hagopian" userId="5b70492f-088d-43dd-ab07-05d47dd2011f" providerId="ADAL" clId="{F25934E4-8763-4E82-98A2-E56907BC5AE5}" dt="2025-08-28T21:09:49.348" v="2008" actId="1035"/>
          <ac:picMkLst>
            <pc:docMk/>
            <pc:sldMk cId="4064876110" sldId="264"/>
            <ac:picMk id="19" creationId="{E5D86908-6267-B757-2B7A-236D73DF4F5E}"/>
          </ac:picMkLst>
        </pc:picChg>
      </pc:sldChg>
      <pc:sldChg chg="addSp delSp modSp add mod modTransition">
        <pc:chgData name="Robert Hagopian" userId="5b70492f-088d-43dd-ab07-05d47dd2011f" providerId="ADAL" clId="{F25934E4-8763-4E82-98A2-E56907BC5AE5}" dt="2025-08-28T21:11:02.390" v="2023" actId="1035"/>
        <pc:sldMkLst>
          <pc:docMk/>
          <pc:sldMk cId="3514182765" sldId="265"/>
        </pc:sldMkLst>
        <pc:spChg chg="add mod">
          <ac:chgData name="Robert Hagopian" userId="5b70492f-088d-43dd-ab07-05d47dd2011f" providerId="ADAL" clId="{F25934E4-8763-4E82-98A2-E56907BC5AE5}" dt="2025-08-28T21:00:17.380" v="1920" actId="1076"/>
          <ac:spMkLst>
            <pc:docMk/>
            <pc:sldMk cId="3514182765" sldId="265"/>
            <ac:spMk id="7" creationId="{A0A1E184-04B6-5500-D2D0-D75E7F3354DF}"/>
          </ac:spMkLst>
        </pc:spChg>
        <pc:picChg chg="mod">
          <ac:chgData name="Robert Hagopian" userId="5b70492f-088d-43dd-ab07-05d47dd2011f" providerId="ADAL" clId="{F25934E4-8763-4E82-98A2-E56907BC5AE5}" dt="2025-08-28T21:11:02.390" v="2023" actId="1035"/>
          <ac:picMkLst>
            <pc:docMk/>
            <pc:sldMk cId="3514182765" sldId="265"/>
            <ac:picMk id="5" creationId="{E516DDBF-D673-43D1-B0D8-3BC964AAA130}"/>
          </ac:picMkLst>
        </pc:picChg>
        <pc:picChg chg="del">
          <ac:chgData name="Robert Hagopian" userId="5b70492f-088d-43dd-ab07-05d47dd2011f" providerId="ADAL" clId="{F25934E4-8763-4E82-98A2-E56907BC5AE5}" dt="2025-08-27T15:50:15.582" v="19" actId="478"/>
          <ac:picMkLst>
            <pc:docMk/>
            <pc:sldMk cId="3514182765" sldId="265"/>
            <ac:picMk id="6" creationId="{75A723C0-8C89-219D-1FA7-46131035A13E}"/>
          </ac:picMkLst>
        </pc:picChg>
      </pc:sldChg>
      <pc:sldChg chg="addSp delSp modSp add mod modTransition">
        <pc:chgData name="Robert Hagopian" userId="5b70492f-088d-43dd-ab07-05d47dd2011f" providerId="ADAL" clId="{F25934E4-8763-4E82-98A2-E56907BC5AE5}" dt="2025-08-28T21:03:25.158" v="1947" actId="1036"/>
        <pc:sldMkLst>
          <pc:docMk/>
          <pc:sldMk cId="2629031985" sldId="266"/>
        </pc:sldMkLst>
        <pc:spChg chg="add mod">
          <ac:chgData name="Robert Hagopian" userId="5b70492f-088d-43dd-ab07-05d47dd2011f" providerId="ADAL" clId="{F25934E4-8763-4E82-98A2-E56907BC5AE5}" dt="2025-08-27T16:35:33.499" v="262" actId="14100"/>
          <ac:spMkLst>
            <pc:docMk/>
            <pc:sldMk cId="2629031985" sldId="266"/>
            <ac:spMk id="10" creationId="{5171035D-D053-1012-3DA8-38BAD67BAE67}"/>
          </ac:spMkLst>
        </pc:spChg>
        <pc:spChg chg="add mod">
          <ac:chgData name="Robert Hagopian" userId="5b70492f-088d-43dd-ab07-05d47dd2011f" providerId="ADAL" clId="{F25934E4-8763-4E82-98A2-E56907BC5AE5}" dt="2025-08-27T16:33:48.146" v="250" actId="14100"/>
          <ac:spMkLst>
            <pc:docMk/>
            <pc:sldMk cId="2629031985" sldId="266"/>
            <ac:spMk id="11" creationId="{461167AD-5A7E-C89B-074B-8D7F5BB14EBE}"/>
          </ac:spMkLst>
        </pc:spChg>
        <pc:spChg chg="del">
          <ac:chgData name="Robert Hagopian" userId="5b70492f-088d-43dd-ab07-05d47dd2011f" providerId="ADAL" clId="{F25934E4-8763-4E82-98A2-E56907BC5AE5}" dt="2025-08-27T16:27:34.592" v="156" actId="478"/>
          <ac:spMkLst>
            <pc:docMk/>
            <pc:sldMk cId="2629031985" sldId="266"/>
            <ac:spMk id="21" creationId="{3D6647B7-8648-CCE8-BA69-8B8A682F2A65}"/>
          </ac:spMkLst>
        </pc:spChg>
        <pc:picChg chg="add mod">
          <ac:chgData name="Robert Hagopian" userId="5b70492f-088d-43dd-ab07-05d47dd2011f" providerId="ADAL" clId="{F25934E4-8763-4E82-98A2-E56907BC5AE5}" dt="2025-08-27T16:29:17.625" v="165" actId="1440"/>
          <ac:picMkLst>
            <pc:docMk/>
            <pc:sldMk cId="2629031985" sldId="266"/>
            <ac:picMk id="9" creationId="{58D433ED-DB97-B9FC-CC69-7120EBC029FB}"/>
          </ac:picMkLst>
        </pc:picChg>
        <pc:picChg chg="mod">
          <ac:chgData name="Robert Hagopian" userId="5b70492f-088d-43dd-ab07-05d47dd2011f" providerId="ADAL" clId="{F25934E4-8763-4E82-98A2-E56907BC5AE5}" dt="2025-08-28T21:03:25.158" v="1947" actId="1036"/>
          <ac:picMkLst>
            <pc:docMk/>
            <pc:sldMk cId="2629031985" sldId="266"/>
            <ac:picMk id="19" creationId="{36774177-E4E6-90E6-4956-C2A8C23511CC}"/>
          </ac:picMkLst>
        </pc:picChg>
      </pc:sldChg>
      <pc:sldChg chg="addSp delSp modSp add mod">
        <pc:chgData name="Robert Hagopian" userId="5b70492f-088d-43dd-ab07-05d47dd2011f" providerId="ADAL" clId="{F25934E4-8763-4E82-98A2-E56907BC5AE5}" dt="2025-08-28T21:46:19.705" v="2175" actId="20577"/>
        <pc:sldMkLst>
          <pc:docMk/>
          <pc:sldMk cId="3147956584" sldId="267"/>
        </pc:sldMkLst>
        <pc:spChg chg="del">
          <ac:chgData name="Robert Hagopian" userId="5b70492f-088d-43dd-ab07-05d47dd2011f" providerId="ADAL" clId="{F25934E4-8763-4E82-98A2-E56907BC5AE5}" dt="2025-08-27T16:38:11.618" v="267" actId="478"/>
          <ac:spMkLst>
            <pc:docMk/>
            <pc:sldMk cId="3147956584" sldId="267"/>
            <ac:spMk id="10" creationId="{89FD7040-155F-AAEC-61C5-559EFF8012ED}"/>
          </ac:spMkLst>
        </pc:spChg>
        <pc:spChg chg="del">
          <ac:chgData name="Robert Hagopian" userId="5b70492f-088d-43dd-ab07-05d47dd2011f" providerId="ADAL" clId="{F25934E4-8763-4E82-98A2-E56907BC5AE5}" dt="2025-08-27T16:38:09.308" v="266" actId="478"/>
          <ac:spMkLst>
            <pc:docMk/>
            <pc:sldMk cId="3147956584" sldId="267"/>
            <ac:spMk id="11" creationId="{8E181D4C-6BB9-B85E-EC19-AB3F0A5D9CE6}"/>
          </ac:spMkLst>
        </pc:spChg>
        <pc:spChg chg="add mod">
          <ac:chgData name="Robert Hagopian" userId="5b70492f-088d-43dd-ab07-05d47dd2011f" providerId="ADAL" clId="{F25934E4-8763-4E82-98A2-E56907BC5AE5}" dt="2025-08-27T16:45:06.493" v="311" actId="1076"/>
          <ac:spMkLst>
            <pc:docMk/>
            <pc:sldMk cId="3147956584" sldId="267"/>
            <ac:spMk id="13" creationId="{F434A09D-D5CC-696C-B901-29D1FFBF2383}"/>
          </ac:spMkLst>
        </pc:spChg>
        <pc:spChg chg="add mod">
          <ac:chgData name="Robert Hagopian" userId="5b70492f-088d-43dd-ab07-05d47dd2011f" providerId="ADAL" clId="{F25934E4-8763-4E82-98A2-E56907BC5AE5}" dt="2025-08-28T21:46:19.705" v="2175" actId="20577"/>
          <ac:spMkLst>
            <pc:docMk/>
            <pc:sldMk cId="3147956584" sldId="267"/>
            <ac:spMk id="14" creationId="{D3783CB8-95E5-DB6F-6EA8-80B3921D3021}"/>
          </ac:spMkLst>
        </pc:spChg>
        <pc:picChg chg="del">
          <ac:chgData name="Robert Hagopian" userId="5b70492f-088d-43dd-ab07-05d47dd2011f" providerId="ADAL" clId="{F25934E4-8763-4E82-98A2-E56907BC5AE5}" dt="2025-08-27T16:38:05.773" v="265" actId="478"/>
          <ac:picMkLst>
            <pc:docMk/>
            <pc:sldMk cId="3147956584" sldId="267"/>
            <ac:picMk id="9" creationId="{BFACDE7F-7677-B9E2-616E-107132EE4299}"/>
          </ac:picMkLst>
        </pc:picChg>
        <pc:picChg chg="add mod">
          <ac:chgData name="Robert Hagopian" userId="5b70492f-088d-43dd-ab07-05d47dd2011f" providerId="ADAL" clId="{F25934E4-8763-4E82-98A2-E56907BC5AE5}" dt="2025-08-27T16:39:15.932" v="271" actId="1440"/>
          <ac:picMkLst>
            <pc:docMk/>
            <pc:sldMk cId="3147956584" sldId="267"/>
            <ac:picMk id="12" creationId="{45607DD1-DE69-53F3-13A1-37174FCE1753}"/>
          </ac:picMkLst>
        </pc:picChg>
        <pc:picChg chg="mod">
          <ac:chgData name="Robert Hagopian" userId="5b70492f-088d-43dd-ab07-05d47dd2011f" providerId="ADAL" clId="{F25934E4-8763-4E82-98A2-E56907BC5AE5}" dt="2025-08-28T21:05:09.701" v="1960" actId="1036"/>
          <ac:picMkLst>
            <pc:docMk/>
            <pc:sldMk cId="3147956584" sldId="267"/>
            <ac:picMk id="19" creationId="{96A3553C-EE76-CF7D-34DB-172919AA0242}"/>
          </ac:picMkLst>
        </pc:picChg>
      </pc:sldChg>
      <pc:sldChg chg="addSp delSp modSp add mod">
        <pc:chgData name="Robert Hagopian" userId="5b70492f-088d-43dd-ab07-05d47dd2011f" providerId="ADAL" clId="{F25934E4-8763-4E82-98A2-E56907BC5AE5}" dt="2025-08-28T21:47:00.047" v="2180" actId="20577"/>
        <pc:sldMkLst>
          <pc:docMk/>
          <pc:sldMk cId="2949094721" sldId="268"/>
        </pc:sldMkLst>
        <pc:spChg chg="add mod">
          <ac:chgData name="Robert Hagopian" userId="5b70492f-088d-43dd-ab07-05d47dd2011f" providerId="ADAL" clId="{F25934E4-8763-4E82-98A2-E56907BC5AE5}" dt="2025-08-28T21:47:00.047" v="2180" actId="20577"/>
          <ac:spMkLst>
            <pc:docMk/>
            <pc:sldMk cId="2949094721" sldId="268"/>
            <ac:spMk id="10" creationId="{A23E3B3B-98B1-BFD9-6BB6-289CFA7704AD}"/>
          </ac:spMkLst>
        </pc:spChg>
        <pc:spChg chg="add mod">
          <ac:chgData name="Robert Hagopian" userId="5b70492f-088d-43dd-ab07-05d47dd2011f" providerId="ADAL" clId="{F25934E4-8763-4E82-98A2-E56907BC5AE5}" dt="2025-08-27T17:12:49.826" v="418" actId="948"/>
          <ac:spMkLst>
            <pc:docMk/>
            <pc:sldMk cId="2949094721" sldId="268"/>
            <ac:spMk id="11" creationId="{F6929E01-26C2-60A3-7A1C-C95E4DFCB8FC}"/>
          </ac:spMkLst>
        </pc:spChg>
        <pc:spChg chg="del">
          <ac:chgData name="Robert Hagopian" userId="5b70492f-088d-43dd-ab07-05d47dd2011f" providerId="ADAL" clId="{F25934E4-8763-4E82-98A2-E56907BC5AE5}" dt="2025-08-27T16:47:54.177" v="314" actId="478"/>
          <ac:spMkLst>
            <pc:docMk/>
            <pc:sldMk cId="2949094721" sldId="268"/>
            <ac:spMk id="13" creationId="{664CFE27-5D13-0B70-9654-BB05867C008F}"/>
          </ac:spMkLst>
        </pc:spChg>
        <pc:spChg chg="del">
          <ac:chgData name="Robert Hagopian" userId="5b70492f-088d-43dd-ab07-05d47dd2011f" providerId="ADAL" clId="{F25934E4-8763-4E82-98A2-E56907BC5AE5}" dt="2025-08-27T16:47:50.930" v="313" actId="478"/>
          <ac:spMkLst>
            <pc:docMk/>
            <pc:sldMk cId="2949094721" sldId="268"/>
            <ac:spMk id="14" creationId="{FC9CFB27-DCEF-4CAD-C2DB-0C5413ADC3D3}"/>
          </ac:spMkLst>
        </pc:spChg>
        <pc:spChg chg="mod">
          <ac:chgData name="Robert Hagopian" userId="5b70492f-088d-43dd-ab07-05d47dd2011f" providerId="ADAL" clId="{F25934E4-8763-4E82-98A2-E56907BC5AE5}" dt="2025-08-27T17:12:09.188" v="413" actId="20577"/>
          <ac:spMkLst>
            <pc:docMk/>
            <pc:sldMk cId="2949094721" sldId="268"/>
            <ac:spMk id="22" creationId="{A252F74D-0FD8-735E-BD61-BD1A4EBDD1DA}"/>
          </ac:spMkLst>
        </pc:spChg>
        <pc:picChg chg="add mod ord">
          <ac:chgData name="Robert Hagopian" userId="5b70492f-088d-43dd-ab07-05d47dd2011f" providerId="ADAL" clId="{F25934E4-8763-4E82-98A2-E56907BC5AE5}" dt="2025-08-27T16:48:47.480" v="322" actId="1440"/>
          <ac:picMkLst>
            <pc:docMk/>
            <pc:sldMk cId="2949094721" sldId="268"/>
            <ac:picMk id="9" creationId="{F6BD7BC6-3774-FA1A-D31D-A19A5F572A6A}"/>
          </ac:picMkLst>
        </pc:picChg>
        <pc:picChg chg="del">
          <ac:chgData name="Robert Hagopian" userId="5b70492f-088d-43dd-ab07-05d47dd2011f" providerId="ADAL" clId="{F25934E4-8763-4E82-98A2-E56907BC5AE5}" dt="2025-08-27T16:48:42.456" v="321" actId="478"/>
          <ac:picMkLst>
            <pc:docMk/>
            <pc:sldMk cId="2949094721" sldId="268"/>
            <ac:picMk id="12" creationId="{A3B8C94B-B248-1E0C-74EF-A7F0720817E8}"/>
          </ac:picMkLst>
        </pc:picChg>
        <pc:picChg chg="mod">
          <ac:chgData name="Robert Hagopian" userId="5b70492f-088d-43dd-ab07-05d47dd2011f" providerId="ADAL" clId="{F25934E4-8763-4E82-98A2-E56907BC5AE5}" dt="2025-08-28T21:05:40.630" v="1965" actId="1035"/>
          <ac:picMkLst>
            <pc:docMk/>
            <pc:sldMk cId="2949094721" sldId="268"/>
            <ac:picMk id="19" creationId="{9673293A-2C95-E798-0A21-BEBC738402B6}"/>
          </ac:picMkLst>
        </pc:picChg>
      </pc:sldChg>
      <pc:sldChg chg="addSp delSp modSp add mod">
        <pc:chgData name="Robert Hagopian" userId="5b70492f-088d-43dd-ab07-05d47dd2011f" providerId="ADAL" clId="{F25934E4-8763-4E82-98A2-E56907BC5AE5}" dt="2025-08-28T21:06:40.471" v="1975" actId="1035"/>
        <pc:sldMkLst>
          <pc:docMk/>
          <pc:sldMk cId="3576083642" sldId="269"/>
        </pc:sldMkLst>
        <pc:spChg chg="mod">
          <ac:chgData name="Robert Hagopian" userId="5b70492f-088d-43dd-ab07-05d47dd2011f" providerId="ADAL" clId="{F25934E4-8763-4E82-98A2-E56907BC5AE5}" dt="2025-08-27T20:17:59.479" v="954" actId="20577"/>
          <ac:spMkLst>
            <pc:docMk/>
            <pc:sldMk cId="3576083642" sldId="269"/>
            <ac:spMk id="9" creationId="{C62C95C9-569E-64E1-56F4-872BA28D8B23}"/>
          </ac:spMkLst>
        </pc:spChg>
        <pc:spChg chg="mod">
          <ac:chgData name="Robert Hagopian" userId="5b70492f-088d-43dd-ab07-05d47dd2011f" providerId="ADAL" clId="{F25934E4-8763-4E82-98A2-E56907BC5AE5}" dt="2025-08-27T20:33:30.840" v="1296" actId="1037"/>
          <ac:spMkLst>
            <pc:docMk/>
            <pc:sldMk cId="3576083642" sldId="269"/>
            <ac:spMk id="10" creationId="{433A7075-0926-81A5-837B-CE220CCA942F}"/>
          </ac:spMkLst>
        </pc:spChg>
        <pc:spChg chg="add del mod">
          <ac:chgData name="Robert Hagopian" userId="5b70492f-088d-43dd-ab07-05d47dd2011f" providerId="ADAL" clId="{F25934E4-8763-4E82-98A2-E56907BC5AE5}" dt="2025-08-27T20:33:11.158" v="1286" actId="478"/>
          <ac:spMkLst>
            <pc:docMk/>
            <pc:sldMk cId="3576083642" sldId="269"/>
            <ac:spMk id="13" creationId="{B2FB71FB-D835-B61A-859C-96F3A97B61D4}"/>
          </ac:spMkLst>
        </pc:spChg>
        <pc:picChg chg="add del mod">
          <ac:chgData name="Robert Hagopian" userId="5b70492f-088d-43dd-ab07-05d47dd2011f" providerId="ADAL" clId="{F25934E4-8763-4E82-98A2-E56907BC5AE5}" dt="2025-08-27T20:34:30.459" v="1307" actId="21"/>
          <ac:picMkLst>
            <pc:docMk/>
            <pc:sldMk cId="3576083642" sldId="269"/>
            <ac:picMk id="12" creationId="{8B72EA83-1A52-DFBB-D25B-02B9D3D1D76E}"/>
          </ac:picMkLst>
        </pc:picChg>
        <pc:picChg chg="add mod">
          <ac:chgData name="Robert Hagopian" userId="5b70492f-088d-43dd-ab07-05d47dd2011f" providerId="ADAL" clId="{F25934E4-8763-4E82-98A2-E56907BC5AE5}" dt="2025-08-27T20:37:07.597" v="1324" actId="1440"/>
          <ac:picMkLst>
            <pc:docMk/>
            <pc:sldMk cId="3576083642" sldId="269"/>
            <ac:picMk id="15" creationId="{8C7F462E-2A9A-D5C1-E7BE-41BD3810D302}"/>
          </ac:picMkLst>
        </pc:picChg>
        <pc:picChg chg="mod">
          <ac:chgData name="Robert Hagopian" userId="5b70492f-088d-43dd-ab07-05d47dd2011f" providerId="ADAL" clId="{F25934E4-8763-4E82-98A2-E56907BC5AE5}" dt="2025-08-28T21:06:40.471" v="1975" actId="1035"/>
          <ac:picMkLst>
            <pc:docMk/>
            <pc:sldMk cId="3576083642" sldId="269"/>
            <ac:picMk id="19" creationId="{588F868C-5B97-22EA-8EE9-2359E4C60DAF}"/>
          </ac:picMkLst>
        </pc:picChg>
      </pc:sldChg>
      <pc:sldChg chg="addSp modSp add mod ord">
        <pc:chgData name="Robert Hagopian" userId="5b70492f-088d-43dd-ab07-05d47dd2011f" providerId="ADAL" clId="{F25934E4-8763-4E82-98A2-E56907BC5AE5}" dt="2025-08-28T21:38:01.281" v="2148"/>
        <pc:sldMkLst>
          <pc:docMk/>
          <pc:sldMk cId="628203026" sldId="270"/>
        </pc:sldMkLst>
        <pc:spChg chg="add mod">
          <ac:chgData name="Robert Hagopian" userId="5b70492f-088d-43dd-ab07-05d47dd2011f" providerId="ADAL" clId="{F25934E4-8763-4E82-98A2-E56907BC5AE5}" dt="2025-08-28T21:25:13.043" v="2061" actId="255"/>
          <ac:spMkLst>
            <pc:docMk/>
            <pc:sldMk cId="628203026" sldId="270"/>
            <ac:spMk id="9" creationId="{DA8E599A-A2A5-0CA6-9B9D-2E74C8A02840}"/>
          </ac:spMkLst>
        </pc:spChg>
        <pc:picChg chg="add mod">
          <ac:chgData name="Robert Hagopian" userId="5b70492f-088d-43dd-ab07-05d47dd2011f" providerId="ADAL" clId="{F25934E4-8763-4E82-98A2-E56907BC5AE5}" dt="2025-08-28T21:25:27.900" v="2062" actId="14100"/>
          <ac:picMkLst>
            <pc:docMk/>
            <pc:sldMk cId="628203026" sldId="270"/>
            <ac:picMk id="10" creationId="{DC2CBEC1-8F46-CE28-3A06-92CD97B08220}"/>
          </ac:picMkLst>
        </pc:picChg>
        <pc:picChg chg="mod">
          <ac:chgData name="Robert Hagopian" userId="5b70492f-088d-43dd-ab07-05d47dd2011f" providerId="ADAL" clId="{F25934E4-8763-4E82-98A2-E56907BC5AE5}" dt="2025-08-28T21:10:16.635" v="2013" actId="1035"/>
          <ac:picMkLst>
            <pc:docMk/>
            <pc:sldMk cId="628203026" sldId="270"/>
            <ac:picMk id="19" creationId="{A4BB4D41-9390-EBD3-06F5-FC43B1F5026D}"/>
          </ac:picMkLst>
        </pc:picChg>
      </pc:sldChg>
      <pc:sldChg chg="add del">
        <pc:chgData name="Robert Hagopian" userId="5b70492f-088d-43dd-ab07-05d47dd2011f" providerId="ADAL" clId="{F25934E4-8763-4E82-98A2-E56907BC5AE5}" dt="2025-08-28T20:58:28.625" v="1912" actId="47"/>
        <pc:sldMkLst>
          <pc:docMk/>
          <pc:sldMk cId="3549851875" sldId="271"/>
        </pc:sldMkLst>
      </pc:sldChg>
      <pc:sldChg chg="addSp modSp add mod">
        <pc:chgData name="Robert Hagopian" userId="5b70492f-088d-43dd-ab07-05d47dd2011f" providerId="ADAL" clId="{F25934E4-8763-4E82-98A2-E56907BC5AE5}" dt="2025-08-28T21:09:35.317" v="2007" actId="688"/>
        <pc:sldMkLst>
          <pc:docMk/>
          <pc:sldMk cId="3515345538" sldId="272"/>
        </pc:sldMkLst>
        <pc:spChg chg="add mod">
          <ac:chgData name="Robert Hagopian" userId="5b70492f-088d-43dd-ab07-05d47dd2011f" providerId="ADAL" clId="{F25934E4-8763-4E82-98A2-E56907BC5AE5}" dt="2025-08-27T20:42:00.103" v="1349" actId="1036"/>
          <ac:spMkLst>
            <pc:docMk/>
            <pc:sldMk cId="3515345538" sldId="272"/>
            <ac:spMk id="10" creationId="{F8168860-0AE3-1D03-9C29-688399EA0008}"/>
          </ac:spMkLst>
        </pc:spChg>
        <pc:picChg chg="add mod">
          <ac:chgData name="Robert Hagopian" userId="5b70492f-088d-43dd-ab07-05d47dd2011f" providerId="ADAL" clId="{F25934E4-8763-4E82-98A2-E56907BC5AE5}" dt="2025-08-28T21:09:35.317" v="2007" actId="688"/>
          <ac:picMkLst>
            <pc:docMk/>
            <pc:sldMk cId="3515345538" sldId="272"/>
            <ac:picMk id="9" creationId="{9DD67E9D-5525-3F16-E7F2-16231303AFFB}"/>
          </ac:picMkLst>
        </pc:picChg>
        <pc:picChg chg="mod">
          <ac:chgData name="Robert Hagopian" userId="5b70492f-088d-43dd-ab07-05d47dd2011f" providerId="ADAL" clId="{F25934E4-8763-4E82-98A2-E56907BC5AE5}" dt="2025-08-28T21:08:24.408" v="1995" actId="1035"/>
          <ac:picMkLst>
            <pc:docMk/>
            <pc:sldMk cId="3515345538" sldId="272"/>
            <ac:picMk id="19" creationId="{DDE4A852-8F5F-E5B0-7838-D0D6EBFD33F0}"/>
          </ac:picMkLst>
        </pc:picChg>
      </pc:sldChg>
      <pc:sldChg chg="addSp modSp add mod">
        <pc:chgData name="Robert Hagopian" userId="5b70492f-088d-43dd-ab07-05d47dd2011f" providerId="ADAL" clId="{F25934E4-8763-4E82-98A2-E56907BC5AE5}" dt="2025-08-28T21:09:11.375" v="2005" actId="688"/>
        <pc:sldMkLst>
          <pc:docMk/>
          <pc:sldMk cId="4258237697" sldId="273"/>
        </pc:sldMkLst>
        <pc:spChg chg="add mod">
          <ac:chgData name="Robert Hagopian" userId="5b70492f-088d-43dd-ab07-05d47dd2011f" providerId="ADAL" clId="{F25934E4-8763-4E82-98A2-E56907BC5AE5}" dt="2025-08-27T20:45:07.964" v="1382" actId="20577"/>
          <ac:spMkLst>
            <pc:docMk/>
            <pc:sldMk cId="4258237697" sldId="273"/>
            <ac:spMk id="10" creationId="{21D84A28-E9C2-FDFF-B6D6-FC978F24AE31}"/>
          </ac:spMkLst>
        </pc:spChg>
        <pc:picChg chg="add mod modCrop">
          <ac:chgData name="Robert Hagopian" userId="5b70492f-088d-43dd-ab07-05d47dd2011f" providerId="ADAL" clId="{F25934E4-8763-4E82-98A2-E56907BC5AE5}" dt="2025-08-28T21:09:11.375" v="2005" actId="688"/>
          <ac:picMkLst>
            <pc:docMk/>
            <pc:sldMk cId="4258237697" sldId="273"/>
            <ac:picMk id="9" creationId="{2549DB09-F4CF-FDA1-B4C5-1E7A210BFE5F}"/>
          </ac:picMkLst>
        </pc:picChg>
        <pc:picChg chg="mod">
          <ac:chgData name="Robert Hagopian" userId="5b70492f-088d-43dd-ab07-05d47dd2011f" providerId="ADAL" clId="{F25934E4-8763-4E82-98A2-E56907BC5AE5}" dt="2025-08-28T21:08:41.273" v="2000" actId="1035"/>
          <ac:picMkLst>
            <pc:docMk/>
            <pc:sldMk cId="4258237697" sldId="273"/>
            <ac:picMk id="19" creationId="{F2F61928-63EF-21AE-2609-1CAB8FAEBCC9}"/>
          </ac:picMkLst>
        </pc:picChg>
      </pc:sldChg>
      <pc:sldChg chg="add del">
        <pc:chgData name="Robert Hagopian" userId="5b70492f-088d-43dd-ab07-05d47dd2011f" providerId="ADAL" clId="{F25934E4-8763-4E82-98A2-E56907BC5AE5}" dt="2025-08-28T20:58:26.706" v="1910" actId="47"/>
        <pc:sldMkLst>
          <pc:docMk/>
          <pc:sldMk cId="1246882122" sldId="274"/>
        </pc:sldMkLst>
      </pc:sldChg>
      <pc:sldChg chg="add del">
        <pc:chgData name="Robert Hagopian" userId="5b70492f-088d-43dd-ab07-05d47dd2011f" providerId="ADAL" clId="{F25934E4-8763-4E82-98A2-E56907BC5AE5}" dt="2025-08-28T20:58:27.641" v="1911" actId="47"/>
        <pc:sldMkLst>
          <pc:docMk/>
          <pc:sldMk cId="3843528301" sldId="275"/>
        </pc:sldMkLst>
      </pc:sldChg>
      <pc:sldChg chg="addSp modSp add mod">
        <pc:chgData name="Robert Hagopian" userId="5b70492f-088d-43dd-ab07-05d47dd2011f" providerId="ADAL" clId="{F25934E4-8763-4E82-98A2-E56907BC5AE5}" dt="2025-08-28T21:08:08.846" v="1990" actId="1035"/>
        <pc:sldMkLst>
          <pc:docMk/>
          <pc:sldMk cId="1217255498" sldId="276"/>
        </pc:sldMkLst>
        <pc:spChg chg="mod">
          <ac:chgData name="Robert Hagopian" userId="5b70492f-088d-43dd-ab07-05d47dd2011f" providerId="ADAL" clId="{F25934E4-8763-4E82-98A2-E56907BC5AE5}" dt="2025-08-28T20:39:33.308" v="1803" actId="255"/>
          <ac:spMkLst>
            <pc:docMk/>
            <pc:sldMk cId="1217255498" sldId="276"/>
            <ac:spMk id="9" creationId="{177B6EDC-1543-547A-95D8-6E0D5476860E}"/>
          </ac:spMkLst>
        </pc:spChg>
        <pc:spChg chg="add mod">
          <ac:chgData name="Robert Hagopian" userId="5b70492f-088d-43dd-ab07-05d47dd2011f" providerId="ADAL" clId="{F25934E4-8763-4E82-98A2-E56907BC5AE5}" dt="2025-08-28T20:44:07.474" v="1850" actId="1076"/>
          <ac:spMkLst>
            <pc:docMk/>
            <pc:sldMk cId="1217255498" sldId="276"/>
            <ac:spMk id="13" creationId="{B4019EBE-A164-537D-B176-E401588E8A75}"/>
          </ac:spMkLst>
        </pc:spChg>
        <pc:spChg chg="add mod">
          <ac:chgData name="Robert Hagopian" userId="5b70492f-088d-43dd-ab07-05d47dd2011f" providerId="ADAL" clId="{F25934E4-8763-4E82-98A2-E56907BC5AE5}" dt="2025-08-28T20:43:58.596" v="1848" actId="1076"/>
          <ac:spMkLst>
            <pc:docMk/>
            <pc:sldMk cId="1217255498" sldId="276"/>
            <ac:spMk id="14" creationId="{5D21A272-92AE-BC0B-8EA4-C3287FFF389A}"/>
          </ac:spMkLst>
        </pc:spChg>
        <pc:spChg chg="add mod">
          <ac:chgData name="Robert Hagopian" userId="5b70492f-088d-43dd-ab07-05d47dd2011f" providerId="ADAL" clId="{F25934E4-8763-4E82-98A2-E56907BC5AE5}" dt="2025-08-28T20:44:51.075" v="1866" actId="1076"/>
          <ac:spMkLst>
            <pc:docMk/>
            <pc:sldMk cId="1217255498" sldId="276"/>
            <ac:spMk id="15" creationId="{80853DC8-7D17-0184-588F-AEE59C4161DE}"/>
          </ac:spMkLst>
        </pc:spChg>
        <pc:picChg chg="add mod">
          <ac:chgData name="Robert Hagopian" userId="5b70492f-088d-43dd-ab07-05d47dd2011f" providerId="ADAL" clId="{F25934E4-8763-4E82-98A2-E56907BC5AE5}" dt="2025-08-28T20:40:01.318" v="1807" actId="1076"/>
          <ac:picMkLst>
            <pc:docMk/>
            <pc:sldMk cId="1217255498" sldId="276"/>
            <ac:picMk id="10" creationId="{F0B6FF9B-75AD-50C0-7296-A48E21AD85B5}"/>
          </ac:picMkLst>
        </pc:picChg>
        <pc:picChg chg="add mod">
          <ac:chgData name="Robert Hagopian" userId="5b70492f-088d-43dd-ab07-05d47dd2011f" providerId="ADAL" clId="{F25934E4-8763-4E82-98A2-E56907BC5AE5}" dt="2025-08-28T20:39:57.859" v="1806" actId="1076"/>
          <ac:picMkLst>
            <pc:docMk/>
            <pc:sldMk cId="1217255498" sldId="276"/>
            <ac:picMk id="11" creationId="{C1ED449B-C418-4375-418D-D9DEB91ED718}"/>
          </ac:picMkLst>
        </pc:picChg>
        <pc:picChg chg="add mod">
          <ac:chgData name="Robert Hagopian" userId="5b70492f-088d-43dd-ab07-05d47dd2011f" providerId="ADAL" clId="{F25934E4-8763-4E82-98A2-E56907BC5AE5}" dt="2025-08-28T20:40:18.559" v="1810" actId="1076"/>
          <ac:picMkLst>
            <pc:docMk/>
            <pc:sldMk cId="1217255498" sldId="276"/>
            <ac:picMk id="12" creationId="{12CBA73D-E193-22CE-0E6D-D48EF5751EC3}"/>
          </ac:picMkLst>
        </pc:picChg>
        <pc:picChg chg="mod">
          <ac:chgData name="Robert Hagopian" userId="5b70492f-088d-43dd-ab07-05d47dd2011f" providerId="ADAL" clId="{F25934E4-8763-4E82-98A2-E56907BC5AE5}" dt="2025-08-28T21:08:08.846" v="1990" actId="1035"/>
          <ac:picMkLst>
            <pc:docMk/>
            <pc:sldMk cId="1217255498" sldId="276"/>
            <ac:picMk id="19" creationId="{3A22E51E-FF57-4C02-495A-18ACFD62A39A}"/>
          </ac:picMkLst>
        </pc:picChg>
      </pc:sldChg>
      <pc:sldChg chg="delSp modSp add mod setBg">
        <pc:chgData name="Robert Hagopian" userId="5b70492f-088d-43dd-ab07-05d47dd2011f" providerId="ADAL" clId="{F25934E4-8763-4E82-98A2-E56907BC5AE5}" dt="2025-08-28T21:00:56.835" v="1928"/>
        <pc:sldMkLst>
          <pc:docMk/>
          <pc:sldMk cId="2449493548" sldId="277"/>
        </pc:sldMkLst>
        <pc:spChg chg="del">
          <ac:chgData name="Robert Hagopian" userId="5b70492f-088d-43dd-ab07-05d47dd2011f" providerId="ADAL" clId="{F25934E4-8763-4E82-98A2-E56907BC5AE5}" dt="2025-08-28T21:00:41.375" v="1927" actId="478"/>
          <ac:spMkLst>
            <pc:docMk/>
            <pc:sldMk cId="2449493548" sldId="277"/>
            <ac:spMk id="2" creationId="{70440CDB-DCA4-B3AE-EAB7-AB75B7D8878A}"/>
          </ac:spMkLst>
        </pc:spChg>
        <pc:spChg chg="del mod">
          <ac:chgData name="Robert Hagopian" userId="5b70492f-088d-43dd-ab07-05d47dd2011f" providerId="ADAL" clId="{F25934E4-8763-4E82-98A2-E56907BC5AE5}" dt="2025-08-28T21:00:37.131" v="1925" actId="478"/>
          <ac:spMkLst>
            <pc:docMk/>
            <pc:sldMk cId="2449493548" sldId="277"/>
            <ac:spMk id="3" creationId="{E80887EB-AF00-C58B-A8FE-EA7ED65F8AF9}"/>
          </ac:spMkLst>
        </pc:spChg>
        <pc:spChg chg="del">
          <ac:chgData name="Robert Hagopian" userId="5b70492f-088d-43dd-ab07-05d47dd2011f" providerId="ADAL" clId="{F25934E4-8763-4E82-98A2-E56907BC5AE5}" dt="2025-08-28T21:00:39.632" v="1926" actId="478"/>
          <ac:spMkLst>
            <pc:docMk/>
            <pc:sldMk cId="2449493548" sldId="277"/>
            <ac:spMk id="4" creationId="{7C2A77FB-0357-C400-9802-55C7AF3F70A2}"/>
          </ac:spMkLst>
        </pc:spChg>
        <pc:spChg chg="del">
          <ac:chgData name="Robert Hagopian" userId="5b70492f-088d-43dd-ab07-05d47dd2011f" providerId="ADAL" clId="{F25934E4-8763-4E82-98A2-E56907BC5AE5}" dt="2025-08-28T21:00:32.599" v="1922" actId="478"/>
          <ac:spMkLst>
            <pc:docMk/>
            <pc:sldMk cId="2449493548" sldId="277"/>
            <ac:spMk id="7" creationId="{D3C62902-9C95-87C4-B04F-2873518886AC}"/>
          </ac:spMkLst>
        </pc:spChg>
        <pc:picChg chg="del">
          <ac:chgData name="Robert Hagopian" userId="5b70492f-088d-43dd-ab07-05d47dd2011f" providerId="ADAL" clId="{F25934E4-8763-4E82-98A2-E56907BC5AE5}" dt="2025-08-28T21:00:33.886" v="1923" actId="478"/>
          <ac:picMkLst>
            <pc:docMk/>
            <pc:sldMk cId="2449493548" sldId="277"/>
            <ac:picMk id="5" creationId="{72B94148-8868-1932-0F69-9BD8B1F91896}"/>
          </ac:picMkLst>
        </pc:picChg>
      </pc:sldChg>
      <pc:sldChg chg="add">
        <pc:chgData name="Robert Hagopian" userId="5b70492f-088d-43dd-ab07-05d47dd2011f" providerId="ADAL" clId="{F25934E4-8763-4E82-98A2-E56907BC5AE5}" dt="2025-08-28T21:01:08.642" v="1929" actId="2890"/>
        <pc:sldMkLst>
          <pc:docMk/>
          <pc:sldMk cId="3021390938" sldId="278"/>
        </pc:sldMkLst>
      </pc:sldChg>
      <pc:sldChg chg="addSp modSp add mod ord">
        <pc:chgData name="Robert Hagopian" userId="5b70492f-088d-43dd-ab07-05d47dd2011f" providerId="ADAL" clId="{F25934E4-8763-4E82-98A2-E56907BC5AE5}" dt="2025-08-28T21:33:09.909" v="2085" actId="1076"/>
        <pc:sldMkLst>
          <pc:docMk/>
          <pc:sldMk cId="2211127112" sldId="279"/>
        </pc:sldMkLst>
        <pc:spChg chg="add mod">
          <ac:chgData name="Robert Hagopian" userId="5b70492f-088d-43dd-ab07-05d47dd2011f" providerId="ADAL" clId="{F25934E4-8763-4E82-98A2-E56907BC5AE5}" dt="2025-08-28T21:32:38.137" v="2081" actId="1076"/>
          <ac:spMkLst>
            <pc:docMk/>
            <pc:sldMk cId="2211127112" sldId="279"/>
            <ac:spMk id="9" creationId="{A2055284-56F2-C1E8-D130-29BC6448FE1B}"/>
          </ac:spMkLst>
        </pc:spChg>
        <pc:spChg chg="add mod">
          <ac:chgData name="Robert Hagopian" userId="5b70492f-088d-43dd-ab07-05d47dd2011f" providerId="ADAL" clId="{F25934E4-8763-4E82-98A2-E56907BC5AE5}" dt="2025-08-28T21:33:09.909" v="2085" actId="1076"/>
          <ac:spMkLst>
            <pc:docMk/>
            <pc:sldMk cId="2211127112" sldId="279"/>
            <ac:spMk id="10" creationId="{FD446836-EA66-D54B-9A24-16D211910117}"/>
          </ac:spMkLst>
        </pc:spChg>
      </pc:sldChg>
      <pc:sldChg chg="addSp modSp add mod">
        <pc:chgData name="Robert Hagopian" userId="5b70492f-088d-43dd-ab07-05d47dd2011f" providerId="ADAL" clId="{F25934E4-8763-4E82-98A2-E56907BC5AE5}" dt="2025-08-28T21:41:54.921" v="2168" actId="1076"/>
        <pc:sldMkLst>
          <pc:docMk/>
          <pc:sldMk cId="1755272083" sldId="280"/>
        </pc:sldMkLst>
        <pc:spChg chg="add mod">
          <ac:chgData name="Robert Hagopian" userId="5b70492f-088d-43dd-ab07-05d47dd2011f" providerId="ADAL" clId="{F25934E4-8763-4E82-98A2-E56907BC5AE5}" dt="2025-08-28T21:41:46.410" v="2165" actId="1076"/>
          <ac:spMkLst>
            <pc:docMk/>
            <pc:sldMk cId="1755272083" sldId="280"/>
            <ac:spMk id="9" creationId="{BD96D1D4-A75A-19B9-80E0-4CACA295C507}"/>
          </ac:spMkLst>
        </pc:spChg>
        <pc:picChg chg="add mod">
          <ac:chgData name="Robert Hagopian" userId="5b70492f-088d-43dd-ab07-05d47dd2011f" providerId="ADAL" clId="{F25934E4-8763-4E82-98A2-E56907BC5AE5}" dt="2025-08-28T21:41:54.921" v="2168" actId="1076"/>
          <ac:picMkLst>
            <pc:docMk/>
            <pc:sldMk cId="1755272083" sldId="280"/>
            <ac:picMk id="10" creationId="{9036C649-5188-2222-CE16-A2FD2325408F}"/>
          </ac:picMkLst>
        </pc:picChg>
      </pc:sldChg>
      <pc:sldChg chg="add del">
        <pc:chgData name="Robert Hagopian" userId="5b70492f-088d-43dd-ab07-05d47dd2011f" providerId="ADAL" clId="{F25934E4-8763-4E82-98A2-E56907BC5AE5}" dt="2025-08-28T21:42:08.498" v="2169" actId="47"/>
        <pc:sldMkLst>
          <pc:docMk/>
          <pc:sldMk cId="1663946635" sldId="281"/>
        </pc:sldMkLst>
      </pc:sldChg>
      <pc:sldChg chg="modSp add mod">
        <pc:chgData name="Robert Hagopian" userId="5b70492f-088d-43dd-ab07-05d47dd2011f" providerId="ADAL" clId="{F25934E4-8763-4E82-98A2-E56907BC5AE5}" dt="2025-08-28T21:37:36.524" v="2146" actId="1035"/>
        <pc:sldMkLst>
          <pc:docMk/>
          <pc:sldMk cId="3760948685" sldId="282"/>
        </pc:sldMkLst>
        <pc:spChg chg="mod">
          <ac:chgData name="Robert Hagopian" userId="5b70492f-088d-43dd-ab07-05d47dd2011f" providerId="ADAL" clId="{F25934E4-8763-4E82-98A2-E56907BC5AE5}" dt="2025-08-28T21:36:44.533" v="2142" actId="1035"/>
          <ac:spMkLst>
            <pc:docMk/>
            <pc:sldMk cId="3760948685" sldId="282"/>
            <ac:spMk id="9" creationId="{7F733F0A-B1F2-39BC-CE8F-6D6C8E43F56F}"/>
          </ac:spMkLst>
        </pc:spChg>
        <pc:spChg chg="mod">
          <ac:chgData name="Robert Hagopian" userId="5b70492f-088d-43dd-ab07-05d47dd2011f" providerId="ADAL" clId="{F25934E4-8763-4E82-98A2-E56907BC5AE5}" dt="2025-08-28T21:37:36.524" v="2146" actId="1035"/>
          <ac:spMkLst>
            <pc:docMk/>
            <pc:sldMk cId="3760948685" sldId="282"/>
            <ac:spMk id="10" creationId="{5ECAB12D-8D4F-D7D2-008F-D363A81AD5E5}"/>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8/28/2025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8/28/2025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8/28/2025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8/28/2025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2.svg"/></Relationships>
</file>

<file path=ppt/slides/_rels/slide1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png"/><Relationship Id="rId7"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4.png"/><Relationship Id="rId4" Type="http://schemas.openxmlformats.org/officeDocument/2006/relationships/image" Target="../media/image2.sv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4.png"/><Relationship Id="rId4" Type="http://schemas.openxmlformats.org/officeDocument/2006/relationships/image" Target="../media/image2.sv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4.png"/><Relationship Id="rId4" Type="http://schemas.openxmlformats.org/officeDocument/2006/relationships/image" Target="../media/image2.sv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4.png"/><Relationship Id="rId4" Type="http://schemas.openxmlformats.org/officeDocument/2006/relationships/image" Target="../media/image2.sv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2.sv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2.sv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4.png"/><Relationship Id="rId4" Type="http://schemas.openxmlformats.org/officeDocument/2006/relationships/image" Target="../media/image2.sv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4.png"/><Relationship Id="rId4" Type="http://schemas.openxmlformats.org/officeDocument/2006/relationships/image" Target="../media/image2.sv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8.jpe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2.svg"/></Relationships>
</file>

<file path=ppt/slides/_rels/slide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2.sv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2.sv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2.sv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4.png"/><Relationship Id="rId4" Type="http://schemas.openxmlformats.org/officeDocument/2006/relationships/image" Target="../media/image2.sv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2.sv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pixnio.com/media/interview-communication-discussion-manager-businesswoman" TargetMode="Externa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8.jpg"/><Relationship Id="rId5" Type="http://schemas.openxmlformats.org/officeDocument/2006/relationships/image" Target="../media/image4.png"/><Relationship Id="rId4" Type="http://schemas.openxmlformats.org/officeDocument/2006/relationships/image" Target="../media/image2.sv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4.png"/><Relationship Id="rId4" Type="http://schemas.openxmlformats.org/officeDocument/2006/relationships/image" Target="../media/image2.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B0E9D9-CEFD-5326-9877-50763E92412F}"/>
            </a:ext>
          </a:extLst>
        </p:cNvPr>
        <p:cNvGrpSpPr/>
        <p:nvPr/>
      </p:nvGrpSpPr>
      <p:grpSpPr>
        <a:xfrm>
          <a:off x="0" y="0"/>
          <a:ext cx="0" cy="0"/>
          <a:chOff x="0" y="0"/>
          <a:chExt cx="0" cy="0"/>
        </a:xfrm>
      </p:grpSpPr>
      <p:grpSp>
        <p:nvGrpSpPr>
          <p:cNvPr id="17" name="Group 16">
            <a:extLst>
              <a:ext uri="{FF2B5EF4-FFF2-40B4-BE49-F238E27FC236}">
                <a16:creationId xmlns:a16="http://schemas.microsoft.com/office/drawing/2014/main" id="{FD7088E8-BD18-9F70-3210-FF6AE2D945E9}"/>
              </a:ext>
            </a:extLst>
          </p:cNvPr>
          <p:cNvGrpSpPr/>
          <p:nvPr/>
        </p:nvGrpSpPr>
        <p:grpSpPr>
          <a:xfrm>
            <a:off x="0" y="9023657"/>
            <a:ext cx="18288000" cy="1263343"/>
            <a:chOff x="0" y="9023657"/>
            <a:chExt cx="18288000" cy="1263343"/>
          </a:xfrm>
        </p:grpSpPr>
        <p:grpSp>
          <p:nvGrpSpPr>
            <p:cNvPr id="7" name="Group 6">
              <a:extLst>
                <a:ext uri="{FF2B5EF4-FFF2-40B4-BE49-F238E27FC236}">
                  <a16:creationId xmlns:a16="http://schemas.microsoft.com/office/drawing/2014/main" id="{19C5887D-612E-4F00-4252-01E60E946A17}"/>
                </a:ext>
              </a:extLst>
            </p:cNvPr>
            <p:cNvGrpSpPr/>
            <p:nvPr/>
          </p:nvGrpSpPr>
          <p:grpSpPr>
            <a:xfrm>
              <a:off x="0" y="9023657"/>
              <a:ext cx="18288000" cy="1263343"/>
              <a:chOff x="0" y="9023657"/>
              <a:chExt cx="18288000" cy="1263343"/>
            </a:xfrm>
          </p:grpSpPr>
          <p:grpSp>
            <p:nvGrpSpPr>
              <p:cNvPr id="2" name="Group 2">
                <a:extLst>
                  <a:ext uri="{FF2B5EF4-FFF2-40B4-BE49-F238E27FC236}">
                    <a16:creationId xmlns:a16="http://schemas.microsoft.com/office/drawing/2014/main" id="{0EB84ECD-59A8-595E-7F56-0AC0BFFC2111}"/>
                  </a:ext>
                </a:extLst>
              </p:cNvPr>
              <p:cNvGrpSpPr/>
              <p:nvPr/>
            </p:nvGrpSpPr>
            <p:grpSpPr>
              <a:xfrm>
                <a:off x="0" y="9023657"/>
                <a:ext cx="18288000" cy="1263343"/>
                <a:chOff x="0" y="0"/>
                <a:chExt cx="4816593" cy="332732"/>
              </a:xfrm>
            </p:grpSpPr>
            <p:sp>
              <p:nvSpPr>
                <p:cNvPr id="3" name="Freeform 3">
                  <a:extLst>
                    <a:ext uri="{FF2B5EF4-FFF2-40B4-BE49-F238E27FC236}">
                      <a16:creationId xmlns:a16="http://schemas.microsoft.com/office/drawing/2014/main" id="{3802991D-C6A2-F619-45D4-E892C6594FDB}"/>
                    </a:ext>
                  </a:extLst>
                </p:cNvPr>
                <p:cNvSpPr/>
                <p:nvPr/>
              </p:nvSpPr>
              <p:spPr>
                <a:xfrm>
                  <a:off x="0" y="0"/>
                  <a:ext cx="4816592" cy="332732"/>
                </a:xfrm>
                <a:custGeom>
                  <a:avLst/>
                  <a:gdLst/>
                  <a:ahLst/>
                  <a:cxnLst/>
                  <a:rect l="l" t="t" r="r" b="b"/>
                  <a:pathLst>
                    <a:path w="4816592" h="332732">
                      <a:moveTo>
                        <a:pt x="0" y="0"/>
                      </a:moveTo>
                      <a:lnTo>
                        <a:pt x="4816592" y="0"/>
                      </a:lnTo>
                      <a:lnTo>
                        <a:pt x="4816592" y="332732"/>
                      </a:lnTo>
                      <a:lnTo>
                        <a:pt x="0" y="332732"/>
                      </a:lnTo>
                      <a:close/>
                    </a:path>
                  </a:pathLst>
                </a:custGeom>
                <a:solidFill>
                  <a:srgbClr val="276189"/>
                </a:solidFill>
              </p:spPr>
              <p:txBody>
                <a:bodyPr/>
                <a:lstStyle/>
                <a:p>
                  <a:endParaRPr lang="en-US"/>
                </a:p>
              </p:txBody>
            </p:sp>
            <p:sp>
              <p:nvSpPr>
                <p:cNvPr id="4" name="TextBox 4">
                  <a:extLst>
                    <a:ext uri="{FF2B5EF4-FFF2-40B4-BE49-F238E27FC236}">
                      <a16:creationId xmlns:a16="http://schemas.microsoft.com/office/drawing/2014/main" id="{D483C0D0-A819-CBB6-4BB4-5E35E7600E5A}"/>
                    </a:ext>
                  </a:extLst>
                </p:cNvPr>
                <p:cNvSpPr txBox="1"/>
                <p:nvPr/>
              </p:nvSpPr>
              <p:spPr>
                <a:xfrm>
                  <a:off x="0" y="9525"/>
                  <a:ext cx="4816593" cy="323207"/>
                </a:xfrm>
                <a:prstGeom prst="rect">
                  <a:avLst/>
                </a:prstGeom>
              </p:spPr>
              <p:txBody>
                <a:bodyPr lIns="50800" tIns="50800" rIns="50800" bIns="50800" rtlCol="0" anchor="ctr"/>
                <a:lstStyle/>
                <a:p>
                  <a:pPr algn="ctr">
                    <a:lnSpc>
                      <a:spcPts val="2710"/>
                    </a:lnSpc>
                  </a:pPr>
                  <a:endParaRPr/>
                </a:p>
              </p:txBody>
            </p:sp>
          </p:grpSp>
          <p:sp>
            <p:nvSpPr>
              <p:cNvPr id="5" name="Freeform 5">
                <a:extLst>
                  <a:ext uri="{FF2B5EF4-FFF2-40B4-BE49-F238E27FC236}">
                    <a16:creationId xmlns:a16="http://schemas.microsoft.com/office/drawing/2014/main" id="{A047FBED-31F2-9CCD-8DEE-FA99A7350DBE}"/>
                  </a:ext>
                </a:extLst>
              </p:cNvPr>
              <p:cNvSpPr/>
              <p:nvPr/>
            </p:nvSpPr>
            <p:spPr>
              <a:xfrm>
                <a:off x="306257" y="9149426"/>
                <a:ext cx="1877426" cy="769982"/>
              </a:xfrm>
              <a:custGeom>
                <a:avLst/>
                <a:gdLst/>
                <a:ahLst/>
                <a:cxnLst/>
                <a:rect l="l" t="t" r="r" b="b"/>
                <a:pathLst>
                  <a:path w="1877426" h="769982">
                    <a:moveTo>
                      <a:pt x="0" y="0"/>
                    </a:moveTo>
                    <a:lnTo>
                      <a:pt x="1877426" y="0"/>
                    </a:lnTo>
                    <a:lnTo>
                      <a:pt x="1877426" y="769982"/>
                    </a:lnTo>
                    <a:lnTo>
                      <a:pt x="0" y="769982"/>
                    </a:lnTo>
                    <a:lnTo>
                      <a:pt x="0" y="0"/>
                    </a:lnTo>
                    <a:close/>
                  </a:path>
                </a:pathLst>
              </a:custGeom>
              <a:blipFill>
                <a:blip r:embed="rId2"/>
                <a:stretch>
                  <a:fillRect/>
                </a:stretch>
              </a:blipFill>
            </p:spPr>
            <p:txBody>
              <a:bodyPr/>
              <a:lstStyle/>
              <a:p>
                <a:endParaRPr lang="en-US"/>
              </a:p>
            </p:txBody>
          </p:sp>
          <p:sp>
            <p:nvSpPr>
              <p:cNvPr id="6" name="TextBox 6">
                <a:extLst>
                  <a:ext uri="{FF2B5EF4-FFF2-40B4-BE49-F238E27FC236}">
                    <a16:creationId xmlns:a16="http://schemas.microsoft.com/office/drawing/2014/main" id="{7A56FF6F-88E7-AD93-4146-7367012257F8}"/>
                  </a:ext>
                </a:extLst>
              </p:cNvPr>
              <p:cNvSpPr txBox="1"/>
              <p:nvPr/>
            </p:nvSpPr>
            <p:spPr>
              <a:xfrm>
                <a:off x="15990108" y="9057943"/>
                <a:ext cx="2021168" cy="951400"/>
              </a:xfrm>
              <a:prstGeom prst="rect">
                <a:avLst/>
              </a:prstGeom>
            </p:spPr>
            <p:txBody>
              <a:bodyPr lIns="0" tIns="0" rIns="0" bIns="0" rtlCol="0" anchor="t">
                <a:spAutoFit/>
              </a:bodyPr>
              <a:lstStyle/>
              <a:p>
                <a:pPr algn="l">
                  <a:lnSpc>
                    <a:spcPts val="7604"/>
                  </a:lnSpc>
                </a:pPr>
                <a:r>
                  <a:rPr lang="en-US" sz="5431" dirty="0">
                    <a:solidFill>
                      <a:srgbClr val="4CC3E6"/>
                    </a:solidFill>
                    <a:latin typeface="Jakob"/>
                    <a:ea typeface="Jakob"/>
                    <a:cs typeface="Jakob"/>
                    <a:sym typeface="Jakob"/>
                  </a:rPr>
                  <a:t>WAVES</a:t>
                </a:r>
              </a:p>
            </p:txBody>
          </p:sp>
        </p:grpSp>
        <p:sp>
          <p:nvSpPr>
            <p:cNvPr id="8" name="TextBox 8">
              <a:extLst>
                <a:ext uri="{FF2B5EF4-FFF2-40B4-BE49-F238E27FC236}">
                  <a16:creationId xmlns:a16="http://schemas.microsoft.com/office/drawing/2014/main" id="{55E48A30-F4BA-C347-1790-D7D0B792DC1F}"/>
                </a:ext>
              </a:extLst>
            </p:cNvPr>
            <p:cNvSpPr txBox="1"/>
            <p:nvPr/>
          </p:nvSpPr>
          <p:spPr>
            <a:xfrm>
              <a:off x="16223437" y="9838314"/>
              <a:ext cx="1696060" cy="245105"/>
            </a:xfrm>
            <a:prstGeom prst="rect">
              <a:avLst/>
            </a:prstGeom>
          </p:spPr>
          <p:txBody>
            <a:bodyPr lIns="0" tIns="0" rIns="0" bIns="0" rtlCol="0" anchor="t">
              <a:spAutoFit/>
            </a:bodyPr>
            <a:lstStyle/>
            <a:p>
              <a:pPr algn="r">
                <a:lnSpc>
                  <a:spcPts val="1937"/>
                </a:lnSpc>
              </a:pPr>
              <a:r>
                <a:rPr lang="en-US" sz="1699" dirty="0">
                  <a:solidFill>
                    <a:srgbClr val="FFFFFF"/>
                  </a:solidFill>
                  <a:latin typeface="Montserrat"/>
                  <a:ea typeface="Montserrat"/>
                  <a:cs typeface="Montserrat"/>
                  <a:sym typeface="Montserrat"/>
                </a:rPr>
                <a:t>Fall Conference</a:t>
              </a:r>
            </a:p>
          </p:txBody>
        </p:sp>
      </p:grpSp>
      <p:sp>
        <p:nvSpPr>
          <p:cNvPr id="18" name="Freeform 2">
            <a:extLst>
              <a:ext uri="{FF2B5EF4-FFF2-40B4-BE49-F238E27FC236}">
                <a16:creationId xmlns:a16="http://schemas.microsoft.com/office/drawing/2014/main" id="{D9A08260-085E-4177-9F13-D11DB4156EDC}"/>
              </a:ext>
            </a:extLst>
          </p:cNvPr>
          <p:cNvSpPr/>
          <p:nvPr/>
        </p:nvSpPr>
        <p:spPr>
          <a:xfrm>
            <a:off x="0" y="0"/>
            <a:ext cx="4458241" cy="4458241"/>
          </a:xfrm>
          <a:custGeom>
            <a:avLst/>
            <a:gdLst/>
            <a:ahLst/>
            <a:cxnLst/>
            <a:rect l="l" t="t" r="r" b="b"/>
            <a:pathLst>
              <a:path w="4458241" h="4458241">
                <a:moveTo>
                  <a:pt x="0" y="0"/>
                </a:moveTo>
                <a:lnTo>
                  <a:pt x="4458241" y="0"/>
                </a:lnTo>
                <a:lnTo>
                  <a:pt x="4458241" y="4458241"/>
                </a:lnTo>
                <a:lnTo>
                  <a:pt x="0" y="445824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pic>
        <p:nvPicPr>
          <p:cNvPr id="19" name="Picture 18">
            <a:extLst>
              <a:ext uri="{FF2B5EF4-FFF2-40B4-BE49-F238E27FC236}">
                <a16:creationId xmlns:a16="http://schemas.microsoft.com/office/drawing/2014/main" id="{7A432DF5-1DFF-AA87-B816-E25587FD06C3}"/>
              </a:ext>
            </a:extLst>
          </p:cNvPr>
          <p:cNvPicPr>
            <a:picLocks noChangeAspect="1"/>
          </p:cNvPicPr>
          <p:nvPr/>
        </p:nvPicPr>
        <p:blipFill>
          <a:blip r:embed="rId5"/>
          <a:stretch>
            <a:fillRect/>
          </a:stretch>
        </p:blipFill>
        <p:spPr>
          <a:xfrm>
            <a:off x="10118639" y="858642"/>
            <a:ext cx="7372067" cy="1600200"/>
          </a:xfrm>
          <a:prstGeom prst="rect">
            <a:avLst/>
          </a:prstGeom>
          <a:ln w="228600" cap="sq" cmpd="thickThin">
            <a:solidFill>
              <a:srgbClr val="00B0F0"/>
            </a:solidFill>
            <a:prstDash val="solid"/>
            <a:miter lim="800000"/>
          </a:ln>
          <a:effectLst>
            <a:innerShdw blurRad="76200">
              <a:srgbClr val="000000"/>
            </a:innerShdw>
          </a:effectLst>
        </p:spPr>
      </p:pic>
      <p:sp>
        <p:nvSpPr>
          <p:cNvPr id="9" name="TextBox 8">
            <a:extLst>
              <a:ext uri="{FF2B5EF4-FFF2-40B4-BE49-F238E27FC236}">
                <a16:creationId xmlns:a16="http://schemas.microsoft.com/office/drawing/2014/main" id="{E0F8C490-E14E-8B0B-15E8-4CF0440B3146}"/>
              </a:ext>
            </a:extLst>
          </p:cNvPr>
          <p:cNvSpPr txBox="1"/>
          <p:nvPr/>
        </p:nvSpPr>
        <p:spPr>
          <a:xfrm rot="20713596">
            <a:off x="2875549" y="3423504"/>
            <a:ext cx="11569645" cy="4524315"/>
          </a:xfrm>
          <a:prstGeom prst="rect">
            <a:avLst/>
          </a:prstGeom>
          <a:noFill/>
        </p:spPr>
        <p:txBody>
          <a:bodyPr wrap="square" rtlCol="0">
            <a:spAutoFit/>
          </a:bodyPr>
          <a:lstStyle/>
          <a:p>
            <a:r>
              <a:rPr lang="en-US" sz="9600" b="1" dirty="0">
                <a:solidFill>
                  <a:srgbClr val="002060"/>
                </a:solidFill>
                <a:latin typeface="Garamond" panose="02020404030301010803" pitchFamily="18" charset="0"/>
              </a:rPr>
              <a:t>Why Volunteer?</a:t>
            </a:r>
          </a:p>
          <a:p>
            <a:pPr algn="ctr"/>
            <a:endParaRPr lang="en-US" sz="9600" b="1" dirty="0">
              <a:solidFill>
                <a:srgbClr val="002060"/>
              </a:solidFill>
              <a:latin typeface="Garamond" panose="02020404030301010803" pitchFamily="18" charset="0"/>
            </a:endParaRPr>
          </a:p>
          <a:p>
            <a:pPr algn="r"/>
            <a:r>
              <a:rPr lang="en-US" sz="9600" b="1" dirty="0">
                <a:solidFill>
                  <a:srgbClr val="002060"/>
                </a:solidFill>
                <a:latin typeface="Garamond" panose="02020404030301010803" pitchFamily="18" charset="0"/>
              </a:rPr>
              <a:t>Why Hospice?</a:t>
            </a:r>
          </a:p>
        </p:txBody>
      </p:sp>
    </p:spTree>
    <p:extLst>
      <p:ext uri="{BB962C8B-B14F-4D97-AF65-F5344CB8AC3E}">
        <p14:creationId xmlns:p14="http://schemas.microsoft.com/office/powerpoint/2010/main" val="2258850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640196-5627-0757-3EE4-D1F332A43B7D}"/>
            </a:ext>
          </a:extLst>
        </p:cNvPr>
        <p:cNvGrpSpPr/>
        <p:nvPr/>
      </p:nvGrpSpPr>
      <p:grpSpPr>
        <a:xfrm>
          <a:off x="0" y="0"/>
          <a:ext cx="0" cy="0"/>
          <a:chOff x="0" y="0"/>
          <a:chExt cx="0" cy="0"/>
        </a:xfrm>
      </p:grpSpPr>
      <p:grpSp>
        <p:nvGrpSpPr>
          <p:cNvPr id="17" name="Group 16">
            <a:extLst>
              <a:ext uri="{FF2B5EF4-FFF2-40B4-BE49-F238E27FC236}">
                <a16:creationId xmlns:a16="http://schemas.microsoft.com/office/drawing/2014/main" id="{7F5034FB-6D7D-7CF4-D63A-5944B2628688}"/>
              </a:ext>
            </a:extLst>
          </p:cNvPr>
          <p:cNvGrpSpPr/>
          <p:nvPr/>
        </p:nvGrpSpPr>
        <p:grpSpPr>
          <a:xfrm>
            <a:off x="0" y="9023657"/>
            <a:ext cx="18288000" cy="1263343"/>
            <a:chOff x="0" y="9023657"/>
            <a:chExt cx="18288000" cy="1263343"/>
          </a:xfrm>
        </p:grpSpPr>
        <p:grpSp>
          <p:nvGrpSpPr>
            <p:cNvPr id="7" name="Group 6">
              <a:extLst>
                <a:ext uri="{FF2B5EF4-FFF2-40B4-BE49-F238E27FC236}">
                  <a16:creationId xmlns:a16="http://schemas.microsoft.com/office/drawing/2014/main" id="{86FD4CEA-D923-0CC2-9CA2-D6A1B5A1F3A8}"/>
                </a:ext>
              </a:extLst>
            </p:cNvPr>
            <p:cNvGrpSpPr/>
            <p:nvPr/>
          </p:nvGrpSpPr>
          <p:grpSpPr>
            <a:xfrm>
              <a:off x="0" y="9023657"/>
              <a:ext cx="18288000" cy="1263343"/>
              <a:chOff x="0" y="9023657"/>
              <a:chExt cx="18288000" cy="1263343"/>
            </a:xfrm>
          </p:grpSpPr>
          <p:grpSp>
            <p:nvGrpSpPr>
              <p:cNvPr id="2" name="Group 2">
                <a:extLst>
                  <a:ext uri="{FF2B5EF4-FFF2-40B4-BE49-F238E27FC236}">
                    <a16:creationId xmlns:a16="http://schemas.microsoft.com/office/drawing/2014/main" id="{E9D08347-603C-AD17-3295-65FE312AE36B}"/>
                  </a:ext>
                </a:extLst>
              </p:cNvPr>
              <p:cNvGrpSpPr/>
              <p:nvPr/>
            </p:nvGrpSpPr>
            <p:grpSpPr>
              <a:xfrm>
                <a:off x="0" y="9023657"/>
                <a:ext cx="18288000" cy="1263343"/>
                <a:chOff x="0" y="0"/>
                <a:chExt cx="4816593" cy="332732"/>
              </a:xfrm>
            </p:grpSpPr>
            <p:sp>
              <p:nvSpPr>
                <p:cNvPr id="3" name="Freeform 3">
                  <a:extLst>
                    <a:ext uri="{FF2B5EF4-FFF2-40B4-BE49-F238E27FC236}">
                      <a16:creationId xmlns:a16="http://schemas.microsoft.com/office/drawing/2014/main" id="{E25710DD-3591-43A1-263A-AE31F9530DB2}"/>
                    </a:ext>
                  </a:extLst>
                </p:cNvPr>
                <p:cNvSpPr/>
                <p:nvPr/>
              </p:nvSpPr>
              <p:spPr>
                <a:xfrm>
                  <a:off x="0" y="0"/>
                  <a:ext cx="4816592" cy="332732"/>
                </a:xfrm>
                <a:custGeom>
                  <a:avLst/>
                  <a:gdLst/>
                  <a:ahLst/>
                  <a:cxnLst/>
                  <a:rect l="l" t="t" r="r" b="b"/>
                  <a:pathLst>
                    <a:path w="4816592" h="332732">
                      <a:moveTo>
                        <a:pt x="0" y="0"/>
                      </a:moveTo>
                      <a:lnTo>
                        <a:pt x="4816592" y="0"/>
                      </a:lnTo>
                      <a:lnTo>
                        <a:pt x="4816592" y="332732"/>
                      </a:lnTo>
                      <a:lnTo>
                        <a:pt x="0" y="332732"/>
                      </a:lnTo>
                      <a:close/>
                    </a:path>
                  </a:pathLst>
                </a:custGeom>
                <a:solidFill>
                  <a:srgbClr val="276189"/>
                </a:solidFill>
              </p:spPr>
              <p:txBody>
                <a:bodyPr/>
                <a:lstStyle/>
                <a:p>
                  <a:endParaRPr lang="en-US"/>
                </a:p>
              </p:txBody>
            </p:sp>
            <p:sp>
              <p:nvSpPr>
                <p:cNvPr id="4" name="TextBox 4">
                  <a:extLst>
                    <a:ext uri="{FF2B5EF4-FFF2-40B4-BE49-F238E27FC236}">
                      <a16:creationId xmlns:a16="http://schemas.microsoft.com/office/drawing/2014/main" id="{A006B42F-DFBB-15C9-D2E3-4CFC532923AC}"/>
                    </a:ext>
                  </a:extLst>
                </p:cNvPr>
                <p:cNvSpPr txBox="1"/>
                <p:nvPr/>
              </p:nvSpPr>
              <p:spPr>
                <a:xfrm>
                  <a:off x="0" y="9525"/>
                  <a:ext cx="4816593" cy="323207"/>
                </a:xfrm>
                <a:prstGeom prst="rect">
                  <a:avLst/>
                </a:prstGeom>
              </p:spPr>
              <p:txBody>
                <a:bodyPr lIns="50800" tIns="50800" rIns="50800" bIns="50800" rtlCol="0" anchor="ctr"/>
                <a:lstStyle/>
                <a:p>
                  <a:pPr algn="ctr">
                    <a:lnSpc>
                      <a:spcPts val="2710"/>
                    </a:lnSpc>
                  </a:pPr>
                  <a:endParaRPr/>
                </a:p>
              </p:txBody>
            </p:sp>
          </p:grpSp>
          <p:sp>
            <p:nvSpPr>
              <p:cNvPr id="5" name="Freeform 5">
                <a:extLst>
                  <a:ext uri="{FF2B5EF4-FFF2-40B4-BE49-F238E27FC236}">
                    <a16:creationId xmlns:a16="http://schemas.microsoft.com/office/drawing/2014/main" id="{CB487FF8-0A00-9CA6-4905-CCBEA115744A}"/>
                  </a:ext>
                </a:extLst>
              </p:cNvPr>
              <p:cNvSpPr/>
              <p:nvPr/>
            </p:nvSpPr>
            <p:spPr>
              <a:xfrm>
                <a:off x="306257" y="9149426"/>
                <a:ext cx="1877426" cy="769982"/>
              </a:xfrm>
              <a:custGeom>
                <a:avLst/>
                <a:gdLst/>
                <a:ahLst/>
                <a:cxnLst/>
                <a:rect l="l" t="t" r="r" b="b"/>
                <a:pathLst>
                  <a:path w="1877426" h="769982">
                    <a:moveTo>
                      <a:pt x="0" y="0"/>
                    </a:moveTo>
                    <a:lnTo>
                      <a:pt x="1877426" y="0"/>
                    </a:lnTo>
                    <a:lnTo>
                      <a:pt x="1877426" y="769982"/>
                    </a:lnTo>
                    <a:lnTo>
                      <a:pt x="0" y="769982"/>
                    </a:lnTo>
                    <a:lnTo>
                      <a:pt x="0" y="0"/>
                    </a:lnTo>
                    <a:close/>
                  </a:path>
                </a:pathLst>
              </a:custGeom>
              <a:blipFill>
                <a:blip r:embed="rId2"/>
                <a:stretch>
                  <a:fillRect/>
                </a:stretch>
              </a:blipFill>
            </p:spPr>
            <p:txBody>
              <a:bodyPr/>
              <a:lstStyle/>
              <a:p>
                <a:endParaRPr lang="en-US"/>
              </a:p>
            </p:txBody>
          </p:sp>
          <p:sp>
            <p:nvSpPr>
              <p:cNvPr id="6" name="TextBox 6">
                <a:extLst>
                  <a:ext uri="{FF2B5EF4-FFF2-40B4-BE49-F238E27FC236}">
                    <a16:creationId xmlns:a16="http://schemas.microsoft.com/office/drawing/2014/main" id="{9B093B56-544C-CF3D-3248-0838E52CF696}"/>
                  </a:ext>
                </a:extLst>
              </p:cNvPr>
              <p:cNvSpPr txBox="1"/>
              <p:nvPr/>
            </p:nvSpPr>
            <p:spPr>
              <a:xfrm>
                <a:off x="15990108" y="9057943"/>
                <a:ext cx="2021168" cy="951400"/>
              </a:xfrm>
              <a:prstGeom prst="rect">
                <a:avLst/>
              </a:prstGeom>
            </p:spPr>
            <p:txBody>
              <a:bodyPr lIns="0" tIns="0" rIns="0" bIns="0" rtlCol="0" anchor="t">
                <a:spAutoFit/>
              </a:bodyPr>
              <a:lstStyle/>
              <a:p>
                <a:pPr algn="l">
                  <a:lnSpc>
                    <a:spcPts val="7604"/>
                  </a:lnSpc>
                </a:pPr>
                <a:r>
                  <a:rPr lang="en-US" sz="5431" dirty="0">
                    <a:solidFill>
                      <a:srgbClr val="4CC3E6"/>
                    </a:solidFill>
                    <a:latin typeface="Jakob"/>
                    <a:ea typeface="Jakob"/>
                    <a:cs typeface="Jakob"/>
                    <a:sym typeface="Jakob"/>
                  </a:rPr>
                  <a:t>WAVES</a:t>
                </a:r>
              </a:p>
            </p:txBody>
          </p:sp>
        </p:grpSp>
        <p:sp>
          <p:nvSpPr>
            <p:cNvPr id="8" name="TextBox 8">
              <a:extLst>
                <a:ext uri="{FF2B5EF4-FFF2-40B4-BE49-F238E27FC236}">
                  <a16:creationId xmlns:a16="http://schemas.microsoft.com/office/drawing/2014/main" id="{DF6A5627-202D-AEEA-8B14-51ABECD5859D}"/>
                </a:ext>
              </a:extLst>
            </p:cNvPr>
            <p:cNvSpPr txBox="1"/>
            <p:nvPr/>
          </p:nvSpPr>
          <p:spPr>
            <a:xfrm>
              <a:off x="16223437" y="9838314"/>
              <a:ext cx="1696060" cy="245105"/>
            </a:xfrm>
            <a:prstGeom prst="rect">
              <a:avLst/>
            </a:prstGeom>
          </p:spPr>
          <p:txBody>
            <a:bodyPr lIns="0" tIns="0" rIns="0" bIns="0" rtlCol="0" anchor="t">
              <a:spAutoFit/>
            </a:bodyPr>
            <a:lstStyle/>
            <a:p>
              <a:pPr algn="r">
                <a:lnSpc>
                  <a:spcPts val="1937"/>
                </a:lnSpc>
              </a:pPr>
              <a:r>
                <a:rPr lang="en-US" sz="1699" dirty="0">
                  <a:solidFill>
                    <a:srgbClr val="FFFFFF"/>
                  </a:solidFill>
                  <a:latin typeface="Montserrat"/>
                  <a:ea typeface="Montserrat"/>
                  <a:cs typeface="Montserrat"/>
                  <a:sym typeface="Montserrat"/>
                </a:rPr>
                <a:t>Fall Conference</a:t>
              </a:r>
            </a:p>
          </p:txBody>
        </p:sp>
      </p:grpSp>
      <p:sp>
        <p:nvSpPr>
          <p:cNvPr id="18" name="Freeform 2">
            <a:extLst>
              <a:ext uri="{FF2B5EF4-FFF2-40B4-BE49-F238E27FC236}">
                <a16:creationId xmlns:a16="http://schemas.microsoft.com/office/drawing/2014/main" id="{97761B1E-EB44-26D2-4CB8-C233D44201D6}"/>
              </a:ext>
            </a:extLst>
          </p:cNvPr>
          <p:cNvSpPr/>
          <p:nvPr/>
        </p:nvSpPr>
        <p:spPr>
          <a:xfrm>
            <a:off x="0" y="0"/>
            <a:ext cx="4458241" cy="4458241"/>
          </a:xfrm>
          <a:custGeom>
            <a:avLst/>
            <a:gdLst/>
            <a:ahLst/>
            <a:cxnLst/>
            <a:rect l="l" t="t" r="r" b="b"/>
            <a:pathLst>
              <a:path w="4458241" h="4458241">
                <a:moveTo>
                  <a:pt x="0" y="0"/>
                </a:moveTo>
                <a:lnTo>
                  <a:pt x="4458241" y="0"/>
                </a:lnTo>
                <a:lnTo>
                  <a:pt x="4458241" y="4458241"/>
                </a:lnTo>
                <a:lnTo>
                  <a:pt x="0" y="445824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pic>
        <p:nvPicPr>
          <p:cNvPr id="19" name="Picture 18">
            <a:extLst>
              <a:ext uri="{FF2B5EF4-FFF2-40B4-BE49-F238E27FC236}">
                <a16:creationId xmlns:a16="http://schemas.microsoft.com/office/drawing/2014/main" id="{3A22E51E-FF57-4C02-495A-18ACFD62A39A}"/>
              </a:ext>
            </a:extLst>
          </p:cNvPr>
          <p:cNvPicPr>
            <a:picLocks noChangeAspect="1"/>
          </p:cNvPicPr>
          <p:nvPr/>
        </p:nvPicPr>
        <p:blipFill>
          <a:blip r:embed="rId5"/>
          <a:stretch>
            <a:fillRect/>
          </a:stretch>
        </p:blipFill>
        <p:spPr>
          <a:xfrm>
            <a:off x="10118639" y="858642"/>
            <a:ext cx="7372067" cy="1600200"/>
          </a:xfrm>
          <a:prstGeom prst="rect">
            <a:avLst/>
          </a:prstGeom>
          <a:ln w="228600" cap="sq" cmpd="thickThin">
            <a:solidFill>
              <a:srgbClr val="00B0F0"/>
            </a:solidFill>
            <a:prstDash val="solid"/>
            <a:miter lim="800000"/>
          </a:ln>
          <a:effectLst>
            <a:innerShdw blurRad="76200">
              <a:srgbClr val="000000"/>
            </a:innerShdw>
          </a:effectLst>
        </p:spPr>
      </p:pic>
      <p:sp>
        <p:nvSpPr>
          <p:cNvPr id="9" name="TextBox 8">
            <a:extLst>
              <a:ext uri="{FF2B5EF4-FFF2-40B4-BE49-F238E27FC236}">
                <a16:creationId xmlns:a16="http://schemas.microsoft.com/office/drawing/2014/main" id="{177B6EDC-1543-547A-95D8-6E0D5476860E}"/>
              </a:ext>
            </a:extLst>
          </p:cNvPr>
          <p:cNvSpPr txBox="1"/>
          <p:nvPr/>
        </p:nvSpPr>
        <p:spPr>
          <a:xfrm>
            <a:off x="7696200" y="2857500"/>
            <a:ext cx="10223297" cy="6001643"/>
          </a:xfrm>
          <a:prstGeom prst="rect">
            <a:avLst/>
          </a:prstGeom>
          <a:noFill/>
        </p:spPr>
        <p:txBody>
          <a:bodyPr wrap="square" rtlCol="0">
            <a:spAutoFit/>
          </a:bodyPr>
          <a:lstStyle/>
          <a:p>
            <a:pPr algn="ctr"/>
            <a:r>
              <a:rPr lang="en-US" sz="5400" b="1" dirty="0">
                <a:solidFill>
                  <a:srgbClr val="002060"/>
                </a:solidFill>
                <a:latin typeface="Garamond" panose="02020404030301010803" pitchFamily="18" charset="0"/>
              </a:rPr>
              <a:t>Many of our Volunteers have had personal experience with end-of-life through losses of family and friends. They want to give back or pay it forward to help others who are facing the greatest fear in life: </a:t>
            </a:r>
            <a:r>
              <a:rPr lang="en-US" sz="6000" b="1" dirty="0">
                <a:solidFill>
                  <a:srgbClr val="002060"/>
                </a:solidFill>
                <a:latin typeface="Garamond" panose="02020404030301010803" pitchFamily="18" charset="0"/>
              </a:rPr>
              <a:t>Death.</a:t>
            </a:r>
          </a:p>
        </p:txBody>
      </p:sp>
      <p:pic>
        <p:nvPicPr>
          <p:cNvPr id="10" name="Picture 9">
            <a:extLst>
              <a:ext uri="{FF2B5EF4-FFF2-40B4-BE49-F238E27FC236}">
                <a16:creationId xmlns:a16="http://schemas.microsoft.com/office/drawing/2014/main" id="{F0B6FF9B-75AD-50C0-7296-A48E21AD85B5}"/>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383709">
            <a:off x="3107261" y="484545"/>
            <a:ext cx="4145072" cy="414507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Picture 10">
            <a:extLst>
              <a:ext uri="{FF2B5EF4-FFF2-40B4-BE49-F238E27FC236}">
                <a16:creationId xmlns:a16="http://schemas.microsoft.com/office/drawing/2014/main" id="{C1ED449B-C418-4375-418D-D9DEB91ED718}"/>
              </a:ext>
            </a:extLst>
          </p:cNvPr>
          <p:cNvPicPr>
            <a:picLocks noChangeAspect="1"/>
          </p:cNvPicPr>
          <p:nvPr/>
        </p:nvPicPr>
        <p:blipFill>
          <a:blip r:embed="rId7"/>
          <a:stretch>
            <a:fillRect/>
          </a:stretch>
        </p:blipFill>
        <p:spPr>
          <a:xfrm rot="20773396">
            <a:off x="1151118" y="2737038"/>
            <a:ext cx="2877561" cy="468213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Picture 11">
            <a:extLst>
              <a:ext uri="{FF2B5EF4-FFF2-40B4-BE49-F238E27FC236}">
                <a16:creationId xmlns:a16="http://schemas.microsoft.com/office/drawing/2014/main" id="{12CBA73D-E193-22CE-0E6D-D48EF5751EC3}"/>
              </a:ext>
            </a:extLst>
          </p:cNvPr>
          <p:cNvPicPr>
            <a:picLocks noChangeAspect="1"/>
          </p:cNvPicPr>
          <p:nvPr/>
        </p:nvPicPr>
        <p:blipFill>
          <a:blip r:embed="rId8"/>
          <a:stretch>
            <a:fillRect/>
          </a:stretch>
        </p:blipFill>
        <p:spPr>
          <a:xfrm rot="21390737">
            <a:off x="5323326" y="3790812"/>
            <a:ext cx="2103302" cy="499305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3" name="TextBox 12">
            <a:extLst>
              <a:ext uri="{FF2B5EF4-FFF2-40B4-BE49-F238E27FC236}">
                <a16:creationId xmlns:a16="http://schemas.microsoft.com/office/drawing/2014/main" id="{B4019EBE-A164-537D-B176-E401588E8A75}"/>
              </a:ext>
            </a:extLst>
          </p:cNvPr>
          <p:cNvSpPr txBox="1"/>
          <p:nvPr/>
        </p:nvSpPr>
        <p:spPr>
          <a:xfrm>
            <a:off x="3276600" y="1581732"/>
            <a:ext cx="1524000" cy="523220"/>
          </a:xfrm>
          <a:prstGeom prst="rect">
            <a:avLst/>
          </a:prstGeom>
          <a:noFill/>
        </p:spPr>
        <p:txBody>
          <a:bodyPr wrap="square" rtlCol="0">
            <a:spAutoFit/>
          </a:bodyPr>
          <a:lstStyle/>
          <a:p>
            <a:r>
              <a:rPr lang="en-US" sz="2800" b="1" dirty="0">
                <a:solidFill>
                  <a:srgbClr val="FFFF00"/>
                </a:solidFill>
              </a:rPr>
              <a:t>Russ Lilly</a:t>
            </a:r>
          </a:p>
        </p:txBody>
      </p:sp>
      <p:sp>
        <p:nvSpPr>
          <p:cNvPr id="14" name="TextBox 13">
            <a:extLst>
              <a:ext uri="{FF2B5EF4-FFF2-40B4-BE49-F238E27FC236}">
                <a16:creationId xmlns:a16="http://schemas.microsoft.com/office/drawing/2014/main" id="{5D21A272-92AE-BC0B-8EA4-C3287FFF389A}"/>
              </a:ext>
            </a:extLst>
          </p:cNvPr>
          <p:cNvSpPr txBox="1"/>
          <p:nvPr/>
        </p:nvSpPr>
        <p:spPr>
          <a:xfrm>
            <a:off x="1684576" y="6519516"/>
            <a:ext cx="2286000" cy="523220"/>
          </a:xfrm>
          <a:prstGeom prst="rect">
            <a:avLst/>
          </a:prstGeom>
          <a:noFill/>
        </p:spPr>
        <p:txBody>
          <a:bodyPr wrap="square" rtlCol="0">
            <a:spAutoFit/>
          </a:bodyPr>
          <a:lstStyle/>
          <a:p>
            <a:r>
              <a:rPr lang="en-US" sz="2800" b="1" dirty="0">
                <a:solidFill>
                  <a:srgbClr val="FFFF00"/>
                </a:solidFill>
              </a:rPr>
              <a:t>Usha Ghimire</a:t>
            </a:r>
          </a:p>
        </p:txBody>
      </p:sp>
      <p:sp>
        <p:nvSpPr>
          <p:cNvPr id="15" name="TextBox 14">
            <a:extLst>
              <a:ext uri="{FF2B5EF4-FFF2-40B4-BE49-F238E27FC236}">
                <a16:creationId xmlns:a16="http://schemas.microsoft.com/office/drawing/2014/main" id="{80853DC8-7D17-0184-588F-AEE59C4161DE}"/>
              </a:ext>
            </a:extLst>
          </p:cNvPr>
          <p:cNvSpPr txBox="1"/>
          <p:nvPr/>
        </p:nvSpPr>
        <p:spPr>
          <a:xfrm>
            <a:off x="5715000" y="8097445"/>
            <a:ext cx="1657570" cy="523220"/>
          </a:xfrm>
          <a:prstGeom prst="rect">
            <a:avLst/>
          </a:prstGeom>
          <a:noFill/>
        </p:spPr>
        <p:txBody>
          <a:bodyPr wrap="none" rtlCol="0">
            <a:spAutoFit/>
          </a:bodyPr>
          <a:lstStyle/>
          <a:p>
            <a:r>
              <a:rPr lang="en-US" sz="2800" b="1" dirty="0">
                <a:solidFill>
                  <a:srgbClr val="FFFF00"/>
                </a:solidFill>
              </a:rPr>
              <a:t>Joey Hunt</a:t>
            </a:r>
          </a:p>
        </p:txBody>
      </p:sp>
    </p:spTree>
    <p:extLst>
      <p:ext uri="{BB962C8B-B14F-4D97-AF65-F5344CB8AC3E}">
        <p14:creationId xmlns:p14="http://schemas.microsoft.com/office/powerpoint/2010/main" val="121725549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9B7599-5A35-F2DF-B2A1-6B17E56248F9}"/>
            </a:ext>
          </a:extLst>
        </p:cNvPr>
        <p:cNvGrpSpPr/>
        <p:nvPr/>
      </p:nvGrpSpPr>
      <p:grpSpPr>
        <a:xfrm>
          <a:off x="0" y="0"/>
          <a:ext cx="0" cy="0"/>
          <a:chOff x="0" y="0"/>
          <a:chExt cx="0" cy="0"/>
        </a:xfrm>
      </p:grpSpPr>
      <p:grpSp>
        <p:nvGrpSpPr>
          <p:cNvPr id="17" name="Group 16">
            <a:extLst>
              <a:ext uri="{FF2B5EF4-FFF2-40B4-BE49-F238E27FC236}">
                <a16:creationId xmlns:a16="http://schemas.microsoft.com/office/drawing/2014/main" id="{DED68095-1196-CC9E-AA81-4678A50FA1B5}"/>
              </a:ext>
            </a:extLst>
          </p:cNvPr>
          <p:cNvGrpSpPr/>
          <p:nvPr/>
        </p:nvGrpSpPr>
        <p:grpSpPr>
          <a:xfrm>
            <a:off x="0" y="9023657"/>
            <a:ext cx="18288000" cy="1263343"/>
            <a:chOff x="0" y="9023657"/>
            <a:chExt cx="18288000" cy="1263343"/>
          </a:xfrm>
        </p:grpSpPr>
        <p:grpSp>
          <p:nvGrpSpPr>
            <p:cNvPr id="7" name="Group 6">
              <a:extLst>
                <a:ext uri="{FF2B5EF4-FFF2-40B4-BE49-F238E27FC236}">
                  <a16:creationId xmlns:a16="http://schemas.microsoft.com/office/drawing/2014/main" id="{12337102-A624-73DC-13EE-9770B9DB6B52}"/>
                </a:ext>
              </a:extLst>
            </p:cNvPr>
            <p:cNvGrpSpPr/>
            <p:nvPr/>
          </p:nvGrpSpPr>
          <p:grpSpPr>
            <a:xfrm>
              <a:off x="0" y="9023657"/>
              <a:ext cx="18288000" cy="1263343"/>
              <a:chOff x="0" y="9023657"/>
              <a:chExt cx="18288000" cy="1263343"/>
            </a:xfrm>
          </p:grpSpPr>
          <p:grpSp>
            <p:nvGrpSpPr>
              <p:cNvPr id="2" name="Group 2">
                <a:extLst>
                  <a:ext uri="{FF2B5EF4-FFF2-40B4-BE49-F238E27FC236}">
                    <a16:creationId xmlns:a16="http://schemas.microsoft.com/office/drawing/2014/main" id="{20C2F033-8798-1282-1DEA-12287D5A1C58}"/>
                  </a:ext>
                </a:extLst>
              </p:cNvPr>
              <p:cNvGrpSpPr/>
              <p:nvPr/>
            </p:nvGrpSpPr>
            <p:grpSpPr>
              <a:xfrm>
                <a:off x="0" y="9023657"/>
                <a:ext cx="18288000" cy="1263343"/>
                <a:chOff x="0" y="0"/>
                <a:chExt cx="4816593" cy="332732"/>
              </a:xfrm>
            </p:grpSpPr>
            <p:sp>
              <p:nvSpPr>
                <p:cNvPr id="3" name="Freeform 3">
                  <a:extLst>
                    <a:ext uri="{FF2B5EF4-FFF2-40B4-BE49-F238E27FC236}">
                      <a16:creationId xmlns:a16="http://schemas.microsoft.com/office/drawing/2014/main" id="{5A9F148B-F431-F7CA-9DEC-5F4267737F2D}"/>
                    </a:ext>
                  </a:extLst>
                </p:cNvPr>
                <p:cNvSpPr/>
                <p:nvPr/>
              </p:nvSpPr>
              <p:spPr>
                <a:xfrm>
                  <a:off x="0" y="0"/>
                  <a:ext cx="4816592" cy="332732"/>
                </a:xfrm>
                <a:custGeom>
                  <a:avLst/>
                  <a:gdLst/>
                  <a:ahLst/>
                  <a:cxnLst/>
                  <a:rect l="l" t="t" r="r" b="b"/>
                  <a:pathLst>
                    <a:path w="4816592" h="332732">
                      <a:moveTo>
                        <a:pt x="0" y="0"/>
                      </a:moveTo>
                      <a:lnTo>
                        <a:pt x="4816592" y="0"/>
                      </a:lnTo>
                      <a:lnTo>
                        <a:pt x="4816592" y="332732"/>
                      </a:lnTo>
                      <a:lnTo>
                        <a:pt x="0" y="332732"/>
                      </a:lnTo>
                      <a:close/>
                    </a:path>
                  </a:pathLst>
                </a:custGeom>
                <a:solidFill>
                  <a:srgbClr val="276189"/>
                </a:solidFill>
              </p:spPr>
              <p:txBody>
                <a:bodyPr/>
                <a:lstStyle/>
                <a:p>
                  <a:endParaRPr lang="en-US"/>
                </a:p>
              </p:txBody>
            </p:sp>
            <p:sp>
              <p:nvSpPr>
                <p:cNvPr id="4" name="TextBox 4">
                  <a:extLst>
                    <a:ext uri="{FF2B5EF4-FFF2-40B4-BE49-F238E27FC236}">
                      <a16:creationId xmlns:a16="http://schemas.microsoft.com/office/drawing/2014/main" id="{BF557579-5983-ACBE-912B-B313AF7590BA}"/>
                    </a:ext>
                  </a:extLst>
                </p:cNvPr>
                <p:cNvSpPr txBox="1"/>
                <p:nvPr/>
              </p:nvSpPr>
              <p:spPr>
                <a:xfrm>
                  <a:off x="0" y="9525"/>
                  <a:ext cx="4816593" cy="323207"/>
                </a:xfrm>
                <a:prstGeom prst="rect">
                  <a:avLst/>
                </a:prstGeom>
              </p:spPr>
              <p:txBody>
                <a:bodyPr lIns="50800" tIns="50800" rIns="50800" bIns="50800" rtlCol="0" anchor="ctr"/>
                <a:lstStyle/>
                <a:p>
                  <a:pPr algn="ctr">
                    <a:lnSpc>
                      <a:spcPts val="2710"/>
                    </a:lnSpc>
                  </a:pPr>
                  <a:endParaRPr/>
                </a:p>
              </p:txBody>
            </p:sp>
          </p:grpSp>
          <p:sp>
            <p:nvSpPr>
              <p:cNvPr id="5" name="Freeform 5">
                <a:extLst>
                  <a:ext uri="{FF2B5EF4-FFF2-40B4-BE49-F238E27FC236}">
                    <a16:creationId xmlns:a16="http://schemas.microsoft.com/office/drawing/2014/main" id="{D6D3C64D-E1C6-DC72-6609-3D86A0BC54C7}"/>
                  </a:ext>
                </a:extLst>
              </p:cNvPr>
              <p:cNvSpPr/>
              <p:nvPr/>
            </p:nvSpPr>
            <p:spPr>
              <a:xfrm>
                <a:off x="306257" y="9149426"/>
                <a:ext cx="1877426" cy="769982"/>
              </a:xfrm>
              <a:custGeom>
                <a:avLst/>
                <a:gdLst/>
                <a:ahLst/>
                <a:cxnLst/>
                <a:rect l="l" t="t" r="r" b="b"/>
                <a:pathLst>
                  <a:path w="1877426" h="769982">
                    <a:moveTo>
                      <a:pt x="0" y="0"/>
                    </a:moveTo>
                    <a:lnTo>
                      <a:pt x="1877426" y="0"/>
                    </a:lnTo>
                    <a:lnTo>
                      <a:pt x="1877426" y="769982"/>
                    </a:lnTo>
                    <a:lnTo>
                      <a:pt x="0" y="769982"/>
                    </a:lnTo>
                    <a:lnTo>
                      <a:pt x="0" y="0"/>
                    </a:lnTo>
                    <a:close/>
                  </a:path>
                </a:pathLst>
              </a:custGeom>
              <a:blipFill>
                <a:blip r:embed="rId2"/>
                <a:stretch>
                  <a:fillRect/>
                </a:stretch>
              </a:blipFill>
            </p:spPr>
            <p:txBody>
              <a:bodyPr/>
              <a:lstStyle/>
              <a:p>
                <a:endParaRPr lang="en-US"/>
              </a:p>
            </p:txBody>
          </p:sp>
          <p:sp>
            <p:nvSpPr>
              <p:cNvPr id="6" name="TextBox 6">
                <a:extLst>
                  <a:ext uri="{FF2B5EF4-FFF2-40B4-BE49-F238E27FC236}">
                    <a16:creationId xmlns:a16="http://schemas.microsoft.com/office/drawing/2014/main" id="{F1BAF5E9-7144-9D27-919E-976897E03EEA}"/>
                  </a:ext>
                </a:extLst>
              </p:cNvPr>
              <p:cNvSpPr txBox="1"/>
              <p:nvPr/>
            </p:nvSpPr>
            <p:spPr>
              <a:xfrm>
                <a:off x="15990108" y="9057943"/>
                <a:ext cx="2021168" cy="951400"/>
              </a:xfrm>
              <a:prstGeom prst="rect">
                <a:avLst/>
              </a:prstGeom>
            </p:spPr>
            <p:txBody>
              <a:bodyPr lIns="0" tIns="0" rIns="0" bIns="0" rtlCol="0" anchor="t">
                <a:spAutoFit/>
              </a:bodyPr>
              <a:lstStyle/>
              <a:p>
                <a:pPr algn="l">
                  <a:lnSpc>
                    <a:spcPts val="7604"/>
                  </a:lnSpc>
                </a:pPr>
                <a:r>
                  <a:rPr lang="en-US" sz="5431" dirty="0">
                    <a:solidFill>
                      <a:srgbClr val="4CC3E6"/>
                    </a:solidFill>
                    <a:latin typeface="Jakob"/>
                    <a:ea typeface="Jakob"/>
                    <a:cs typeface="Jakob"/>
                    <a:sym typeface="Jakob"/>
                  </a:rPr>
                  <a:t>WAVES</a:t>
                </a:r>
              </a:p>
            </p:txBody>
          </p:sp>
        </p:grpSp>
        <p:sp>
          <p:nvSpPr>
            <p:cNvPr id="8" name="TextBox 8">
              <a:extLst>
                <a:ext uri="{FF2B5EF4-FFF2-40B4-BE49-F238E27FC236}">
                  <a16:creationId xmlns:a16="http://schemas.microsoft.com/office/drawing/2014/main" id="{99DD1AFF-0505-B095-1ED2-60DFE2FA5E4E}"/>
                </a:ext>
              </a:extLst>
            </p:cNvPr>
            <p:cNvSpPr txBox="1"/>
            <p:nvPr/>
          </p:nvSpPr>
          <p:spPr>
            <a:xfrm>
              <a:off x="16223437" y="9838314"/>
              <a:ext cx="1696060" cy="245105"/>
            </a:xfrm>
            <a:prstGeom prst="rect">
              <a:avLst/>
            </a:prstGeom>
          </p:spPr>
          <p:txBody>
            <a:bodyPr lIns="0" tIns="0" rIns="0" bIns="0" rtlCol="0" anchor="t">
              <a:spAutoFit/>
            </a:bodyPr>
            <a:lstStyle/>
            <a:p>
              <a:pPr algn="r">
                <a:lnSpc>
                  <a:spcPts val="1937"/>
                </a:lnSpc>
              </a:pPr>
              <a:r>
                <a:rPr lang="en-US" sz="1699" dirty="0">
                  <a:solidFill>
                    <a:srgbClr val="FFFFFF"/>
                  </a:solidFill>
                  <a:latin typeface="Montserrat"/>
                  <a:ea typeface="Montserrat"/>
                  <a:cs typeface="Montserrat"/>
                  <a:sym typeface="Montserrat"/>
                </a:rPr>
                <a:t>Fall Conference</a:t>
              </a:r>
            </a:p>
          </p:txBody>
        </p:sp>
      </p:grpSp>
      <p:sp>
        <p:nvSpPr>
          <p:cNvPr id="18" name="Freeform 2">
            <a:extLst>
              <a:ext uri="{FF2B5EF4-FFF2-40B4-BE49-F238E27FC236}">
                <a16:creationId xmlns:a16="http://schemas.microsoft.com/office/drawing/2014/main" id="{5D62620B-A012-E6EF-073C-BC254ABE98E6}"/>
              </a:ext>
            </a:extLst>
          </p:cNvPr>
          <p:cNvSpPr/>
          <p:nvPr/>
        </p:nvSpPr>
        <p:spPr>
          <a:xfrm>
            <a:off x="0" y="0"/>
            <a:ext cx="4458241" cy="4458241"/>
          </a:xfrm>
          <a:custGeom>
            <a:avLst/>
            <a:gdLst/>
            <a:ahLst/>
            <a:cxnLst/>
            <a:rect l="l" t="t" r="r" b="b"/>
            <a:pathLst>
              <a:path w="4458241" h="4458241">
                <a:moveTo>
                  <a:pt x="0" y="0"/>
                </a:moveTo>
                <a:lnTo>
                  <a:pt x="4458241" y="0"/>
                </a:lnTo>
                <a:lnTo>
                  <a:pt x="4458241" y="4458241"/>
                </a:lnTo>
                <a:lnTo>
                  <a:pt x="0" y="445824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pic>
        <p:nvPicPr>
          <p:cNvPr id="19" name="Picture 18">
            <a:extLst>
              <a:ext uri="{FF2B5EF4-FFF2-40B4-BE49-F238E27FC236}">
                <a16:creationId xmlns:a16="http://schemas.microsoft.com/office/drawing/2014/main" id="{DDE4A852-8F5F-E5B0-7838-D0D6EBFD33F0}"/>
              </a:ext>
            </a:extLst>
          </p:cNvPr>
          <p:cNvPicPr>
            <a:picLocks noChangeAspect="1"/>
          </p:cNvPicPr>
          <p:nvPr/>
        </p:nvPicPr>
        <p:blipFill>
          <a:blip r:embed="rId5"/>
          <a:stretch>
            <a:fillRect/>
          </a:stretch>
        </p:blipFill>
        <p:spPr>
          <a:xfrm>
            <a:off x="10118639" y="858642"/>
            <a:ext cx="7372067" cy="1600200"/>
          </a:xfrm>
          <a:prstGeom prst="rect">
            <a:avLst/>
          </a:prstGeom>
          <a:ln w="228600" cap="sq" cmpd="thickThin">
            <a:solidFill>
              <a:srgbClr val="00B0F0"/>
            </a:solidFill>
            <a:prstDash val="solid"/>
            <a:miter lim="800000"/>
          </a:ln>
          <a:effectLst>
            <a:innerShdw blurRad="76200">
              <a:srgbClr val="000000"/>
            </a:innerShdw>
          </a:effectLst>
        </p:spPr>
      </p:pic>
      <p:pic>
        <p:nvPicPr>
          <p:cNvPr id="9" name="Picture 8">
            <a:extLst>
              <a:ext uri="{FF2B5EF4-FFF2-40B4-BE49-F238E27FC236}">
                <a16:creationId xmlns:a16="http://schemas.microsoft.com/office/drawing/2014/main" id="{9DD67E9D-5525-3F16-E7F2-16231303AFFB}"/>
              </a:ext>
            </a:extLst>
          </p:cNvPr>
          <p:cNvPicPr>
            <a:picLocks noChangeAspect="1"/>
          </p:cNvPicPr>
          <p:nvPr/>
        </p:nvPicPr>
        <p:blipFill>
          <a:blip r:embed="rId6"/>
          <a:stretch>
            <a:fillRect/>
          </a:stretch>
        </p:blipFill>
        <p:spPr>
          <a:xfrm rot="21395018">
            <a:off x="3894148" y="854260"/>
            <a:ext cx="5249852" cy="398988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TextBox 9">
            <a:extLst>
              <a:ext uri="{FF2B5EF4-FFF2-40B4-BE49-F238E27FC236}">
                <a16:creationId xmlns:a16="http://schemas.microsoft.com/office/drawing/2014/main" id="{F8168860-0AE3-1D03-9C29-688399EA0008}"/>
              </a:ext>
            </a:extLst>
          </p:cNvPr>
          <p:cNvSpPr txBox="1"/>
          <p:nvPr/>
        </p:nvSpPr>
        <p:spPr>
          <a:xfrm>
            <a:off x="306254" y="5384780"/>
            <a:ext cx="17829346" cy="3416320"/>
          </a:xfrm>
          <a:prstGeom prst="rect">
            <a:avLst/>
          </a:prstGeom>
          <a:noFill/>
        </p:spPr>
        <p:txBody>
          <a:bodyPr wrap="square" rtlCol="0">
            <a:spAutoFit/>
          </a:bodyPr>
          <a:lstStyle/>
          <a:p>
            <a:pPr algn="ctr"/>
            <a:r>
              <a:rPr lang="en-US" sz="5400" b="1" dirty="0">
                <a:solidFill>
                  <a:srgbClr val="002060"/>
                </a:solidFill>
                <a:latin typeface="Garamond" panose="02020404030301010803" pitchFamily="18" charset="0"/>
              </a:rPr>
              <a:t>“When you help someone and they realize how sincere that help and compassion is, that is the best feeling for me. To see the looks on their faces when they know that they are not alone.” </a:t>
            </a:r>
            <a:r>
              <a:rPr lang="en-US" sz="5400" b="1" i="1" dirty="0">
                <a:solidFill>
                  <a:srgbClr val="002060"/>
                </a:solidFill>
                <a:latin typeface="Garamond" panose="02020404030301010803" pitchFamily="18" charset="0"/>
              </a:rPr>
              <a:t>– Diane Sweeney</a:t>
            </a:r>
          </a:p>
        </p:txBody>
      </p:sp>
    </p:spTree>
    <p:extLst>
      <p:ext uri="{BB962C8B-B14F-4D97-AF65-F5344CB8AC3E}">
        <p14:creationId xmlns:p14="http://schemas.microsoft.com/office/powerpoint/2010/main" val="3515345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C0F3FF-0883-124E-0C8F-A7225DC48A28}"/>
            </a:ext>
          </a:extLst>
        </p:cNvPr>
        <p:cNvGrpSpPr/>
        <p:nvPr/>
      </p:nvGrpSpPr>
      <p:grpSpPr>
        <a:xfrm>
          <a:off x="0" y="0"/>
          <a:ext cx="0" cy="0"/>
          <a:chOff x="0" y="0"/>
          <a:chExt cx="0" cy="0"/>
        </a:xfrm>
      </p:grpSpPr>
      <p:grpSp>
        <p:nvGrpSpPr>
          <p:cNvPr id="17" name="Group 16">
            <a:extLst>
              <a:ext uri="{FF2B5EF4-FFF2-40B4-BE49-F238E27FC236}">
                <a16:creationId xmlns:a16="http://schemas.microsoft.com/office/drawing/2014/main" id="{4082E530-26F1-D7DA-6DFB-09C40CA58DD6}"/>
              </a:ext>
            </a:extLst>
          </p:cNvPr>
          <p:cNvGrpSpPr/>
          <p:nvPr/>
        </p:nvGrpSpPr>
        <p:grpSpPr>
          <a:xfrm>
            <a:off x="0" y="9023657"/>
            <a:ext cx="18288000" cy="1263343"/>
            <a:chOff x="0" y="9023657"/>
            <a:chExt cx="18288000" cy="1263343"/>
          </a:xfrm>
        </p:grpSpPr>
        <p:grpSp>
          <p:nvGrpSpPr>
            <p:cNvPr id="7" name="Group 6">
              <a:extLst>
                <a:ext uri="{FF2B5EF4-FFF2-40B4-BE49-F238E27FC236}">
                  <a16:creationId xmlns:a16="http://schemas.microsoft.com/office/drawing/2014/main" id="{C1C97820-CE3A-6ED2-FC7E-FD90B877C33A}"/>
                </a:ext>
              </a:extLst>
            </p:cNvPr>
            <p:cNvGrpSpPr/>
            <p:nvPr/>
          </p:nvGrpSpPr>
          <p:grpSpPr>
            <a:xfrm>
              <a:off x="0" y="9023657"/>
              <a:ext cx="18288000" cy="1263343"/>
              <a:chOff x="0" y="9023657"/>
              <a:chExt cx="18288000" cy="1263343"/>
            </a:xfrm>
          </p:grpSpPr>
          <p:grpSp>
            <p:nvGrpSpPr>
              <p:cNvPr id="2" name="Group 2">
                <a:extLst>
                  <a:ext uri="{FF2B5EF4-FFF2-40B4-BE49-F238E27FC236}">
                    <a16:creationId xmlns:a16="http://schemas.microsoft.com/office/drawing/2014/main" id="{3C2F99F5-7680-4008-E701-328967FAC407}"/>
                  </a:ext>
                </a:extLst>
              </p:cNvPr>
              <p:cNvGrpSpPr/>
              <p:nvPr/>
            </p:nvGrpSpPr>
            <p:grpSpPr>
              <a:xfrm>
                <a:off x="0" y="9023657"/>
                <a:ext cx="18288000" cy="1263343"/>
                <a:chOff x="0" y="0"/>
                <a:chExt cx="4816593" cy="332732"/>
              </a:xfrm>
            </p:grpSpPr>
            <p:sp>
              <p:nvSpPr>
                <p:cNvPr id="3" name="Freeform 3">
                  <a:extLst>
                    <a:ext uri="{FF2B5EF4-FFF2-40B4-BE49-F238E27FC236}">
                      <a16:creationId xmlns:a16="http://schemas.microsoft.com/office/drawing/2014/main" id="{5107867E-E986-2387-F273-612D091E9905}"/>
                    </a:ext>
                  </a:extLst>
                </p:cNvPr>
                <p:cNvSpPr/>
                <p:nvPr/>
              </p:nvSpPr>
              <p:spPr>
                <a:xfrm>
                  <a:off x="0" y="0"/>
                  <a:ext cx="4816592" cy="332732"/>
                </a:xfrm>
                <a:custGeom>
                  <a:avLst/>
                  <a:gdLst/>
                  <a:ahLst/>
                  <a:cxnLst/>
                  <a:rect l="l" t="t" r="r" b="b"/>
                  <a:pathLst>
                    <a:path w="4816592" h="332732">
                      <a:moveTo>
                        <a:pt x="0" y="0"/>
                      </a:moveTo>
                      <a:lnTo>
                        <a:pt x="4816592" y="0"/>
                      </a:lnTo>
                      <a:lnTo>
                        <a:pt x="4816592" y="332732"/>
                      </a:lnTo>
                      <a:lnTo>
                        <a:pt x="0" y="332732"/>
                      </a:lnTo>
                      <a:close/>
                    </a:path>
                  </a:pathLst>
                </a:custGeom>
                <a:solidFill>
                  <a:srgbClr val="276189"/>
                </a:solidFill>
              </p:spPr>
              <p:txBody>
                <a:bodyPr/>
                <a:lstStyle/>
                <a:p>
                  <a:endParaRPr lang="en-US"/>
                </a:p>
              </p:txBody>
            </p:sp>
            <p:sp>
              <p:nvSpPr>
                <p:cNvPr id="4" name="TextBox 4">
                  <a:extLst>
                    <a:ext uri="{FF2B5EF4-FFF2-40B4-BE49-F238E27FC236}">
                      <a16:creationId xmlns:a16="http://schemas.microsoft.com/office/drawing/2014/main" id="{9F210E43-62FA-A0F5-45E5-C342D2E9357D}"/>
                    </a:ext>
                  </a:extLst>
                </p:cNvPr>
                <p:cNvSpPr txBox="1"/>
                <p:nvPr/>
              </p:nvSpPr>
              <p:spPr>
                <a:xfrm>
                  <a:off x="0" y="9525"/>
                  <a:ext cx="4816593" cy="323207"/>
                </a:xfrm>
                <a:prstGeom prst="rect">
                  <a:avLst/>
                </a:prstGeom>
              </p:spPr>
              <p:txBody>
                <a:bodyPr lIns="50800" tIns="50800" rIns="50800" bIns="50800" rtlCol="0" anchor="ctr"/>
                <a:lstStyle/>
                <a:p>
                  <a:pPr algn="ctr">
                    <a:lnSpc>
                      <a:spcPts val="2710"/>
                    </a:lnSpc>
                  </a:pPr>
                  <a:endParaRPr/>
                </a:p>
              </p:txBody>
            </p:sp>
          </p:grpSp>
          <p:sp>
            <p:nvSpPr>
              <p:cNvPr id="5" name="Freeform 5">
                <a:extLst>
                  <a:ext uri="{FF2B5EF4-FFF2-40B4-BE49-F238E27FC236}">
                    <a16:creationId xmlns:a16="http://schemas.microsoft.com/office/drawing/2014/main" id="{BB891E39-33DE-A18C-7E1B-FBC694C3FF4C}"/>
                  </a:ext>
                </a:extLst>
              </p:cNvPr>
              <p:cNvSpPr/>
              <p:nvPr/>
            </p:nvSpPr>
            <p:spPr>
              <a:xfrm>
                <a:off x="306257" y="9149426"/>
                <a:ext cx="1877426" cy="769982"/>
              </a:xfrm>
              <a:custGeom>
                <a:avLst/>
                <a:gdLst/>
                <a:ahLst/>
                <a:cxnLst/>
                <a:rect l="l" t="t" r="r" b="b"/>
                <a:pathLst>
                  <a:path w="1877426" h="769982">
                    <a:moveTo>
                      <a:pt x="0" y="0"/>
                    </a:moveTo>
                    <a:lnTo>
                      <a:pt x="1877426" y="0"/>
                    </a:lnTo>
                    <a:lnTo>
                      <a:pt x="1877426" y="769982"/>
                    </a:lnTo>
                    <a:lnTo>
                      <a:pt x="0" y="769982"/>
                    </a:lnTo>
                    <a:lnTo>
                      <a:pt x="0" y="0"/>
                    </a:lnTo>
                    <a:close/>
                  </a:path>
                </a:pathLst>
              </a:custGeom>
              <a:blipFill>
                <a:blip r:embed="rId2"/>
                <a:stretch>
                  <a:fillRect/>
                </a:stretch>
              </a:blipFill>
            </p:spPr>
            <p:txBody>
              <a:bodyPr/>
              <a:lstStyle/>
              <a:p>
                <a:endParaRPr lang="en-US"/>
              </a:p>
            </p:txBody>
          </p:sp>
          <p:sp>
            <p:nvSpPr>
              <p:cNvPr id="6" name="TextBox 6">
                <a:extLst>
                  <a:ext uri="{FF2B5EF4-FFF2-40B4-BE49-F238E27FC236}">
                    <a16:creationId xmlns:a16="http://schemas.microsoft.com/office/drawing/2014/main" id="{BA31E1E6-8547-2D40-E783-AF4FFB111578}"/>
                  </a:ext>
                </a:extLst>
              </p:cNvPr>
              <p:cNvSpPr txBox="1"/>
              <p:nvPr/>
            </p:nvSpPr>
            <p:spPr>
              <a:xfrm>
                <a:off x="15990108" y="9057943"/>
                <a:ext cx="2021168" cy="951400"/>
              </a:xfrm>
              <a:prstGeom prst="rect">
                <a:avLst/>
              </a:prstGeom>
            </p:spPr>
            <p:txBody>
              <a:bodyPr lIns="0" tIns="0" rIns="0" bIns="0" rtlCol="0" anchor="t">
                <a:spAutoFit/>
              </a:bodyPr>
              <a:lstStyle/>
              <a:p>
                <a:pPr algn="l">
                  <a:lnSpc>
                    <a:spcPts val="7604"/>
                  </a:lnSpc>
                </a:pPr>
                <a:r>
                  <a:rPr lang="en-US" sz="5431" dirty="0">
                    <a:solidFill>
                      <a:srgbClr val="4CC3E6"/>
                    </a:solidFill>
                    <a:latin typeface="Jakob"/>
                    <a:ea typeface="Jakob"/>
                    <a:cs typeface="Jakob"/>
                    <a:sym typeface="Jakob"/>
                  </a:rPr>
                  <a:t>WAVES</a:t>
                </a:r>
              </a:p>
            </p:txBody>
          </p:sp>
        </p:grpSp>
        <p:sp>
          <p:nvSpPr>
            <p:cNvPr id="8" name="TextBox 8">
              <a:extLst>
                <a:ext uri="{FF2B5EF4-FFF2-40B4-BE49-F238E27FC236}">
                  <a16:creationId xmlns:a16="http://schemas.microsoft.com/office/drawing/2014/main" id="{43832428-F1D3-7FDB-ADC8-9432AABFDA37}"/>
                </a:ext>
              </a:extLst>
            </p:cNvPr>
            <p:cNvSpPr txBox="1"/>
            <p:nvPr/>
          </p:nvSpPr>
          <p:spPr>
            <a:xfrm>
              <a:off x="16223437" y="9838314"/>
              <a:ext cx="1696060" cy="245105"/>
            </a:xfrm>
            <a:prstGeom prst="rect">
              <a:avLst/>
            </a:prstGeom>
          </p:spPr>
          <p:txBody>
            <a:bodyPr lIns="0" tIns="0" rIns="0" bIns="0" rtlCol="0" anchor="t">
              <a:spAutoFit/>
            </a:bodyPr>
            <a:lstStyle/>
            <a:p>
              <a:pPr algn="r">
                <a:lnSpc>
                  <a:spcPts val="1937"/>
                </a:lnSpc>
              </a:pPr>
              <a:r>
                <a:rPr lang="en-US" sz="1699" dirty="0">
                  <a:solidFill>
                    <a:srgbClr val="FFFFFF"/>
                  </a:solidFill>
                  <a:latin typeface="Montserrat"/>
                  <a:ea typeface="Montserrat"/>
                  <a:cs typeface="Montserrat"/>
                  <a:sym typeface="Montserrat"/>
                </a:rPr>
                <a:t>Fall Conference</a:t>
              </a:r>
            </a:p>
          </p:txBody>
        </p:sp>
      </p:grpSp>
      <p:sp>
        <p:nvSpPr>
          <p:cNvPr id="18" name="Freeform 2">
            <a:extLst>
              <a:ext uri="{FF2B5EF4-FFF2-40B4-BE49-F238E27FC236}">
                <a16:creationId xmlns:a16="http://schemas.microsoft.com/office/drawing/2014/main" id="{D7F22AFB-4AF7-B160-8693-BF5F1F9CF179}"/>
              </a:ext>
            </a:extLst>
          </p:cNvPr>
          <p:cNvSpPr/>
          <p:nvPr/>
        </p:nvSpPr>
        <p:spPr>
          <a:xfrm>
            <a:off x="0" y="0"/>
            <a:ext cx="4458241" cy="4458241"/>
          </a:xfrm>
          <a:custGeom>
            <a:avLst/>
            <a:gdLst/>
            <a:ahLst/>
            <a:cxnLst/>
            <a:rect l="l" t="t" r="r" b="b"/>
            <a:pathLst>
              <a:path w="4458241" h="4458241">
                <a:moveTo>
                  <a:pt x="0" y="0"/>
                </a:moveTo>
                <a:lnTo>
                  <a:pt x="4458241" y="0"/>
                </a:lnTo>
                <a:lnTo>
                  <a:pt x="4458241" y="4458241"/>
                </a:lnTo>
                <a:lnTo>
                  <a:pt x="0" y="445824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pic>
        <p:nvPicPr>
          <p:cNvPr id="19" name="Picture 18">
            <a:extLst>
              <a:ext uri="{FF2B5EF4-FFF2-40B4-BE49-F238E27FC236}">
                <a16:creationId xmlns:a16="http://schemas.microsoft.com/office/drawing/2014/main" id="{F2F61928-63EF-21AE-2609-1CAB8FAEBCC9}"/>
              </a:ext>
            </a:extLst>
          </p:cNvPr>
          <p:cNvPicPr>
            <a:picLocks noChangeAspect="1"/>
          </p:cNvPicPr>
          <p:nvPr/>
        </p:nvPicPr>
        <p:blipFill>
          <a:blip r:embed="rId5"/>
          <a:stretch>
            <a:fillRect/>
          </a:stretch>
        </p:blipFill>
        <p:spPr>
          <a:xfrm>
            <a:off x="10118639" y="858642"/>
            <a:ext cx="7372067" cy="1600200"/>
          </a:xfrm>
          <a:prstGeom prst="rect">
            <a:avLst/>
          </a:prstGeom>
          <a:ln w="228600" cap="sq" cmpd="thickThin">
            <a:solidFill>
              <a:srgbClr val="00B0F0"/>
            </a:solidFill>
            <a:prstDash val="solid"/>
            <a:miter lim="800000"/>
          </a:ln>
          <a:effectLst>
            <a:innerShdw blurRad="76200">
              <a:srgbClr val="000000"/>
            </a:innerShdw>
          </a:effectLst>
        </p:spPr>
      </p:pic>
      <p:pic>
        <p:nvPicPr>
          <p:cNvPr id="9" name="Picture 8">
            <a:extLst>
              <a:ext uri="{FF2B5EF4-FFF2-40B4-BE49-F238E27FC236}">
                <a16:creationId xmlns:a16="http://schemas.microsoft.com/office/drawing/2014/main" id="{2549DB09-F4CF-FDA1-B4C5-1E7A210BFE5F}"/>
              </a:ext>
            </a:extLst>
          </p:cNvPr>
          <p:cNvPicPr>
            <a:picLocks noChangeAspect="1"/>
          </p:cNvPicPr>
          <p:nvPr/>
        </p:nvPicPr>
        <p:blipFill>
          <a:blip r:embed="rId6"/>
          <a:srcRect b="12903"/>
          <a:stretch>
            <a:fillRect/>
          </a:stretch>
        </p:blipFill>
        <p:spPr>
          <a:xfrm rot="290226">
            <a:off x="4268140" y="723900"/>
            <a:ext cx="4875860" cy="4648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TextBox 9">
            <a:extLst>
              <a:ext uri="{FF2B5EF4-FFF2-40B4-BE49-F238E27FC236}">
                <a16:creationId xmlns:a16="http://schemas.microsoft.com/office/drawing/2014/main" id="{21D84A28-E9C2-FDFF-B6D6-FC978F24AE31}"/>
              </a:ext>
            </a:extLst>
          </p:cNvPr>
          <p:cNvSpPr txBox="1"/>
          <p:nvPr/>
        </p:nvSpPr>
        <p:spPr>
          <a:xfrm>
            <a:off x="152401" y="5516518"/>
            <a:ext cx="17858876" cy="3477875"/>
          </a:xfrm>
          <a:prstGeom prst="rect">
            <a:avLst/>
          </a:prstGeom>
          <a:noFill/>
        </p:spPr>
        <p:txBody>
          <a:bodyPr wrap="square" rtlCol="0">
            <a:spAutoFit/>
          </a:bodyPr>
          <a:lstStyle/>
          <a:p>
            <a:r>
              <a:rPr lang="en-US" sz="4400" b="1" dirty="0">
                <a:solidFill>
                  <a:srgbClr val="002060"/>
                </a:solidFill>
                <a:latin typeface="Garamond" panose="02020404030301010803" pitchFamily="18" charset="0"/>
              </a:rPr>
              <a:t>“In this world we can learn from others, something valuable, lessons from the other person, we provide lessons from our own lives shared with others, especially those we serve. Talking about their lives and our lives help us to connect.  Similarities and differences can bring us together.” </a:t>
            </a:r>
          </a:p>
          <a:p>
            <a:r>
              <a:rPr lang="en-US" sz="4400" b="1" i="1" dirty="0">
                <a:solidFill>
                  <a:srgbClr val="002060"/>
                </a:solidFill>
                <a:latin typeface="Garamond" panose="02020404030301010803" pitchFamily="18" charset="0"/>
              </a:rPr>
              <a:t>											– Hamedane Moustapha</a:t>
            </a:r>
          </a:p>
        </p:txBody>
      </p:sp>
    </p:spTree>
    <p:extLst>
      <p:ext uri="{BB962C8B-B14F-4D97-AF65-F5344CB8AC3E}">
        <p14:creationId xmlns:p14="http://schemas.microsoft.com/office/powerpoint/2010/main" val="4258237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5D9E6A-15DC-9280-6AF1-F1116BD6BA4A}"/>
            </a:ext>
          </a:extLst>
        </p:cNvPr>
        <p:cNvGrpSpPr/>
        <p:nvPr/>
      </p:nvGrpSpPr>
      <p:grpSpPr>
        <a:xfrm>
          <a:off x="0" y="0"/>
          <a:ext cx="0" cy="0"/>
          <a:chOff x="0" y="0"/>
          <a:chExt cx="0" cy="0"/>
        </a:xfrm>
      </p:grpSpPr>
      <p:grpSp>
        <p:nvGrpSpPr>
          <p:cNvPr id="17" name="Group 16">
            <a:extLst>
              <a:ext uri="{FF2B5EF4-FFF2-40B4-BE49-F238E27FC236}">
                <a16:creationId xmlns:a16="http://schemas.microsoft.com/office/drawing/2014/main" id="{B4C8101B-05B5-1FEA-1581-81CB5ECC0F76}"/>
              </a:ext>
            </a:extLst>
          </p:cNvPr>
          <p:cNvGrpSpPr/>
          <p:nvPr/>
        </p:nvGrpSpPr>
        <p:grpSpPr>
          <a:xfrm>
            <a:off x="0" y="9023657"/>
            <a:ext cx="18288000" cy="1263343"/>
            <a:chOff x="0" y="9023657"/>
            <a:chExt cx="18288000" cy="1263343"/>
          </a:xfrm>
        </p:grpSpPr>
        <p:grpSp>
          <p:nvGrpSpPr>
            <p:cNvPr id="7" name="Group 6">
              <a:extLst>
                <a:ext uri="{FF2B5EF4-FFF2-40B4-BE49-F238E27FC236}">
                  <a16:creationId xmlns:a16="http://schemas.microsoft.com/office/drawing/2014/main" id="{3CBEDFCA-8FDE-2B85-1F28-3AA3B8412D0A}"/>
                </a:ext>
              </a:extLst>
            </p:cNvPr>
            <p:cNvGrpSpPr/>
            <p:nvPr/>
          </p:nvGrpSpPr>
          <p:grpSpPr>
            <a:xfrm>
              <a:off x="0" y="9023657"/>
              <a:ext cx="18288000" cy="1263343"/>
              <a:chOff x="0" y="9023657"/>
              <a:chExt cx="18288000" cy="1263343"/>
            </a:xfrm>
          </p:grpSpPr>
          <p:grpSp>
            <p:nvGrpSpPr>
              <p:cNvPr id="2" name="Group 2">
                <a:extLst>
                  <a:ext uri="{FF2B5EF4-FFF2-40B4-BE49-F238E27FC236}">
                    <a16:creationId xmlns:a16="http://schemas.microsoft.com/office/drawing/2014/main" id="{F58250FC-2D98-82AD-2C07-1923263A967E}"/>
                  </a:ext>
                </a:extLst>
              </p:cNvPr>
              <p:cNvGrpSpPr/>
              <p:nvPr/>
            </p:nvGrpSpPr>
            <p:grpSpPr>
              <a:xfrm>
                <a:off x="0" y="9023657"/>
                <a:ext cx="18288000" cy="1263343"/>
                <a:chOff x="0" y="0"/>
                <a:chExt cx="4816593" cy="332732"/>
              </a:xfrm>
            </p:grpSpPr>
            <p:sp>
              <p:nvSpPr>
                <p:cNvPr id="3" name="Freeform 3">
                  <a:extLst>
                    <a:ext uri="{FF2B5EF4-FFF2-40B4-BE49-F238E27FC236}">
                      <a16:creationId xmlns:a16="http://schemas.microsoft.com/office/drawing/2014/main" id="{092323C5-4487-517C-8CD7-CE256E5C0F14}"/>
                    </a:ext>
                  </a:extLst>
                </p:cNvPr>
                <p:cNvSpPr/>
                <p:nvPr/>
              </p:nvSpPr>
              <p:spPr>
                <a:xfrm>
                  <a:off x="0" y="0"/>
                  <a:ext cx="4816592" cy="332732"/>
                </a:xfrm>
                <a:custGeom>
                  <a:avLst/>
                  <a:gdLst/>
                  <a:ahLst/>
                  <a:cxnLst/>
                  <a:rect l="l" t="t" r="r" b="b"/>
                  <a:pathLst>
                    <a:path w="4816592" h="332732">
                      <a:moveTo>
                        <a:pt x="0" y="0"/>
                      </a:moveTo>
                      <a:lnTo>
                        <a:pt x="4816592" y="0"/>
                      </a:lnTo>
                      <a:lnTo>
                        <a:pt x="4816592" y="332732"/>
                      </a:lnTo>
                      <a:lnTo>
                        <a:pt x="0" y="332732"/>
                      </a:lnTo>
                      <a:close/>
                    </a:path>
                  </a:pathLst>
                </a:custGeom>
                <a:solidFill>
                  <a:srgbClr val="276189"/>
                </a:solidFill>
              </p:spPr>
              <p:txBody>
                <a:bodyPr/>
                <a:lstStyle/>
                <a:p>
                  <a:endParaRPr lang="en-US"/>
                </a:p>
              </p:txBody>
            </p:sp>
            <p:sp>
              <p:nvSpPr>
                <p:cNvPr id="4" name="TextBox 4">
                  <a:extLst>
                    <a:ext uri="{FF2B5EF4-FFF2-40B4-BE49-F238E27FC236}">
                      <a16:creationId xmlns:a16="http://schemas.microsoft.com/office/drawing/2014/main" id="{54C23176-EAB7-1E41-CFCC-B4A9DDCADF55}"/>
                    </a:ext>
                  </a:extLst>
                </p:cNvPr>
                <p:cNvSpPr txBox="1"/>
                <p:nvPr/>
              </p:nvSpPr>
              <p:spPr>
                <a:xfrm>
                  <a:off x="0" y="9525"/>
                  <a:ext cx="4816593" cy="323207"/>
                </a:xfrm>
                <a:prstGeom prst="rect">
                  <a:avLst/>
                </a:prstGeom>
              </p:spPr>
              <p:txBody>
                <a:bodyPr lIns="50800" tIns="50800" rIns="50800" bIns="50800" rtlCol="0" anchor="ctr"/>
                <a:lstStyle/>
                <a:p>
                  <a:pPr algn="ctr">
                    <a:lnSpc>
                      <a:spcPts val="2710"/>
                    </a:lnSpc>
                  </a:pPr>
                  <a:endParaRPr/>
                </a:p>
              </p:txBody>
            </p:sp>
          </p:grpSp>
          <p:sp>
            <p:nvSpPr>
              <p:cNvPr id="5" name="Freeform 5">
                <a:extLst>
                  <a:ext uri="{FF2B5EF4-FFF2-40B4-BE49-F238E27FC236}">
                    <a16:creationId xmlns:a16="http://schemas.microsoft.com/office/drawing/2014/main" id="{9662014D-E49A-084F-7FFC-A76466D8E73B}"/>
                  </a:ext>
                </a:extLst>
              </p:cNvPr>
              <p:cNvSpPr/>
              <p:nvPr/>
            </p:nvSpPr>
            <p:spPr>
              <a:xfrm>
                <a:off x="306257" y="9149426"/>
                <a:ext cx="1877426" cy="769982"/>
              </a:xfrm>
              <a:custGeom>
                <a:avLst/>
                <a:gdLst/>
                <a:ahLst/>
                <a:cxnLst/>
                <a:rect l="l" t="t" r="r" b="b"/>
                <a:pathLst>
                  <a:path w="1877426" h="769982">
                    <a:moveTo>
                      <a:pt x="0" y="0"/>
                    </a:moveTo>
                    <a:lnTo>
                      <a:pt x="1877426" y="0"/>
                    </a:lnTo>
                    <a:lnTo>
                      <a:pt x="1877426" y="769982"/>
                    </a:lnTo>
                    <a:lnTo>
                      <a:pt x="0" y="769982"/>
                    </a:lnTo>
                    <a:lnTo>
                      <a:pt x="0" y="0"/>
                    </a:lnTo>
                    <a:close/>
                  </a:path>
                </a:pathLst>
              </a:custGeom>
              <a:blipFill>
                <a:blip r:embed="rId2"/>
                <a:stretch>
                  <a:fillRect/>
                </a:stretch>
              </a:blipFill>
            </p:spPr>
            <p:txBody>
              <a:bodyPr/>
              <a:lstStyle/>
              <a:p>
                <a:endParaRPr lang="en-US"/>
              </a:p>
            </p:txBody>
          </p:sp>
          <p:sp>
            <p:nvSpPr>
              <p:cNvPr id="6" name="TextBox 6">
                <a:extLst>
                  <a:ext uri="{FF2B5EF4-FFF2-40B4-BE49-F238E27FC236}">
                    <a16:creationId xmlns:a16="http://schemas.microsoft.com/office/drawing/2014/main" id="{2933306C-C3E0-95FA-C4AC-6912DB4E1F13}"/>
                  </a:ext>
                </a:extLst>
              </p:cNvPr>
              <p:cNvSpPr txBox="1"/>
              <p:nvPr/>
            </p:nvSpPr>
            <p:spPr>
              <a:xfrm>
                <a:off x="15990108" y="9057943"/>
                <a:ext cx="2021168" cy="951400"/>
              </a:xfrm>
              <a:prstGeom prst="rect">
                <a:avLst/>
              </a:prstGeom>
            </p:spPr>
            <p:txBody>
              <a:bodyPr lIns="0" tIns="0" rIns="0" bIns="0" rtlCol="0" anchor="t">
                <a:spAutoFit/>
              </a:bodyPr>
              <a:lstStyle/>
              <a:p>
                <a:pPr algn="l">
                  <a:lnSpc>
                    <a:spcPts val="7604"/>
                  </a:lnSpc>
                </a:pPr>
                <a:r>
                  <a:rPr lang="en-US" sz="5431" dirty="0">
                    <a:solidFill>
                      <a:srgbClr val="4CC3E6"/>
                    </a:solidFill>
                    <a:latin typeface="Jakob"/>
                    <a:ea typeface="Jakob"/>
                    <a:cs typeface="Jakob"/>
                    <a:sym typeface="Jakob"/>
                  </a:rPr>
                  <a:t>WAVES</a:t>
                </a:r>
              </a:p>
            </p:txBody>
          </p:sp>
        </p:grpSp>
        <p:sp>
          <p:nvSpPr>
            <p:cNvPr id="8" name="TextBox 8">
              <a:extLst>
                <a:ext uri="{FF2B5EF4-FFF2-40B4-BE49-F238E27FC236}">
                  <a16:creationId xmlns:a16="http://schemas.microsoft.com/office/drawing/2014/main" id="{44CA8781-0C52-B386-8F9C-C0B2D4A9D868}"/>
                </a:ext>
              </a:extLst>
            </p:cNvPr>
            <p:cNvSpPr txBox="1"/>
            <p:nvPr/>
          </p:nvSpPr>
          <p:spPr>
            <a:xfrm>
              <a:off x="16223437" y="9838314"/>
              <a:ext cx="1696060" cy="245105"/>
            </a:xfrm>
            <a:prstGeom prst="rect">
              <a:avLst/>
            </a:prstGeom>
          </p:spPr>
          <p:txBody>
            <a:bodyPr lIns="0" tIns="0" rIns="0" bIns="0" rtlCol="0" anchor="t">
              <a:spAutoFit/>
            </a:bodyPr>
            <a:lstStyle/>
            <a:p>
              <a:pPr algn="r">
                <a:lnSpc>
                  <a:spcPts val="1937"/>
                </a:lnSpc>
              </a:pPr>
              <a:r>
                <a:rPr lang="en-US" sz="1699" dirty="0">
                  <a:solidFill>
                    <a:srgbClr val="FFFFFF"/>
                  </a:solidFill>
                  <a:latin typeface="Montserrat"/>
                  <a:ea typeface="Montserrat"/>
                  <a:cs typeface="Montserrat"/>
                  <a:sym typeface="Montserrat"/>
                </a:rPr>
                <a:t>Fall Conference</a:t>
              </a:r>
            </a:p>
          </p:txBody>
        </p:sp>
      </p:grpSp>
      <p:sp>
        <p:nvSpPr>
          <p:cNvPr id="18" name="Freeform 2">
            <a:extLst>
              <a:ext uri="{FF2B5EF4-FFF2-40B4-BE49-F238E27FC236}">
                <a16:creationId xmlns:a16="http://schemas.microsoft.com/office/drawing/2014/main" id="{BA39E25D-69EC-E5C0-F35E-7389913C02FF}"/>
              </a:ext>
            </a:extLst>
          </p:cNvPr>
          <p:cNvSpPr/>
          <p:nvPr/>
        </p:nvSpPr>
        <p:spPr>
          <a:xfrm>
            <a:off x="0" y="0"/>
            <a:ext cx="4458241" cy="4458241"/>
          </a:xfrm>
          <a:custGeom>
            <a:avLst/>
            <a:gdLst/>
            <a:ahLst/>
            <a:cxnLst/>
            <a:rect l="l" t="t" r="r" b="b"/>
            <a:pathLst>
              <a:path w="4458241" h="4458241">
                <a:moveTo>
                  <a:pt x="0" y="0"/>
                </a:moveTo>
                <a:lnTo>
                  <a:pt x="4458241" y="0"/>
                </a:lnTo>
                <a:lnTo>
                  <a:pt x="4458241" y="4458241"/>
                </a:lnTo>
                <a:lnTo>
                  <a:pt x="0" y="445824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pic>
        <p:nvPicPr>
          <p:cNvPr id="19" name="Picture 18">
            <a:extLst>
              <a:ext uri="{FF2B5EF4-FFF2-40B4-BE49-F238E27FC236}">
                <a16:creationId xmlns:a16="http://schemas.microsoft.com/office/drawing/2014/main" id="{E5D86908-6267-B757-2B7A-236D73DF4F5E}"/>
              </a:ext>
            </a:extLst>
          </p:cNvPr>
          <p:cNvPicPr>
            <a:picLocks noChangeAspect="1"/>
          </p:cNvPicPr>
          <p:nvPr/>
        </p:nvPicPr>
        <p:blipFill>
          <a:blip r:embed="rId5"/>
          <a:stretch>
            <a:fillRect/>
          </a:stretch>
        </p:blipFill>
        <p:spPr>
          <a:xfrm>
            <a:off x="10118639" y="858642"/>
            <a:ext cx="7372067" cy="1600200"/>
          </a:xfrm>
          <a:prstGeom prst="rect">
            <a:avLst/>
          </a:prstGeom>
          <a:ln w="228600" cap="sq" cmpd="thickThin">
            <a:solidFill>
              <a:srgbClr val="00B0F0"/>
            </a:solidFill>
            <a:prstDash val="solid"/>
            <a:miter lim="800000"/>
          </a:ln>
          <a:effectLst>
            <a:innerShdw blurRad="76200">
              <a:srgbClr val="000000"/>
            </a:innerShdw>
          </a:effectLst>
        </p:spPr>
      </p:pic>
      <p:sp>
        <p:nvSpPr>
          <p:cNvPr id="10" name="TextBox 9">
            <a:extLst>
              <a:ext uri="{FF2B5EF4-FFF2-40B4-BE49-F238E27FC236}">
                <a16:creationId xmlns:a16="http://schemas.microsoft.com/office/drawing/2014/main" id="{C8424943-62A8-E279-3AFF-0DA5DE07AADE}"/>
              </a:ext>
            </a:extLst>
          </p:cNvPr>
          <p:cNvSpPr txBox="1"/>
          <p:nvPr/>
        </p:nvSpPr>
        <p:spPr>
          <a:xfrm>
            <a:off x="4" y="4213330"/>
            <a:ext cx="18287996" cy="4770537"/>
          </a:xfrm>
          <a:prstGeom prst="rect">
            <a:avLst/>
          </a:prstGeom>
          <a:noFill/>
        </p:spPr>
        <p:txBody>
          <a:bodyPr wrap="square" rtlCol="0">
            <a:spAutoFit/>
          </a:bodyPr>
          <a:lstStyle/>
          <a:p>
            <a:r>
              <a:rPr lang="en-US" sz="3800" b="1" dirty="0">
                <a:solidFill>
                  <a:srgbClr val="002060"/>
                </a:solidFill>
                <a:latin typeface="Garamond" panose="02020404030301010803" pitchFamily="18" charset="0"/>
              </a:rPr>
              <a:t>“I am an artist who works across a vast number of mediums - from painting, to sculpture, to crafting (crochet). I am an herbalist. I've also studied end of life doula services.</a:t>
            </a:r>
          </a:p>
          <a:p>
            <a:r>
              <a:rPr lang="en-US" sz="3800" b="1" dirty="0">
                <a:solidFill>
                  <a:srgbClr val="002060"/>
                </a:solidFill>
                <a:latin typeface="Garamond" panose="02020404030301010803" pitchFamily="18" charset="0"/>
              </a:rPr>
              <a:t>“I believe that everyone deserves to cross over with someone witnessing and supporting their journey to the other side. I believe that death in America has become something that is hidden away, and thus has become something people are frightened of. I think it's important to sit with patients and help them understand what's happening to their bodies and help them process it.” </a:t>
            </a:r>
            <a:r>
              <a:rPr lang="en-US" sz="3800" b="1" i="1" dirty="0">
                <a:solidFill>
                  <a:srgbClr val="002060"/>
                </a:solidFill>
                <a:latin typeface="Garamond" panose="02020404030301010803" pitchFamily="18" charset="0"/>
              </a:rPr>
              <a:t>– Reagan Stafford-Tarin</a:t>
            </a:r>
          </a:p>
        </p:txBody>
      </p:sp>
      <p:pic>
        <p:nvPicPr>
          <p:cNvPr id="11" name="Picture 10" descr="A screenshot of a volunteer spotlight&#10;&#10;AI-generated content may be incorrect.">
            <a:extLst>
              <a:ext uri="{FF2B5EF4-FFF2-40B4-BE49-F238E27FC236}">
                <a16:creationId xmlns:a16="http://schemas.microsoft.com/office/drawing/2014/main" id="{80085A9E-BA4E-2EF9-E567-8C8A419FFB64}"/>
              </a:ext>
            </a:extLst>
          </p:cNvPr>
          <p:cNvPicPr>
            <a:picLocks noChangeAspect="1"/>
          </p:cNvPicPr>
          <p:nvPr/>
        </p:nvPicPr>
        <p:blipFill>
          <a:blip r:embed="rId6">
            <a:extLst>
              <a:ext uri="{28A0092B-C50C-407E-A947-70E740481C1C}">
                <a14:useLocalDpi xmlns:a14="http://schemas.microsoft.com/office/drawing/2010/main" val="0"/>
              </a:ext>
            </a:extLst>
          </a:blip>
          <a:srcRect l="52038" t="20241" r="12279" b="48443"/>
          <a:stretch>
            <a:fillRect/>
          </a:stretch>
        </p:blipFill>
        <p:spPr>
          <a:xfrm rot="21233804">
            <a:off x="4058659" y="336149"/>
            <a:ext cx="3785942" cy="378594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064876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E537F3-C189-489E-C510-33B9087F188A}"/>
            </a:ext>
          </a:extLst>
        </p:cNvPr>
        <p:cNvGrpSpPr/>
        <p:nvPr/>
      </p:nvGrpSpPr>
      <p:grpSpPr>
        <a:xfrm>
          <a:off x="0" y="0"/>
          <a:ext cx="0" cy="0"/>
          <a:chOff x="0" y="0"/>
          <a:chExt cx="0" cy="0"/>
        </a:xfrm>
      </p:grpSpPr>
      <p:grpSp>
        <p:nvGrpSpPr>
          <p:cNvPr id="17" name="Group 16">
            <a:extLst>
              <a:ext uri="{FF2B5EF4-FFF2-40B4-BE49-F238E27FC236}">
                <a16:creationId xmlns:a16="http://schemas.microsoft.com/office/drawing/2014/main" id="{9BBDDBF2-1B78-5934-59EE-BE55B2022C5E}"/>
              </a:ext>
            </a:extLst>
          </p:cNvPr>
          <p:cNvGrpSpPr/>
          <p:nvPr/>
        </p:nvGrpSpPr>
        <p:grpSpPr>
          <a:xfrm>
            <a:off x="0" y="9023657"/>
            <a:ext cx="18288000" cy="1263343"/>
            <a:chOff x="0" y="9023657"/>
            <a:chExt cx="18288000" cy="1263343"/>
          </a:xfrm>
        </p:grpSpPr>
        <p:grpSp>
          <p:nvGrpSpPr>
            <p:cNvPr id="7" name="Group 6">
              <a:extLst>
                <a:ext uri="{FF2B5EF4-FFF2-40B4-BE49-F238E27FC236}">
                  <a16:creationId xmlns:a16="http://schemas.microsoft.com/office/drawing/2014/main" id="{B5059F5F-D69F-844E-7DC6-82F7B8911118}"/>
                </a:ext>
              </a:extLst>
            </p:cNvPr>
            <p:cNvGrpSpPr/>
            <p:nvPr/>
          </p:nvGrpSpPr>
          <p:grpSpPr>
            <a:xfrm>
              <a:off x="0" y="9023657"/>
              <a:ext cx="18288000" cy="1263343"/>
              <a:chOff x="0" y="9023657"/>
              <a:chExt cx="18288000" cy="1263343"/>
            </a:xfrm>
          </p:grpSpPr>
          <p:grpSp>
            <p:nvGrpSpPr>
              <p:cNvPr id="2" name="Group 2">
                <a:extLst>
                  <a:ext uri="{FF2B5EF4-FFF2-40B4-BE49-F238E27FC236}">
                    <a16:creationId xmlns:a16="http://schemas.microsoft.com/office/drawing/2014/main" id="{A2851413-46AD-1DCD-DD85-CCB45BD65463}"/>
                  </a:ext>
                </a:extLst>
              </p:cNvPr>
              <p:cNvGrpSpPr/>
              <p:nvPr/>
            </p:nvGrpSpPr>
            <p:grpSpPr>
              <a:xfrm>
                <a:off x="0" y="9023657"/>
                <a:ext cx="18288000" cy="1263343"/>
                <a:chOff x="0" y="0"/>
                <a:chExt cx="4816593" cy="332732"/>
              </a:xfrm>
            </p:grpSpPr>
            <p:sp>
              <p:nvSpPr>
                <p:cNvPr id="3" name="Freeform 3">
                  <a:extLst>
                    <a:ext uri="{FF2B5EF4-FFF2-40B4-BE49-F238E27FC236}">
                      <a16:creationId xmlns:a16="http://schemas.microsoft.com/office/drawing/2014/main" id="{5EE2860E-DB6F-7D71-AC86-513DED5EFBBB}"/>
                    </a:ext>
                  </a:extLst>
                </p:cNvPr>
                <p:cNvSpPr/>
                <p:nvPr/>
              </p:nvSpPr>
              <p:spPr>
                <a:xfrm>
                  <a:off x="0" y="0"/>
                  <a:ext cx="4816592" cy="332732"/>
                </a:xfrm>
                <a:custGeom>
                  <a:avLst/>
                  <a:gdLst/>
                  <a:ahLst/>
                  <a:cxnLst/>
                  <a:rect l="l" t="t" r="r" b="b"/>
                  <a:pathLst>
                    <a:path w="4816592" h="332732">
                      <a:moveTo>
                        <a:pt x="0" y="0"/>
                      </a:moveTo>
                      <a:lnTo>
                        <a:pt x="4816592" y="0"/>
                      </a:lnTo>
                      <a:lnTo>
                        <a:pt x="4816592" y="332732"/>
                      </a:lnTo>
                      <a:lnTo>
                        <a:pt x="0" y="332732"/>
                      </a:lnTo>
                      <a:close/>
                    </a:path>
                  </a:pathLst>
                </a:custGeom>
                <a:solidFill>
                  <a:srgbClr val="276189"/>
                </a:solidFill>
              </p:spPr>
              <p:txBody>
                <a:bodyPr/>
                <a:lstStyle/>
                <a:p>
                  <a:endParaRPr lang="en-US"/>
                </a:p>
              </p:txBody>
            </p:sp>
            <p:sp>
              <p:nvSpPr>
                <p:cNvPr id="4" name="TextBox 4">
                  <a:extLst>
                    <a:ext uri="{FF2B5EF4-FFF2-40B4-BE49-F238E27FC236}">
                      <a16:creationId xmlns:a16="http://schemas.microsoft.com/office/drawing/2014/main" id="{259B395D-390A-EED2-2348-615103D44800}"/>
                    </a:ext>
                  </a:extLst>
                </p:cNvPr>
                <p:cNvSpPr txBox="1"/>
                <p:nvPr/>
              </p:nvSpPr>
              <p:spPr>
                <a:xfrm>
                  <a:off x="0" y="9525"/>
                  <a:ext cx="4816593" cy="323207"/>
                </a:xfrm>
                <a:prstGeom prst="rect">
                  <a:avLst/>
                </a:prstGeom>
              </p:spPr>
              <p:txBody>
                <a:bodyPr lIns="50800" tIns="50800" rIns="50800" bIns="50800" rtlCol="0" anchor="ctr"/>
                <a:lstStyle/>
                <a:p>
                  <a:pPr algn="ctr">
                    <a:lnSpc>
                      <a:spcPts val="2710"/>
                    </a:lnSpc>
                  </a:pPr>
                  <a:endParaRPr/>
                </a:p>
              </p:txBody>
            </p:sp>
          </p:grpSp>
          <p:sp>
            <p:nvSpPr>
              <p:cNvPr id="5" name="Freeform 5">
                <a:extLst>
                  <a:ext uri="{FF2B5EF4-FFF2-40B4-BE49-F238E27FC236}">
                    <a16:creationId xmlns:a16="http://schemas.microsoft.com/office/drawing/2014/main" id="{9DE0AE2D-9791-27FE-0283-EE8B2C3EE21F}"/>
                  </a:ext>
                </a:extLst>
              </p:cNvPr>
              <p:cNvSpPr/>
              <p:nvPr/>
            </p:nvSpPr>
            <p:spPr>
              <a:xfrm>
                <a:off x="306257" y="9149426"/>
                <a:ext cx="1877426" cy="769982"/>
              </a:xfrm>
              <a:custGeom>
                <a:avLst/>
                <a:gdLst/>
                <a:ahLst/>
                <a:cxnLst/>
                <a:rect l="l" t="t" r="r" b="b"/>
                <a:pathLst>
                  <a:path w="1877426" h="769982">
                    <a:moveTo>
                      <a:pt x="0" y="0"/>
                    </a:moveTo>
                    <a:lnTo>
                      <a:pt x="1877426" y="0"/>
                    </a:lnTo>
                    <a:lnTo>
                      <a:pt x="1877426" y="769982"/>
                    </a:lnTo>
                    <a:lnTo>
                      <a:pt x="0" y="769982"/>
                    </a:lnTo>
                    <a:lnTo>
                      <a:pt x="0" y="0"/>
                    </a:lnTo>
                    <a:close/>
                  </a:path>
                </a:pathLst>
              </a:custGeom>
              <a:blipFill>
                <a:blip r:embed="rId2"/>
                <a:stretch>
                  <a:fillRect/>
                </a:stretch>
              </a:blipFill>
            </p:spPr>
            <p:txBody>
              <a:bodyPr/>
              <a:lstStyle/>
              <a:p>
                <a:endParaRPr lang="en-US"/>
              </a:p>
            </p:txBody>
          </p:sp>
          <p:sp>
            <p:nvSpPr>
              <p:cNvPr id="6" name="TextBox 6">
                <a:extLst>
                  <a:ext uri="{FF2B5EF4-FFF2-40B4-BE49-F238E27FC236}">
                    <a16:creationId xmlns:a16="http://schemas.microsoft.com/office/drawing/2014/main" id="{BEC79B62-D48E-8DE3-BF9E-5700A1CEF7F9}"/>
                  </a:ext>
                </a:extLst>
              </p:cNvPr>
              <p:cNvSpPr txBox="1"/>
              <p:nvPr/>
            </p:nvSpPr>
            <p:spPr>
              <a:xfrm>
                <a:off x="15990108" y="9057943"/>
                <a:ext cx="2021168" cy="951400"/>
              </a:xfrm>
              <a:prstGeom prst="rect">
                <a:avLst/>
              </a:prstGeom>
            </p:spPr>
            <p:txBody>
              <a:bodyPr lIns="0" tIns="0" rIns="0" bIns="0" rtlCol="0" anchor="t">
                <a:spAutoFit/>
              </a:bodyPr>
              <a:lstStyle/>
              <a:p>
                <a:pPr algn="l">
                  <a:lnSpc>
                    <a:spcPts val="7604"/>
                  </a:lnSpc>
                </a:pPr>
                <a:r>
                  <a:rPr lang="en-US" sz="5431" dirty="0">
                    <a:solidFill>
                      <a:srgbClr val="4CC3E6"/>
                    </a:solidFill>
                    <a:latin typeface="Jakob"/>
                    <a:ea typeface="Jakob"/>
                    <a:cs typeface="Jakob"/>
                    <a:sym typeface="Jakob"/>
                  </a:rPr>
                  <a:t>WAVES</a:t>
                </a:r>
              </a:p>
            </p:txBody>
          </p:sp>
        </p:grpSp>
        <p:sp>
          <p:nvSpPr>
            <p:cNvPr id="8" name="TextBox 8">
              <a:extLst>
                <a:ext uri="{FF2B5EF4-FFF2-40B4-BE49-F238E27FC236}">
                  <a16:creationId xmlns:a16="http://schemas.microsoft.com/office/drawing/2014/main" id="{2A84810F-21C1-F227-2CCE-DC3838744DFC}"/>
                </a:ext>
              </a:extLst>
            </p:cNvPr>
            <p:cNvSpPr txBox="1"/>
            <p:nvPr/>
          </p:nvSpPr>
          <p:spPr>
            <a:xfrm>
              <a:off x="16223437" y="9838314"/>
              <a:ext cx="1696060" cy="245105"/>
            </a:xfrm>
            <a:prstGeom prst="rect">
              <a:avLst/>
            </a:prstGeom>
          </p:spPr>
          <p:txBody>
            <a:bodyPr lIns="0" tIns="0" rIns="0" bIns="0" rtlCol="0" anchor="t">
              <a:spAutoFit/>
            </a:bodyPr>
            <a:lstStyle/>
            <a:p>
              <a:pPr algn="r">
                <a:lnSpc>
                  <a:spcPts val="1937"/>
                </a:lnSpc>
              </a:pPr>
              <a:r>
                <a:rPr lang="en-US" sz="1699" dirty="0">
                  <a:solidFill>
                    <a:srgbClr val="FFFFFF"/>
                  </a:solidFill>
                  <a:latin typeface="Montserrat"/>
                  <a:ea typeface="Montserrat"/>
                  <a:cs typeface="Montserrat"/>
                  <a:sym typeface="Montserrat"/>
                </a:rPr>
                <a:t>Fall Conference</a:t>
              </a:r>
            </a:p>
          </p:txBody>
        </p:sp>
      </p:grpSp>
      <p:sp>
        <p:nvSpPr>
          <p:cNvPr id="18" name="Freeform 2">
            <a:extLst>
              <a:ext uri="{FF2B5EF4-FFF2-40B4-BE49-F238E27FC236}">
                <a16:creationId xmlns:a16="http://schemas.microsoft.com/office/drawing/2014/main" id="{93CD69EB-3927-B61D-A8D7-DCDFE35F9791}"/>
              </a:ext>
            </a:extLst>
          </p:cNvPr>
          <p:cNvSpPr/>
          <p:nvPr/>
        </p:nvSpPr>
        <p:spPr>
          <a:xfrm>
            <a:off x="0" y="0"/>
            <a:ext cx="4458241" cy="4458241"/>
          </a:xfrm>
          <a:custGeom>
            <a:avLst/>
            <a:gdLst/>
            <a:ahLst/>
            <a:cxnLst/>
            <a:rect l="l" t="t" r="r" b="b"/>
            <a:pathLst>
              <a:path w="4458241" h="4458241">
                <a:moveTo>
                  <a:pt x="0" y="0"/>
                </a:moveTo>
                <a:lnTo>
                  <a:pt x="4458241" y="0"/>
                </a:lnTo>
                <a:lnTo>
                  <a:pt x="4458241" y="4458241"/>
                </a:lnTo>
                <a:lnTo>
                  <a:pt x="0" y="445824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pic>
        <p:nvPicPr>
          <p:cNvPr id="19" name="Picture 18">
            <a:extLst>
              <a:ext uri="{FF2B5EF4-FFF2-40B4-BE49-F238E27FC236}">
                <a16:creationId xmlns:a16="http://schemas.microsoft.com/office/drawing/2014/main" id="{A05C5DDB-7353-9E18-81C6-7892CC4277C8}"/>
              </a:ext>
            </a:extLst>
          </p:cNvPr>
          <p:cNvPicPr>
            <a:picLocks noChangeAspect="1"/>
          </p:cNvPicPr>
          <p:nvPr/>
        </p:nvPicPr>
        <p:blipFill>
          <a:blip r:embed="rId5"/>
          <a:stretch>
            <a:fillRect/>
          </a:stretch>
        </p:blipFill>
        <p:spPr>
          <a:xfrm>
            <a:off x="10118639" y="858642"/>
            <a:ext cx="7372067" cy="1600200"/>
          </a:xfrm>
          <a:prstGeom prst="rect">
            <a:avLst/>
          </a:prstGeom>
          <a:ln w="228600" cap="sq" cmpd="thickThin">
            <a:solidFill>
              <a:srgbClr val="00B0F0"/>
            </a:solidFill>
            <a:prstDash val="solid"/>
            <a:miter lim="800000"/>
          </a:ln>
          <a:effectLst>
            <a:innerShdw blurRad="76200">
              <a:srgbClr val="000000"/>
            </a:innerShdw>
          </a:effectLst>
        </p:spPr>
      </p:pic>
      <p:sp>
        <p:nvSpPr>
          <p:cNvPr id="9" name="TextBox 8">
            <a:extLst>
              <a:ext uri="{FF2B5EF4-FFF2-40B4-BE49-F238E27FC236}">
                <a16:creationId xmlns:a16="http://schemas.microsoft.com/office/drawing/2014/main" id="{A2055284-56F2-C1E8-D130-29BC6448FE1B}"/>
              </a:ext>
            </a:extLst>
          </p:cNvPr>
          <p:cNvSpPr txBox="1"/>
          <p:nvPr/>
        </p:nvSpPr>
        <p:spPr>
          <a:xfrm>
            <a:off x="1143000" y="2843166"/>
            <a:ext cx="14097000" cy="3170099"/>
          </a:xfrm>
          <a:prstGeom prst="rect">
            <a:avLst/>
          </a:prstGeom>
          <a:noFill/>
        </p:spPr>
        <p:txBody>
          <a:bodyPr wrap="square" rtlCol="0">
            <a:spAutoFit/>
          </a:bodyPr>
          <a:lstStyle/>
          <a:p>
            <a:r>
              <a:rPr lang="en-US" sz="4000" b="1" dirty="0">
                <a:solidFill>
                  <a:srgbClr val="002060"/>
                </a:solidFill>
                <a:latin typeface="Garamond" panose="02020404030301010803" pitchFamily="18" charset="0"/>
              </a:rPr>
              <a:t>“I’m about quality time with others, I’m a people person having worked in the service industry for many years. I enjoy getting to know people from all different cultures, I love to travel, learning about what others do, their lives, their culture, histories and backgrounds.” </a:t>
            </a:r>
            <a:r>
              <a:rPr lang="en-US" sz="4000" b="1" i="1" dirty="0">
                <a:solidFill>
                  <a:srgbClr val="002060"/>
                </a:solidFill>
                <a:latin typeface="Garamond" panose="02020404030301010803" pitchFamily="18" charset="0"/>
              </a:rPr>
              <a:t>– Jessica Turner</a:t>
            </a:r>
          </a:p>
        </p:txBody>
      </p:sp>
      <p:sp>
        <p:nvSpPr>
          <p:cNvPr id="10" name="TextBox 9">
            <a:extLst>
              <a:ext uri="{FF2B5EF4-FFF2-40B4-BE49-F238E27FC236}">
                <a16:creationId xmlns:a16="http://schemas.microsoft.com/office/drawing/2014/main" id="{FD446836-EA66-D54B-9A24-16D211910117}"/>
              </a:ext>
            </a:extLst>
          </p:cNvPr>
          <p:cNvSpPr txBox="1"/>
          <p:nvPr/>
        </p:nvSpPr>
        <p:spPr>
          <a:xfrm>
            <a:off x="3818486" y="6191360"/>
            <a:ext cx="14097000" cy="2554545"/>
          </a:xfrm>
          <a:prstGeom prst="rect">
            <a:avLst/>
          </a:prstGeom>
          <a:noFill/>
        </p:spPr>
        <p:txBody>
          <a:bodyPr wrap="square" rtlCol="0">
            <a:spAutoFit/>
          </a:bodyPr>
          <a:lstStyle/>
          <a:p>
            <a:r>
              <a:rPr lang="en-US" sz="4000" b="1" dirty="0">
                <a:solidFill>
                  <a:srgbClr val="002060"/>
                </a:solidFill>
                <a:latin typeface="Garamond" panose="02020404030301010803" pitchFamily="18" charset="0"/>
              </a:rPr>
              <a:t>“I want to give back whenever I can. Hospice helped my parents. I want to help the elderly and dying… Great to be there, helping out.  I’m not a big talker,  but I like to work hard in the background….Put a smile on someone’s face.” </a:t>
            </a:r>
            <a:r>
              <a:rPr lang="en-US" sz="4000" b="1" i="1" dirty="0">
                <a:solidFill>
                  <a:srgbClr val="002060"/>
                </a:solidFill>
                <a:latin typeface="Garamond" panose="02020404030301010803" pitchFamily="18" charset="0"/>
              </a:rPr>
              <a:t>– Jim Woehler</a:t>
            </a:r>
          </a:p>
        </p:txBody>
      </p:sp>
    </p:spTree>
    <p:extLst>
      <p:ext uri="{BB962C8B-B14F-4D97-AF65-F5344CB8AC3E}">
        <p14:creationId xmlns:p14="http://schemas.microsoft.com/office/powerpoint/2010/main" val="221112711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3F908B-C08D-B1CF-8C3D-0566BAEA940E}"/>
            </a:ext>
          </a:extLst>
        </p:cNvPr>
        <p:cNvGrpSpPr/>
        <p:nvPr/>
      </p:nvGrpSpPr>
      <p:grpSpPr>
        <a:xfrm>
          <a:off x="0" y="0"/>
          <a:ext cx="0" cy="0"/>
          <a:chOff x="0" y="0"/>
          <a:chExt cx="0" cy="0"/>
        </a:xfrm>
      </p:grpSpPr>
      <p:grpSp>
        <p:nvGrpSpPr>
          <p:cNvPr id="17" name="Group 16">
            <a:extLst>
              <a:ext uri="{FF2B5EF4-FFF2-40B4-BE49-F238E27FC236}">
                <a16:creationId xmlns:a16="http://schemas.microsoft.com/office/drawing/2014/main" id="{9FD6345C-ECB1-DB44-15C3-280A2184F61A}"/>
              </a:ext>
            </a:extLst>
          </p:cNvPr>
          <p:cNvGrpSpPr/>
          <p:nvPr/>
        </p:nvGrpSpPr>
        <p:grpSpPr>
          <a:xfrm>
            <a:off x="0" y="9023657"/>
            <a:ext cx="18288000" cy="1263343"/>
            <a:chOff x="0" y="9023657"/>
            <a:chExt cx="18288000" cy="1263343"/>
          </a:xfrm>
        </p:grpSpPr>
        <p:grpSp>
          <p:nvGrpSpPr>
            <p:cNvPr id="7" name="Group 6">
              <a:extLst>
                <a:ext uri="{FF2B5EF4-FFF2-40B4-BE49-F238E27FC236}">
                  <a16:creationId xmlns:a16="http://schemas.microsoft.com/office/drawing/2014/main" id="{D28DC7EA-442F-C3C0-E8AF-1CA4AF7293C2}"/>
                </a:ext>
              </a:extLst>
            </p:cNvPr>
            <p:cNvGrpSpPr/>
            <p:nvPr/>
          </p:nvGrpSpPr>
          <p:grpSpPr>
            <a:xfrm>
              <a:off x="0" y="9023657"/>
              <a:ext cx="18288000" cy="1263343"/>
              <a:chOff x="0" y="9023657"/>
              <a:chExt cx="18288000" cy="1263343"/>
            </a:xfrm>
          </p:grpSpPr>
          <p:grpSp>
            <p:nvGrpSpPr>
              <p:cNvPr id="2" name="Group 2">
                <a:extLst>
                  <a:ext uri="{FF2B5EF4-FFF2-40B4-BE49-F238E27FC236}">
                    <a16:creationId xmlns:a16="http://schemas.microsoft.com/office/drawing/2014/main" id="{35499274-9E86-C05C-B601-31478DEB1DDB}"/>
                  </a:ext>
                </a:extLst>
              </p:cNvPr>
              <p:cNvGrpSpPr/>
              <p:nvPr/>
            </p:nvGrpSpPr>
            <p:grpSpPr>
              <a:xfrm>
                <a:off x="0" y="9023657"/>
                <a:ext cx="18288000" cy="1263343"/>
                <a:chOff x="0" y="0"/>
                <a:chExt cx="4816593" cy="332732"/>
              </a:xfrm>
            </p:grpSpPr>
            <p:sp>
              <p:nvSpPr>
                <p:cNvPr id="3" name="Freeform 3">
                  <a:extLst>
                    <a:ext uri="{FF2B5EF4-FFF2-40B4-BE49-F238E27FC236}">
                      <a16:creationId xmlns:a16="http://schemas.microsoft.com/office/drawing/2014/main" id="{FB9BBE4F-5CD7-1C33-D821-C55DF9A122F5}"/>
                    </a:ext>
                  </a:extLst>
                </p:cNvPr>
                <p:cNvSpPr/>
                <p:nvPr/>
              </p:nvSpPr>
              <p:spPr>
                <a:xfrm>
                  <a:off x="0" y="0"/>
                  <a:ext cx="4816592" cy="332732"/>
                </a:xfrm>
                <a:custGeom>
                  <a:avLst/>
                  <a:gdLst/>
                  <a:ahLst/>
                  <a:cxnLst/>
                  <a:rect l="l" t="t" r="r" b="b"/>
                  <a:pathLst>
                    <a:path w="4816592" h="332732">
                      <a:moveTo>
                        <a:pt x="0" y="0"/>
                      </a:moveTo>
                      <a:lnTo>
                        <a:pt x="4816592" y="0"/>
                      </a:lnTo>
                      <a:lnTo>
                        <a:pt x="4816592" y="332732"/>
                      </a:lnTo>
                      <a:lnTo>
                        <a:pt x="0" y="332732"/>
                      </a:lnTo>
                      <a:close/>
                    </a:path>
                  </a:pathLst>
                </a:custGeom>
                <a:solidFill>
                  <a:srgbClr val="276189"/>
                </a:solidFill>
              </p:spPr>
              <p:txBody>
                <a:bodyPr/>
                <a:lstStyle/>
                <a:p>
                  <a:endParaRPr lang="en-US"/>
                </a:p>
              </p:txBody>
            </p:sp>
            <p:sp>
              <p:nvSpPr>
                <p:cNvPr id="4" name="TextBox 4">
                  <a:extLst>
                    <a:ext uri="{FF2B5EF4-FFF2-40B4-BE49-F238E27FC236}">
                      <a16:creationId xmlns:a16="http://schemas.microsoft.com/office/drawing/2014/main" id="{3A4878DF-A643-5BC3-DB0E-C4C0198DD4AF}"/>
                    </a:ext>
                  </a:extLst>
                </p:cNvPr>
                <p:cNvSpPr txBox="1"/>
                <p:nvPr/>
              </p:nvSpPr>
              <p:spPr>
                <a:xfrm>
                  <a:off x="0" y="9525"/>
                  <a:ext cx="4816593" cy="323207"/>
                </a:xfrm>
                <a:prstGeom prst="rect">
                  <a:avLst/>
                </a:prstGeom>
              </p:spPr>
              <p:txBody>
                <a:bodyPr lIns="50800" tIns="50800" rIns="50800" bIns="50800" rtlCol="0" anchor="ctr"/>
                <a:lstStyle/>
                <a:p>
                  <a:pPr algn="ctr">
                    <a:lnSpc>
                      <a:spcPts val="2710"/>
                    </a:lnSpc>
                  </a:pPr>
                  <a:endParaRPr/>
                </a:p>
              </p:txBody>
            </p:sp>
          </p:grpSp>
          <p:sp>
            <p:nvSpPr>
              <p:cNvPr id="5" name="Freeform 5">
                <a:extLst>
                  <a:ext uri="{FF2B5EF4-FFF2-40B4-BE49-F238E27FC236}">
                    <a16:creationId xmlns:a16="http://schemas.microsoft.com/office/drawing/2014/main" id="{42B810E6-C8B8-1DF4-4D3D-EFD238339890}"/>
                  </a:ext>
                </a:extLst>
              </p:cNvPr>
              <p:cNvSpPr/>
              <p:nvPr/>
            </p:nvSpPr>
            <p:spPr>
              <a:xfrm>
                <a:off x="306257" y="9149426"/>
                <a:ext cx="1877426" cy="769982"/>
              </a:xfrm>
              <a:custGeom>
                <a:avLst/>
                <a:gdLst/>
                <a:ahLst/>
                <a:cxnLst/>
                <a:rect l="l" t="t" r="r" b="b"/>
                <a:pathLst>
                  <a:path w="1877426" h="769982">
                    <a:moveTo>
                      <a:pt x="0" y="0"/>
                    </a:moveTo>
                    <a:lnTo>
                      <a:pt x="1877426" y="0"/>
                    </a:lnTo>
                    <a:lnTo>
                      <a:pt x="1877426" y="769982"/>
                    </a:lnTo>
                    <a:lnTo>
                      <a:pt x="0" y="769982"/>
                    </a:lnTo>
                    <a:lnTo>
                      <a:pt x="0" y="0"/>
                    </a:lnTo>
                    <a:close/>
                  </a:path>
                </a:pathLst>
              </a:custGeom>
              <a:blipFill>
                <a:blip r:embed="rId2"/>
                <a:stretch>
                  <a:fillRect/>
                </a:stretch>
              </a:blipFill>
            </p:spPr>
            <p:txBody>
              <a:bodyPr/>
              <a:lstStyle/>
              <a:p>
                <a:endParaRPr lang="en-US"/>
              </a:p>
            </p:txBody>
          </p:sp>
          <p:sp>
            <p:nvSpPr>
              <p:cNvPr id="6" name="TextBox 6">
                <a:extLst>
                  <a:ext uri="{FF2B5EF4-FFF2-40B4-BE49-F238E27FC236}">
                    <a16:creationId xmlns:a16="http://schemas.microsoft.com/office/drawing/2014/main" id="{470377A1-0500-D47C-A60C-FD145A8BBD5A}"/>
                  </a:ext>
                </a:extLst>
              </p:cNvPr>
              <p:cNvSpPr txBox="1"/>
              <p:nvPr/>
            </p:nvSpPr>
            <p:spPr>
              <a:xfrm>
                <a:off x="15990108" y="9057943"/>
                <a:ext cx="2021168" cy="951400"/>
              </a:xfrm>
              <a:prstGeom prst="rect">
                <a:avLst/>
              </a:prstGeom>
            </p:spPr>
            <p:txBody>
              <a:bodyPr lIns="0" tIns="0" rIns="0" bIns="0" rtlCol="0" anchor="t">
                <a:spAutoFit/>
              </a:bodyPr>
              <a:lstStyle/>
              <a:p>
                <a:pPr algn="l">
                  <a:lnSpc>
                    <a:spcPts val="7604"/>
                  </a:lnSpc>
                </a:pPr>
                <a:r>
                  <a:rPr lang="en-US" sz="5431" dirty="0">
                    <a:solidFill>
                      <a:srgbClr val="4CC3E6"/>
                    </a:solidFill>
                    <a:latin typeface="Jakob"/>
                    <a:ea typeface="Jakob"/>
                    <a:cs typeface="Jakob"/>
                    <a:sym typeface="Jakob"/>
                  </a:rPr>
                  <a:t>WAVES</a:t>
                </a:r>
              </a:p>
            </p:txBody>
          </p:sp>
        </p:grpSp>
        <p:sp>
          <p:nvSpPr>
            <p:cNvPr id="8" name="TextBox 8">
              <a:extLst>
                <a:ext uri="{FF2B5EF4-FFF2-40B4-BE49-F238E27FC236}">
                  <a16:creationId xmlns:a16="http://schemas.microsoft.com/office/drawing/2014/main" id="{17B0F928-298E-AE93-0F5D-EC8454F2D0B3}"/>
                </a:ext>
              </a:extLst>
            </p:cNvPr>
            <p:cNvSpPr txBox="1"/>
            <p:nvPr/>
          </p:nvSpPr>
          <p:spPr>
            <a:xfrm>
              <a:off x="16223437" y="9838314"/>
              <a:ext cx="1696060" cy="245105"/>
            </a:xfrm>
            <a:prstGeom prst="rect">
              <a:avLst/>
            </a:prstGeom>
          </p:spPr>
          <p:txBody>
            <a:bodyPr lIns="0" tIns="0" rIns="0" bIns="0" rtlCol="0" anchor="t">
              <a:spAutoFit/>
            </a:bodyPr>
            <a:lstStyle/>
            <a:p>
              <a:pPr algn="r">
                <a:lnSpc>
                  <a:spcPts val="1937"/>
                </a:lnSpc>
              </a:pPr>
              <a:r>
                <a:rPr lang="en-US" sz="1699" dirty="0">
                  <a:solidFill>
                    <a:srgbClr val="FFFFFF"/>
                  </a:solidFill>
                  <a:latin typeface="Montserrat"/>
                  <a:ea typeface="Montserrat"/>
                  <a:cs typeface="Montserrat"/>
                  <a:sym typeface="Montserrat"/>
                </a:rPr>
                <a:t>Fall Conference</a:t>
              </a:r>
            </a:p>
          </p:txBody>
        </p:sp>
      </p:grpSp>
      <p:sp>
        <p:nvSpPr>
          <p:cNvPr id="18" name="Freeform 2">
            <a:extLst>
              <a:ext uri="{FF2B5EF4-FFF2-40B4-BE49-F238E27FC236}">
                <a16:creationId xmlns:a16="http://schemas.microsoft.com/office/drawing/2014/main" id="{F8E7AF71-63FD-1E60-BC18-C7349306E900}"/>
              </a:ext>
            </a:extLst>
          </p:cNvPr>
          <p:cNvSpPr/>
          <p:nvPr/>
        </p:nvSpPr>
        <p:spPr>
          <a:xfrm>
            <a:off x="0" y="0"/>
            <a:ext cx="4458241" cy="4458241"/>
          </a:xfrm>
          <a:custGeom>
            <a:avLst/>
            <a:gdLst/>
            <a:ahLst/>
            <a:cxnLst/>
            <a:rect l="l" t="t" r="r" b="b"/>
            <a:pathLst>
              <a:path w="4458241" h="4458241">
                <a:moveTo>
                  <a:pt x="0" y="0"/>
                </a:moveTo>
                <a:lnTo>
                  <a:pt x="4458241" y="0"/>
                </a:lnTo>
                <a:lnTo>
                  <a:pt x="4458241" y="4458241"/>
                </a:lnTo>
                <a:lnTo>
                  <a:pt x="0" y="445824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pic>
        <p:nvPicPr>
          <p:cNvPr id="19" name="Picture 18">
            <a:extLst>
              <a:ext uri="{FF2B5EF4-FFF2-40B4-BE49-F238E27FC236}">
                <a16:creationId xmlns:a16="http://schemas.microsoft.com/office/drawing/2014/main" id="{9C4A02FB-8123-B129-7543-37D558F8E638}"/>
              </a:ext>
            </a:extLst>
          </p:cNvPr>
          <p:cNvPicPr>
            <a:picLocks noChangeAspect="1"/>
          </p:cNvPicPr>
          <p:nvPr/>
        </p:nvPicPr>
        <p:blipFill>
          <a:blip r:embed="rId5"/>
          <a:stretch>
            <a:fillRect/>
          </a:stretch>
        </p:blipFill>
        <p:spPr>
          <a:xfrm>
            <a:off x="10118639" y="858642"/>
            <a:ext cx="7372067" cy="1600200"/>
          </a:xfrm>
          <a:prstGeom prst="rect">
            <a:avLst/>
          </a:prstGeom>
          <a:ln w="228600" cap="sq" cmpd="thickThin">
            <a:solidFill>
              <a:srgbClr val="00B0F0"/>
            </a:solidFill>
            <a:prstDash val="solid"/>
            <a:miter lim="800000"/>
          </a:ln>
          <a:effectLst>
            <a:innerShdw blurRad="76200">
              <a:srgbClr val="000000"/>
            </a:innerShdw>
          </a:effectLst>
        </p:spPr>
      </p:pic>
      <p:sp>
        <p:nvSpPr>
          <p:cNvPr id="9" name="TextBox 8">
            <a:extLst>
              <a:ext uri="{FF2B5EF4-FFF2-40B4-BE49-F238E27FC236}">
                <a16:creationId xmlns:a16="http://schemas.microsoft.com/office/drawing/2014/main" id="{7F733F0A-B1F2-39BC-CE8F-6D6C8E43F56F}"/>
              </a:ext>
            </a:extLst>
          </p:cNvPr>
          <p:cNvSpPr txBox="1"/>
          <p:nvPr/>
        </p:nvSpPr>
        <p:spPr>
          <a:xfrm>
            <a:off x="1219200" y="2705100"/>
            <a:ext cx="16792076" cy="3785652"/>
          </a:xfrm>
          <a:prstGeom prst="rect">
            <a:avLst/>
          </a:prstGeom>
          <a:noFill/>
        </p:spPr>
        <p:txBody>
          <a:bodyPr wrap="square" rtlCol="0">
            <a:spAutoFit/>
          </a:bodyPr>
          <a:lstStyle/>
          <a:p>
            <a:r>
              <a:rPr lang="en-US" sz="4000" b="1" dirty="0">
                <a:solidFill>
                  <a:srgbClr val="002060"/>
                </a:solidFill>
                <a:latin typeface="Garamond" panose="02020404030301010803" pitchFamily="18" charset="0"/>
              </a:rPr>
              <a:t>“I love to ask people questions about their life and to find out who they are, what is their life like and what things do we have in common… I think my past experiences and my desire to have a future in healthcare makes me a good fit. I’ve been around Hospice staff. I care about my patients and want to be there to support others. I love to serve others and to give back to my community.” </a:t>
            </a:r>
            <a:r>
              <a:rPr lang="en-US" sz="4000" b="1" i="1" dirty="0">
                <a:solidFill>
                  <a:srgbClr val="002060"/>
                </a:solidFill>
                <a:latin typeface="Garamond" panose="02020404030301010803" pitchFamily="18" charset="0"/>
              </a:rPr>
              <a:t>– Morgan Barrette</a:t>
            </a:r>
          </a:p>
        </p:txBody>
      </p:sp>
      <p:sp>
        <p:nvSpPr>
          <p:cNvPr id="10" name="TextBox 9">
            <a:extLst>
              <a:ext uri="{FF2B5EF4-FFF2-40B4-BE49-F238E27FC236}">
                <a16:creationId xmlns:a16="http://schemas.microsoft.com/office/drawing/2014/main" id="{5ECAB12D-8D4F-D7D2-008F-D363A81AD5E5}"/>
              </a:ext>
            </a:extLst>
          </p:cNvPr>
          <p:cNvSpPr txBox="1"/>
          <p:nvPr/>
        </p:nvSpPr>
        <p:spPr>
          <a:xfrm>
            <a:off x="214560" y="6743700"/>
            <a:ext cx="17858876" cy="1938992"/>
          </a:xfrm>
          <a:prstGeom prst="rect">
            <a:avLst/>
          </a:prstGeom>
          <a:noFill/>
        </p:spPr>
        <p:txBody>
          <a:bodyPr wrap="square" rtlCol="0">
            <a:spAutoFit/>
          </a:bodyPr>
          <a:lstStyle/>
          <a:p>
            <a:r>
              <a:rPr lang="en-US" sz="4000" b="1" dirty="0">
                <a:solidFill>
                  <a:srgbClr val="002060"/>
                </a:solidFill>
                <a:latin typeface="Garamond" panose="02020404030301010803" pitchFamily="18" charset="0"/>
              </a:rPr>
              <a:t>“I’m very intrigued with people’s stories, love learning about people by asking them questions about themselves, I run off their vibe …smiles open hearts, …take pride in getting to know people.” </a:t>
            </a:r>
            <a:r>
              <a:rPr lang="en-US" sz="4000" b="1" i="1" dirty="0">
                <a:solidFill>
                  <a:srgbClr val="002060"/>
                </a:solidFill>
                <a:latin typeface="Garamond" panose="02020404030301010803" pitchFamily="18" charset="0"/>
              </a:rPr>
              <a:t>– Sarah Buschmann</a:t>
            </a:r>
          </a:p>
        </p:txBody>
      </p:sp>
    </p:spTree>
    <p:extLst>
      <p:ext uri="{BB962C8B-B14F-4D97-AF65-F5344CB8AC3E}">
        <p14:creationId xmlns:p14="http://schemas.microsoft.com/office/powerpoint/2010/main" val="376094868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5CB51B-835B-0751-0D38-F9EEBBD6B1DC}"/>
            </a:ext>
          </a:extLst>
        </p:cNvPr>
        <p:cNvGrpSpPr/>
        <p:nvPr/>
      </p:nvGrpSpPr>
      <p:grpSpPr>
        <a:xfrm>
          <a:off x="0" y="0"/>
          <a:ext cx="0" cy="0"/>
          <a:chOff x="0" y="0"/>
          <a:chExt cx="0" cy="0"/>
        </a:xfrm>
      </p:grpSpPr>
      <p:grpSp>
        <p:nvGrpSpPr>
          <p:cNvPr id="17" name="Group 16">
            <a:extLst>
              <a:ext uri="{FF2B5EF4-FFF2-40B4-BE49-F238E27FC236}">
                <a16:creationId xmlns:a16="http://schemas.microsoft.com/office/drawing/2014/main" id="{C2817412-3F10-5A69-A612-04FAF2F437D1}"/>
              </a:ext>
            </a:extLst>
          </p:cNvPr>
          <p:cNvGrpSpPr/>
          <p:nvPr/>
        </p:nvGrpSpPr>
        <p:grpSpPr>
          <a:xfrm>
            <a:off x="0" y="9023657"/>
            <a:ext cx="18288000" cy="1263343"/>
            <a:chOff x="0" y="9023657"/>
            <a:chExt cx="18288000" cy="1263343"/>
          </a:xfrm>
        </p:grpSpPr>
        <p:grpSp>
          <p:nvGrpSpPr>
            <p:cNvPr id="7" name="Group 6">
              <a:extLst>
                <a:ext uri="{FF2B5EF4-FFF2-40B4-BE49-F238E27FC236}">
                  <a16:creationId xmlns:a16="http://schemas.microsoft.com/office/drawing/2014/main" id="{D358506D-91DA-B94C-5A3B-DFBB79EBEE38}"/>
                </a:ext>
              </a:extLst>
            </p:cNvPr>
            <p:cNvGrpSpPr/>
            <p:nvPr/>
          </p:nvGrpSpPr>
          <p:grpSpPr>
            <a:xfrm>
              <a:off x="0" y="9023657"/>
              <a:ext cx="18288000" cy="1263343"/>
              <a:chOff x="0" y="9023657"/>
              <a:chExt cx="18288000" cy="1263343"/>
            </a:xfrm>
          </p:grpSpPr>
          <p:grpSp>
            <p:nvGrpSpPr>
              <p:cNvPr id="2" name="Group 2">
                <a:extLst>
                  <a:ext uri="{FF2B5EF4-FFF2-40B4-BE49-F238E27FC236}">
                    <a16:creationId xmlns:a16="http://schemas.microsoft.com/office/drawing/2014/main" id="{A6EF8D1F-5956-84B6-2FD9-4E4431A8361F}"/>
                  </a:ext>
                </a:extLst>
              </p:cNvPr>
              <p:cNvGrpSpPr/>
              <p:nvPr/>
            </p:nvGrpSpPr>
            <p:grpSpPr>
              <a:xfrm>
                <a:off x="0" y="9023657"/>
                <a:ext cx="18288000" cy="1263343"/>
                <a:chOff x="0" y="0"/>
                <a:chExt cx="4816593" cy="332732"/>
              </a:xfrm>
            </p:grpSpPr>
            <p:sp>
              <p:nvSpPr>
                <p:cNvPr id="3" name="Freeform 3">
                  <a:extLst>
                    <a:ext uri="{FF2B5EF4-FFF2-40B4-BE49-F238E27FC236}">
                      <a16:creationId xmlns:a16="http://schemas.microsoft.com/office/drawing/2014/main" id="{70B3DD89-BC7C-FD70-A07A-B430445084E5}"/>
                    </a:ext>
                  </a:extLst>
                </p:cNvPr>
                <p:cNvSpPr/>
                <p:nvPr/>
              </p:nvSpPr>
              <p:spPr>
                <a:xfrm>
                  <a:off x="0" y="0"/>
                  <a:ext cx="4816592" cy="332732"/>
                </a:xfrm>
                <a:custGeom>
                  <a:avLst/>
                  <a:gdLst/>
                  <a:ahLst/>
                  <a:cxnLst/>
                  <a:rect l="l" t="t" r="r" b="b"/>
                  <a:pathLst>
                    <a:path w="4816592" h="332732">
                      <a:moveTo>
                        <a:pt x="0" y="0"/>
                      </a:moveTo>
                      <a:lnTo>
                        <a:pt x="4816592" y="0"/>
                      </a:lnTo>
                      <a:lnTo>
                        <a:pt x="4816592" y="332732"/>
                      </a:lnTo>
                      <a:lnTo>
                        <a:pt x="0" y="332732"/>
                      </a:lnTo>
                      <a:close/>
                    </a:path>
                  </a:pathLst>
                </a:custGeom>
                <a:solidFill>
                  <a:srgbClr val="276189"/>
                </a:solidFill>
              </p:spPr>
              <p:txBody>
                <a:bodyPr/>
                <a:lstStyle/>
                <a:p>
                  <a:endParaRPr lang="en-US"/>
                </a:p>
              </p:txBody>
            </p:sp>
            <p:sp>
              <p:nvSpPr>
                <p:cNvPr id="4" name="TextBox 4">
                  <a:extLst>
                    <a:ext uri="{FF2B5EF4-FFF2-40B4-BE49-F238E27FC236}">
                      <a16:creationId xmlns:a16="http://schemas.microsoft.com/office/drawing/2014/main" id="{A3EF68DB-487D-A81E-C177-7D4900655ABD}"/>
                    </a:ext>
                  </a:extLst>
                </p:cNvPr>
                <p:cNvSpPr txBox="1"/>
                <p:nvPr/>
              </p:nvSpPr>
              <p:spPr>
                <a:xfrm>
                  <a:off x="0" y="9525"/>
                  <a:ext cx="4816593" cy="323207"/>
                </a:xfrm>
                <a:prstGeom prst="rect">
                  <a:avLst/>
                </a:prstGeom>
              </p:spPr>
              <p:txBody>
                <a:bodyPr lIns="50800" tIns="50800" rIns="50800" bIns="50800" rtlCol="0" anchor="ctr"/>
                <a:lstStyle/>
                <a:p>
                  <a:pPr algn="ctr">
                    <a:lnSpc>
                      <a:spcPts val="2710"/>
                    </a:lnSpc>
                  </a:pPr>
                  <a:endParaRPr/>
                </a:p>
              </p:txBody>
            </p:sp>
          </p:grpSp>
          <p:sp>
            <p:nvSpPr>
              <p:cNvPr id="5" name="Freeform 5">
                <a:extLst>
                  <a:ext uri="{FF2B5EF4-FFF2-40B4-BE49-F238E27FC236}">
                    <a16:creationId xmlns:a16="http://schemas.microsoft.com/office/drawing/2014/main" id="{76FDCEF2-A818-B47B-784F-4401B3814920}"/>
                  </a:ext>
                </a:extLst>
              </p:cNvPr>
              <p:cNvSpPr/>
              <p:nvPr/>
            </p:nvSpPr>
            <p:spPr>
              <a:xfrm>
                <a:off x="306257" y="9149426"/>
                <a:ext cx="1877426" cy="769982"/>
              </a:xfrm>
              <a:custGeom>
                <a:avLst/>
                <a:gdLst/>
                <a:ahLst/>
                <a:cxnLst/>
                <a:rect l="l" t="t" r="r" b="b"/>
                <a:pathLst>
                  <a:path w="1877426" h="769982">
                    <a:moveTo>
                      <a:pt x="0" y="0"/>
                    </a:moveTo>
                    <a:lnTo>
                      <a:pt x="1877426" y="0"/>
                    </a:lnTo>
                    <a:lnTo>
                      <a:pt x="1877426" y="769982"/>
                    </a:lnTo>
                    <a:lnTo>
                      <a:pt x="0" y="769982"/>
                    </a:lnTo>
                    <a:lnTo>
                      <a:pt x="0" y="0"/>
                    </a:lnTo>
                    <a:close/>
                  </a:path>
                </a:pathLst>
              </a:custGeom>
              <a:blipFill>
                <a:blip r:embed="rId2"/>
                <a:stretch>
                  <a:fillRect/>
                </a:stretch>
              </a:blipFill>
            </p:spPr>
            <p:txBody>
              <a:bodyPr/>
              <a:lstStyle/>
              <a:p>
                <a:endParaRPr lang="en-US"/>
              </a:p>
            </p:txBody>
          </p:sp>
          <p:sp>
            <p:nvSpPr>
              <p:cNvPr id="6" name="TextBox 6">
                <a:extLst>
                  <a:ext uri="{FF2B5EF4-FFF2-40B4-BE49-F238E27FC236}">
                    <a16:creationId xmlns:a16="http://schemas.microsoft.com/office/drawing/2014/main" id="{E0FF72DD-9232-477D-C522-728E4D2B53B2}"/>
                  </a:ext>
                </a:extLst>
              </p:cNvPr>
              <p:cNvSpPr txBox="1"/>
              <p:nvPr/>
            </p:nvSpPr>
            <p:spPr>
              <a:xfrm>
                <a:off x="15990108" y="9057943"/>
                <a:ext cx="2021168" cy="951400"/>
              </a:xfrm>
              <a:prstGeom prst="rect">
                <a:avLst/>
              </a:prstGeom>
            </p:spPr>
            <p:txBody>
              <a:bodyPr lIns="0" tIns="0" rIns="0" bIns="0" rtlCol="0" anchor="t">
                <a:spAutoFit/>
              </a:bodyPr>
              <a:lstStyle/>
              <a:p>
                <a:pPr algn="l">
                  <a:lnSpc>
                    <a:spcPts val="7604"/>
                  </a:lnSpc>
                </a:pPr>
                <a:r>
                  <a:rPr lang="en-US" sz="5431" dirty="0">
                    <a:solidFill>
                      <a:srgbClr val="4CC3E6"/>
                    </a:solidFill>
                    <a:latin typeface="Jakob"/>
                    <a:ea typeface="Jakob"/>
                    <a:cs typeface="Jakob"/>
                    <a:sym typeface="Jakob"/>
                  </a:rPr>
                  <a:t>WAVES</a:t>
                </a:r>
              </a:p>
            </p:txBody>
          </p:sp>
        </p:grpSp>
        <p:sp>
          <p:nvSpPr>
            <p:cNvPr id="8" name="TextBox 8">
              <a:extLst>
                <a:ext uri="{FF2B5EF4-FFF2-40B4-BE49-F238E27FC236}">
                  <a16:creationId xmlns:a16="http://schemas.microsoft.com/office/drawing/2014/main" id="{5C9BE8DD-7C03-C4EB-245D-D21010C8B8D7}"/>
                </a:ext>
              </a:extLst>
            </p:cNvPr>
            <p:cNvSpPr txBox="1"/>
            <p:nvPr/>
          </p:nvSpPr>
          <p:spPr>
            <a:xfrm>
              <a:off x="16223437" y="9838314"/>
              <a:ext cx="1696060" cy="245105"/>
            </a:xfrm>
            <a:prstGeom prst="rect">
              <a:avLst/>
            </a:prstGeom>
          </p:spPr>
          <p:txBody>
            <a:bodyPr lIns="0" tIns="0" rIns="0" bIns="0" rtlCol="0" anchor="t">
              <a:spAutoFit/>
            </a:bodyPr>
            <a:lstStyle/>
            <a:p>
              <a:pPr algn="r">
                <a:lnSpc>
                  <a:spcPts val="1937"/>
                </a:lnSpc>
              </a:pPr>
              <a:r>
                <a:rPr lang="en-US" sz="1699" dirty="0">
                  <a:solidFill>
                    <a:srgbClr val="FFFFFF"/>
                  </a:solidFill>
                  <a:latin typeface="Montserrat"/>
                  <a:ea typeface="Montserrat"/>
                  <a:cs typeface="Montserrat"/>
                  <a:sym typeface="Montserrat"/>
                </a:rPr>
                <a:t>Fall Conference</a:t>
              </a:r>
            </a:p>
          </p:txBody>
        </p:sp>
      </p:grpSp>
      <p:sp>
        <p:nvSpPr>
          <p:cNvPr id="18" name="Freeform 2">
            <a:extLst>
              <a:ext uri="{FF2B5EF4-FFF2-40B4-BE49-F238E27FC236}">
                <a16:creationId xmlns:a16="http://schemas.microsoft.com/office/drawing/2014/main" id="{B99900CF-D941-DAE0-6191-295AD6B1A7DC}"/>
              </a:ext>
            </a:extLst>
          </p:cNvPr>
          <p:cNvSpPr/>
          <p:nvPr/>
        </p:nvSpPr>
        <p:spPr>
          <a:xfrm>
            <a:off x="0" y="0"/>
            <a:ext cx="4458241" cy="4458241"/>
          </a:xfrm>
          <a:custGeom>
            <a:avLst/>
            <a:gdLst/>
            <a:ahLst/>
            <a:cxnLst/>
            <a:rect l="l" t="t" r="r" b="b"/>
            <a:pathLst>
              <a:path w="4458241" h="4458241">
                <a:moveTo>
                  <a:pt x="0" y="0"/>
                </a:moveTo>
                <a:lnTo>
                  <a:pt x="4458241" y="0"/>
                </a:lnTo>
                <a:lnTo>
                  <a:pt x="4458241" y="4458241"/>
                </a:lnTo>
                <a:lnTo>
                  <a:pt x="0" y="445824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pic>
        <p:nvPicPr>
          <p:cNvPr id="19" name="Picture 18">
            <a:extLst>
              <a:ext uri="{FF2B5EF4-FFF2-40B4-BE49-F238E27FC236}">
                <a16:creationId xmlns:a16="http://schemas.microsoft.com/office/drawing/2014/main" id="{A4BB4D41-9390-EBD3-06F5-FC43B1F5026D}"/>
              </a:ext>
            </a:extLst>
          </p:cNvPr>
          <p:cNvPicPr>
            <a:picLocks noChangeAspect="1"/>
          </p:cNvPicPr>
          <p:nvPr/>
        </p:nvPicPr>
        <p:blipFill>
          <a:blip r:embed="rId5"/>
          <a:stretch>
            <a:fillRect/>
          </a:stretch>
        </p:blipFill>
        <p:spPr>
          <a:xfrm>
            <a:off x="10118639" y="858642"/>
            <a:ext cx="7372067" cy="1600200"/>
          </a:xfrm>
          <a:prstGeom prst="rect">
            <a:avLst/>
          </a:prstGeom>
          <a:ln w="228600" cap="sq" cmpd="thickThin">
            <a:solidFill>
              <a:srgbClr val="00B0F0"/>
            </a:solidFill>
            <a:prstDash val="solid"/>
            <a:miter lim="800000"/>
          </a:ln>
          <a:effectLst>
            <a:innerShdw blurRad="76200">
              <a:srgbClr val="000000"/>
            </a:innerShdw>
          </a:effectLst>
        </p:spPr>
      </p:pic>
      <p:sp>
        <p:nvSpPr>
          <p:cNvPr id="9" name="TextBox 8">
            <a:extLst>
              <a:ext uri="{FF2B5EF4-FFF2-40B4-BE49-F238E27FC236}">
                <a16:creationId xmlns:a16="http://schemas.microsoft.com/office/drawing/2014/main" id="{DA8E599A-A2A5-0CA6-9B9D-2E74C8A02840}"/>
              </a:ext>
            </a:extLst>
          </p:cNvPr>
          <p:cNvSpPr txBox="1"/>
          <p:nvPr/>
        </p:nvSpPr>
        <p:spPr>
          <a:xfrm>
            <a:off x="2183683" y="4277127"/>
            <a:ext cx="13529705" cy="4247317"/>
          </a:xfrm>
          <a:prstGeom prst="rect">
            <a:avLst/>
          </a:prstGeom>
          <a:noFill/>
        </p:spPr>
        <p:txBody>
          <a:bodyPr wrap="square" rtlCol="0">
            <a:spAutoFit/>
          </a:bodyPr>
          <a:lstStyle/>
          <a:p>
            <a:pPr algn="ctr"/>
            <a:r>
              <a:rPr lang="en-US" sz="5400" b="1" dirty="0">
                <a:solidFill>
                  <a:srgbClr val="002060"/>
                </a:solidFill>
                <a:latin typeface="Garamond" panose="02020404030301010803" pitchFamily="18" charset="0"/>
              </a:rPr>
              <a:t>“I don't know what your destiny will be, but one thing I do know: the only ones among you who will be really happy are those who have sought and found how to serve.”</a:t>
            </a:r>
          </a:p>
          <a:p>
            <a:pPr algn="ctr"/>
            <a:r>
              <a:rPr lang="en-US" sz="5400" b="1" i="1" dirty="0">
                <a:solidFill>
                  <a:srgbClr val="002060"/>
                </a:solidFill>
                <a:latin typeface="Garamond" panose="02020404030301010803" pitchFamily="18" charset="0"/>
              </a:rPr>
              <a:t>-- Albert Schweitzer </a:t>
            </a:r>
            <a:r>
              <a:rPr lang="en-US" sz="4000" b="1" i="1" dirty="0">
                <a:solidFill>
                  <a:srgbClr val="002060"/>
                </a:solidFill>
                <a:latin typeface="Garamond" panose="02020404030301010803" pitchFamily="18" charset="0"/>
              </a:rPr>
              <a:t>(1875-1965)</a:t>
            </a:r>
          </a:p>
        </p:txBody>
      </p:sp>
      <p:pic>
        <p:nvPicPr>
          <p:cNvPr id="10" name="Picture 9">
            <a:extLst>
              <a:ext uri="{FF2B5EF4-FFF2-40B4-BE49-F238E27FC236}">
                <a16:creationId xmlns:a16="http://schemas.microsoft.com/office/drawing/2014/main" id="{DC2CBEC1-8F46-CE28-3A06-92CD97B08220}"/>
              </a:ext>
            </a:extLst>
          </p:cNvPr>
          <p:cNvPicPr>
            <a:picLocks noChangeAspect="1"/>
          </p:cNvPicPr>
          <p:nvPr/>
        </p:nvPicPr>
        <p:blipFill>
          <a:blip r:embed="rId6"/>
          <a:stretch>
            <a:fillRect/>
          </a:stretch>
        </p:blipFill>
        <p:spPr>
          <a:xfrm>
            <a:off x="5170913" y="377498"/>
            <a:ext cx="3459467" cy="377540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628203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FA8EE2-595C-0954-2D75-60EA8BEE8708}"/>
            </a:ext>
          </a:extLst>
        </p:cNvPr>
        <p:cNvGrpSpPr/>
        <p:nvPr/>
      </p:nvGrpSpPr>
      <p:grpSpPr>
        <a:xfrm>
          <a:off x="0" y="0"/>
          <a:ext cx="0" cy="0"/>
          <a:chOff x="0" y="0"/>
          <a:chExt cx="0" cy="0"/>
        </a:xfrm>
      </p:grpSpPr>
      <p:grpSp>
        <p:nvGrpSpPr>
          <p:cNvPr id="17" name="Group 16">
            <a:extLst>
              <a:ext uri="{FF2B5EF4-FFF2-40B4-BE49-F238E27FC236}">
                <a16:creationId xmlns:a16="http://schemas.microsoft.com/office/drawing/2014/main" id="{0FB3AE30-9939-E998-6099-BEAA53CDE187}"/>
              </a:ext>
            </a:extLst>
          </p:cNvPr>
          <p:cNvGrpSpPr/>
          <p:nvPr/>
        </p:nvGrpSpPr>
        <p:grpSpPr>
          <a:xfrm>
            <a:off x="0" y="9023657"/>
            <a:ext cx="18288000" cy="1263343"/>
            <a:chOff x="0" y="9023657"/>
            <a:chExt cx="18288000" cy="1263343"/>
          </a:xfrm>
        </p:grpSpPr>
        <p:grpSp>
          <p:nvGrpSpPr>
            <p:cNvPr id="7" name="Group 6">
              <a:extLst>
                <a:ext uri="{FF2B5EF4-FFF2-40B4-BE49-F238E27FC236}">
                  <a16:creationId xmlns:a16="http://schemas.microsoft.com/office/drawing/2014/main" id="{DC8BA0C5-9E5B-3C46-DC6A-E35E2926C7E1}"/>
                </a:ext>
              </a:extLst>
            </p:cNvPr>
            <p:cNvGrpSpPr/>
            <p:nvPr/>
          </p:nvGrpSpPr>
          <p:grpSpPr>
            <a:xfrm>
              <a:off x="0" y="9023657"/>
              <a:ext cx="18288000" cy="1263343"/>
              <a:chOff x="0" y="9023657"/>
              <a:chExt cx="18288000" cy="1263343"/>
            </a:xfrm>
          </p:grpSpPr>
          <p:grpSp>
            <p:nvGrpSpPr>
              <p:cNvPr id="2" name="Group 2">
                <a:extLst>
                  <a:ext uri="{FF2B5EF4-FFF2-40B4-BE49-F238E27FC236}">
                    <a16:creationId xmlns:a16="http://schemas.microsoft.com/office/drawing/2014/main" id="{DEBC1283-91A8-6D69-A4D0-2BFCA8EB8B88}"/>
                  </a:ext>
                </a:extLst>
              </p:cNvPr>
              <p:cNvGrpSpPr/>
              <p:nvPr/>
            </p:nvGrpSpPr>
            <p:grpSpPr>
              <a:xfrm>
                <a:off x="0" y="9023657"/>
                <a:ext cx="18288000" cy="1263343"/>
                <a:chOff x="0" y="0"/>
                <a:chExt cx="4816593" cy="332732"/>
              </a:xfrm>
            </p:grpSpPr>
            <p:sp>
              <p:nvSpPr>
                <p:cNvPr id="3" name="Freeform 3">
                  <a:extLst>
                    <a:ext uri="{FF2B5EF4-FFF2-40B4-BE49-F238E27FC236}">
                      <a16:creationId xmlns:a16="http://schemas.microsoft.com/office/drawing/2014/main" id="{405543D0-D293-BB7A-C774-AD1C8CCC430A}"/>
                    </a:ext>
                  </a:extLst>
                </p:cNvPr>
                <p:cNvSpPr/>
                <p:nvPr/>
              </p:nvSpPr>
              <p:spPr>
                <a:xfrm>
                  <a:off x="0" y="0"/>
                  <a:ext cx="4816592" cy="332732"/>
                </a:xfrm>
                <a:custGeom>
                  <a:avLst/>
                  <a:gdLst/>
                  <a:ahLst/>
                  <a:cxnLst/>
                  <a:rect l="l" t="t" r="r" b="b"/>
                  <a:pathLst>
                    <a:path w="4816592" h="332732">
                      <a:moveTo>
                        <a:pt x="0" y="0"/>
                      </a:moveTo>
                      <a:lnTo>
                        <a:pt x="4816592" y="0"/>
                      </a:lnTo>
                      <a:lnTo>
                        <a:pt x="4816592" y="332732"/>
                      </a:lnTo>
                      <a:lnTo>
                        <a:pt x="0" y="332732"/>
                      </a:lnTo>
                      <a:close/>
                    </a:path>
                  </a:pathLst>
                </a:custGeom>
                <a:solidFill>
                  <a:srgbClr val="276189"/>
                </a:solidFill>
              </p:spPr>
              <p:txBody>
                <a:bodyPr/>
                <a:lstStyle/>
                <a:p>
                  <a:endParaRPr lang="en-US"/>
                </a:p>
              </p:txBody>
            </p:sp>
            <p:sp>
              <p:nvSpPr>
                <p:cNvPr id="4" name="TextBox 4">
                  <a:extLst>
                    <a:ext uri="{FF2B5EF4-FFF2-40B4-BE49-F238E27FC236}">
                      <a16:creationId xmlns:a16="http://schemas.microsoft.com/office/drawing/2014/main" id="{8ECEFCDB-4795-00D6-1410-EDE19E0D28B3}"/>
                    </a:ext>
                  </a:extLst>
                </p:cNvPr>
                <p:cNvSpPr txBox="1"/>
                <p:nvPr/>
              </p:nvSpPr>
              <p:spPr>
                <a:xfrm>
                  <a:off x="0" y="9525"/>
                  <a:ext cx="4816593" cy="323207"/>
                </a:xfrm>
                <a:prstGeom prst="rect">
                  <a:avLst/>
                </a:prstGeom>
              </p:spPr>
              <p:txBody>
                <a:bodyPr lIns="50800" tIns="50800" rIns="50800" bIns="50800" rtlCol="0" anchor="ctr"/>
                <a:lstStyle/>
                <a:p>
                  <a:pPr algn="ctr">
                    <a:lnSpc>
                      <a:spcPts val="2710"/>
                    </a:lnSpc>
                  </a:pPr>
                  <a:endParaRPr/>
                </a:p>
              </p:txBody>
            </p:sp>
          </p:grpSp>
          <p:sp>
            <p:nvSpPr>
              <p:cNvPr id="5" name="Freeform 5">
                <a:extLst>
                  <a:ext uri="{FF2B5EF4-FFF2-40B4-BE49-F238E27FC236}">
                    <a16:creationId xmlns:a16="http://schemas.microsoft.com/office/drawing/2014/main" id="{0CCD68DF-6E1C-9DEE-25C9-F7201034A9F0}"/>
                  </a:ext>
                </a:extLst>
              </p:cNvPr>
              <p:cNvSpPr/>
              <p:nvPr/>
            </p:nvSpPr>
            <p:spPr>
              <a:xfrm>
                <a:off x="306257" y="9149426"/>
                <a:ext cx="1877426" cy="769982"/>
              </a:xfrm>
              <a:custGeom>
                <a:avLst/>
                <a:gdLst/>
                <a:ahLst/>
                <a:cxnLst/>
                <a:rect l="l" t="t" r="r" b="b"/>
                <a:pathLst>
                  <a:path w="1877426" h="769982">
                    <a:moveTo>
                      <a:pt x="0" y="0"/>
                    </a:moveTo>
                    <a:lnTo>
                      <a:pt x="1877426" y="0"/>
                    </a:lnTo>
                    <a:lnTo>
                      <a:pt x="1877426" y="769982"/>
                    </a:lnTo>
                    <a:lnTo>
                      <a:pt x="0" y="769982"/>
                    </a:lnTo>
                    <a:lnTo>
                      <a:pt x="0" y="0"/>
                    </a:lnTo>
                    <a:close/>
                  </a:path>
                </a:pathLst>
              </a:custGeom>
              <a:blipFill>
                <a:blip r:embed="rId2"/>
                <a:stretch>
                  <a:fillRect/>
                </a:stretch>
              </a:blipFill>
            </p:spPr>
            <p:txBody>
              <a:bodyPr/>
              <a:lstStyle/>
              <a:p>
                <a:endParaRPr lang="en-US"/>
              </a:p>
            </p:txBody>
          </p:sp>
          <p:sp>
            <p:nvSpPr>
              <p:cNvPr id="6" name="TextBox 6">
                <a:extLst>
                  <a:ext uri="{FF2B5EF4-FFF2-40B4-BE49-F238E27FC236}">
                    <a16:creationId xmlns:a16="http://schemas.microsoft.com/office/drawing/2014/main" id="{EE347D09-BFCC-244A-3A39-0A236807FB94}"/>
                  </a:ext>
                </a:extLst>
              </p:cNvPr>
              <p:cNvSpPr txBox="1"/>
              <p:nvPr/>
            </p:nvSpPr>
            <p:spPr>
              <a:xfrm>
                <a:off x="15990108" y="9057943"/>
                <a:ext cx="2021168" cy="951400"/>
              </a:xfrm>
              <a:prstGeom prst="rect">
                <a:avLst/>
              </a:prstGeom>
            </p:spPr>
            <p:txBody>
              <a:bodyPr lIns="0" tIns="0" rIns="0" bIns="0" rtlCol="0" anchor="t">
                <a:spAutoFit/>
              </a:bodyPr>
              <a:lstStyle/>
              <a:p>
                <a:pPr algn="l">
                  <a:lnSpc>
                    <a:spcPts val="7604"/>
                  </a:lnSpc>
                </a:pPr>
                <a:r>
                  <a:rPr lang="en-US" sz="5431" dirty="0">
                    <a:solidFill>
                      <a:srgbClr val="4CC3E6"/>
                    </a:solidFill>
                    <a:latin typeface="Jakob"/>
                    <a:ea typeface="Jakob"/>
                    <a:cs typeface="Jakob"/>
                    <a:sym typeface="Jakob"/>
                  </a:rPr>
                  <a:t>WAVES</a:t>
                </a:r>
              </a:p>
            </p:txBody>
          </p:sp>
        </p:grpSp>
        <p:sp>
          <p:nvSpPr>
            <p:cNvPr id="8" name="TextBox 8">
              <a:extLst>
                <a:ext uri="{FF2B5EF4-FFF2-40B4-BE49-F238E27FC236}">
                  <a16:creationId xmlns:a16="http://schemas.microsoft.com/office/drawing/2014/main" id="{62561658-8874-B82F-354A-2ADB35EF8B13}"/>
                </a:ext>
              </a:extLst>
            </p:cNvPr>
            <p:cNvSpPr txBox="1"/>
            <p:nvPr/>
          </p:nvSpPr>
          <p:spPr>
            <a:xfrm>
              <a:off x="16223437" y="9838314"/>
              <a:ext cx="1696060" cy="245105"/>
            </a:xfrm>
            <a:prstGeom prst="rect">
              <a:avLst/>
            </a:prstGeom>
          </p:spPr>
          <p:txBody>
            <a:bodyPr lIns="0" tIns="0" rIns="0" bIns="0" rtlCol="0" anchor="t">
              <a:spAutoFit/>
            </a:bodyPr>
            <a:lstStyle/>
            <a:p>
              <a:pPr algn="r">
                <a:lnSpc>
                  <a:spcPts val="1937"/>
                </a:lnSpc>
              </a:pPr>
              <a:r>
                <a:rPr lang="en-US" sz="1699" dirty="0">
                  <a:solidFill>
                    <a:srgbClr val="FFFFFF"/>
                  </a:solidFill>
                  <a:latin typeface="Montserrat"/>
                  <a:ea typeface="Montserrat"/>
                  <a:cs typeface="Montserrat"/>
                  <a:sym typeface="Montserrat"/>
                </a:rPr>
                <a:t>Fall Conference</a:t>
              </a:r>
            </a:p>
          </p:txBody>
        </p:sp>
      </p:grpSp>
      <p:sp>
        <p:nvSpPr>
          <p:cNvPr id="18" name="Freeform 2">
            <a:extLst>
              <a:ext uri="{FF2B5EF4-FFF2-40B4-BE49-F238E27FC236}">
                <a16:creationId xmlns:a16="http://schemas.microsoft.com/office/drawing/2014/main" id="{E8DE7537-D941-6659-49DA-8411BC6CA807}"/>
              </a:ext>
            </a:extLst>
          </p:cNvPr>
          <p:cNvSpPr/>
          <p:nvPr/>
        </p:nvSpPr>
        <p:spPr>
          <a:xfrm>
            <a:off x="0" y="0"/>
            <a:ext cx="4458241" cy="4458241"/>
          </a:xfrm>
          <a:custGeom>
            <a:avLst/>
            <a:gdLst/>
            <a:ahLst/>
            <a:cxnLst/>
            <a:rect l="l" t="t" r="r" b="b"/>
            <a:pathLst>
              <a:path w="4458241" h="4458241">
                <a:moveTo>
                  <a:pt x="0" y="0"/>
                </a:moveTo>
                <a:lnTo>
                  <a:pt x="4458241" y="0"/>
                </a:lnTo>
                <a:lnTo>
                  <a:pt x="4458241" y="4458241"/>
                </a:lnTo>
                <a:lnTo>
                  <a:pt x="0" y="445824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pic>
        <p:nvPicPr>
          <p:cNvPr id="19" name="Picture 18">
            <a:extLst>
              <a:ext uri="{FF2B5EF4-FFF2-40B4-BE49-F238E27FC236}">
                <a16:creationId xmlns:a16="http://schemas.microsoft.com/office/drawing/2014/main" id="{C6F15F44-0350-0204-60F6-6DD9C6D72EE5}"/>
              </a:ext>
            </a:extLst>
          </p:cNvPr>
          <p:cNvPicPr>
            <a:picLocks noChangeAspect="1"/>
          </p:cNvPicPr>
          <p:nvPr/>
        </p:nvPicPr>
        <p:blipFill>
          <a:blip r:embed="rId5"/>
          <a:stretch>
            <a:fillRect/>
          </a:stretch>
        </p:blipFill>
        <p:spPr>
          <a:xfrm>
            <a:off x="10118639" y="858642"/>
            <a:ext cx="7372067" cy="1600200"/>
          </a:xfrm>
          <a:prstGeom prst="rect">
            <a:avLst/>
          </a:prstGeom>
          <a:ln w="228600" cap="sq" cmpd="thickThin">
            <a:solidFill>
              <a:srgbClr val="00B0F0"/>
            </a:solidFill>
            <a:prstDash val="solid"/>
            <a:miter lim="800000"/>
          </a:ln>
          <a:effectLst>
            <a:innerShdw blurRad="76200">
              <a:srgbClr val="000000"/>
            </a:innerShdw>
          </a:effectLst>
        </p:spPr>
      </p:pic>
      <p:sp>
        <p:nvSpPr>
          <p:cNvPr id="9" name="TextBox 8">
            <a:extLst>
              <a:ext uri="{FF2B5EF4-FFF2-40B4-BE49-F238E27FC236}">
                <a16:creationId xmlns:a16="http://schemas.microsoft.com/office/drawing/2014/main" id="{BD96D1D4-A75A-19B9-80E0-4CACA295C507}"/>
              </a:ext>
            </a:extLst>
          </p:cNvPr>
          <p:cNvSpPr txBox="1"/>
          <p:nvPr/>
        </p:nvSpPr>
        <p:spPr>
          <a:xfrm>
            <a:off x="7812505" y="3529359"/>
            <a:ext cx="10439400" cy="4154984"/>
          </a:xfrm>
          <a:prstGeom prst="rect">
            <a:avLst/>
          </a:prstGeom>
          <a:noFill/>
        </p:spPr>
        <p:txBody>
          <a:bodyPr wrap="square" rtlCol="0">
            <a:spAutoFit/>
          </a:bodyPr>
          <a:lstStyle/>
          <a:p>
            <a:pPr algn="ctr"/>
            <a:r>
              <a:rPr lang="en-US" sz="6600" b="1" dirty="0">
                <a:solidFill>
                  <a:srgbClr val="002060"/>
                </a:solidFill>
                <a:latin typeface="Garamond" panose="02020404030301010803" pitchFamily="18" charset="0"/>
              </a:rPr>
              <a:t>“If you think you are too small to make a difference, try sleeping with a mosquito.” </a:t>
            </a:r>
            <a:r>
              <a:rPr lang="en-US" sz="6600" b="1" i="1" dirty="0">
                <a:solidFill>
                  <a:srgbClr val="002060"/>
                </a:solidFill>
                <a:latin typeface="Garamond" panose="02020404030301010803" pitchFamily="18" charset="0"/>
              </a:rPr>
              <a:t>- Dalai Lama</a:t>
            </a:r>
          </a:p>
        </p:txBody>
      </p:sp>
      <p:pic>
        <p:nvPicPr>
          <p:cNvPr id="10" name="Picture 9">
            <a:extLst>
              <a:ext uri="{FF2B5EF4-FFF2-40B4-BE49-F238E27FC236}">
                <a16:creationId xmlns:a16="http://schemas.microsoft.com/office/drawing/2014/main" id="{9036C649-5188-2222-CE16-A2FD2325408F}"/>
              </a:ext>
            </a:extLst>
          </p:cNvPr>
          <p:cNvPicPr>
            <a:picLocks noChangeAspect="1"/>
          </p:cNvPicPr>
          <p:nvPr/>
        </p:nvPicPr>
        <p:blipFill>
          <a:blip r:embed="rId6"/>
          <a:stretch>
            <a:fillRect/>
          </a:stretch>
        </p:blipFill>
        <p:spPr>
          <a:xfrm>
            <a:off x="3505200" y="954162"/>
            <a:ext cx="4082586" cy="612387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75527208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0DA0208-59C1-EBAA-CAC5-D8EC20968EDD}"/>
              </a:ext>
            </a:extLst>
          </p:cNvPr>
          <p:cNvPicPr>
            <a:picLocks noChangeAspect="1"/>
          </p:cNvPicPr>
          <p:nvPr/>
        </p:nvPicPr>
        <p:blipFill>
          <a:blip r:embed="rId2"/>
          <a:stretch>
            <a:fillRect/>
          </a:stretch>
        </p:blipFill>
        <p:spPr>
          <a:xfrm>
            <a:off x="0" y="2019300"/>
            <a:ext cx="18287999" cy="8382000"/>
          </a:xfrm>
          <a:prstGeom prst="rect">
            <a:avLst/>
          </a:prstGeom>
        </p:spPr>
      </p:pic>
      <p:sp>
        <p:nvSpPr>
          <p:cNvPr id="2" name="Freeform 2"/>
          <p:cNvSpPr/>
          <p:nvPr/>
        </p:nvSpPr>
        <p:spPr>
          <a:xfrm>
            <a:off x="0" y="0"/>
            <a:ext cx="10608517" cy="10608517"/>
          </a:xfrm>
          <a:custGeom>
            <a:avLst/>
            <a:gdLst/>
            <a:ahLst/>
            <a:cxnLst/>
            <a:rect l="l" t="t" r="r" b="b"/>
            <a:pathLst>
              <a:path w="10608517" h="10608517">
                <a:moveTo>
                  <a:pt x="0" y="0"/>
                </a:moveTo>
                <a:lnTo>
                  <a:pt x="10608517" y="0"/>
                </a:lnTo>
                <a:lnTo>
                  <a:pt x="10608517" y="10608517"/>
                </a:lnTo>
                <a:lnTo>
                  <a:pt x="0" y="10608517"/>
                </a:lnTo>
                <a:lnTo>
                  <a:pt x="0" y="0"/>
                </a:lnTo>
                <a:close/>
              </a:path>
            </a:pathLst>
          </a:custGeom>
          <a:blipFill>
            <a:blip r:embed="rId3">
              <a:alphaModFix amt="43999"/>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 name="TextBox 3"/>
          <p:cNvSpPr txBox="1"/>
          <p:nvPr/>
        </p:nvSpPr>
        <p:spPr>
          <a:xfrm>
            <a:off x="16060882" y="9004705"/>
            <a:ext cx="2021168" cy="951400"/>
          </a:xfrm>
          <a:prstGeom prst="rect">
            <a:avLst/>
          </a:prstGeom>
        </p:spPr>
        <p:txBody>
          <a:bodyPr lIns="0" tIns="0" rIns="0" bIns="0" rtlCol="0" anchor="t">
            <a:spAutoFit/>
          </a:bodyPr>
          <a:lstStyle/>
          <a:p>
            <a:pPr algn="l">
              <a:lnSpc>
                <a:spcPts val="7604"/>
              </a:lnSpc>
            </a:pPr>
            <a:r>
              <a:rPr lang="en-US" sz="5431" dirty="0">
                <a:solidFill>
                  <a:srgbClr val="4CC3E6"/>
                </a:solidFill>
                <a:latin typeface="Jakob"/>
                <a:ea typeface="Jakob"/>
                <a:cs typeface="Jakob"/>
                <a:sym typeface="Jakob"/>
              </a:rPr>
              <a:t>WAVES</a:t>
            </a:r>
          </a:p>
        </p:txBody>
      </p:sp>
      <p:sp>
        <p:nvSpPr>
          <p:cNvPr id="4" name="TextBox 4"/>
          <p:cNvSpPr txBox="1"/>
          <p:nvPr/>
        </p:nvSpPr>
        <p:spPr>
          <a:xfrm>
            <a:off x="16223437" y="9838314"/>
            <a:ext cx="1696060" cy="245105"/>
          </a:xfrm>
          <a:prstGeom prst="rect">
            <a:avLst/>
          </a:prstGeom>
        </p:spPr>
        <p:txBody>
          <a:bodyPr lIns="0" tIns="0" rIns="0" bIns="0" rtlCol="0" anchor="t">
            <a:spAutoFit/>
          </a:bodyPr>
          <a:lstStyle/>
          <a:p>
            <a:pPr algn="r">
              <a:lnSpc>
                <a:spcPts val="1937"/>
              </a:lnSpc>
            </a:pPr>
            <a:r>
              <a:rPr lang="en-US" sz="1699">
                <a:solidFill>
                  <a:srgbClr val="276189"/>
                </a:solidFill>
                <a:latin typeface="Montserrat"/>
                <a:ea typeface="Montserrat"/>
                <a:cs typeface="Montserrat"/>
                <a:sym typeface="Montserrat"/>
              </a:rPr>
              <a:t>Fall Conference</a:t>
            </a:r>
          </a:p>
        </p:txBody>
      </p:sp>
      <p:pic>
        <p:nvPicPr>
          <p:cNvPr id="5" name="Picture 4">
            <a:extLst>
              <a:ext uri="{FF2B5EF4-FFF2-40B4-BE49-F238E27FC236}">
                <a16:creationId xmlns:a16="http://schemas.microsoft.com/office/drawing/2014/main" id="{315024E4-1725-6B0C-04C1-511EBA9ABF2C}"/>
              </a:ext>
            </a:extLst>
          </p:cNvPr>
          <p:cNvPicPr>
            <a:picLocks noChangeAspect="1"/>
          </p:cNvPicPr>
          <p:nvPr/>
        </p:nvPicPr>
        <p:blipFill>
          <a:blip r:embed="rId5"/>
          <a:stretch>
            <a:fillRect/>
          </a:stretch>
        </p:blipFill>
        <p:spPr>
          <a:xfrm>
            <a:off x="10118639" y="858642"/>
            <a:ext cx="7372067" cy="1600200"/>
          </a:xfrm>
          <a:prstGeom prst="rect">
            <a:avLst/>
          </a:prstGeom>
          <a:ln w="228600" cap="sq" cmpd="thickThin">
            <a:solidFill>
              <a:srgbClr val="00B0F0"/>
            </a:solidFill>
            <a:prstDash val="solid"/>
            <a:miter lim="800000"/>
          </a:ln>
          <a:effectLst>
            <a:innerShdw blurRad="76200">
              <a:srgbClr val="000000"/>
            </a:innerShdw>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A1DCEC"/>
        </a:solidFill>
        <a:effectLst/>
      </p:bgPr>
    </p:bg>
    <p:spTree>
      <p:nvGrpSpPr>
        <p:cNvPr id="1" name="">
          <a:extLst>
            <a:ext uri="{FF2B5EF4-FFF2-40B4-BE49-F238E27FC236}">
              <a16:creationId xmlns:a16="http://schemas.microsoft.com/office/drawing/2014/main" id="{C7BB1F32-DCC7-1E41-0127-EB6871AAEF53}"/>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890703A1-20D8-BA3C-A3F0-DA8C6299DB61}"/>
              </a:ext>
            </a:extLst>
          </p:cNvPr>
          <p:cNvSpPr/>
          <p:nvPr/>
        </p:nvSpPr>
        <p:spPr>
          <a:xfrm>
            <a:off x="0" y="55005"/>
            <a:ext cx="7602229" cy="7602229"/>
          </a:xfrm>
          <a:custGeom>
            <a:avLst/>
            <a:gdLst/>
            <a:ahLst/>
            <a:cxnLst/>
            <a:rect l="l" t="t" r="r" b="b"/>
            <a:pathLst>
              <a:path w="7602229" h="7602229">
                <a:moveTo>
                  <a:pt x="0" y="0"/>
                </a:moveTo>
                <a:lnTo>
                  <a:pt x="7602229" y="0"/>
                </a:lnTo>
                <a:lnTo>
                  <a:pt x="7602229" y="7602229"/>
                </a:lnTo>
                <a:lnTo>
                  <a:pt x="0" y="760222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a:extLst>
              <a:ext uri="{FF2B5EF4-FFF2-40B4-BE49-F238E27FC236}">
                <a16:creationId xmlns:a16="http://schemas.microsoft.com/office/drawing/2014/main" id="{8EFBA4E7-A0B0-4867-52B8-840579CB0688}"/>
              </a:ext>
            </a:extLst>
          </p:cNvPr>
          <p:cNvSpPr/>
          <p:nvPr/>
        </p:nvSpPr>
        <p:spPr>
          <a:xfrm>
            <a:off x="15816711" y="7902454"/>
            <a:ext cx="1020335" cy="418466"/>
          </a:xfrm>
          <a:custGeom>
            <a:avLst/>
            <a:gdLst/>
            <a:ahLst/>
            <a:cxnLst/>
            <a:rect l="l" t="t" r="r" b="b"/>
            <a:pathLst>
              <a:path w="1020335" h="418466">
                <a:moveTo>
                  <a:pt x="0" y="0"/>
                </a:moveTo>
                <a:lnTo>
                  <a:pt x="1020334" y="0"/>
                </a:lnTo>
                <a:lnTo>
                  <a:pt x="1020334" y="418467"/>
                </a:lnTo>
                <a:lnTo>
                  <a:pt x="0" y="418467"/>
                </a:lnTo>
                <a:lnTo>
                  <a:pt x="0" y="0"/>
                </a:lnTo>
                <a:close/>
              </a:path>
            </a:pathLst>
          </a:custGeom>
          <a:blipFill>
            <a:blip r:embed="rId4"/>
            <a:stretch>
              <a:fillRect/>
            </a:stretch>
          </a:blipFill>
        </p:spPr>
        <p:txBody>
          <a:bodyPr/>
          <a:lstStyle/>
          <a:p>
            <a:endParaRPr lang="en-US"/>
          </a:p>
        </p:txBody>
      </p:sp>
      <p:sp>
        <p:nvSpPr>
          <p:cNvPr id="4" name="TextBox 4">
            <a:extLst>
              <a:ext uri="{FF2B5EF4-FFF2-40B4-BE49-F238E27FC236}">
                <a16:creationId xmlns:a16="http://schemas.microsoft.com/office/drawing/2014/main" id="{B46BC730-D91F-B694-15B5-EC207C02A5CE}"/>
              </a:ext>
            </a:extLst>
          </p:cNvPr>
          <p:cNvSpPr txBox="1"/>
          <p:nvPr/>
        </p:nvSpPr>
        <p:spPr>
          <a:xfrm>
            <a:off x="15290961" y="8177808"/>
            <a:ext cx="2199745" cy="1227259"/>
          </a:xfrm>
          <a:prstGeom prst="rect">
            <a:avLst/>
          </a:prstGeom>
        </p:spPr>
        <p:txBody>
          <a:bodyPr wrap="square" lIns="0" tIns="0" rIns="0" bIns="0" rtlCol="0" anchor="t">
            <a:spAutoFit/>
          </a:bodyPr>
          <a:lstStyle/>
          <a:p>
            <a:pPr algn="l">
              <a:lnSpc>
                <a:spcPts val="10618"/>
              </a:lnSpc>
            </a:pPr>
            <a:r>
              <a:rPr lang="en-US" sz="5400" dirty="0">
                <a:solidFill>
                  <a:srgbClr val="4CC3E6"/>
                </a:solidFill>
                <a:latin typeface="Jakob"/>
                <a:ea typeface="Jakob"/>
                <a:cs typeface="Jakob"/>
                <a:sym typeface="Jakob"/>
              </a:rPr>
              <a:t>WAVES</a:t>
            </a:r>
          </a:p>
        </p:txBody>
      </p:sp>
      <p:sp>
        <p:nvSpPr>
          <p:cNvPr id="5" name="TextBox 5">
            <a:extLst>
              <a:ext uri="{FF2B5EF4-FFF2-40B4-BE49-F238E27FC236}">
                <a16:creationId xmlns:a16="http://schemas.microsoft.com/office/drawing/2014/main" id="{56E34EE0-4083-ACCE-55CC-160EE9331865}"/>
              </a:ext>
            </a:extLst>
          </p:cNvPr>
          <p:cNvSpPr txBox="1"/>
          <p:nvPr/>
        </p:nvSpPr>
        <p:spPr>
          <a:xfrm>
            <a:off x="14979689" y="9537144"/>
            <a:ext cx="2932924" cy="272157"/>
          </a:xfrm>
          <a:prstGeom prst="rect">
            <a:avLst/>
          </a:prstGeom>
        </p:spPr>
        <p:txBody>
          <a:bodyPr lIns="0" tIns="0" rIns="0" bIns="0" rtlCol="0" anchor="t">
            <a:spAutoFit/>
          </a:bodyPr>
          <a:lstStyle/>
          <a:p>
            <a:pPr algn="l">
              <a:lnSpc>
                <a:spcPts val="2179"/>
              </a:lnSpc>
            </a:pPr>
            <a:r>
              <a:rPr lang="en-US" sz="1911" b="1">
                <a:solidFill>
                  <a:srgbClr val="276189"/>
                </a:solidFill>
                <a:latin typeface="Montserrat Heavy"/>
                <a:ea typeface="Montserrat Heavy"/>
                <a:cs typeface="Montserrat Heavy"/>
                <a:sym typeface="Montserrat Heavy"/>
              </a:rPr>
              <a:t>September 9-10, 2025</a:t>
            </a:r>
          </a:p>
        </p:txBody>
      </p:sp>
      <p:sp>
        <p:nvSpPr>
          <p:cNvPr id="6" name="TextBox 6">
            <a:extLst>
              <a:ext uri="{FF2B5EF4-FFF2-40B4-BE49-F238E27FC236}">
                <a16:creationId xmlns:a16="http://schemas.microsoft.com/office/drawing/2014/main" id="{F3576142-D8A4-CED3-DA6B-E3DECC43AA84}"/>
              </a:ext>
            </a:extLst>
          </p:cNvPr>
          <p:cNvSpPr txBox="1"/>
          <p:nvPr/>
        </p:nvSpPr>
        <p:spPr>
          <a:xfrm>
            <a:off x="15542804" y="9282515"/>
            <a:ext cx="1696060" cy="245105"/>
          </a:xfrm>
          <a:prstGeom prst="rect">
            <a:avLst/>
          </a:prstGeom>
        </p:spPr>
        <p:txBody>
          <a:bodyPr lIns="0" tIns="0" rIns="0" bIns="0" rtlCol="0" anchor="t">
            <a:spAutoFit/>
          </a:bodyPr>
          <a:lstStyle/>
          <a:p>
            <a:pPr algn="r">
              <a:lnSpc>
                <a:spcPts val="1937"/>
              </a:lnSpc>
            </a:pPr>
            <a:r>
              <a:rPr lang="en-US" sz="1699">
                <a:solidFill>
                  <a:srgbClr val="276189"/>
                </a:solidFill>
                <a:latin typeface="Montserrat"/>
                <a:ea typeface="Montserrat"/>
                <a:cs typeface="Montserrat"/>
                <a:sym typeface="Montserrat"/>
              </a:rPr>
              <a:t>Fall Conference</a:t>
            </a:r>
          </a:p>
        </p:txBody>
      </p:sp>
      <p:sp>
        <p:nvSpPr>
          <p:cNvPr id="7" name="TextBox 7">
            <a:extLst>
              <a:ext uri="{FF2B5EF4-FFF2-40B4-BE49-F238E27FC236}">
                <a16:creationId xmlns:a16="http://schemas.microsoft.com/office/drawing/2014/main" id="{7759DE0C-C59C-FA1E-00B2-83DD7D107141}"/>
              </a:ext>
            </a:extLst>
          </p:cNvPr>
          <p:cNvSpPr txBox="1"/>
          <p:nvPr/>
        </p:nvSpPr>
        <p:spPr>
          <a:xfrm>
            <a:off x="14547445" y="9875422"/>
            <a:ext cx="3558868" cy="178031"/>
          </a:xfrm>
          <a:prstGeom prst="rect">
            <a:avLst/>
          </a:prstGeom>
        </p:spPr>
        <p:txBody>
          <a:bodyPr lIns="0" tIns="0" rIns="0" bIns="0" rtlCol="0" anchor="t">
            <a:spAutoFit/>
          </a:bodyPr>
          <a:lstStyle/>
          <a:p>
            <a:pPr algn="l">
              <a:lnSpc>
                <a:spcPts val="1418"/>
              </a:lnSpc>
            </a:pPr>
            <a:r>
              <a:rPr lang="en-US" sz="1243">
                <a:solidFill>
                  <a:srgbClr val="276189"/>
                </a:solidFill>
                <a:latin typeface="Montserrat"/>
                <a:ea typeface="Montserrat"/>
                <a:cs typeface="Montserrat"/>
                <a:sym typeface="Montserrat"/>
              </a:rPr>
              <a:t>Embassy Suites Noblesville | Indianapolis, IN </a:t>
            </a:r>
          </a:p>
        </p:txBody>
      </p:sp>
      <p:pic>
        <p:nvPicPr>
          <p:cNvPr id="8" name="Picture 7">
            <a:extLst>
              <a:ext uri="{FF2B5EF4-FFF2-40B4-BE49-F238E27FC236}">
                <a16:creationId xmlns:a16="http://schemas.microsoft.com/office/drawing/2014/main" id="{9B3EEA83-FD20-959D-47B3-C21D8948BC7F}"/>
              </a:ext>
            </a:extLst>
          </p:cNvPr>
          <p:cNvPicPr>
            <a:picLocks noChangeAspect="1"/>
          </p:cNvPicPr>
          <p:nvPr/>
        </p:nvPicPr>
        <p:blipFill>
          <a:blip r:embed="rId5"/>
          <a:stretch>
            <a:fillRect/>
          </a:stretch>
        </p:blipFill>
        <p:spPr>
          <a:xfrm>
            <a:off x="10118639" y="850934"/>
            <a:ext cx="7372067" cy="1600200"/>
          </a:xfrm>
          <a:prstGeom prst="rect">
            <a:avLst/>
          </a:prstGeom>
          <a:ln w="228600" cap="sq" cmpd="thickThin">
            <a:solidFill>
              <a:srgbClr val="00B0F0"/>
            </a:solidFill>
            <a:prstDash val="solid"/>
            <a:miter lim="800000"/>
          </a:ln>
          <a:effectLst>
            <a:innerShdw blurRad="76200">
              <a:srgbClr val="000000"/>
            </a:innerShdw>
          </a:effectLst>
        </p:spPr>
      </p:pic>
      <p:sp>
        <p:nvSpPr>
          <p:cNvPr id="9" name="TextBox 8">
            <a:extLst>
              <a:ext uri="{FF2B5EF4-FFF2-40B4-BE49-F238E27FC236}">
                <a16:creationId xmlns:a16="http://schemas.microsoft.com/office/drawing/2014/main" id="{046B0ABD-CCEA-14B1-458F-15022ADBE156}"/>
              </a:ext>
            </a:extLst>
          </p:cNvPr>
          <p:cNvSpPr txBox="1"/>
          <p:nvPr/>
        </p:nvSpPr>
        <p:spPr>
          <a:xfrm>
            <a:off x="3810000" y="3543300"/>
            <a:ext cx="14102613" cy="3046988"/>
          </a:xfrm>
          <a:prstGeom prst="rect">
            <a:avLst/>
          </a:prstGeom>
          <a:noFill/>
        </p:spPr>
        <p:txBody>
          <a:bodyPr wrap="square" rtlCol="0">
            <a:spAutoFit/>
          </a:bodyPr>
          <a:lstStyle/>
          <a:p>
            <a:pPr algn="ctr"/>
            <a:r>
              <a:rPr lang="en-US" sz="9600" b="1" dirty="0">
                <a:solidFill>
                  <a:srgbClr val="002060"/>
                </a:solidFill>
                <a:latin typeface="Garamond" panose="02020404030301010803" pitchFamily="18" charset="0"/>
                <a:cs typeface="Aharoni" panose="02010803020104030203" pitchFamily="2" charset="-79"/>
              </a:rPr>
              <a:t>Making a Difference as a Hospice Volunteer</a:t>
            </a:r>
          </a:p>
        </p:txBody>
      </p:sp>
      <p:sp>
        <p:nvSpPr>
          <p:cNvPr id="10" name="TextBox 9">
            <a:extLst>
              <a:ext uri="{FF2B5EF4-FFF2-40B4-BE49-F238E27FC236}">
                <a16:creationId xmlns:a16="http://schemas.microsoft.com/office/drawing/2014/main" id="{F78FF2AE-7DA2-7FF5-518D-FF54EAF57233}"/>
              </a:ext>
            </a:extLst>
          </p:cNvPr>
          <p:cNvSpPr txBox="1"/>
          <p:nvPr/>
        </p:nvSpPr>
        <p:spPr>
          <a:xfrm>
            <a:off x="3352799" y="7124700"/>
            <a:ext cx="8229601" cy="2277547"/>
          </a:xfrm>
          <a:prstGeom prst="rect">
            <a:avLst/>
          </a:prstGeom>
          <a:noFill/>
        </p:spPr>
        <p:txBody>
          <a:bodyPr wrap="square" rtlCol="0">
            <a:spAutoFit/>
          </a:bodyPr>
          <a:lstStyle/>
          <a:p>
            <a:r>
              <a:rPr lang="en-US" sz="5400" b="1" dirty="0">
                <a:solidFill>
                  <a:srgbClr val="002060"/>
                </a:solidFill>
                <a:latin typeface="Garamond" panose="02020404030301010803" pitchFamily="18" charset="0"/>
              </a:rPr>
              <a:t>Robert Hagopian</a:t>
            </a:r>
          </a:p>
          <a:p>
            <a:r>
              <a:rPr lang="en-US" sz="4400" b="1" dirty="0">
                <a:solidFill>
                  <a:srgbClr val="002060"/>
                </a:solidFill>
                <a:latin typeface="Garamond" panose="02020404030301010803" pitchFamily="18" charset="0"/>
              </a:rPr>
              <a:t>Volunteer Coordinator</a:t>
            </a:r>
          </a:p>
          <a:p>
            <a:r>
              <a:rPr lang="en-US" sz="4400" b="1" dirty="0" err="1">
                <a:solidFill>
                  <a:srgbClr val="002060"/>
                </a:solidFill>
                <a:latin typeface="Garamond" panose="02020404030301010803" pitchFamily="18" charset="0"/>
              </a:rPr>
              <a:t>CorsoCare</a:t>
            </a:r>
            <a:r>
              <a:rPr lang="en-US" sz="4400" b="1" dirty="0">
                <a:solidFill>
                  <a:srgbClr val="002060"/>
                </a:solidFill>
                <a:latin typeface="Garamond" panose="02020404030301010803" pitchFamily="18" charset="0"/>
              </a:rPr>
              <a:t> Hospice of Indiana</a:t>
            </a:r>
          </a:p>
        </p:txBody>
      </p:sp>
    </p:spTree>
    <p:extLst>
      <p:ext uri="{BB962C8B-B14F-4D97-AF65-F5344CB8AC3E}">
        <p14:creationId xmlns:p14="http://schemas.microsoft.com/office/powerpoint/2010/main" val="302139093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0C780D-E301-69C6-B126-EEE9B9F1B521}"/>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D500CAFD-EF44-4432-042B-A7AFDD8034FE}"/>
              </a:ext>
            </a:extLst>
          </p:cNvPr>
          <p:cNvSpPr/>
          <p:nvPr/>
        </p:nvSpPr>
        <p:spPr>
          <a:xfrm>
            <a:off x="0" y="0"/>
            <a:ext cx="10608517" cy="10608517"/>
          </a:xfrm>
          <a:custGeom>
            <a:avLst/>
            <a:gdLst/>
            <a:ahLst/>
            <a:cxnLst/>
            <a:rect l="l" t="t" r="r" b="b"/>
            <a:pathLst>
              <a:path w="10608517" h="10608517">
                <a:moveTo>
                  <a:pt x="0" y="0"/>
                </a:moveTo>
                <a:lnTo>
                  <a:pt x="10608517" y="0"/>
                </a:lnTo>
                <a:lnTo>
                  <a:pt x="10608517" y="10608517"/>
                </a:lnTo>
                <a:lnTo>
                  <a:pt x="0" y="10608517"/>
                </a:lnTo>
                <a:lnTo>
                  <a:pt x="0" y="0"/>
                </a:lnTo>
                <a:close/>
              </a:path>
            </a:pathLst>
          </a:custGeom>
          <a:blipFill>
            <a:blip r:embed="rId2">
              <a:alphaModFix amt="43999"/>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TextBox 3">
            <a:extLst>
              <a:ext uri="{FF2B5EF4-FFF2-40B4-BE49-F238E27FC236}">
                <a16:creationId xmlns:a16="http://schemas.microsoft.com/office/drawing/2014/main" id="{6AB70513-F6C7-D6C7-39B5-1E2A1D61D4B3}"/>
              </a:ext>
            </a:extLst>
          </p:cNvPr>
          <p:cNvSpPr txBox="1"/>
          <p:nvPr/>
        </p:nvSpPr>
        <p:spPr>
          <a:xfrm>
            <a:off x="16060882" y="9004705"/>
            <a:ext cx="2021168" cy="951400"/>
          </a:xfrm>
          <a:prstGeom prst="rect">
            <a:avLst/>
          </a:prstGeom>
        </p:spPr>
        <p:txBody>
          <a:bodyPr lIns="0" tIns="0" rIns="0" bIns="0" rtlCol="0" anchor="t">
            <a:spAutoFit/>
          </a:bodyPr>
          <a:lstStyle/>
          <a:p>
            <a:pPr algn="l">
              <a:lnSpc>
                <a:spcPts val="7604"/>
              </a:lnSpc>
            </a:pPr>
            <a:r>
              <a:rPr lang="en-US" sz="5431" dirty="0">
                <a:solidFill>
                  <a:srgbClr val="4CC3E6"/>
                </a:solidFill>
                <a:latin typeface="Jakob"/>
                <a:ea typeface="Jakob"/>
                <a:cs typeface="Jakob"/>
                <a:sym typeface="Jakob"/>
              </a:rPr>
              <a:t>WAVES</a:t>
            </a:r>
          </a:p>
        </p:txBody>
      </p:sp>
      <p:sp>
        <p:nvSpPr>
          <p:cNvPr id="4" name="TextBox 4">
            <a:extLst>
              <a:ext uri="{FF2B5EF4-FFF2-40B4-BE49-F238E27FC236}">
                <a16:creationId xmlns:a16="http://schemas.microsoft.com/office/drawing/2014/main" id="{01E17365-33D2-3BC4-6835-B900123C9272}"/>
              </a:ext>
            </a:extLst>
          </p:cNvPr>
          <p:cNvSpPr txBox="1"/>
          <p:nvPr/>
        </p:nvSpPr>
        <p:spPr>
          <a:xfrm>
            <a:off x="16223437" y="9838314"/>
            <a:ext cx="1696060" cy="245105"/>
          </a:xfrm>
          <a:prstGeom prst="rect">
            <a:avLst/>
          </a:prstGeom>
        </p:spPr>
        <p:txBody>
          <a:bodyPr lIns="0" tIns="0" rIns="0" bIns="0" rtlCol="0" anchor="t">
            <a:spAutoFit/>
          </a:bodyPr>
          <a:lstStyle/>
          <a:p>
            <a:pPr algn="r">
              <a:lnSpc>
                <a:spcPts val="1937"/>
              </a:lnSpc>
            </a:pPr>
            <a:r>
              <a:rPr lang="en-US" sz="1699">
                <a:solidFill>
                  <a:srgbClr val="276189"/>
                </a:solidFill>
                <a:latin typeface="Montserrat"/>
                <a:ea typeface="Montserrat"/>
                <a:cs typeface="Montserrat"/>
                <a:sym typeface="Montserrat"/>
              </a:rPr>
              <a:t>Fall Conference</a:t>
            </a:r>
          </a:p>
        </p:txBody>
      </p:sp>
      <p:pic>
        <p:nvPicPr>
          <p:cNvPr id="5" name="Picture 4">
            <a:extLst>
              <a:ext uri="{FF2B5EF4-FFF2-40B4-BE49-F238E27FC236}">
                <a16:creationId xmlns:a16="http://schemas.microsoft.com/office/drawing/2014/main" id="{E516DDBF-D673-43D1-B0D8-3BC964AAA130}"/>
              </a:ext>
            </a:extLst>
          </p:cNvPr>
          <p:cNvPicPr>
            <a:picLocks noChangeAspect="1"/>
          </p:cNvPicPr>
          <p:nvPr/>
        </p:nvPicPr>
        <p:blipFill>
          <a:blip r:embed="rId4"/>
          <a:stretch>
            <a:fillRect/>
          </a:stretch>
        </p:blipFill>
        <p:spPr>
          <a:xfrm>
            <a:off x="10118639" y="858642"/>
            <a:ext cx="7372067" cy="1600200"/>
          </a:xfrm>
          <a:prstGeom prst="rect">
            <a:avLst/>
          </a:prstGeom>
          <a:ln w="228600" cap="sq" cmpd="thickThin">
            <a:solidFill>
              <a:srgbClr val="00B0F0"/>
            </a:solidFill>
            <a:prstDash val="solid"/>
            <a:miter lim="800000"/>
          </a:ln>
          <a:effectLst>
            <a:innerShdw blurRad="76200">
              <a:srgbClr val="000000"/>
            </a:innerShdw>
          </a:effectLst>
        </p:spPr>
      </p:pic>
      <p:sp>
        <p:nvSpPr>
          <p:cNvPr id="7" name="Rectangle 6">
            <a:extLst>
              <a:ext uri="{FF2B5EF4-FFF2-40B4-BE49-F238E27FC236}">
                <a16:creationId xmlns:a16="http://schemas.microsoft.com/office/drawing/2014/main" id="{A0A1E184-04B6-5500-D2D0-D75E7F3354DF}"/>
              </a:ext>
            </a:extLst>
          </p:cNvPr>
          <p:cNvSpPr/>
          <p:nvPr/>
        </p:nvSpPr>
        <p:spPr>
          <a:xfrm>
            <a:off x="4191000" y="4914900"/>
            <a:ext cx="14359084" cy="2708434"/>
          </a:xfrm>
          <a:prstGeom prst="rect">
            <a:avLst/>
          </a:prstGeom>
          <a:noFill/>
        </p:spPr>
        <p:txBody>
          <a:bodyPr wrap="square" lIns="91440" tIns="45720" rIns="91440" bIns="45720">
            <a:spAutoFit/>
          </a:bodyPr>
          <a:lstStyle/>
          <a:p>
            <a:pPr algn="ctr"/>
            <a:r>
              <a:rPr lang="en-US" sz="17000" b="1" cap="none" spc="0"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Garamond" panose="02020404030301010803" pitchFamily="18" charset="0"/>
              </a:rPr>
              <a:t>Thank you! </a:t>
            </a:r>
          </a:p>
        </p:txBody>
      </p:sp>
    </p:spTree>
    <p:extLst>
      <p:ext uri="{BB962C8B-B14F-4D97-AF65-F5344CB8AC3E}">
        <p14:creationId xmlns:p14="http://schemas.microsoft.com/office/powerpoint/2010/main" val="3514182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BA866E8D-3FC0-FD74-A437-37ABF8F910BE}"/>
            </a:ext>
          </a:extLst>
        </p:cNvPr>
        <p:cNvGrpSpPr/>
        <p:nvPr/>
      </p:nvGrpSpPr>
      <p:grpSpPr>
        <a:xfrm>
          <a:off x="0" y="0"/>
          <a:ext cx="0" cy="0"/>
          <a:chOff x="0" y="0"/>
          <a:chExt cx="0" cy="0"/>
        </a:xfrm>
      </p:grpSpPr>
    </p:spTree>
    <p:extLst>
      <p:ext uri="{BB962C8B-B14F-4D97-AF65-F5344CB8AC3E}">
        <p14:creationId xmlns:p14="http://schemas.microsoft.com/office/powerpoint/2010/main" val="244949354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C9DD9D33-91AB-C752-D3FB-8D3BB434FAE3}"/>
              </a:ext>
            </a:extLst>
          </p:cNvPr>
          <p:cNvGrpSpPr/>
          <p:nvPr/>
        </p:nvGrpSpPr>
        <p:grpSpPr>
          <a:xfrm>
            <a:off x="0" y="9023657"/>
            <a:ext cx="18288000" cy="1263343"/>
            <a:chOff x="0" y="9023657"/>
            <a:chExt cx="18288000" cy="1263343"/>
          </a:xfrm>
        </p:grpSpPr>
        <p:grpSp>
          <p:nvGrpSpPr>
            <p:cNvPr id="7" name="Group 6">
              <a:extLst>
                <a:ext uri="{FF2B5EF4-FFF2-40B4-BE49-F238E27FC236}">
                  <a16:creationId xmlns:a16="http://schemas.microsoft.com/office/drawing/2014/main" id="{1F24EB16-407E-6432-F59C-E6EAFF733BDC}"/>
                </a:ext>
              </a:extLst>
            </p:cNvPr>
            <p:cNvGrpSpPr/>
            <p:nvPr/>
          </p:nvGrpSpPr>
          <p:grpSpPr>
            <a:xfrm>
              <a:off x="0" y="9023657"/>
              <a:ext cx="18288000" cy="1263343"/>
              <a:chOff x="0" y="9023657"/>
              <a:chExt cx="18288000" cy="1263343"/>
            </a:xfrm>
          </p:grpSpPr>
          <p:grpSp>
            <p:nvGrpSpPr>
              <p:cNvPr id="2" name="Group 2"/>
              <p:cNvGrpSpPr/>
              <p:nvPr/>
            </p:nvGrpSpPr>
            <p:grpSpPr>
              <a:xfrm>
                <a:off x="0" y="9023657"/>
                <a:ext cx="18288000" cy="1263343"/>
                <a:chOff x="0" y="0"/>
                <a:chExt cx="4816593" cy="332732"/>
              </a:xfrm>
            </p:grpSpPr>
            <p:sp>
              <p:nvSpPr>
                <p:cNvPr id="3" name="Freeform 3"/>
                <p:cNvSpPr/>
                <p:nvPr/>
              </p:nvSpPr>
              <p:spPr>
                <a:xfrm>
                  <a:off x="0" y="0"/>
                  <a:ext cx="4816592" cy="332732"/>
                </a:xfrm>
                <a:custGeom>
                  <a:avLst/>
                  <a:gdLst/>
                  <a:ahLst/>
                  <a:cxnLst/>
                  <a:rect l="l" t="t" r="r" b="b"/>
                  <a:pathLst>
                    <a:path w="4816592" h="332732">
                      <a:moveTo>
                        <a:pt x="0" y="0"/>
                      </a:moveTo>
                      <a:lnTo>
                        <a:pt x="4816592" y="0"/>
                      </a:lnTo>
                      <a:lnTo>
                        <a:pt x="4816592" y="332732"/>
                      </a:lnTo>
                      <a:lnTo>
                        <a:pt x="0" y="332732"/>
                      </a:lnTo>
                      <a:close/>
                    </a:path>
                  </a:pathLst>
                </a:custGeom>
                <a:solidFill>
                  <a:srgbClr val="276189"/>
                </a:solidFill>
              </p:spPr>
              <p:txBody>
                <a:bodyPr/>
                <a:lstStyle/>
                <a:p>
                  <a:endParaRPr lang="en-US"/>
                </a:p>
              </p:txBody>
            </p:sp>
            <p:sp>
              <p:nvSpPr>
                <p:cNvPr id="4" name="TextBox 4"/>
                <p:cNvSpPr txBox="1"/>
                <p:nvPr/>
              </p:nvSpPr>
              <p:spPr>
                <a:xfrm>
                  <a:off x="0" y="9525"/>
                  <a:ext cx="4816593" cy="323207"/>
                </a:xfrm>
                <a:prstGeom prst="rect">
                  <a:avLst/>
                </a:prstGeom>
              </p:spPr>
              <p:txBody>
                <a:bodyPr lIns="50800" tIns="50800" rIns="50800" bIns="50800" rtlCol="0" anchor="ctr"/>
                <a:lstStyle/>
                <a:p>
                  <a:pPr algn="ctr">
                    <a:lnSpc>
                      <a:spcPts val="2710"/>
                    </a:lnSpc>
                  </a:pPr>
                  <a:endParaRPr/>
                </a:p>
              </p:txBody>
            </p:sp>
          </p:grpSp>
          <p:sp>
            <p:nvSpPr>
              <p:cNvPr id="5" name="Freeform 5"/>
              <p:cNvSpPr/>
              <p:nvPr/>
            </p:nvSpPr>
            <p:spPr>
              <a:xfrm>
                <a:off x="306257" y="9149426"/>
                <a:ext cx="1877426" cy="769982"/>
              </a:xfrm>
              <a:custGeom>
                <a:avLst/>
                <a:gdLst/>
                <a:ahLst/>
                <a:cxnLst/>
                <a:rect l="l" t="t" r="r" b="b"/>
                <a:pathLst>
                  <a:path w="1877426" h="769982">
                    <a:moveTo>
                      <a:pt x="0" y="0"/>
                    </a:moveTo>
                    <a:lnTo>
                      <a:pt x="1877426" y="0"/>
                    </a:lnTo>
                    <a:lnTo>
                      <a:pt x="1877426" y="769982"/>
                    </a:lnTo>
                    <a:lnTo>
                      <a:pt x="0" y="769982"/>
                    </a:lnTo>
                    <a:lnTo>
                      <a:pt x="0" y="0"/>
                    </a:lnTo>
                    <a:close/>
                  </a:path>
                </a:pathLst>
              </a:custGeom>
              <a:blipFill>
                <a:blip r:embed="rId2"/>
                <a:stretch>
                  <a:fillRect/>
                </a:stretch>
              </a:blipFill>
            </p:spPr>
            <p:txBody>
              <a:bodyPr/>
              <a:lstStyle/>
              <a:p>
                <a:endParaRPr lang="en-US"/>
              </a:p>
            </p:txBody>
          </p:sp>
          <p:sp>
            <p:nvSpPr>
              <p:cNvPr id="6" name="TextBox 6"/>
              <p:cNvSpPr txBox="1"/>
              <p:nvPr/>
            </p:nvSpPr>
            <p:spPr>
              <a:xfrm>
                <a:off x="15990108" y="9057943"/>
                <a:ext cx="2021168" cy="951400"/>
              </a:xfrm>
              <a:prstGeom prst="rect">
                <a:avLst/>
              </a:prstGeom>
            </p:spPr>
            <p:txBody>
              <a:bodyPr lIns="0" tIns="0" rIns="0" bIns="0" rtlCol="0" anchor="t">
                <a:spAutoFit/>
              </a:bodyPr>
              <a:lstStyle/>
              <a:p>
                <a:pPr algn="l">
                  <a:lnSpc>
                    <a:spcPts val="7604"/>
                  </a:lnSpc>
                </a:pPr>
                <a:r>
                  <a:rPr lang="en-US" sz="5431" dirty="0">
                    <a:solidFill>
                      <a:srgbClr val="4CC3E6"/>
                    </a:solidFill>
                    <a:latin typeface="Jakob"/>
                    <a:ea typeface="Jakob"/>
                    <a:cs typeface="Jakob"/>
                    <a:sym typeface="Jakob"/>
                  </a:rPr>
                  <a:t>WAVES</a:t>
                </a:r>
              </a:p>
            </p:txBody>
          </p:sp>
        </p:grpSp>
        <p:sp>
          <p:nvSpPr>
            <p:cNvPr id="8" name="TextBox 8"/>
            <p:cNvSpPr txBox="1"/>
            <p:nvPr/>
          </p:nvSpPr>
          <p:spPr>
            <a:xfrm>
              <a:off x="16223437" y="9838314"/>
              <a:ext cx="1696060" cy="245105"/>
            </a:xfrm>
            <a:prstGeom prst="rect">
              <a:avLst/>
            </a:prstGeom>
          </p:spPr>
          <p:txBody>
            <a:bodyPr lIns="0" tIns="0" rIns="0" bIns="0" rtlCol="0" anchor="t">
              <a:spAutoFit/>
            </a:bodyPr>
            <a:lstStyle/>
            <a:p>
              <a:pPr algn="r">
                <a:lnSpc>
                  <a:spcPts val="1937"/>
                </a:lnSpc>
              </a:pPr>
              <a:r>
                <a:rPr lang="en-US" sz="1699" dirty="0">
                  <a:solidFill>
                    <a:srgbClr val="FFFFFF"/>
                  </a:solidFill>
                  <a:latin typeface="Montserrat"/>
                  <a:ea typeface="Montserrat"/>
                  <a:cs typeface="Montserrat"/>
                  <a:sym typeface="Montserrat"/>
                </a:rPr>
                <a:t>Fall Conference</a:t>
              </a:r>
            </a:p>
          </p:txBody>
        </p:sp>
      </p:grpSp>
      <p:sp>
        <p:nvSpPr>
          <p:cNvPr id="18" name="Freeform 2">
            <a:extLst>
              <a:ext uri="{FF2B5EF4-FFF2-40B4-BE49-F238E27FC236}">
                <a16:creationId xmlns:a16="http://schemas.microsoft.com/office/drawing/2014/main" id="{EA690769-C14F-BF46-B35B-7A72D5BE1E69}"/>
              </a:ext>
            </a:extLst>
          </p:cNvPr>
          <p:cNvSpPr/>
          <p:nvPr/>
        </p:nvSpPr>
        <p:spPr>
          <a:xfrm>
            <a:off x="0" y="0"/>
            <a:ext cx="4458241" cy="4458241"/>
          </a:xfrm>
          <a:custGeom>
            <a:avLst/>
            <a:gdLst/>
            <a:ahLst/>
            <a:cxnLst/>
            <a:rect l="l" t="t" r="r" b="b"/>
            <a:pathLst>
              <a:path w="4458241" h="4458241">
                <a:moveTo>
                  <a:pt x="0" y="0"/>
                </a:moveTo>
                <a:lnTo>
                  <a:pt x="4458241" y="0"/>
                </a:lnTo>
                <a:lnTo>
                  <a:pt x="4458241" y="4458241"/>
                </a:lnTo>
                <a:lnTo>
                  <a:pt x="0" y="445824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pic>
        <p:nvPicPr>
          <p:cNvPr id="19" name="Picture 18">
            <a:extLst>
              <a:ext uri="{FF2B5EF4-FFF2-40B4-BE49-F238E27FC236}">
                <a16:creationId xmlns:a16="http://schemas.microsoft.com/office/drawing/2014/main" id="{49A29F0D-9BAE-AB1F-D486-D231954521AF}"/>
              </a:ext>
            </a:extLst>
          </p:cNvPr>
          <p:cNvPicPr>
            <a:picLocks noChangeAspect="1"/>
          </p:cNvPicPr>
          <p:nvPr/>
        </p:nvPicPr>
        <p:blipFill>
          <a:blip r:embed="rId5"/>
          <a:stretch>
            <a:fillRect/>
          </a:stretch>
        </p:blipFill>
        <p:spPr>
          <a:xfrm>
            <a:off x="10118639" y="860258"/>
            <a:ext cx="7372067" cy="1600200"/>
          </a:xfrm>
          <a:prstGeom prst="rect">
            <a:avLst/>
          </a:prstGeom>
          <a:ln w="228600" cap="sq" cmpd="thickThin">
            <a:solidFill>
              <a:srgbClr val="00B0F0"/>
            </a:solidFill>
            <a:prstDash val="solid"/>
            <a:miter lim="800000"/>
          </a:ln>
          <a:effectLst>
            <a:innerShdw blurRad="76200">
              <a:srgbClr val="000000"/>
            </a:innerShdw>
          </a:effectLst>
        </p:spPr>
      </p:pic>
      <p:sp>
        <p:nvSpPr>
          <p:cNvPr id="21" name="Content Placeholder 2">
            <a:extLst>
              <a:ext uri="{FF2B5EF4-FFF2-40B4-BE49-F238E27FC236}">
                <a16:creationId xmlns:a16="http://schemas.microsoft.com/office/drawing/2014/main" id="{3ECBF954-7349-5D3F-1B33-D8EEE655503A}"/>
              </a:ext>
            </a:extLst>
          </p:cNvPr>
          <p:cNvSpPr txBox="1">
            <a:spLocks/>
          </p:cNvSpPr>
          <p:nvPr/>
        </p:nvSpPr>
        <p:spPr>
          <a:xfrm>
            <a:off x="1417605" y="3009900"/>
            <a:ext cx="16611600" cy="560813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buFont typeface="Wingdings" panose="05000000000000000000" pitchFamily="2" charset="2"/>
              <a:buChar char="Ø"/>
            </a:pPr>
            <a:r>
              <a:rPr lang="en-US" sz="3600" b="1" dirty="0">
                <a:solidFill>
                  <a:srgbClr val="002060"/>
                </a:solidFill>
                <a:latin typeface="Garamond" panose="02020404030301010803" pitchFamily="18" charset="0"/>
                <a:cs typeface="Calibri" panose="020F0502020204030204" pitchFamily="34" charset="0"/>
              </a:rPr>
              <a:t>The word “hospice” comes from a Latin word that means “guesthouse”.</a:t>
            </a:r>
          </a:p>
          <a:p>
            <a:pPr marL="0" indent="0">
              <a:spcBef>
                <a:spcPts val="0"/>
              </a:spcBef>
              <a:buFont typeface="Arial" pitchFamily="34" charset="0"/>
              <a:buNone/>
            </a:pPr>
            <a:endParaRPr lang="en-US" sz="3600" b="1" dirty="0">
              <a:solidFill>
                <a:srgbClr val="002060"/>
              </a:solidFill>
              <a:latin typeface="Garamond" panose="02020404030301010803" pitchFamily="18" charset="0"/>
              <a:cs typeface="Calibri" panose="020F0502020204030204" pitchFamily="34" charset="0"/>
            </a:endParaRPr>
          </a:p>
          <a:p>
            <a:pPr>
              <a:spcBef>
                <a:spcPts val="0"/>
              </a:spcBef>
              <a:buFont typeface="Wingdings" panose="05000000000000000000" pitchFamily="2" charset="2"/>
              <a:buChar char="Ø"/>
            </a:pPr>
            <a:r>
              <a:rPr lang="en-US" sz="3600" b="1" dirty="0">
                <a:solidFill>
                  <a:srgbClr val="002060"/>
                </a:solidFill>
                <a:latin typeface="Garamond" panose="02020404030301010803" pitchFamily="18" charset="0"/>
                <a:cs typeface="Calibri" panose="020F0502020204030204" pitchFamily="34" charset="0"/>
              </a:rPr>
              <a:t>“Hospitality” is from the same Latin word - the idea of helping someone feel welcome, cared for, comfortable and at ease.</a:t>
            </a:r>
          </a:p>
          <a:p>
            <a:pPr marL="0" indent="0">
              <a:spcBef>
                <a:spcPts val="0"/>
              </a:spcBef>
              <a:buFont typeface="Arial" pitchFamily="34" charset="0"/>
              <a:buNone/>
            </a:pPr>
            <a:endParaRPr lang="en-US" sz="3600" b="1" dirty="0">
              <a:solidFill>
                <a:srgbClr val="002060"/>
              </a:solidFill>
              <a:latin typeface="Garamond" panose="02020404030301010803" pitchFamily="18" charset="0"/>
              <a:cs typeface="Calibri" panose="020F0502020204030204" pitchFamily="34" charset="0"/>
            </a:endParaRPr>
          </a:p>
          <a:p>
            <a:pPr>
              <a:spcBef>
                <a:spcPts val="0"/>
              </a:spcBef>
              <a:buFont typeface="Wingdings" panose="05000000000000000000" pitchFamily="2" charset="2"/>
              <a:buChar char="Ø"/>
            </a:pPr>
            <a:r>
              <a:rPr lang="en-US" sz="3600" b="1" dirty="0">
                <a:solidFill>
                  <a:srgbClr val="002060"/>
                </a:solidFill>
                <a:latin typeface="Garamond" panose="02020404030301010803" pitchFamily="18" charset="0"/>
                <a:cs typeface="Calibri" panose="020F0502020204030204" pitchFamily="34" charset="0"/>
              </a:rPr>
              <a:t>Hospice originally referred to a place of rest and shelter for weary or sick travelers on long journeys. This originated hundreds of years ago in Europe.</a:t>
            </a:r>
          </a:p>
          <a:p>
            <a:pPr marL="0" indent="0">
              <a:spcBef>
                <a:spcPts val="0"/>
              </a:spcBef>
              <a:buFont typeface="Arial" pitchFamily="34" charset="0"/>
              <a:buNone/>
            </a:pPr>
            <a:endParaRPr lang="en-US" sz="3600" b="1" dirty="0">
              <a:solidFill>
                <a:srgbClr val="002060"/>
              </a:solidFill>
              <a:latin typeface="Garamond" panose="02020404030301010803" pitchFamily="18" charset="0"/>
              <a:cs typeface="Calibri" panose="020F0502020204030204" pitchFamily="34" charset="0"/>
            </a:endParaRPr>
          </a:p>
          <a:p>
            <a:pPr>
              <a:spcBef>
                <a:spcPts val="0"/>
              </a:spcBef>
              <a:buFont typeface="Wingdings" panose="05000000000000000000" pitchFamily="2" charset="2"/>
              <a:buChar char="Ø"/>
            </a:pPr>
            <a:r>
              <a:rPr lang="en-US" sz="3600" b="1" dirty="0">
                <a:solidFill>
                  <a:srgbClr val="002060"/>
                </a:solidFill>
                <a:latin typeface="Garamond" panose="02020404030301010803" pitchFamily="18" charset="0"/>
                <a:cs typeface="Calibri" panose="020F0502020204030204" pitchFamily="34" charset="0"/>
              </a:rPr>
              <a:t>Today, hospice is a way of caring for people with a life-limiting illness, where the focus is on comfort care for the patient and family, rather than curing the illness.</a:t>
            </a:r>
          </a:p>
        </p:txBody>
      </p:sp>
      <p:sp>
        <p:nvSpPr>
          <p:cNvPr id="22" name="TextBox 21">
            <a:extLst>
              <a:ext uri="{FF2B5EF4-FFF2-40B4-BE49-F238E27FC236}">
                <a16:creationId xmlns:a16="http://schemas.microsoft.com/office/drawing/2014/main" id="{2BF4409A-D4D4-1C6C-7A17-10652B8DCBB9}"/>
              </a:ext>
            </a:extLst>
          </p:cNvPr>
          <p:cNvSpPr txBox="1"/>
          <p:nvPr/>
        </p:nvSpPr>
        <p:spPr>
          <a:xfrm>
            <a:off x="3475003" y="659460"/>
            <a:ext cx="5668995" cy="1938992"/>
          </a:xfrm>
          <a:prstGeom prst="rect">
            <a:avLst/>
          </a:prstGeom>
          <a:noFill/>
        </p:spPr>
        <p:txBody>
          <a:bodyPr wrap="square" rtlCol="0">
            <a:spAutoFit/>
          </a:bodyPr>
          <a:lstStyle/>
          <a:p>
            <a:r>
              <a:rPr lang="en-US" sz="6000" b="1" dirty="0">
                <a:solidFill>
                  <a:srgbClr val="002060"/>
                </a:solidFill>
                <a:latin typeface="Garamond" panose="02020404030301010803" pitchFamily="18" charset="0"/>
              </a:rPr>
              <a:t>A Brief History of Hospice…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4AC2BA-4527-2B1B-7A27-D5A888BDE8A4}"/>
            </a:ext>
          </a:extLst>
        </p:cNvPr>
        <p:cNvGrpSpPr/>
        <p:nvPr/>
      </p:nvGrpSpPr>
      <p:grpSpPr>
        <a:xfrm>
          <a:off x="0" y="0"/>
          <a:ext cx="0" cy="0"/>
          <a:chOff x="0" y="0"/>
          <a:chExt cx="0" cy="0"/>
        </a:xfrm>
      </p:grpSpPr>
      <p:grpSp>
        <p:nvGrpSpPr>
          <p:cNvPr id="17" name="Group 16">
            <a:extLst>
              <a:ext uri="{FF2B5EF4-FFF2-40B4-BE49-F238E27FC236}">
                <a16:creationId xmlns:a16="http://schemas.microsoft.com/office/drawing/2014/main" id="{8382DD8A-296C-C152-3310-8E60934D7B29}"/>
              </a:ext>
            </a:extLst>
          </p:cNvPr>
          <p:cNvGrpSpPr/>
          <p:nvPr/>
        </p:nvGrpSpPr>
        <p:grpSpPr>
          <a:xfrm>
            <a:off x="0" y="9023657"/>
            <a:ext cx="18288000" cy="1263343"/>
            <a:chOff x="0" y="9023657"/>
            <a:chExt cx="18288000" cy="1263343"/>
          </a:xfrm>
        </p:grpSpPr>
        <p:grpSp>
          <p:nvGrpSpPr>
            <p:cNvPr id="7" name="Group 6">
              <a:extLst>
                <a:ext uri="{FF2B5EF4-FFF2-40B4-BE49-F238E27FC236}">
                  <a16:creationId xmlns:a16="http://schemas.microsoft.com/office/drawing/2014/main" id="{A4309B3D-F1E3-1B3E-49FE-21C7FEDE991D}"/>
                </a:ext>
              </a:extLst>
            </p:cNvPr>
            <p:cNvGrpSpPr/>
            <p:nvPr/>
          </p:nvGrpSpPr>
          <p:grpSpPr>
            <a:xfrm>
              <a:off x="0" y="9023657"/>
              <a:ext cx="18288000" cy="1263343"/>
              <a:chOff x="0" y="9023657"/>
              <a:chExt cx="18288000" cy="1263343"/>
            </a:xfrm>
          </p:grpSpPr>
          <p:grpSp>
            <p:nvGrpSpPr>
              <p:cNvPr id="2" name="Group 2">
                <a:extLst>
                  <a:ext uri="{FF2B5EF4-FFF2-40B4-BE49-F238E27FC236}">
                    <a16:creationId xmlns:a16="http://schemas.microsoft.com/office/drawing/2014/main" id="{3EFD03DA-B488-8503-4C03-84DED8022948}"/>
                  </a:ext>
                </a:extLst>
              </p:cNvPr>
              <p:cNvGrpSpPr/>
              <p:nvPr/>
            </p:nvGrpSpPr>
            <p:grpSpPr>
              <a:xfrm>
                <a:off x="0" y="9023657"/>
                <a:ext cx="18288000" cy="1263343"/>
                <a:chOff x="0" y="0"/>
                <a:chExt cx="4816593" cy="332732"/>
              </a:xfrm>
            </p:grpSpPr>
            <p:sp>
              <p:nvSpPr>
                <p:cNvPr id="3" name="Freeform 3">
                  <a:extLst>
                    <a:ext uri="{FF2B5EF4-FFF2-40B4-BE49-F238E27FC236}">
                      <a16:creationId xmlns:a16="http://schemas.microsoft.com/office/drawing/2014/main" id="{BFF2B6A7-33CE-AA21-140C-F847233237C3}"/>
                    </a:ext>
                  </a:extLst>
                </p:cNvPr>
                <p:cNvSpPr/>
                <p:nvPr/>
              </p:nvSpPr>
              <p:spPr>
                <a:xfrm>
                  <a:off x="0" y="0"/>
                  <a:ext cx="4816592" cy="332732"/>
                </a:xfrm>
                <a:custGeom>
                  <a:avLst/>
                  <a:gdLst/>
                  <a:ahLst/>
                  <a:cxnLst/>
                  <a:rect l="l" t="t" r="r" b="b"/>
                  <a:pathLst>
                    <a:path w="4816592" h="332732">
                      <a:moveTo>
                        <a:pt x="0" y="0"/>
                      </a:moveTo>
                      <a:lnTo>
                        <a:pt x="4816592" y="0"/>
                      </a:lnTo>
                      <a:lnTo>
                        <a:pt x="4816592" y="332732"/>
                      </a:lnTo>
                      <a:lnTo>
                        <a:pt x="0" y="332732"/>
                      </a:lnTo>
                      <a:close/>
                    </a:path>
                  </a:pathLst>
                </a:custGeom>
                <a:solidFill>
                  <a:srgbClr val="276189"/>
                </a:solidFill>
              </p:spPr>
              <p:txBody>
                <a:bodyPr/>
                <a:lstStyle/>
                <a:p>
                  <a:endParaRPr lang="en-US"/>
                </a:p>
              </p:txBody>
            </p:sp>
            <p:sp>
              <p:nvSpPr>
                <p:cNvPr id="4" name="TextBox 4">
                  <a:extLst>
                    <a:ext uri="{FF2B5EF4-FFF2-40B4-BE49-F238E27FC236}">
                      <a16:creationId xmlns:a16="http://schemas.microsoft.com/office/drawing/2014/main" id="{A94BF86B-3F87-0A21-6316-E8AA82372A9D}"/>
                    </a:ext>
                  </a:extLst>
                </p:cNvPr>
                <p:cNvSpPr txBox="1"/>
                <p:nvPr/>
              </p:nvSpPr>
              <p:spPr>
                <a:xfrm>
                  <a:off x="0" y="9525"/>
                  <a:ext cx="4816593" cy="323207"/>
                </a:xfrm>
                <a:prstGeom prst="rect">
                  <a:avLst/>
                </a:prstGeom>
              </p:spPr>
              <p:txBody>
                <a:bodyPr lIns="50800" tIns="50800" rIns="50800" bIns="50800" rtlCol="0" anchor="ctr"/>
                <a:lstStyle/>
                <a:p>
                  <a:pPr algn="ctr">
                    <a:lnSpc>
                      <a:spcPts val="2710"/>
                    </a:lnSpc>
                  </a:pPr>
                  <a:endParaRPr/>
                </a:p>
              </p:txBody>
            </p:sp>
          </p:grpSp>
          <p:sp>
            <p:nvSpPr>
              <p:cNvPr id="5" name="Freeform 5">
                <a:extLst>
                  <a:ext uri="{FF2B5EF4-FFF2-40B4-BE49-F238E27FC236}">
                    <a16:creationId xmlns:a16="http://schemas.microsoft.com/office/drawing/2014/main" id="{4DA827B8-0BFE-D305-6571-0E12DED9C59A}"/>
                  </a:ext>
                </a:extLst>
              </p:cNvPr>
              <p:cNvSpPr/>
              <p:nvPr/>
            </p:nvSpPr>
            <p:spPr>
              <a:xfrm>
                <a:off x="306257" y="9149426"/>
                <a:ext cx="1877426" cy="769982"/>
              </a:xfrm>
              <a:custGeom>
                <a:avLst/>
                <a:gdLst/>
                <a:ahLst/>
                <a:cxnLst/>
                <a:rect l="l" t="t" r="r" b="b"/>
                <a:pathLst>
                  <a:path w="1877426" h="769982">
                    <a:moveTo>
                      <a:pt x="0" y="0"/>
                    </a:moveTo>
                    <a:lnTo>
                      <a:pt x="1877426" y="0"/>
                    </a:lnTo>
                    <a:lnTo>
                      <a:pt x="1877426" y="769982"/>
                    </a:lnTo>
                    <a:lnTo>
                      <a:pt x="0" y="769982"/>
                    </a:lnTo>
                    <a:lnTo>
                      <a:pt x="0" y="0"/>
                    </a:lnTo>
                    <a:close/>
                  </a:path>
                </a:pathLst>
              </a:custGeom>
              <a:blipFill>
                <a:blip r:embed="rId2"/>
                <a:stretch>
                  <a:fillRect/>
                </a:stretch>
              </a:blipFill>
            </p:spPr>
            <p:txBody>
              <a:bodyPr/>
              <a:lstStyle/>
              <a:p>
                <a:endParaRPr lang="en-US"/>
              </a:p>
            </p:txBody>
          </p:sp>
          <p:sp>
            <p:nvSpPr>
              <p:cNvPr id="6" name="TextBox 6">
                <a:extLst>
                  <a:ext uri="{FF2B5EF4-FFF2-40B4-BE49-F238E27FC236}">
                    <a16:creationId xmlns:a16="http://schemas.microsoft.com/office/drawing/2014/main" id="{4D0EE475-1141-0D99-88E6-6057A7CECAB2}"/>
                  </a:ext>
                </a:extLst>
              </p:cNvPr>
              <p:cNvSpPr txBox="1"/>
              <p:nvPr/>
            </p:nvSpPr>
            <p:spPr>
              <a:xfrm>
                <a:off x="15990108" y="9057943"/>
                <a:ext cx="2021168" cy="951400"/>
              </a:xfrm>
              <a:prstGeom prst="rect">
                <a:avLst/>
              </a:prstGeom>
            </p:spPr>
            <p:txBody>
              <a:bodyPr lIns="0" tIns="0" rIns="0" bIns="0" rtlCol="0" anchor="t">
                <a:spAutoFit/>
              </a:bodyPr>
              <a:lstStyle/>
              <a:p>
                <a:pPr algn="l">
                  <a:lnSpc>
                    <a:spcPts val="7604"/>
                  </a:lnSpc>
                </a:pPr>
                <a:r>
                  <a:rPr lang="en-US" sz="5431" dirty="0">
                    <a:solidFill>
                      <a:srgbClr val="4CC3E6"/>
                    </a:solidFill>
                    <a:latin typeface="Jakob"/>
                    <a:ea typeface="Jakob"/>
                    <a:cs typeface="Jakob"/>
                    <a:sym typeface="Jakob"/>
                  </a:rPr>
                  <a:t>WAVES</a:t>
                </a:r>
              </a:p>
            </p:txBody>
          </p:sp>
        </p:grpSp>
        <p:sp>
          <p:nvSpPr>
            <p:cNvPr id="8" name="TextBox 8">
              <a:extLst>
                <a:ext uri="{FF2B5EF4-FFF2-40B4-BE49-F238E27FC236}">
                  <a16:creationId xmlns:a16="http://schemas.microsoft.com/office/drawing/2014/main" id="{F3FB649A-BDFD-5FA5-DD48-DD7104DF4D32}"/>
                </a:ext>
              </a:extLst>
            </p:cNvPr>
            <p:cNvSpPr txBox="1"/>
            <p:nvPr/>
          </p:nvSpPr>
          <p:spPr>
            <a:xfrm>
              <a:off x="16223437" y="9838314"/>
              <a:ext cx="1696060" cy="245105"/>
            </a:xfrm>
            <a:prstGeom prst="rect">
              <a:avLst/>
            </a:prstGeom>
          </p:spPr>
          <p:txBody>
            <a:bodyPr lIns="0" tIns="0" rIns="0" bIns="0" rtlCol="0" anchor="t">
              <a:spAutoFit/>
            </a:bodyPr>
            <a:lstStyle/>
            <a:p>
              <a:pPr algn="r">
                <a:lnSpc>
                  <a:spcPts val="1937"/>
                </a:lnSpc>
              </a:pPr>
              <a:r>
                <a:rPr lang="en-US" sz="1699" dirty="0">
                  <a:solidFill>
                    <a:srgbClr val="FFFFFF"/>
                  </a:solidFill>
                  <a:latin typeface="Montserrat"/>
                  <a:ea typeface="Montserrat"/>
                  <a:cs typeface="Montserrat"/>
                  <a:sym typeface="Montserrat"/>
                </a:rPr>
                <a:t>Fall Conference</a:t>
              </a:r>
            </a:p>
          </p:txBody>
        </p:sp>
      </p:grpSp>
      <p:sp>
        <p:nvSpPr>
          <p:cNvPr id="18" name="Freeform 2">
            <a:extLst>
              <a:ext uri="{FF2B5EF4-FFF2-40B4-BE49-F238E27FC236}">
                <a16:creationId xmlns:a16="http://schemas.microsoft.com/office/drawing/2014/main" id="{1C7CAB55-8B37-67F0-A410-BF625CAEC59A}"/>
              </a:ext>
            </a:extLst>
          </p:cNvPr>
          <p:cNvSpPr/>
          <p:nvPr/>
        </p:nvSpPr>
        <p:spPr>
          <a:xfrm>
            <a:off x="0" y="0"/>
            <a:ext cx="4458241" cy="4458241"/>
          </a:xfrm>
          <a:custGeom>
            <a:avLst/>
            <a:gdLst/>
            <a:ahLst/>
            <a:cxnLst/>
            <a:rect l="l" t="t" r="r" b="b"/>
            <a:pathLst>
              <a:path w="4458241" h="4458241">
                <a:moveTo>
                  <a:pt x="0" y="0"/>
                </a:moveTo>
                <a:lnTo>
                  <a:pt x="4458241" y="0"/>
                </a:lnTo>
                <a:lnTo>
                  <a:pt x="4458241" y="4458241"/>
                </a:lnTo>
                <a:lnTo>
                  <a:pt x="0" y="445824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pic>
        <p:nvPicPr>
          <p:cNvPr id="19" name="Picture 18">
            <a:extLst>
              <a:ext uri="{FF2B5EF4-FFF2-40B4-BE49-F238E27FC236}">
                <a16:creationId xmlns:a16="http://schemas.microsoft.com/office/drawing/2014/main" id="{36774177-E4E6-90E6-4956-C2A8C23511CC}"/>
              </a:ext>
            </a:extLst>
          </p:cNvPr>
          <p:cNvPicPr>
            <a:picLocks noChangeAspect="1"/>
          </p:cNvPicPr>
          <p:nvPr/>
        </p:nvPicPr>
        <p:blipFill>
          <a:blip r:embed="rId5"/>
          <a:stretch>
            <a:fillRect/>
          </a:stretch>
        </p:blipFill>
        <p:spPr>
          <a:xfrm>
            <a:off x="10118639" y="864268"/>
            <a:ext cx="7372067" cy="1600200"/>
          </a:xfrm>
          <a:prstGeom prst="rect">
            <a:avLst/>
          </a:prstGeom>
          <a:ln w="228600" cap="sq" cmpd="thickThin">
            <a:solidFill>
              <a:srgbClr val="00B0F0"/>
            </a:solidFill>
            <a:prstDash val="solid"/>
            <a:miter lim="800000"/>
          </a:ln>
          <a:effectLst>
            <a:innerShdw blurRad="76200">
              <a:srgbClr val="000000"/>
            </a:innerShdw>
          </a:effectLst>
        </p:spPr>
      </p:pic>
      <p:sp>
        <p:nvSpPr>
          <p:cNvPr id="22" name="TextBox 21">
            <a:extLst>
              <a:ext uri="{FF2B5EF4-FFF2-40B4-BE49-F238E27FC236}">
                <a16:creationId xmlns:a16="http://schemas.microsoft.com/office/drawing/2014/main" id="{A7242E48-CDC6-C91B-3A47-FE864ED9F7FF}"/>
              </a:ext>
            </a:extLst>
          </p:cNvPr>
          <p:cNvSpPr txBox="1"/>
          <p:nvPr/>
        </p:nvSpPr>
        <p:spPr>
          <a:xfrm>
            <a:off x="3475003" y="659460"/>
            <a:ext cx="5668995" cy="1938992"/>
          </a:xfrm>
          <a:prstGeom prst="rect">
            <a:avLst/>
          </a:prstGeom>
          <a:noFill/>
        </p:spPr>
        <p:txBody>
          <a:bodyPr wrap="square" rtlCol="0">
            <a:spAutoFit/>
          </a:bodyPr>
          <a:lstStyle/>
          <a:p>
            <a:r>
              <a:rPr lang="en-US" sz="6000" b="1" dirty="0">
                <a:solidFill>
                  <a:srgbClr val="002060"/>
                </a:solidFill>
                <a:latin typeface="Garamond" panose="02020404030301010803" pitchFamily="18" charset="0"/>
              </a:rPr>
              <a:t>A Brief History of Hospice…</a:t>
            </a:r>
          </a:p>
        </p:txBody>
      </p:sp>
      <p:pic>
        <p:nvPicPr>
          <p:cNvPr id="9" name="Picture 8">
            <a:extLst>
              <a:ext uri="{FF2B5EF4-FFF2-40B4-BE49-F238E27FC236}">
                <a16:creationId xmlns:a16="http://schemas.microsoft.com/office/drawing/2014/main" id="{58D433ED-DB97-B9FC-CC69-7120EBC029FB}"/>
              </a:ext>
            </a:extLst>
          </p:cNvPr>
          <p:cNvPicPr>
            <a:picLocks noChangeAspect="1"/>
          </p:cNvPicPr>
          <p:nvPr/>
        </p:nvPicPr>
        <p:blipFill>
          <a:blip r:embed="rId6"/>
          <a:stretch>
            <a:fillRect/>
          </a:stretch>
        </p:blipFill>
        <p:spPr>
          <a:xfrm>
            <a:off x="1216533" y="2857500"/>
            <a:ext cx="6903657" cy="3352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Content Placeholder 2">
            <a:extLst>
              <a:ext uri="{FF2B5EF4-FFF2-40B4-BE49-F238E27FC236}">
                <a16:creationId xmlns:a16="http://schemas.microsoft.com/office/drawing/2014/main" id="{5171035D-D053-1012-3DA8-38BAD67BAE67}"/>
              </a:ext>
            </a:extLst>
          </p:cNvPr>
          <p:cNvSpPr txBox="1">
            <a:spLocks/>
          </p:cNvSpPr>
          <p:nvPr/>
        </p:nvSpPr>
        <p:spPr>
          <a:xfrm>
            <a:off x="1216532" y="6469348"/>
            <a:ext cx="16919067" cy="2476497"/>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Clr>
                <a:srgbClr val="0D64AC"/>
              </a:buClr>
              <a:buSzPct val="125000"/>
              <a:buFont typeface="Lucida Grande"/>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Clr>
                <a:srgbClr val="04214E"/>
              </a:buClr>
              <a:buFont typeface="Arial"/>
              <a:buChar char="–"/>
              <a:defRPr sz="2800" kern="1200">
                <a:solidFill>
                  <a:srgbClr val="04214E"/>
                </a:solidFill>
                <a:latin typeface="Arial"/>
                <a:ea typeface="+mn-ea"/>
                <a:cs typeface="Arial"/>
              </a:defRPr>
            </a:lvl2pPr>
            <a:lvl3pPr marL="1143000" indent="-228600" algn="l" defTabSz="457200" rtl="0" eaLnBrk="1" latinLnBrk="0" hangingPunct="1">
              <a:spcBef>
                <a:spcPct val="20000"/>
              </a:spcBef>
              <a:buClr>
                <a:srgbClr val="0D64AC"/>
              </a:buClr>
              <a:buFont typeface="Arial"/>
              <a:buChar char="•"/>
              <a:defRPr sz="2400" kern="1200">
                <a:solidFill>
                  <a:srgbClr val="0D64AC"/>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marR="0" lvl="0" indent="-342900" algn="l" defTabSz="457200" rtl="0" eaLnBrk="1" fontAlgn="auto" latinLnBrk="0" hangingPunct="1">
              <a:lnSpc>
                <a:spcPct val="100000"/>
              </a:lnSpc>
              <a:spcBef>
                <a:spcPts val="1200"/>
              </a:spcBef>
              <a:spcAft>
                <a:spcPts val="1200"/>
              </a:spcAft>
              <a:buClr>
                <a:srgbClr val="0D64AC"/>
              </a:buClr>
              <a:buSzPct val="125000"/>
              <a:buFont typeface="Wingdings" panose="05000000000000000000" pitchFamily="2" charset="2"/>
              <a:buChar char="Ø"/>
              <a:tabLst/>
              <a:defRPr/>
            </a:pPr>
            <a:r>
              <a:rPr kumimoji="0" lang="en-US" sz="3600" b="1" i="0" u="none" strike="noStrike" kern="1200" cap="none" spc="0" normalizeH="0" baseline="0" noProof="0" dirty="0">
                <a:ln>
                  <a:noFill/>
                </a:ln>
                <a:solidFill>
                  <a:srgbClr val="002060"/>
                </a:solidFill>
                <a:effectLst/>
                <a:uLnTx/>
                <a:uFillTx/>
                <a:latin typeface="Garamond" panose="02020404030301010803" pitchFamily="18" charset="0"/>
                <a:cs typeface="Calibri" panose="020F0502020204030204" pitchFamily="34" charset="0"/>
              </a:rPr>
              <a:t>She is quoted as saying, “There is never ‘nothing more’ than can be done.”</a:t>
            </a:r>
          </a:p>
          <a:p>
            <a:pPr marL="342900" marR="0" lvl="0" indent="-342900" algn="l" defTabSz="457200" rtl="0" eaLnBrk="1" fontAlgn="auto" latinLnBrk="0" hangingPunct="1">
              <a:lnSpc>
                <a:spcPct val="100000"/>
              </a:lnSpc>
              <a:spcBef>
                <a:spcPts val="1200"/>
              </a:spcBef>
              <a:spcAft>
                <a:spcPts val="1200"/>
              </a:spcAft>
              <a:buClr>
                <a:srgbClr val="0D64AC"/>
              </a:buClr>
              <a:buSzPct val="125000"/>
              <a:buFont typeface="Wingdings" panose="05000000000000000000" pitchFamily="2" charset="2"/>
              <a:buChar char="Ø"/>
              <a:tabLst/>
              <a:defRPr/>
            </a:pPr>
            <a:r>
              <a:rPr kumimoji="0" lang="en-US" sz="3600" b="1" i="0" u="none" strike="noStrike" kern="1200" cap="none" spc="0" normalizeH="0" baseline="0" noProof="0" dirty="0">
                <a:ln>
                  <a:noFill/>
                </a:ln>
                <a:solidFill>
                  <a:srgbClr val="002060"/>
                </a:solidFill>
                <a:effectLst/>
                <a:uLnTx/>
                <a:uFillTx/>
                <a:latin typeface="Garamond" panose="02020404030301010803" pitchFamily="18" charset="0"/>
                <a:cs typeface="Calibri" panose="020F0502020204030204" pitchFamily="34" charset="0"/>
              </a:rPr>
              <a:t>She helped develop the first modern-day hospice in London in 1967: St. Christopher’s Hospice.  She is considered the founder of the modern-day hospice movement.</a:t>
            </a:r>
          </a:p>
          <a:p>
            <a:pPr marL="342900" marR="0" lvl="0" indent="-342900" algn="l" defTabSz="457200" rtl="0" eaLnBrk="1" fontAlgn="auto" latinLnBrk="0" hangingPunct="1">
              <a:lnSpc>
                <a:spcPct val="100000"/>
              </a:lnSpc>
              <a:spcBef>
                <a:spcPts val="0"/>
              </a:spcBef>
              <a:spcAft>
                <a:spcPts val="0"/>
              </a:spcAft>
              <a:buClr>
                <a:srgbClr val="0D64AC"/>
              </a:buClr>
              <a:buSzPct val="125000"/>
              <a:buFont typeface="Wingdings" panose="05000000000000000000" pitchFamily="2" charset="2"/>
              <a:buChar char="Ø"/>
              <a:tabLst/>
              <a:defRPr/>
            </a:pPr>
            <a:endParaRPr kumimoji="0" lang="en-US" sz="1800" b="0" i="0" u="none" strike="noStrike" kern="1200" cap="none" spc="0" normalizeH="0" baseline="0" noProof="0" dirty="0">
              <a:ln>
                <a:noFill/>
              </a:ln>
              <a:solidFill>
                <a:sysClr val="windowText" lastClr="000000"/>
              </a:solidFill>
              <a:effectLst/>
              <a:uLnTx/>
              <a:uFillTx/>
              <a:latin typeface="Calibri"/>
              <a:ea typeface="+mn-ea"/>
              <a:cs typeface="Arial"/>
            </a:endParaRPr>
          </a:p>
        </p:txBody>
      </p:sp>
      <p:sp>
        <p:nvSpPr>
          <p:cNvPr id="11" name="TextBox 10">
            <a:extLst>
              <a:ext uri="{FF2B5EF4-FFF2-40B4-BE49-F238E27FC236}">
                <a16:creationId xmlns:a16="http://schemas.microsoft.com/office/drawing/2014/main" id="{461167AD-5A7E-C89B-074B-8D7F5BB14EBE}"/>
              </a:ext>
            </a:extLst>
          </p:cNvPr>
          <p:cNvSpPr txBox="1"/>
          <p:nvPr/>
        </p:nvSpPr>
        <p:spPr>
          <a:xfrm>
            <a:off x="8305800" y="2859505"/>
            <a:ext cx="9829800" cy="3416320"/>
          </a:xfrm>
          <a:prstGeom prst="rect">
            <a:avLst/>
          </a:prstGeom>
          <a:noFill/>
        </p:spPr>
        <p:txBody>
          <a:bodyPr wrap="square" rtlCol="0">
            <a:spAutoFit/>
          </a:bodyPr>
          <a:lstStyle/>
          <a:p>
            <a:pPr marL="342900" marR="0" lvl="0" indent="-342900" algn="l" defTabSz="457200" rtl="0" eaLnBrk="1" fontAlgn="auto" latinLnBrk="0" hangingPunct="1">
              <a:lnSpc>
                <a:spcPct val="100000"/>
              </a:lnSpc>
              <a:spcBef>
                <a:spcPts val="0"/>
              </a:spcBef>
              <a:spcAft>
                <a:spcPts val="0"/>
              </a:spcAft>
              <a:buClr>
                <a:srgbClr val="0D64AC"/>
              </a:buClr>
              <a:buSzPct val="125000"/>
              <a:buFont typeface="Wingdings" panose="05000000000000000000" pitchFamily="2" charset="2"/>
              <a:buChar char="Ø"/>
              <a:tabLst/>
              <a:defRPr/>
            </a:pPr>
            <a:r>
              <a:rPr kumimoji="0" lang="en-US" sz="3600" b="1" i="0" u="none" strike="noStrike" kern="1200" cap="none" spc="0" normalizeH="0" baseline="0" noProof="0" dirty="0">
                <a:ln>
                  <a:noFill/>
                </a:ln>
                <a:solidFill>
                  <a:srgbClr val="002060"/>
                </a:solidFill>
                <a:effectLst/>
                <a:uLnTx/>
                <a:uFillTx/>
                <a:latin typeface="Garamond" panose="02020404030301010803" pitchFamily="18" charset="0"/>
                <a:ea typeface="+mn-ea"/>
                <a:cs typeface="Calibri" panose="020F0502020204030204" pitchFamily="34" charset="0"/>
              </a:rPr>
              <a:t>Dame Cicely Saunders (1918-2005) worked as a social worker and a nurse. At age 33, she returned to medical school to specialize in pain control for the terminally ill. As a physician, she influenced our attitudes toward medical care for patients who are dying.</a:t>
            </a:r>
          </a:p>
        </p:txBody>
      </p:sp>
    </p:spTree>
    <p:extLst>
      <p:ext uri="{BB962C8B-B14F-4D97-AF65-F5344CB8AC3E}">
        <p14:creationId xmlns:p14="http://schemas.microsoft.com/office/powerpoint/2010/main" val="2629031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02036B-E980-4E66-861C-5B4ED75BFFA8}"/>
            </a:ext>
          </a:extLst>
        </p:cNvPr>
        <p:cNvGrpSpPr/>
        <p:nvPr/>
      </p:nvGrpSpPr>
      <p:grpSpPr>
        <a:xfrm>
          <a:off x="0" y="0"/>
          <a:ext cx="0" cy="0"/>
          <a:chOff x="0" y="0"/>
          <a:chExt cx="0" cy="0"/>
        </a:xfrm>
      </p:grpSpPr>
      <p:grpSp>
        <p:nvGrpSpPr>
          <p:cNvPr id="17" name="Group 16">
            <a:extLst>
              <a:ext uri="{FF2B5EF4-FFF2-40B4-BE49-F238E27FC236}">
                <a16:creationId xmlns:a16="http://schemas.microsoft.com/office/drawing/2014/main" id="{398DF1FA-B945-5AD9-CE5A-39904BB317B1}"/>
              </a:ext>
            </a:extLst>
          </p:cNvPr>
          <p:cNvGrpSpPr/>
          <p:nvPr/>
        </p:nvGrpSpPr>
        <p:grpSpPr>
          <a:xfrm>
            <a:off x="0" y="9023657"/>
            <a:ext cx="18288000" cy="1263343"/>
            <a:chOff x="0" y="9023657"/>
            <a:chExt cx="18288000" cy="1263343"/>
          </a:xfrm>
        </p:grpSpPr>
        <p:grpSp>
          <p:nvGrpSpPr>
            <p:cNvPr id="7" name="Group 6">
              <a:extLst>
                <a:ext uri="{FF2B5EF4-FFF2-40B4-BE49-F238E27FC236}">
                  <a16:creationId xmlns:a16="http://schemas.microsoft.com/office/drawing/2014/main" id="{2CE8CA5F-F295-E646-ABCE-413F58E35BFD}"/>
                </a:ext>
              </a:extLst>
            </p:cNvPr>
            <p:cNvGrpSpPr/>
            <p:nvPr/>
          </p:nvGrpSpPr>
          <p:grpSpPr>
            <a:xfrm>
              <a:off x="0" y="9023657"/>
              <a:ext cx="18288000" cy="1263343"/>
              <a:chOff x="0" y="9023657"/>
              <a:chExt cx="18288000" cy="1263343"/>
            </a:xfrm>
          </p:grpSpPr>
          <p:grpSp>
            <p:nvGrpSpPr>
              <p:cNvPr id="2" name="Group 2">
                <a:extLst>
                  <a:ext uri="{FF2B5EF4-FFF2-40B4-BE49-F238E27FC236}">
                    <a16:creationId xmlns:a16="http://schemas.microsoft.com/office/drawing/2014/main" id="{8404547A-2440-4E3B-D359-3F012F6DC93D}"/>
                  </a:ext>
                </a:extLst>
              </p:cNvPr>
              <p:cNvGrpSpPr/>
              <p:nvPr/>
            </p:nvGrpSpPr>
            <p:grpSpPr>
              <a:xfrm>
                <a:off x="0" y="9023657"/>
                <a:ext cx="18288000" cy="1263343"/>
                <a:chOff x="0" y="0"/>
                <a:chExt cx="4816593" cy="332732"/>
              </a:xfrm>
            </p:grpSpPr>
            <p:sp>
              <p:nvSpPr>
                <p:cNvPr id="3" name="Freeform 3">
                  <a:extLst>
                    <a:ext uri="{FF2B5EF4-FFF2-40B4-BE49-F238E27FC236}">
                      <a16:creationId xmlns:a16="http://schemas.microsoft.com/office/drawing/2014/main" id="{3A47E7D7-576C-5E06-3CA3-47AA3EFF806F}"/>
                    </a:ext>
                  </a:extLst>
                </p:cNvPr>
                <p:cNvSpPr/>
                <p:nvPr/>
              </p:nvSpPr>
              <p:spPr>
                <a:xfrm>
                  <a:off x="0" y="0"/>
                  <a:ext cx="4816592" cy="332732"/>
                </a:xfrm>
                <a:custGeom>
                  <a:avLst/>
                  <a:gdLst/>
                  <a:ahLst/>
                  <a:cxnLst/>
                  <a:rect l="l" t="t" r="r" b="b"/>
                  <a:pathLst>
                    <a:path w="4816592" h="332732">
                      <a:moveTo>
                        <a:pt x="0" y="0"/>
                      </a:moveTo>
                      <a:lnTo>
                        <a:pt x="4816592" y="0"/>
                      </a:lnTo>
                      <a:lnTo>
                        <a:pt x="4816592" y="332732"/>
                      </a:lnTo>
                      <a:lnTo>
                        <a:pt x="0" y="332732"/>
                      </a:lnTo>
                      <a:close/>
                    </a:path>
                  </a:pathLst>
                </a:custGeom>
                <a:solidFill>
                  <a:srgbClr val="276189"/>
                </a:solidFill>
              </p:spPr>
              <p:txBody>
                <a:bodyPr/>
                <a:lstStyle/>
                <a:p>
                  <a:endParaRPr lang="en-US"/>
                </a:p>
              </p:txBody>
            </p:sp>
            <p:sp>
              <p:nvSpPr>
                <p:cNvPr id="4" name="TextBox 4">
                  <a:extLst>
                    <a:ext uri="{FF2B5EF4-FFF2-40B4-BE49-F238E27FC236}">
                      <a16:creationId xmlns:a16="http://schemas.microsoft.com/office/drawing/2014/main" id="{DCA02AD5-9C23-BCBA-7BE8-246168607BC8}"/>
                    </a:ext>
                  </a:extLst>
                </p:cNvPr>
                <p:cNvSpPr txBox="1"/>
                <p:nvPr/>
              </p:nvSpPr>
              <p:spPr>
                <a:xfrm>
                  <a:off x="0" y="9525"/>
                  <a:ext cx="4816593" cy="323207"/>
                </a:xfrm>
                <a:prstGeom prst="rect">
                  <a:avLst/>
                </a:prstGeom>
              </p:spPr>
              <p:txBody>
                <a:bodyPr lIns="50800" tIns="50800" rIns="50800" bIns="50800" rtlCol="0" anchor="ctr"/>
                <a:lstStyle/>
                <a:p>
                  <a:pPr algn="ctr">
                    <a:lnSpc>
                      <a:spcPts val="2710"/>
                    </a:lnSpc>
                  </a:pPr>
                  <a:endParaRPr/>
                </a:p>
              </p:txBody>
            </p:sp>
          </p:grpSp>
          <p:sp>
            <p:nvSpPr>
              <p:cNvPr id="5" name="Freeform 5">
                <a:extLst>
                  <a:ext uri="{FF2B5EF4-FFF2-40B4-BE49-F238E27FC236}">
                    <a16:creationId xmlns:a16="http://schemas.microsoft.com/office/drawing/2014/main" id="{A3F36FC6-3F7C-2A8B-0B76-1007EC8D0902}"/>
                  </a:ext>
                </a:extLst>
              </p:cNvPr>
              <p:cNvSpPr/>
              <p:nvPr/>
            </p:nvSpPr>
            <p:spPr>
              <a:xfrm>
                <a:off x="306257" y="9149426"/>
                <a:ext cx="1877426" cy="769982"/>
              </a:xfrm>
              <a:custGeom>
                <a:avLst/>
                <a:gdLst/>
                <a:ahLst/>
                <a:cxnLst/>
                <a:rect l="l" t="t" r="r" b="b"/>
                <a:pathLst>
                  <a:path w="1877426" h="769982">
                    <a:moveTo>
                      <a:pt x="0" y="0"/>
                    </a:moveTo>
                    <a:lnTo>
                      <a:pt x="1877426" y="0"/>
                    </a:lnTo>
                    <a:lnTo>
                      <a:pt x="1877426" y="769982"/>
                    </a:lnTo>
                    <a:lnTo>
                      <a:pt x="0" y="769982"/>
                    </a:lnTo>
                    <a:lnTo>
                      <a:pt x="0" y="0"/>
                    </a:lnTo>
                    <a:close/>
                  </a:path>
                </a:pathLst>
              </a:custGeom>
              <a:blipFill>
                <a:blip r:embed="rId2"/>
                <a:stretch>
                  <a:fillRect/>
                </a:stretch>
              </a:blipFill>
            </p:spPr>
            <p:txBody>
              <a:bodyPr/>
              <a:lstStyle/>
              <a:p>
                <a:endParaRPr lang="en-US"/>
              </a:p>
            </p:txBody>
          </p:sp>
          <p:sp>
            <p:nvSpPr>
              <p:cNvPr id="6" name="TextBox 6">
                <a:extLst>
                  <a:ext uri="{FF2B5EF4-FFF2-40B4-BE49-F238E27FC236}">
                    <a16:creationId xmlns:a16="http://schemas.microsoft.com/office/drawing/2014/main" id="{7F361B0D-C8F5-00C3-0DC8-AE7FA96CF1DD}"/>
                  </a:ext>
                </a:extLst>
              </p:cNvPr>
              <p:cNvSpPr txBox="1"/>
              <p:nvPr/>
            </p:nvSpPr>
            <p:spPr>
              <a:xfrm>
                <a:off x="15990108" y="9057943"/>
                <a:ext cx="2021168" cy="951400"/>
              </a:xfrm>
              <a:prstGeom prst="rect">
                <a:avLst/>
              </a:prstGeom>
            </p:spPr>
            <p:txBody>
              <a:bodyPr lIns="0" tIns="0" rIns="0" bIns="0" rtlCol="0" anchor="t">
                <a:spAutoFit/>
              </a:bodyPr>
              <a:lstStyle/>
              <a:p>
                <a:pPr algn="l">
                  <a:lnSpc>
                    <a:spcPts val="7604"/>
                  </a:lnSpc>
                </a:pPr>
                <a:r>
                  <a:rPr lang="en-US" sz="5431" dirty="0">
                    <a:solidFill>
                      <a:srgbClr val="4CC3E6"/>
                    </a:solidFill>
                    <a:latin typeface="Jakob"/>
                    <a:ea typeface="Jakob"/>
                    <a:cs typeface="Jakob"/>
                    <a:sym typeface="Jakob"/>
                  </a:rPr>
                  <a:t>WAVES</a:t>
                </a:r>
              </a:p>
            </p:txBody>
          </p:sp>
        </p:grpSp>
        <p:sp>
          <p:nvSpPr>
            <p:cNvPr id="8" name="TextBox 8">
              <a:extLst>
                <a:ext uri="{FF2B5EF4-FFF2-40B4-BE49-F238E27FC236}">
                  <a16:creationId xmlns:a16="http://schemas.microsoft.com/office/drawing/2014/main" id="{47F61D16-0F15-0F08-DB55-0919EAB0E458}"/>
                </a:ext>
              </a:extLst>
            </p:cNvPr>
            <p:cNvSpPr txBox="1"/>
            <p:nvPr/>
          </p:nvSpPr>
          <p:spPr>
            <a:xfrm>
              <a:off x="16223437" y="9838314"/>
              <a:ext cx="1696060" cy="245105"/>
            </a:xfrm>
            <a:prstGeom prst="rect">
              <a:avLst/>
            </a:prstGeom>
          </p:spPr>
          <p:txBody>
            <a:bodyPr lIns="0" tIns="0" rIns="0" bIns="0" rtlCol="0" anchor="t">
              <a:spAutoFit/>
            </a:bodyPr>
            <a:lstStyle/>
            <a:p>
              <a:pPr algn="r">
                <a:lnSpc>
                  <a:spcPts val="1937"/>
                </a:lnSpc>
              </a:pPr>
              <a:r>
                <a:rPr lang="en-US" sz="1699" dirty="0">
                  <a:solidFill>
                    <a:srgbClr val="FFFFFF"/>
                  </a:solidFill>
                  <a:latin typeface="Montserrat"/>
                  <a:ea typeface="Montserrat"/>
                  <a:cs typeface="Montserrat"/>
                  <a:sym typeface="Montserrat"/>
                </a:rPr>
                <a:t>Fall Conference</a:t>
              </a:r>
            </a:p>
          </p:txBody>
        </p:sp>
      </p:grpSp>
      <p:sp>
        <p:nvSpPr>
          <p:cNvPr id="18" name="Freeform 2">
            <a:extLst>
              <a:ext uri="{FF2B5EF4-FFF2-40B4-BE49-F238E27FC236}">
                <a16:creationId xmlns:a16="http://schemas.microsoft.com/office/drawing/2014/main" id="{4F393B66-600F-C63E-BF6D-7F09368E0344}"/>
              </a:ext>
            </a:extLst>
          </p:cNvPr>
          <p:cNvSpPr/>
          <p:nvPr/>
        </p:nvSpPr>
        <p:spPr>
          <a:xfrm>
            <a:off x="0" y="0"/>
            <a:ext cx="4458241" cy="4458241"/>
          </a:xfrm>
          <a:custGeom>
            <a:avLst/>
            <a:gdLst/>
            <a:ahLst/>
            <a:cxnLst/>
            <a:rect l="l" t="t" r="r" b="b"/>
            <a:pathLst>
              <a:path w="4458241" h="4458241">
                <a:moveTo>
                  <a:pt x="0" y="0"/>
                </a:moveTo>
                <a:lnTo>
                  <a:pt x="4458241" y="0"/>
                </a:lnTo>
                <a:lnTo>
                  <a:pt x="4458241" y="4458241"/>
                </a:lnTo>
                <a:lnTo>
                  <a:pt x="0" y="445824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pic>
        <p:nvPicPr>
          <p:cNvPr id="19" name="Picture 18">
            <a:extLst>
              <a:ext uri="{FF2B5EF4-FFF2-40B4-BE49-F238E27FC236}">
                <a16:creationId xmlns:a16="http://schemas.microsoft.com/office/drawing/2014/main" id="{96A3553C-EE76-CF7D-34DB-172919AA0242}"/>
              </a:ext>
            </a:extLst>
          </p:cNvPr>
          <p:cNvPicPr>
            <a:picLocks noChangeAspect="1"/>
          </p:cNvPicPr>
          <p:nvPr/>
        </p:nvPicPr>
        <p:blipFill>
          <a:blip r:embed="rId5"/>
          <a:stretch>
            <a:fillRect/>
          </a:stretch>
        </p:blipFill>
        <p:spPr>
          <a:xfrm>
            <a:off x="10118639" y="858642"/>
            <a:ext cx="7372067" cy="1600200"/>
          </a:xfrm>
          <a:prstGeom prst="rect">
            <a:avLst/>
          </a:prstGeom>
          <a:ln w="228600" cap="sq" cmpd="thickThin">
            <a:solidFill>
              <a:srgbClr val="00B0F0"/>
            </a:solidFill>
            <a:prstDash val="solid"/>
            <a:miter lim="800000"/>
          </a:ln>
          <a:effectLst>
            <a:innerShdw blurRad="76200">
              <a:srgbClr val="000000"/>
            </a:innerShdw>
          </a:effectLst>
        </p:spPr>
      </p:pic>
      <p:sp>
        <p:nvSpPr>
          <p:cNvPr id="22" name="TextBox 21">
            <a:extLst>
              <a:ext uri="{FF2B5EF4-FFF2-40B4-BE49-F238E27FC236}">
                <a16:creationId xmlns:a16="http://schemas.microsoft.com/office/drawing/2014/main" id="{0FABDDEF-943B-7507-EB43-0EA286A9F868}"/>
              </a:ext>
            </a:extLst>
          </p:cNvPr>
          <p:cNvSpPr txBox="1"/>
          <p:nvPr/>
        </p:nvSpPr>
        <p:spPr>
          <a:xfrm>
            <a:off x="3475003" y="659460"/>
            <a:ext cx="5668995" cy="1938992"/>
          </a:xfrm>
          <a:prstGeom prst="rect">
            <a:avLst/>
          </a:prstGeom>
          <a:noFill/>
        </p:spPr>
        <p:txBody>
          <a:bodyPr wrap="square" rtlCol="0">
            <a:spAutoFit/>
          </a:bodyPr>
          <a:lstStyle/>
          <a:p>
            <a:r>
              <a:rPr lang="en-US" sz="6000" b="1" dirty="0">
                <a:solidFill>
                  <a:srgbClr val="002060"/>
                </a:solidFill>
                <a:latin typeface="Garamond" panose="02020404030301010803" pitchFamily="18" charset="0"/>
              </a:rPr>
              <a:t>A Brief History of Hospice…</a:t>
            </a:r>
          </a:p>
        </p:txBody>
      </p:sp>
      <p:pic>
        <p:nvPicPr>
          <p:cNvPr id="12" name="Picture 11">
            <a:extLst>
              <a:ext uri="{FF2B5EF4-FFF2-40B4-BE49-F238E27FC236}">
                <a16:creationId xmlns:a16="http://schemas.microsoft.com/office/drawing/2014/main" id="{45607DD1-DE69-53F3-13A1-37174FCE1753}"/>
              </a:ext>
            </a:extLst>
          </p:cNvPr>
          <p:cNvPicPr>
            <a:picLocks noChangeAspect="1"/>
          </p:cNvPicPr>
          <p:nvPr/>
        </p:nvPicPr>
        <p:blipFill>
          <a:blip r:embed="rId6"/>
          <a:stretch>
            <a:fillRect/>
          </a:stretch>
        </p:blipFill>
        <p:spPr>
          <a:xfrm>
            <a:off x="1265023" y="2758210"/>
            <a:ext cx="5069298" cy="337589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3" name="Content Placeholder 2">
            <a:extLst>
              <a:ext uri="{FF2B5EF4-FFF2-40B4-BE49-F238E27FC236}">
                <a16:creationId xmlns:a16="http://schemas.microsoft.com/office/drawing/2014/main" id="{F434A09D-D5CC-696C-B901-29D1FFBF2383}"/>
              </a:ext>
            </a:extLst>
          </p:cNvPr>
          <p:cNvSpPr txBox="1">
            <a:spLocks/>
          </p:cNvSpPr>
          <p:nvPr/>
        </p:nvSpPr>
        <p:spPr>
          <a:xfrm>
            <a:off x="5" y="6537469"/>
            <a:ext cx="18287995" cy="2100549"/>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600"/>
              </a:spcBef>
              <a:spcAft>
                <a:spcPts val="600"/>
              </a:spcAft>
              <a:buFont typeface="Wingdings" panose="05000000000000000000" pitchFamily="2" charset="2"/>
              <a:buChar char="Ø"/>
            </a:pPr>
            <a:r>
              <a:rPr lang="en-US" sz="3600" b="1" dirty="0">
                <a:solidFill>
                  <a:srgbClr val="002060"/>
                </a:solidFill>
                <a:latin typeface="Garamond" panose="02020404030301010803" pitchFamily="18" charset="0"/>
              </a:rPr>
              <a:t>As a field of medicine, hospice is a very young discipline…a relative newcomer to the medical scene.</a:t>
            </a:r>
          </a:p>
          <a:p>
            <a:pPr>
              <a:spcBef>
                <a:spcPts val="600"/>
              </a:spcBef>
              <a:spcAft>
                <a:spcPts val="600"/>
              </a:spcAft>
              <a:buFont typeface="Wingdings" panose="05000000000000000000" pitchFamily="2" charset="2"/>
              <a:buChar char="Ø"/>
            </a:pPr>
            <a:r>
              <a:rPr lang="en-US" sz="3600" b="1" dirty="0">
                <a:solidFill>
                  <a:srgbClr val="002060"/>
                </a:solidFill>
                <a:latin typeface="Garamond" panose="02020404030301010803" pitchFamily="18" charset="0"/>
              </a:rPr>
              <a:t>Hospice became a Medicare benefit in 1982, and Medicare continues to regulate all hospices under the Conditions of Participation (CoPs).</a:t>
            </a:r>
            <a:endParaRPr lang="en-US" sz="1800" dirty="0"/>
          </a:p>
        </p:txBody>
      </p:sp>
      <p:sp>
        <p:nvSpPr>
          <p:cNvPr id="14" name="TextBox 13">
            <a:extLst>
              <a:ext uri="{FF2B5EF4-FFF2-40B4-BE49-F238E27FC236}">
                <a16:creationId xmlns:a16="http://schemas.microsoft.com/office/drawing/2014/main" id="{D3783CB8-95E5-DB6F-6EA8-80B3921D3021}"/>
              </a:ext>
            </a:extLst>
          </p:cNvPr>
          <p:cNvSpPr txBox="1"/>
          <p:nvPr/>
        </p:nvSpPr>
        <p:spPr>
          <a:xfrm>
            <a:off x="6619934" y="2781300"/>
            <a:ext cx="11391342" cy="435503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600"/>
              </a:spcBef>
              <a:spcAft>
                <a:spcPts val="600"/>
              </a:spcAft>
              <a:buClrTx/>
              <a:buSzTx/>
              <a:buFont typeface="Wingdings" panose="05000000000000000000" pitchFamily="2" charset="2"/>
              <a:buChar char="Ø"/>
              <a:tabLst/>
              <a:defRPr/>
            </a:pPr>
            <a:r>
              <a:rPr kumimoji="0" lang="en-US" sz="3600" b="1" i="0" u="none" strike="noStrike" kern="1200" cap="none" spc="0" normalizeH="0" baseline="0" noProof="0" dirty="0">
                <a:ln>
                  <a:noFill/>
                </a:ln>
                <a:solidFill>
                  <a:srgbClr val="002060"/>
                </a:solidFill>
                <a:effectLst/>
                <a:uLnTx/>
                <a:uFillTx/>
                <a:latin typeface="Garamond" panose="02020404030301010803" pitchFamily="18" charset="0"/>
                <a:ea typeface="+mn-ea"/>
                <a:cs typeface="+mn-cs"/>
              </a:rPr>
              <a:t>The first hospice in the U.S. opened in 1974 in Connecticut.</a:t>
            </a:r>
          </a:p>
          <a:p>
            <a:pPr marL="0" marR="0" lvl="0" indent="0" algn="l" defTabSz="914400" rtl="0" eaLnBrk="1" fontAlgn="auto" latinLnBrk="0" hangingPunct="1">
              <a:lnSpc>
                <a:spcPct val="100000"/>
              </a:lnSpc>
              <a:spcBef>
                <a:spcPts val="600"/>
              </a:spcBef>
              <a:spcAft>
                <a:spcPts val="600"/>
              </a:spcAft>
              <a:buClrTx/>
              <a:buSzTx/>
              <a:buFont typeface="Wingdings" panose="05000000000000000000" pitchFamily="2" charset="2"/>
              <a:buChar char="Ø"/>
              <a:tabLst/>
              <a:defRPr/>
            </a:pPr>
            <a:r>
              <a:rPr kumimoji="0" lang="en-US" sz="3600" b="1" i="0" u="none" strike="noStrike" kern="1200" cap="none" spc="0" normalizeH="0" baseline="0" noProof="0" dirty="0">
                <a:ln>
                  <a:noFill/>
                </a:ln>
                <a:solidFill>
                  <a:srgbClr val="002060"/>
                </a:solidFill>
                <a:effectLst/>
                <a:uLnTx/>
                <a:uFillTx/>
                <a:latin typeface="Garamond" panose="02020404030301010803" pitchFamily="18" charset="0"/>
                <a:ea typeface="+mn-ea"/>
                <a:cs typeface="+mn-cs"/>
              </a:rPr>
              <a:t>The hospice movement quickly spread throughout the U.S. and subsequently to many other countries.</a:t>
            </a:r>
          </a:p>
          <a:p>
            <a:pPr marL="0" marR="0" lvl="0" indent="0" algn="l" defTabSz="914400" rtl="0" eaLnBrk="1" fontAlgn="auto" latinLnBrk="0" hangingPunct="1">
              <a:lnSpc>
                <a:spcPct val="100000"/>
              </a:lnSpc>
              <a:spcBef>
                <a:spcPts val="600"/>
              </a:spcBef>
              <a:spcAft>
                <a:spcPts val="600"/>
              </a:spcAft>
              <a:buClrTx/>
              <a:buSzTx/>
              <a:buFont typeface="Wingdings" panose="05000000000000000000" pitchFamily="2" charset="2"/>
              <a:buChar char="Ø"/>
              <a:tabLst/>
              <a:defRPr/>
            </a:pPr>
            <a:r>
              <a:rPr kumimoji="0" lang="en-US" sz="3600" b="1" i="0" u="none" strike="noStrike" kern="1200" cap="none" spc="0" normalizeH="0" baseline="0" noProof="0" dirty="0">
                <a:ln>
                  <a:noFill/>
                </a:ln>
                <a:solidFill>
                  <a:srgbClr val="002060"/>
                </a:solidFill>
                <a:effectLst/>
                <a:uLnTx/>
                <a:uFillTx/>
                <a:latin typeface="Garamond" panose="02020404030301010803" pitchFamily="18" charset="0"/>
                <a:ea typeface="+mn-ea"/>
                <a:cs typeface="+mn-cs"/>
              </a:rPr>
              <a:t>Today, the number of hospice organizations continues to grow. In the U.S., there are more than 4,000 hospices.</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US" sz="3600" b="1" i="0" u="none" strike="noStrike" kern="1200" cap="none" spc="0" normalizeH="0" baseline="0" noProof="0" dirty="0">
              <a:ln>
                <a:noFill/>
              </a:ln>
              <a:solidFill>
                <a:srgbClr val="002060"/>
              </a:solidFill>
              <a:effectLst/>
              <a:uLnTx/>
              <a:uFillTx/>
              <a:latin typeface="Garamond" panose="02020404030301010803" pitchFamily="18" charset="0"/>
              <a:ea typeface="+mn-ea"/>
              <a:cs typeface="+mn-cs"/>
            </a:endParaRPr>
          </a:p>
        </p:txBody>
      </p:sp>
    </p:spTree>
    <p:extLst>
      <p:ext uri="{BB962C8B-B14F-4D97-AF65-F5344CB8AC3E}">
        <p14:creationId xmlns:p14="http://schemas.microsoft.com/office/powerpoint/2010/main" val="3147956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6D3DC4-1902-2839-046B-14FF3CA47084}"/>
            </a:ext>
          </a:extLst>
        </p:cNvPr>
        <p:cNvGrpSpPr/>
        <p:nvPr/>
      </p:nvGrpSpPr>
      <p:grpSpPr>
        <a:xfrm>
          <a:off x="0" y="0"/>
          <a:ext cx="0" cy="0"/>
          <a:chOff x="0" y="0"/>
          <a:chExt cx="0" cy="0"/>
        </a:xfrm>
      </p:grpSpPr>
      <p:grpSp>
        <p:nvGrpSpPr>
          <p:cNvPr id="17" name="Group 16">
            <a:extLst>
              <a:ext uri="{FF2B5EF4-FFF2-40B4-BE49-F238E27FC236}">
                <a16:creationId xmlns:a16="http://schemas.microsoft.com/office/drawing/2014/main" id="{FE1856FF-7EE9-CBE3-501C-23BB02E621E5}"/>
              </a:ext>
            </a:extLst>
          </p:cNvPr>
          <p:cNvGrpSpPr/>
          <p:nvPr/>
        </p:nvGrpSpPr>
        <p:grpSpPr>
          <a:xfrm>
            <a:off x="0" y="9023657"/>
            <a:ext cx="18288000" cy="1263343"/>
            <a:chOff x="0" y="9023657"/>
            <a:chExt cx="18288000" cy="1263343"/>
          </a:xfrm>
        </p:grpSpPr>
        <p:grpSp>
          <p:nvGrpSpPr>
            <p:cNvPr id="7" name="Group 6">
              <a:extLst>
                <a:ext uri="{FF2B5EF4-FFF2-40B4-BE49-F238E27FC236}">
                  <a16:creationId xmlns:a16="http://schemas.microsoft.com/office/drawing/2014/main" id="{2E33EBA1-C5D5-2127-8A2E-281413DF02BA}"/>
                </a:ext>
              </a:extLst>
            </p:cNvPr>
            <p:cNvGrpSpPr/>
            <p:nvPr/>
          </p:nvGrpSpPr>
          <p:grpSpPr>
            <a:xfrm>
              <a:off x="0" y="9023657"/>
              <a:ext cx="18288000" cy="1263343"/>
              <a:chOff x="0" y="9023657"/>
              <a:chExt cx="18288000" cy="1263343"/>
            </a:xfrm>
          </p:grpSpPr>
          <p:grpSp>
            <p:nvGrpSpPr>
              <p:cNvPr id="2" name="Group 2">
                <a:extLst>
                  <a:ext uri="{FF2B5EF4-FFF2-40B4-BE49-F238E27FC236}">
                    <a16:creationId xmlns:a16="http://schemas.microsoft.com/office/drawing/2014/main" id="{BED31C21-606A-FCDC-9D44-3E1F9AAE19DF}"/>
                  </a:ext>
                </a:extLst>
              </p:cNvPr>
              <p:cNvGrpSpPr/>
              <p:nvPr/>
            </p:nvGrpSpPr>
            <p:grpSpPr>
              <a:xfrm>
                <a:off x="0" y="9023657"/>
                <a:ext cx="18288000" cy="1263343"/>
                <a:chOff x="0" y="0"/>
                <a:chExt cx="4816593" cy="332732"/>
              </a:xfrm>
            </p:grpSpPr>
            <p:sp>
              <p:nvSpPr>
                <p:cNvPr id="3" name="Freeform 3">
                  <a:extLst>
                    <a:ext uri="{FF2B5EF4-FFF2-40B4-BE49-F238E27FC236}">
                      <a16:creationId xmlns:a16="http://schemas.microsoft.com/office/drawing/2014/main" id="{D0D638DE-2F91-8484-0A53-5CFE495CD697}"/>
                    </a:ext>
                  </a:extLst>
                </p:cNvPr>
                <p:cNvSpPr/>
                <p:nvPr/>
              </p:nvSpPr>
              <p:spPr>
                <a:xfrm>
                  <a:off x="0" y="0"/>
                  <a:ext cx="4816592" cy="332732"/>
                </a:xfrm>
                <a:custGeom>
                  <a:avLst/>
                  <a:gdLst/>
                  <a:ahLst/>
                  <a:cxnLst/>
                  <a:rect l="l" t="t" r="r" b="b"/>
                  <a:pathLst>
                    <a:path w="4816592" h="332732">
                      <a:moveTo>
                        <a:pt x="0" y="0"/>
                      </a:moveTo>
                      <a:lnTo>
                        <a:pt x="4816592" y="0"/>
                      </a:lnTo>
                      <a:lnTo>
                        <a:pt x="4816592" y="332732"/>
                      </a:lnTo>
                      <a:lnTo>
                        <a:pt x="0" y="332732"/>
                      </a:lnTo>
                      <a:close/>
                    </a:path>
                  </a:pathLst>
                </a:custGeom>
                <a:solidFill>
                  <a:srgbClr val="276189"/>
                </a:solidFill>
              </p:spPr>
              <p:txBody>
                <a:bodyPr/>
                <a:lstStyle/>
                <a:p>
                  <a:endParaRPr lang="en-US"/>
                </a:p>
              </p:txBody>
            </p:sp>
            <p:sp>
              <p:nvSpPr>
                <p:cNvPr id="4" name="TextBox 4">
                  <a:extLst>
                    <a:ext uri="{FF2B5EF4-FFF2-40B4-BE49-F238E27FC236}">
                      <a16:creationId xmlns:a16="http://schemas.microsoft.com/office/drawing/2014/main" id="{FE71722A-DC0B-27C5-9EF7-7F11776520E3}"/>
                    </a:ext>
                  </a:extLst>
                </p:cNvPr>
                <p:cNvSpPr txBox="1"/>
                <p:nvPr/>
              </p:nvSpPr>
              <p:spPr>
                <a:xfrm>
                  <a:off x="0" y="9525"/>
                  <a:ext cx="4816593" cy="323207"/>
                </a:xfrm>
                <a:prstGeom prst="rect">
                  <a:avLst/>
                </a:prstGeom>
              </p:spPr>
              <p:txBody>
                <a:bodyPr lIns="50800" tIns="50800" rIns="50800" bIns="50800" rtlCol="0" anchor="ctr"/>
                <a:lstStyle/>
                <a:p>
                  <a:pPr algn="ctr">
                    <a:lnSpc>
                      <a:spcPts val="2710"/>
                    </a:lnSpc>
                  </a:pPr>
                  <a:endParaRPr/>
                </a:p>
              </p:txBody>
            </p:sp>
          </p:grpSp>
          <p:sp>
            <p:nvSpPr>
              <p:cNvPr id="5" name="Freeform 5">
                <a:extLst>
                  <a:ext uri="{FF2B5EF4-FFF2-40B4-BE49-F238E27FC236}">
                    <a16:creationId xmlns:a16="http://schemas.microsoft.com/office/drawing/2014/main" id="{ABCF6C3C-C235-22A8-2E7C-C35FF4621EF8}"/>
                  </a:ext>
                </a:extLst>
              </p:cNvPr>
              <p:cNvSpPr/>
              <p:nvPr/>
            </p:nvSpPr>
            <p:spPr>
              <a:xfrm>
                <a:off x="306257" y="9149426"/>
                <a:ext cx="1877426" cy="769982"/>
              </a:xfrm>
              <a:custGeom>
                <a:avLst/>
                <a:gdLst/>
                <a:ahLst/>
                <a:cxnLst/>
                <a:rect l="l" t="t" r="r" b="b"/>
                <a:pathLst>
                  <a:path w="1877426" h="769982">
                    <a:moveTo>
                      <a:pt x="0" y="0"/>
                    </a:moveTo>
                    <a:lnTo>
                      <a:pt x="1877426" y="0"/>
                    </a:lnTo>
                    <a:lnTo>
                      <a:pt x="1877426" y="769982"/>
                    </a:lnTo>
                    <a:lnTo>
                      <a:pt x="0" y="769982"/>
                    </a:lnTo>
                    <a:lnTo>
                      <a:pt x="0" y="0"/>
                    </a:lnTo>
                    <a:close/>
                  </a:path>
                </a:pathLst>
              </a:custGeom>
              <a:blipFill>
                <a:blip r:embed="rId2"/>
                <a:stretch>
                  <a:fillRect/>
                </a:stretch>
              </a:blipFill>
            </p:spPr>
            <p:txBody>
              <a:bodyPr/>
              <a:lstStyle/>
              <a:p>
                <a:endParaRPr lang="en-US"/>
              </a:p>
            </p:txBody>
          </p:sp>
          <p:sp>
            <p:nvSpPr>
              <p:cNvPr id="6" name="TextBox 6">
                <a:extLst>
                  <a:ext uri="{FF2B5EF4-FFF2-40B4-BE49-F238E27FC236}">
                    <a16:creationId xmlns:a16="http://schemas.microsoft.com/office/drawing/2014/main" id="{2E260E48-236A-31F8-D50A-6299882C8BC3}"/>
                  </a:ext>
                </a:extLst>
              </p:cNvPr>
              <p:cNvSpPr txBox="1"/>
              <p:nvPr/>
            </p:nvSpPr>
            <p:spPr>
              <a:xfrm>
                <a:off x="15990108" y="9057943"/>
                <a:ext cx="2021168" cy="951400"/>
              </a:xfrm>
              <a:prstGeom prst="rect">
                <a:avLst/>
              </a:prstGeom>
            </p:spPr>
            <p:txBody>
              <a:bodyPr lIns="0" tIns="0" rIns="0" bIns="0" rtlCol="0" anchor="t">
                <a:spAutoFit/>
              </a:bodyPr>
              <a:lstStyle/>
              <a:p>
                <a:pPr algn="l">
                  <a:lnSpc>
                    <a:spcPts val="7604"/>
                  </a:lnSpc>
                </a:pPr>
                <a:r>
                  <a:rPr lang="en-US" sz="5431" dirty="0">
                    <a:solidFill>
                      <a:srgbClr val="4CC3E6"/>
                    </a:solidFill>
                    <a:latin typeface="Jakob"/>
                    <a:ea typeface="Jakob"/>
                    <a:cs typeface="Jakob"/>
                    <a:sym typeface="Jakob"/>
                  </a:rPr>
                  <a:t>WAVES</a:t>
                </a:r>
              </a:p>
            </p:txBody>
          </p:sp>
        </p:grpSp>
        <p:sp>
          <p:nvSpPr>
            <p:cNvPr id="8" name="TextBox 8">
              <a:extLst>
                <a:ext uri="{FF2B5EF4-FFF2-40B4-BE49-F238E27FC236}">
                  <a16:creationId xmlns:a16="http://schemas.microsoft.com/office/drawing/2014/main" id="{DE9A42CE-E0AA-AB65-FAE2-ED91F841180A}"/>
                </a:ext>
              </a:extLst>
            </p:cNvPr>
            <p:cNvSpPr txBox="1"/>
            <p:nvPr/>
          </p:nvSpPr>
          <p:spPr>
            <a:xfrm>
              <a:off x="16223437" y="9838314"/>
              <a:ext cx="1696060" cy="245105"/>
            </a:xfrm>
            <a:prstGeom prst="rect">
              <a:avLst/>
            </a:prstGeom>
          </p:spPr>
          <p:txBody>
            <a:bodyPr lIns="0" tIns="0" rIns="0" bIns="0" rtlCol="0" anchor="t">
              <a:spAutoFit/>
            </a:bodyPr>
            <a:lstStyle/>
            <a:p>
              <a:pPr algn="r">
                <a:lnSpc>
                  <a:spcPts val="1937"/>
                </a:lnSpc>
              </a:pPr>
              <a:r>
                <a:rPr lang="en-US" sz="1699" dirty="0">
                  <a:solidFill>
                    <a:srgbClr val="FFFFFF"/>
                  </a:solidFill>
                  <a:latin typeface="Montserrat"/>
                  <a:ea typeface="Montserrat"/>
                  <a:cs typeface="Montserrat"/>
                  <a:sym typeface="Montserrat"/>
                </a:rPr>
                <a:t>Fall Conference</a:t>
              </a:r>
            </a:p>
          </p:txBody>
        </p:sp>
      </p:grpSp>
      <p:sp>
        <p:nvSpPr>
          <p:cNvPr id="18" name="Freeform 2">
            <a:extLst>
              <a:ext uri="{FF2B5EF4-FFF2-40B4-BE49-F238E27FC236}">
                <a16:creationId xmlns:a16="http://schemas.microsoft.com/office/drawing/2014/main" id="{5E92BCE9-7FE6-50E8-45CE-71FD6DEFB048}"/>
              </a:ext>
            </a:extLst>
          </p:cNvPr>
          <p:cNvSpPr/>
          <p:nvPr/>
        </p:nvSpPr>
        <p:spPr>
          <a:xfrm>
            <a:off x="0" y="0"/>
            <a:ext cx="4458241" cy="4458241"/>
          </a:xfrm>
          <a:custGeom>
            <a:avLst/>
            <a:gdLst/>
            <a:ahLst/>
            <a:cxnLst/>
            <a:rect l="l" t="t" r="r" b="b"/>
            <a:pathLst>
              <a:path w="4458241" h="4458241">
                <a:moveTo>
                  <a:pt x="0" y="0"/>
                </a:moveTo>
                <a:lnTo>
                  <a:pt x="4458241" y="0"/>
                </a:lnTo>
                <a:lnTo>
                  <a:pt x="4458241" y="4458241"/>
                </a:lnTo>
                <a:lnTo>
                  <a:pt x="0" y="445824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pic>
        <p:nvPicPr>
          <p:cNvPr id="19" name="Picture 18">
            <a:extLst>
              <a:ext uri="{FF2B5EF4-FFF2-40B4-BE49-F238E27FC236}">
                <a16:creationId xmlns:a16="http://schemas.microsoft.com/office/drawing/2014/main" id="{9673293A-2C95-E798-0A21-BEBC738402B6}"/>
              </a:ext>
            </a:extLst>
          </p:cNvPr>
          <p:cNvPicPr>
            <a:picLocks noChangeAspect="1"/>
          </p:cNvPicPr>
          <p:nvPr/>
        </p:nvPicPr>
        <p:blipFill>
          <a:blip r:embed="rId5"/>
          <a:stretch>
            <a:fillRect/>
          </a:stretch>
        </p:blipFill>
        <p:spPr>
          <a:xfrm>
            <a:off x="10118639" y="858642"/>
            <a:ext cx="7372067" cy="1600200"/>
          </a:xfrm>
          <a:prstGeom prst="rect">
            <a:avLst/>
          </a:prstGeom>
          <a:ln w="228600" cap="sq" cmpd="thickThin">
            <a:solidFill>
              <a:srgbClr val="00B0F0"/>
            </a:solidFill>
            <a:prstDash val="solid"/>
            <a:miter lim="800000"/>
          </a:ln>
          <a:effectLst>
            <a:innerShdw blurRad="76200">
              <a:srgbClr val="000000"/>
            </a:innerShdw>
          </a:effectLst>
        </p:spPr>
      </p:pic>
      <p:sp>
        <p:nvSpPr>
          <p:cNvPr id="22" name="TextBox 21">
            <a:extLst>
              <a:ext uri="{FF2B5EF4-FFF2-40B4-BE49-F238E27FC236}">
                <a16:creationId xmlns:a16="http://schemas.microsoft.com/office/drawing/2014/main" id="{A252F74D-0FD8-735E-BD61-BD1A4EBDD1DA}"/>
              </a:ext>
            </a:extLst>
          </p:cNvPr>
          <p:cNvSpPr txBox="1"/>
          <p:nvPr/>
        </p:nvSpPr>
        <p:spPr>
          <a:xfrm>
            <a:off x="3475003" y="659460"/>
            <a:ext cx="5668995" cy="1938992"/>
          </a:xfrm>
          <a:prstGeom prst="rect">
            <a:avLst/>
          </a:prstGeom>
          <a:noFill/>
        </p:spPr>
        <p:txBody>
          <a:bodyPr wrap="square" rtlCol="0">
            <a:spAutoFit/>
          </a:bodyPr>
          <a:lstStyle/>
          <a:p>
            <a:r>
              <a:rPr lang="en-US" sz="6000" b="1" dirty="0">
                <a:solidFill>
                  <a:srgbClr val="002060"/>
                </a:solidFill>
                <a:latin typeface="Garamond" panose="02020404030301010803" pitchFamily="18" charset="0"/>
              </a:rPr>
              <a:t>Hospice Philosophy…</a:t>
            </a:r>
          </a:p>
        </p:txBody>
      </p:sp>
      <p:pic>
        <p:nvPicPr>
          <p:cNvPr id="9" name="Picture 8">
            <a:extLst>
              <a:ext uri="{FF2B5EF4-FFF2-40B4-BE49-F238E27FC236}">
                <a16:creationId xmlns:a16="http://schemas.microsoft.com/office/drawing/2014/main" id="{F6BD7BC6-3774-FA1A-D31D-A19A5F572A6A}"/>
              </a:ext>
            </a:extLst>
          </p:cNvPr>
          <p:cNvPicPr>
            <a:picLocks noChangeAspect="1"/>
          </p:cNvPicPr>
          <p:nvPr/>
        </p:nvPicPr>
        <p:blipFill>
          <a:blip r:embed="rId6"/>
          <a:stretch>
            <a:fillRect/>
          </a:stretch>
        </p:blipFill>
        <p:spPr>
          <a:xfrm>
            <a:off x="1199842" y="2725022"/>
            <a:ext cx="5199659" cy="346643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Content Placeholder 2">
            <a:extLst>
              <a:ext uri="{FF2B5EF4-FFF2-40B4-BE49-F238E27FC236}">
                <a16:creationId xmlns:a16="http://schemas.microsoft.com/office/drawing/2014/main" id="{A23E3B3B-98B1-BFD9-6BB6-289CFA7704AD}"/>
              </a:ext>
            </a:extLst>
          </p:cNvPr>
          <p:cNvSpPr txBox="1">
            <a:spLocks/>
          </p:cNvSpPr>
          <p:nvPr/>
        </p:nvSpPr>
        <p:spPr>
          <a:xfrm>
            <a:off x="6553200" y="2781300"/>
            <a:ext cx="11582400" cy="3466438"/>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Clr>
                <a:srgbClr val="0D64AC"/>
              </a:buClr>
              <a:buSzPct val="125000"/>
              <a:buFont typeface="Lucida Grande"/>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Clr>
                <a:srgbClr val="04214E"/>
              </a:buClr>
              <a:buFont typeface="Arial"/>
              <a:buChar char="–"/>
              <a:defRPr sz="2800" kern="1200">
                <a:solidFill>
                  <a:srgbClr val="04214E"/>
                </a:solidFill>
                <a:latin typeface="Arial"/>
                <a:ea typeface="+mn-ea"/>
                <a:cs typeface="Arial"/>
              </a:defRPr>
            </a:lvl2pPr>
            <a:lvl3pPr marL="1143000" indent="-228600" algn="l" defTabSz="457200" rtl="0" eaLnBrk="1" latinLnBrk="0" hangingPunct="1">
              <a:spcBef>
                <a:spcPct val="20000"/>
              </a:spcBef>
              <a:buClr>
                <a:srgbClr val="0D64AC"/>
              </a:buClr>
              <a:buFont typeface="Arial"/>
              <a:buChar char="•"/>
              <a:defRPr sz="2400" kern="1200">
                <a:solidFill>
                  <a:srgbClr val="0D64AC"/>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600"/>
              </a:spcBef>
              <a:spcAft>
                <a:spcPts val="600"/>
              </a:spcAft>
              <a:buFont typeface="Wingdings" panose="05000000000000000000" pitchFamily="2" charset="2"/>
              <a:buChar char="Ø"/>
            </a:pPr>
            <a:r>
              <a:rPr lang="en-US" sz="3600" b="1" dirty="0">
                <a:solidFill>
                  <a:srgbClr val="002060"/>
                </a:solidFill>
                <a:latin typeface="Garamond" panose="02020404030301010803" pitchFamily="18" charset="0"/>
                <a:cs typeface="Calibri" panose="020F0502020204030204" pitchFamily="34" charset="0"/>
              </a:rPr>
              <a:t>Hospice recognizes death as a natural part of the life cycle.  We provide care for the whole person; physically</a:t>
            </a:r>
            <a:r>
              <a:rPr lang="en-US" sz="3600" b="1">
                <a:solidFill>
                  <a:srgbClr val="002060"/>
                </a:solidFill>
                <a:latin typeface="Garamond" panose="02020404030301010803" pitchFamily="18" charset="0"/>
                <a:cs typeface="Calibri" panose="020F0502020204030204" pitchFamily="34" charset="0"/>
              </a:rPr>
              <a:t>, emotionally and </a:t>
            </a:r>
            <a:r>
              <a:rPr lang="en-US" sz="3600" b="1" dirty="0">
                <a:solidFill>
                  <a:srgbClr val="002060"/>
                </a:solidFill>
                <a:latin typeface="Garamond" panose="02020404030301010803" pitchFamily="18" charset="0"/>
                <a:cs typeface="Calibri" panose="020F0502020204030204" pitchFamily="34" charset="0"/>
              </a:rPr>
              <a:t>spiritually.</a:t>
            </a:r>
          </a:p>
          <a:p>
            <a:pPr>
              <a:spcBef>
                <a:spcPts val="600"/>
              </a:spcBef>
              <a:spcAft>
                <a:spcPts val="600"/>
              </a:spcAft>
              <a:buFont typeface="Wingdings" panose="05000000000000000000" pitchFamily="2" charset="2"/>
              <a:buChar char="Ø"/>
            </a:pPr>
            <a:r>
              <a:rPr lang="en-US" sz="3600" b="1" dirty="0">
                <a:solidFill>
                  <a:srgbClr val="002060"/>
                </a:solidFill>
                <a:latin typeface="Garamond" panose="02020404030301010803" pitchFamily="18" charset="0"/>
                <a:cs typeface="Calibri" panose="020F0502020204030204" pitchFamily="34" charset="0"/>
              </a:rPr>
              <a:t>Hospice offers support to the family, as well as the patient.  Our goal is to enhance the patient’s quality of life during the time they have left.</a:t>
            </a:r>
          </a:p>
        </p:txBody>
      </p:sp>
      <p:sp>
        <p:nvSpPr>
          <p:cNvPr id="11" name="TextBox 10">
            <a:extLst>
              <a:ext uri="{FF2B5EF4-FFF2-40B4-BE49-F238E27FC236}">
                <a16:creationId xmlns:a16="http://schemas.microsoft.com/office/drawing/2014/main" id="{F6929E01-26C2-60A3-7A1C-C95E4DFCB8FC}"/>
              </a:ext>
            </a:extLst>
          </p:cNvPr>
          <p:cNvSpPr txBox="1"/>
          <p:nvPr/>
        </p:nvSpPr>
        <p:spPr>
          <a:xfrm>
            <a:off x="65474" y="6336077"/>
            <a:ext cx="18222522" cy="2062103"/>
          </a:xfrm>
          <a:prstGeom prst="rect">
            <a:avLst/>
          </a:prstGeom>
          <a:noFill/>
        </p:spPr>
        <p:txBody>
          <a:bodyPr wrap="square" rtlCol="0">
            <a:spAutoFit/>
          </a:bodyPr>
          <a:lstStyle/>
          <a:p>
            <a:pPr marL="342900" marR="0" lvl="0" indent="-342900" algn="l" defTabSz="457200" rtl="0" eaLnBrk="1" fontAlgn="auto" latinLnBrk="0" hangingPunct="1">
              <a:lnSpc>
                <a:spcPct val="100000"/>
              </a:lnSpc>
              <a:spcBef>
                <a:spcPts val="600"/>
              </a:spcBef>
              <a:spcAft>
                <a:spcPts val="600"/>
              </a:spcAft>
              <a:buClr>
                <a:srgbClr val="0D64AC"/>
              </a:buClr>
              <a:buSzPct val="125000"/>
              <a:buFont typeface="Wingdings" panose="05000000000000000000" pitchFamily="2" charset="2"/>
              <a:buChar char="Ø"/>
              <a:tabLst/>
              <a:defRPr/>
            </a:pPr>
            <a:r>
              <a:rPr kumimoji="0" lang="en-US" sz="3600" b="1" i="0" u="none" strike="noStrike" kern="1200" cap="none" spc="0" normalizeH="0" baseline="0" noProof="0" dirty="0">
                <a:ln>
                  <a:noFill/>
                </a:ln>
                <a:solidFill>
                  <a:srgbClr val="002060"/>
                </a:solidFill>
                <a:effectLst/>
                <a:uLnTx/>
                <a:uFillTx/>
                <a:latin typeface="Garamond" panose="02020404030301010803" pitchFamily="18" charset="0"/>
                <a:cs typeface="Calibri" panose="020F0502020204030204" pitchFamily="34" charset="0"/>
              </a:rPr>
              <a:t>Dignity is emphasized, and personal choices are honored as much as possible.</a:t>
            </a:r>
          </a:p>
          <a:p>
            <a:pPr marL="342900" marR="0" lvl="0" indent="-342900" algn="l" defTabSz="457200" rtl="0" eaLnBrk="1" fontAlgn="auto" latinLnBrk="0" hangingPunct="1">
              <a:lnSpc>
                <a:spcPct val="100000"/>
              </a:lnSpc>
              <a:spcBef>
                <a:spcPts val="600"/>
              </a:spcBef>
              <a:spcAft>
                <a:spcPts val="600"/>
              </a:spcAft>
              <a:buClr>
                <a:srgbClr val="0D64AC"/>
              </a:buClr>
              <a:buSzPct val="125000"/>
              <a:buFont typeface="Wingdings" panose="05000000000000000000" pitchFamily="2" charset="2"/>
              <a:buChar char="Ø"/>
              <a:tabLst/>
              <a:defRPr/>
            </a:pPr>
            <a:r>
              <a:rPr kumimoji="0" lang="en-US" sz="3600" b="1" i="0" u="none" strike="noStrike" kern="1200" cap="none" spc="0" normalizeH="0" baseline="0" noProof="0" dirty="0">
                <a:ln>
                  <a:noFill/>
                </a:ln>
                <a:solidFill>
                  <a:srgbClr val="002060"/>
                </a:solidFill>
                <a:effectLst/>
                <a:uLnTx/>
                <a:uFillTx/>
                <a:latin typeface="Garamond" panose="02020404030301010803" pitchFamily="18" charset="0"/>
                <a:cs typeface="Calibri" panose="020F0502020204030204" pitchFamily="34" charset="0"/>
              </a:rPr>
              <a:t>Hospice focuses on pain control and symptom management.</a:t>
            </a:r>
          </a:p>
          <a:p>
            <a:pPr marL="342900" marR="0" lvl="0" indent="-342900" algn="l" defTabSz="457200" rtl="0" eaLnBrk="1" fontAlgn="auto" latinLnBrk="0" hangingPunct="1">
              <a:lnSpc>
                <a:spcPct val="100000"/>
              </a:lnSpc>
              <a:spcBef>
                <a:spcPts val="600"/>
              </a:spcBef>
              <a:spcAft>
                <a:spcPts val="600"/>
              </a:spcAft>
              <a:buClr>
                <a:srgbClr val="0D64AC"/>
              </a:buClr>
              <a:buSzPct val="125000"/>
              <a:buFont typeface="Wingdings" panose="05000000000000000000" pitchFamily="2" charset="2"/>
              <a:buChar char="Ø"/>
              <a:tabLst/>
              <a:defRPr/>
            </a:pPr>
            <a:r>
              <a:rPr kumimoji="0" lang="en-US" sz="3600" b="1" i="0" u="none" strike="noStrike" kern="1200" cap="none" spc="0" normalizeH="0" baseline="0" noProof="0" dirty="0">
                <a:ln>
                  <a:noFill/>
                </a:ln>
                <a:solidFill>
                  <a:srgbClr val="002060"/>
                </a:solidFill>
                <a:effectLst/>
                <a:uLnTx/>
                <a:uFillTx/>
                <a:latin typeface="Garamond" panose="02020404030301010803" pitchFamily="18" charset="0"/>
                <a:cs typeface="Calibri" panose="020F0502020204030204" pitchFamily="34" charset="0"/>
              </a:rPr>
              <a:t>Hospice neither hastens nor postpones death.</a:t>
            </a:r>
          </a:p>
        </p:txBody>
      </p:sp>
    </p:spTree>
    <p:extLst>
      <p:ext uri="{BB962C8B-B14F-4D97-AF65-F5344CB8AC3E}">
        <p14:creationId xmlns:p14="http://schemas.microsoft.com/office/powerpoint/2010/main" val="2949094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AA7CA4-DD5B-6251-8035-247BE114025A}"/>
            </a:ext>
          </a:extLst>
        </p:cNvPr>
        <p:cNvGrpSpPr/>
        <p:nvPr/>
      </p:nvGrpSpPr>
      <p:grpSpPr>
        <a:xfrm>
          <a:off x="0" y="0"/>
          <a:ext cx="0" cy="0"/>
          <a:chOff x="0" y="0"/>
          <a:chExt cx="0" cy="0"/>
        </a:xfrm>
      </p:grpSpPr>
      <p:grpSp>
        <p:nvGrpSpPr>
          <p:cNvPr id="17" name="Group 16">
            <a:extLst>
              <a:ext uri="{FF2B5EF4-FFF2-40B4-BE49-F238E27FC236}">
                <a16:creationId xmlns:a16="http://schemas.microsoft.com/office/drawing/2014/main" id="{8FFC535D-54C0-5E74-67F7-8A74EDE48E41}"/>
              </a:ext>
            </a:extLst>
          </p:cNvPr>
          <p:cNvGrpSpPr/>
          <p:nvPr/>
        </p:nvGrpSpPr>
        <p:grpSpPr>
          <a:xfrm>
            <a:off x="0" y="9023657"/>
            <a:ext cx="18288000" cy="1263343"/>
            <a:chOff x="0" y="9023657"/>
            <a:chExt cx="18288000" cy="1263343"/>
          </a:xfrm>
        </p:grpSpPr>
        <p:grpSp>
          <p:nvGrpSpPr>
            <p:cNvPr id="7" name="Group 6">
              <a:extLst>
                <a:ext uri="{FF2B5EF4-FFF2-40B4-BE49-F238E27FC236}">
                  <a16:creationId xmlns:a16="http://schemas.microsoft.com/office/drawing/2014/main" id="{A7910B41-87AB-4448-3461-987A2DE1F194}"/>
                </a:ext>
              </a:extLst>
            </p:cNvPr>
            <p:cNvGrpSpPr/>
            <p:nvPr/>
          </p:nvGrpSpPr>
          <p:grpSpPr>
            <a:xfrm>
              <a:off x="0" y="9023657"/>
              <a:ext cx="18288000" cy="1263343"/>
              <a:chOff x="0" y="9023657"/>
              <a:chExt cx="18288000" cy="1263343"/>
            </a:xfrm>
          </p:grpSpPr>
          <p:grpSp>
            <p:nvGrpSpPr>
              <p:cNvPr id="2" name="Group 2">
                <a:extLst>
                  <a:ext uri="{FF2B5EF4-FFF2-40B4-BE49-F238E27FC236}">
                    <a16:creationId xmlns:a16="http://schemas.microsoft.com/office/drawing/2014/main" id="{41B9F05E-E160-626D-3ADC-057CC6706C21}"/>
                  </a:ext>
                </a:extLst>
              </p:cNvPr>
              <p:cNvGrpSpPr/>
              <p:nvPr/>
            </p:nvGrpSpPr>
            <p:grpSpPr>
              <a:xfrm>
                <a:off x="0" y="9023657"/>
                <a:ext cx="18288000" cy="1263343"/>
                <a:chOff x="0" y="0"/>
                <a:chExt cx="4816593" cy="332732"/>
              </a:xfrm>
            </p:grpSpPr>
            <p:sp>
              <p:nvSpPr>
                <p:cNvPr id="3" name="Freeform 3">
                  <a:extLst>
                    <a:ext uri="{FF2B5EF4-FFF2-40B4-BE49-F238E27FC236}">
                      <a16:creationId xmlns:a16="http://schemas.microsoft.com/office/drawing/2014/main" id="{ED05DABA-F246-EC72-0D57-D12BD5D718D8}"/>
                    </a:ext>
                  </a:extLst>
                </p:cNvPr>
                <p:cNvSpPr/>
                <p:nvPr/>
              </p:nvSpPr>
              <p:spPr>
                <a:xfrm>
                  <a:off x="0" y="0"/>
                  <a:ext cx="4816592" cy="332732"/>
                </a:xfrm>
                <a:custGeom>
                  <a:avLst/>
                  <a:gdLst/>
                  <a:ahLst/>
                  <a:cxnLst/>
                  <a:rect l="l" t="t" r="r" b="b"/>
                  <a:pathLst>
                    <a:path w="4816592" h="332732">
                      <a:moveTo>
                        <a:pt x="0" y="0"/>
                      </a:moveTo>
                      <a:lnTo>
                        <a:pt x="4816592" y="0"/>
                      </a:lnTo>
                      <a:lnTo>
                        <a:pt x="4816592" y="332732"/>
                      </a:lnTo>
                      <a:lnTo>
                        <a:pt x="0" y="332732"/>
                      </a:lnTo>
                      <a:close/>
                    </a:path>
                  </a:pathLst>
                </a:custGeom>
                <a:solidFill>
                  <a:srgbClr val="276189"/>
                </a:solidFill>
              </p:spPr>
              <p:txBody>
                <a:bodyPr/>
                <a:lstStyle/>
                <a:p>
                  <a:endParaRPr lang="en-US"/>
                </a:p>
              </p:txBody>
            </p:sp>
            <p:sp>
              <p:nvSpPr>
                <p:cNvPr id="4" name="TextBox 4">
                  <a:extLst>
                    <a:ext uri="{FF2B5EF4-FFF2-40B4-BE49-F238E27FC236}">
                      <a16:creationId xmlns:a16="http://schemas.microsoft.com/office/drawing/2014/main" id="{C895629A-4AD1-70A0-5DF6-887EE75EA110}"/>
                    </a:ext>
                  </a:extLst>
                </p:cNvPr>
                <p:cNvSpPr txBox="1"/>
                <p:nvPr/>
              </p:nvSpPr>
              <p:spPr>
                <a:xfrm>
                  <a:off x="0" y="9525"/>
                  <a:ext cx="4816593" cy="323207"/>
                </a:xfrm>
                <a:prstGeom prst="rect">
                  <a:avLst/>
                </a:prstGeom>
              </p:spPr>
              <p:txBody>
                <a:bodyPr lIns="50800" tIns="50800" rIns="50800" bIns="50800" rtlCol="0" anchor="ctr"/>
                <a:lstStyle/>
                <a:p>
                  <a:pPr algn="ctr">
                    <a:lnSpc>
                      <a:spcPts val="2710"/>
                    </a:lnSpc>
                  </a:pPr>
                  <a:endParaRPr/>
                </a:p>
              </p:txBody>
            </p:sp>
          </p:grpSp>
          <p:sp>
            <p:nvSpPr>
              <p:cNvPr id="5" name="Freeform 5">
                <a:extLst>
                  <a:ext uri="{FF2B5EF4-FFF2-40B4-BE49-F238E27FC236}">
                    <a16:creationId xmlns:a16="http://schemas.microsoft.com/office/drawing/2014/main" id="{F5ED2FCE-2924-8276-5841-83FFB81B31C6}"/>
                  </a:ext>
                </a:extLst>
              </p:cNvPr>
              <p:cNvSpPr/>
              <p:nvPr/>
            </p:nvSpPr>
            <p:spPr>
              <a:xfrm>
                <a:off x="306257" y="9149426"/>
                <a:ext cx="1877426" cy="769982"/>
              </a:xfrm>
              <a:custGeom>
                <a:avLst/>
                <a:gdLst/>
                <a:ahLst/>
                <a:cxnLst/>
                <a:rect l="l" t="t" r="r" b="b"/>
                <a:pathLst>
                  <a:path w="1877426" h="769982">
                    <a:moveTo>
                      <a:pt x="0" y="0"/>
                    </a:moveTo>
                    <a:lnTo>
                      <a:pt x="1877426" y="0"/>
                    </a:lnTo>
                    <a:lnTo>
                      <a:pt x="1877426" y="769982"/>
                    </a:lnTo>
                    <a:lnTo>
                      <a:pt x="0" y="769982"/>
                    </a:lnTo>
                    <a:lnTo>
                      <a:pt x="0" y="0"/>
                    </a:lnTo>
                    <a:close/>
                  </a:path>
                </a:pathLst>
              </a:custGeom>
              <a:blipFill>
                <a:blip r:embed="rId2"/>
                <a:stretch>
                  <a:fillRect/>
                </a:stretch>
              </a:blipFill>
            </p:spPr>
            <p:txBody>
              <a:bodyPr/>
              <a:lstStyle/>
              <a:p>
                <a:endParaRPr lang="en-US"/>
              </a:p>
            </p:txBody>
          </p:sp>
          <p:sp>
            <p:nvSpPr>
              <p:cNvPr id="6" name="TextBox 6">
                <a:extLst>
                  <a:ext uri="{FF2B5EF4-FFF2-40B4-BE49-F238E27FC236}">
                    <a16:creationId xmlns:a16="http://schemas.microsoft.com/office/drawing/2014/main" id="{23E09C7F-635B-8FF1-9596-17393C9B767C}"/>
                  </a:ext>
                </a:extLst>
              </p:cNvPr>
              <p:cNvSpPr txBox="1"/>
              <p:nvPr/>
            </p:nvSpPr>
            <p:spPr>
              <a:xfrm>
                <a:off x="15990108" y="9057943"/>
                <a:ext cx="2021168" cy="951400"/>
              </a:xfrm>
              <a:prstGeom prst="rect">
                <a:avLst/>
              </a:prstGeom>
            </p:spPr>
            <p:txBody>
              <a:bodyPr lIns="0" tIns="0" rIns="0" bIns="0" rtlCol="0" anchor="t">
                <a:spAutoFit/>
              </a:bodyPr>
              <a:lstStyle/>
              <a:p>
                <a:pPr algn="l">
                  <a:lnSpc>
                    <a:spcPts val="7604"/>
                  </a:lnSpc>
                </a:pPr>
                <a:r>
                  <a:rPr lang="en-US" sz="5431" dirty="0">
                    <a:solidFill>
                      <a:srgbClr val="4CC3E6"/>
                    </a:solidFill>
                    <a:latin typeface="Jakob"/>
                    <a:ea typeface="Jakob"/>
                    <a:cs typeface="Jakob"/>
                    <a:sym typeface="Jakob"/>
                  </a:rPr>
                  <a:t>WAVES</a:t>
                </a:r>
              </a:p>
            </p:txBody>
          </p:sp>
        </p:grpSp>
        <p:sp>
          <p:nvSpPr>
            <p:cNvPr id="8" name="TextBox 8">
              <a:extLst>
                <a:ext uri="{FF2B5EF4-FFF2-40B4-BE49-F238E27FC236}">
                  <a16:creationId xmlns:a16="http://schemas.microsoft.com/office/drawing/2014/main" id="{63A20112-9E3D-E4BC-59A5-2DAC02B918E3}"/>
                </a:ext>
              </a:extLst>
            </p:cNvPr>
            <p:cNvSpPr txBox="1"/>
            <p:nvPr/>
          </p:nvSpPr>
          <p:spPr>
            <a:xfrm>
              <a:off x="16223437" y="9838314"/>
              <a:ext cx="1696060" cy="245105"/>
            </a:xfrm>
            <a:prstGeom prst="rect">
              <a:avLst/>
            </a:prstGeom>
          </p:spPr>
          <p:txBody>
            <a:bodyPr lIns="0" tIns="0" rIns="0" bIns="0" rtlCol="0" anchor="t">
              <a:spAutoFit/>
            </a:bodyPr>
            <a:lstStyle/>
            <a:p>
              <a:pPr algn="r">
                <a:lnSpc>
                  <a:spcPts val="1937"/>
                </a:lnSpc>
              </a:pPr>
              <a:r>
                <a:rPr lang="en-US" sz="1699" dirty="0">
                  <a:solidFill>
                    <a:srgbClr val="FFFFFF"/>
                  </a:solidFill>
                  <a:latin typeface="Montserrat"/>
                  <a:ea typeface="Montserrat"/>
                  <a:cs typeface="Montserrat"/>
                  <a:sym typeface="Montserrat"/>
                </a:rPr>
                <a:t>Fall Conference</a:t>
              </a:r>
            </a:p>
          </p:txBody>
        </p:sp>
      </p:grpSp>
      <p:sp>
        <p:nvSpPr>
          <p:cNvPr id="18" name="Freeform 2">
            <a:extLst>
              <a:ext uri="{FF2B5EF4-FFF2-40B4-BE49-F238E27FC236}">
                <a16:creationId xmlns:a16="http://schemas.microsoft.com/office/drawing/2014/main" id="{291377DB-9518-3F03-7BA7-DA5481B4208F}"/>
              </a:ext>
            </a:extLst>
          </p:cNvPr>
          <p:cNvSpPr/>
          <p:nvPr/>
        </p:nvSpPr>
        <p:spPr>
          <a:xfrm>
            <a:off x="0" y="0"/>
            <a:ext cx="4458241" cy="4458241"/>
          </a:xfrm>
          <a:custGeom>
            <a:avLst/>
            <a:gdLst/>
            <a:ahLst/>
            <a:cxnLst/>
            <a:rect l="l" t="t" r="r" b="b"/>
            <a:pathLst>
              <a:path w="4458241" h="4458241">
                <a:moveTo>
                  <a:pt x="0" y="0"/>
                </a:moveTo>
                <a:lnTo>
                  <a:pt x="4458241" y="0"/>
                </a:lnTo>
                <a:lnTo>
                  <a:pt x="4458241" y="4458241"/>
                </a:lnTo>
                <a:lnTo>
                  <a:pt x="0" y="445824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pic>
        <p:nvPicPr>
          <p:cNvPr id="19" name="Picture 18">
            <a:extLst>
              <a:ext uri="{FF2B5EF4-FFF2-40B4-BE49-F238E27FC236}">
                <a16:creationId xmlns:a16="http://schemas.microsoft.com/office/drawing/2014/main" id="{22BF42CC-D0A7-3DFE-DF66-1CA848BC47AB}"/>
              </a:ext>
            </a:extLst>
          </p:cNvPr>
          <p:cNvPicPr>
            <a:picLocks noChangeAspect="1"/>
          </p:cNvPicPr>
          <p:nvPr/>
        </p:nvPicPr>
        <p:blipFill>
          <a:blip r:embed="rId5"/>
          <a:stretch>
            <a:fillRect/>
          </a:stretch>
        </p:blipFill>
        <p:spPr>
          <a:xfrm>
            <a:off x="10118639" y="858642"/>
            <a:ext cx="7372067" cy="1600200"/>
          </a:xfrm>
          <a:prstGeom prst="rect">
            <a:avLst/>
          </a:prstGeom>
          <a:ln w="228600" cap="sq" cmpd="thickThin">
            <a:solidFill>
              <a:srgbClr val="00B0F0"/>
            </a:solidFill>
            <a:prstDash val="solid"/>
            <a:miter lim="800000"/>
          </a:ln>
          <a:effectLst>
            <a:innerShdw blurRad="76200">
              <a:srgbClr val="000000"/>
            </a:innerShdw>
          </a:effectLst>
        </p:spPr>
      </p:pic>
      <p:sp>
        <p:nvSpPr>
          <p:cNvPr id="9" name="TextBox 8">
            <a:extLst>
              <a:ext uri="{FF2B5EF4-FFF2-40B4-BE49-F238E27FC236}">
                <a16:creationId xmlns:a16="http://schemas.microsoft.com/office/drawing/2014/main" id="{65AC3355-F10C-BB03-C022-41124F77C321}"/>
              </a:ext>
            </a:extLst>
          </p:cNvPr>
          <p:cNvSpPr txBox="1"/>
          <p:nvPr/>
        </p:nvSpPr>
        <p:spPr>
          <a:xfrm>
            <a:off x="4" y="2833311"/>
            <a:ext cx="18287996" cy="6524863"/>
          </a:xfrm>
          <a:prstGeom prst="rect">
            <a:avLst/>
          </a:prstGeom>
          <a:noFill/>
        </p:spPr>
        <p:txBody>
          <a:bodyPr wrap="square" rtlCol="0">
            <a:spAutoFit/>
          </a:bodyPr>
          <a:lstStyle/>
          <a:p>
            <a:pPr algn="ctr"/>
            <a:r>
              <a:rPr lang="en-US" sz="9600" b="1" dirty="0">
                <a:solidFill>
                  <a:srgbClr val="002060"/>
                </a:solidFill>
                <a:latin typeface="Garamond" panose="02020404030301010803" pitchFamily="18" charset="0"/>
              </a:rPr>
              <a:t>ALL Hospice Services were provided by trained, certified, qualified and experienced</a:t>
            </a:r>
          </a:p>
          <a:p>
            <a:pPr algn="ctr"/>
            <a:r>
              <a:rPr lang="en-US" sz="13000" b="1" dirty="0">
                <a:solidFill>
                  <a:srgbClr val="002060"/>
                </a:solidFill>
                <a:latin typeface="Garamond" panose="02020404030301010803" pitchFamily="18" charset="0"/>
              </a:rPr>
              <a:t>Volunteers!</a:t>
            </a:r>
          </a:p>
        </p:txBody>
      </p:sp>
      <p:sp>
        <p:nvSpPr>
          <p:cNvPr id="10" name="TextBox 9">
            <a:extLst>
              <a:ext uri="{FF2B5EF4-FFF2-40B4-BE49-F238E27FC236}">
                <a16:creationId xmlns:a16="http://schemas.microsoft.com/office/drawing/2014/main" id="{2198AD0D-2189-5232-2A8A-D8F5A93661BC}"/>
              </a:ext>
            </a:extLst>
          </p:cNvPr>
          <p:cNvSpPr txBox="1"/>
          <p:nvPr/>
        </p:nvSpPr>
        <p:spPr>
          <a:xfrm>
            <a:off x="3475003" y="659460"/>
            <a:ext cx="5668995" cy="1938992"/>
          </a:xfrm>
          <a:prstGeom prst="rect">
            <a:avLst/>
          </a:prstGeom>
          <a:noFill/>
        </p:spPr>
        <p:txBody>
          <a:bodyPr wrap="square" rtlCol="0">
            <a:spAutoFit/>
          </a:bodyPr>
          <a:lstStyle/>
          <a:p>
            <a:r>
              <a:rPr lang="en-US" sz="6000" b="1" dirty="0">
                <a:solidFill>
                  <a:srgbClr val="002060"/>
                </a:solidFill>
                <a:latin typeface="Garamond" panose="02020404030301010803" pitchFamily="18" charset="0"/>
              </a:rPr>
              <a:t>In The Beginning…</a:t>
            </a:r>
          </a:p>
        </p:txBody>
      </p:sp>
    </p:spTree>
    <p:extLst>
      <p:ext uri="{BB962C8B-B14F-4D97-AF65-F5344CB8AC3E}">
        <p14:creationId xmlns:p14="http://schemas.microsoft.com/office/powerpoint/2010/main" val="2567082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C1A299-B134-B1C8-7117-4AE31888FCD5}"/>
            </a:ext>
          </a:extLst>
        </p:cNvPr>
        <p:cNvGrpSpPr/>
        <p:nvPr/>
      </p:nvGrpSpPr>
      <p:grpSpPr>
        <a:xfrm>
          <a:off x="0" y="0"/>
          <a:ext cx="0" cy="0"/>
          <a:chOff x="0" y="0"/>
          <a:chExt cx="0" cy="0"/>
        </a:xfrm>
      </p:grpSpPr>
      <p:grpSp>
        <p:nvGrpSpPr>
          <p:cNvPr id="17" name="Group 16">
            <a:extLst>
              <a:ext uri="{FF2B5EF4-FFF2-40B4-BE49-F238E27FC236}">
                <a16:creationId xmlns:a16="http://schemas.microsoft.com/office/drawing/2014/main" id="{CF46B5EE-086B-A972-D438-A46FEE5AF2DF}"/>
              </a:ext>
            </a:extLst>
          </p:cNvPr>
          <p:cNvGrpSpPr/>
          <p:nvPr/>
        </p:nvGrpSpPr>
        <p:grpSpPr>
          <a:xfrm>
            <a:off x="0" y="9023657"/>
            <a:ext cx="18288000" cy="1263343"/>
            <a:chOff x="0" y="9023657"/>
            <a:chExt cx="18288000" cy="1263343"/>
          </a:xfrm>
        </p:grpSpPr>
        <p:grpSp>
          <p:nvGrpSpPr>
            <p:cNvPr id="7" name="Group 6">
              <a:extLst>
                <a:ext uri="{FF2B5EF4-FFF2-40B4-BE49-F238E27FC236}">
                  <a16:creationId xmlns:a16="http://schemas.microsoft.com/office/drawing/2014/main" id="{3F1A786E-DD92-EC5A-71F5-0587B50E4AE5}"/>
                </a:ext>
              </a:extLst>
            </p:cNvPr>
            <p:cNvGrpSpPr/>
            <p:nvPr/>
          </p:nvGrpSpPr>
          <p:grpSpPr>
            <a:xfrm>
              <a:off x="0" y="9023657"/>
              <a:ext cx="18288000" cy="1263343"/>
              <a:chOff x="0" y="9023657"/>
              <a:chExt cx="18288000" cy="1263343"/>
            </a:xfrm>
          </p:grpSpPr>
          <p:grpSp>
            <p:nvGrpSpPr>
              <p:cNvPr id="2" name="Group 2">
                <a:extLst>
                  <a:ext uri="{FF2B5EF4-FFF2-40B4-BE49-F238E27FC236}">
                    <a16:creationId xmlns:a16="http://schemas.microsoft.com/office/drawing/2014/main" id="{782A50FA-AAC2-3602-5794-84C3EE3C5F3B}"/>
                  </a:ext>
                </a:extLst>
              </p:cNvPr>
              <p:cNvGrpSpPr/>
              <p:nvPr/>
            </p:nvGrpSpPr>
            <p:grpSpPr>
              <a:xfrm>
                <a:off x="0" y="9023657"/>
                <a:ext cx="18288000" cy="1263343"/>
                <a:chOff x="0" y="0"/>
                <a:chExt cx="4816593" cy="332732"/>
              </a:xfrm>
            </p:grpSpPr>
            <p:sp>
              <p:nvSpPr>
                <p:cNvPr id="3" name="Freeform 3">
                  <a:extLst>
                    <a:ext uri="{FF2B5EF4-FFF2-40B4-BE49-F238E27FC236}">
                      <a16:creationId xmlns:a16="http://schemas.microsoft.com/office/drawing/2014/main" id="{25017014-7A69-52F0-65E3-B1C9D69C991B}"/>
                    </a:ext>
                  </a:extLst>
                </p:cNvPr>
                <p:cNvSpPr/>
                <p:nvPr/>
              </p:nvSpPr>
              <p:spPr>
                <a:xfrm>
                  <a:off x="0" y="0"/>
                  <a:ext cx="4816592" cy="332732"/>
                </a:xfrm>
                <a:custGeom>
                  <a:avLst/>
                  <a:gdLst/>
                  <a:ahLst/>
                  <a:cxnLst/>
                  <a:rect l="l" t="t" r="r" b="b"/>
                  <a:pathLst>
                    <a:path w="4816592" h="332732">
                      <a:moveTo>
                        <a:pt x="0" y="0"/>
                      </a:moveTo>
                      <a:lnTo>
                        <a:pt x="4816592" y="0"/>
                      </a:lnTo>
                      <a:lnTo>
                        <a:pt x="4816592" y="332732"/>
                      </a:lnTo>
                      <a:lnTo>
                        <a:pt x="0" y="332732"/>
                      </a:lnTo>
                      <a:close/>
                    </a:path>
                  </a:pathLst>
                </a:custGeom>
                <a:solidFill>
                  <a:srgbClr val="276189"/>
                </a:solidFill>
              </p:spPr>
              <p:txBody>
                <a:bodyPr/>
                <a:lstStyle/>
                <a:p>
                  <a:endParaRPr lang="en-US"/>
                </a:p>
              </p:txBody>
            </p:sp>
            <p:sp>
              <p:nvSpPr>
                <p:cNvPr id="4" name="TextBox 4">
                  <a:extLst>
                    <a:ext uri="{FF2B5EF4-FFF2-40B4-BE49-F238E27FC236}">
                      <a16:creationId xmlns:a16="http://schemas.microsoft.com/office/drawing/2014/main" id="{9C45B498-18C7-2B51-AA5E-3AC651283D6D}"/>
                    </a:ext>
                  </a:extLst>
                </p:cNvPr>
                <p:cNvSpPr txBox="1"/>
                <p:nvPr/>
              </p:nvSpPr>
              <p:spPr>
                <a:xfrm>
                  <a:off x="0" y="9525"/>
                  <a:ext cx="4816593" cy="323207"/>
                </a:xfrm>
                <a:prstGeom prst="rect">
                  <a:avLst/>
                </a:prstGeom>
              </p:spPr>
              <p:txBody>
                <a:bodyPr lIns="50800" tIns="50800" rIns="50800" bIns="50800" rtlCol="0" anchor="ctr"/>
                <a:lstStyle/>
                <a:p>
                  <a:pPr algn="ctr">
                    <a:lnSpc>
                      <a:spcPts val="2710"/>
                    </a:lnSpc>
                  </a:pPr>
                  <a:endParaRPr/>
                </a:p>
              </p:txBody>
            </p:sp>
          </p:grpSp>
          <p:sp>
            <p:nvSpPr>
              <p:cNvPr id="5" name="Freeform 5">
                <a:extLst>
                  <a:ext uri="{FF2B5EF4-FFF2-40B4-BE49-F238E27FC236}">
                    <a16:creationId xmlns:a16="http://schemas.microsoft.com/office/drawing/2014/main" id="{D3072043-8C5C-806E-5CBB-262FC765E55A}"/>
                  </a:ext>
                </a:extLst>
              </p:cNvPr>
              <p:cNvSpPr/>
              <p:nvPr/>
            </p:nvSpPr>
            <p:spPr>
              <a:xfrm>
                <a:off x="306257" y="9149426"/>
                <a:ext cx="1877426" cy="769982"/>
              </a:xfrm>
              <a:custGeom>
                <a:avLst/>
                <a:gdLst/>
                <a:ahLst/>
                <a:cxnLst/>
                <a:rect l="l" t="t" r="r" b="b"/>
                <a:pathLst>
                  <a:path w="1877426" h="769982">
                    <a:moveTo>
                      <a:pt x="0" y="0"/>
                    </a:moveTo>
                    <a:lnTo>
                      <a:pt x="1877426" y="0"/>
                    </a:lnTo>
                    <a:lnTo>
                      <a:pt x="1877426" y="769982"/>
                    </a:lnTo>
                    <a:lnTo>
                      <a:pt x="0" y="769982"/>
                    </a:lnTo>
                    <a:lnTo>
                      <a:pt x="0" y="0"/>
                    </a:lnTo>
                    <a:close/>
                  </a:path>
                </a:pathLst>
              </a:custGeom>
              <a:blipFill>
                <a:blip r:embed="rId2"/>
                <a:stretch>
                  <a:fillRect/>
                </a:stretch>
              </a:blipFill>
            </p:spPr>
            <p:txBody>
              <a:bodyPr/>
              <a:lstStyle/>
              <a:p>
                <a:endParaRPr lang="en-US"/>
              </a:p>
            </p:txBody>
          </p:sp>
          <p:sp>
            <p:nvSpPr>
              <p:cNvPr id="6" name="TextBox 6">
                <a:extLst>
                  <a:ext uri="{FF2B5EF4-FFF2-40B4-BE49-F238E27FC236}">
                    <a16:creationId xmlns:a16="http://schemas.microsoft.com/office/drawing/2014/main" id="{F8096E43-6016-1AB7-180F-EBEF5717E5FE}"/>
                  </a:ext>
                </a:extLst>
              </p:cNvPr>
              <p:cNvSpPr txBox="1"/>
              <p:nvPr/>
            </p:nvSpPr>
            <p:spPr>
              <a:xfrm>
                <a:off x="15990108" y="9057943"/>
                <a:ext cx="2021168" cy="951400"/>
              </a:xfrm>
              <a:prstGeom prst="rect">
                <a:avLst/>
              </a:prstGeom>
            </p:spPr>
            <p:txBody>
              <a:bodyPr lIns="0" tIns="0" rIns="0" bIns="0" rtlCol="0" anchor="t">
                <a:spAutoFit/>
              </a:bodyPr>
              <a:lstStyle/>
              <a:p>
                <a:pPr algn="l">
                  <a:lnSpc>
                    <a:spcPts val="7604"/>
                  </a:lnSpc>
                </a:pPr>
                <a:r>
                  <a:rPr lang="en-US" sz="5431" dirty="0">
                    <a:solidFill>
                      <a:srgbClr val="4CC3E6"/>
                    </a:solidFill>
                    <a:latin typeface="Jakob"/>
                    <a:ea typeface="Jakob"/>
                    <a:cs typeface="Jakob"/>
                    <a:sym typeface="Jakob"/>
                  </a:rPr>
                  <a:t>WAVES</a:t>
                </a:r>
              </a:p>
            </p:txBody>
          </p:sp>
        </p:grpSp>
        <p:sp>
          <p:nvSpPr>
            <p:cNvPr id="8" name="TextBox 8">
              <a:extLst>
                <a:ext uri="{FF2B5EF4-FFF2-40B4-BE49-F238E27FC236}">
                  <a16:creationId xmlns:a16="http://schemas.microsoft.com/office/drawing/2014/main" id="{A67AB9D2-2C71-2019-E522-375581092FE5}"/>
                </a:ext>
              </a:extLst>
            </p:cNvPr>
            <p:cNvSpPr txBox="1"/>
            <p:nvPr/>
          </p:nvSpPr>
          <p:spPr>
            <a:xfrm>
              <a:off x="16223437" y="9838314"/>
              <a:ext cx="1696060" cy="245105"/>
            </a:xfrm>
            <a:prstGeom prst="rect">
              <a:avLst/>
            </a:prstGeom>
          </p:spPr>
          <p:txBody>
            <a:bodyPr lIns="0" tIns="0" rIns="0" bIns="0" rtlCol="0" anchor="t">
              <a:spAutoFit/>
            </a:bodyPr>
            <a:lstStyle/>
            <a:p>
              <a:pPr algn="r">
                <a:lnSpc>
                  <a:spcPts val="1937"/>
                </a:lnSpc>
              </a:pPr>
              <a:r>
                <a:rPr lang="en-US" sz="1699" dirty="0">
                  <a:solidFill>
                    <a:srgbClr val="FFFFFF"/>
                  </a:solidFill>
                  <a:latin typeface="Montserrat"/>
                  <a:ea typeface="Montserrat"/>
                  <a:cs typeface="Montserrat"/>
                  <a:sym typeface="Montserrat"/>
                </a:rPr>
                <a:t>Fall Conference</a:t>
              </a:r>
            </a:p>
          </p:txBody>
        </p:sp>
      </p:grpSp>
      <p:sp>
        <p:nvSpPr>
          <p:cNvPr id="18" name="Freeform 2">
            <a:extLst>
              <a:ext uri="{FF2B5EF4-FFF2-40B4-BE49-F238E27FC236}">
                <a16:creationId xmlns:a16="http://schemas.microsoft.com/office/drawing/2014/main" id="{83B93A13-D20C-D3B1-49C6-AEBC0BD578EB}"/>
              </a:ext>
            </a:extLst>
          </p:cNvPr>
          <p:cNvSpPr/>
          <p:nvPr/>
        </p:nvSpPr>
        <p:spPr>
          <a:xfrm>
            <a:off x="0" y="0"/>
            <a:ext cx="4458241" cy="4458241"/>
          </a:xfrm>
          <a:custGeom>
            <a:avLst/>
            <a:gdLst/>
            <a:ahLst/>
            <a:cxnLst/>
            <a:rect l="l" t="t" r="r" b="b"/>
            <a:pathLst>
              <a:path w="4458241" h="4458241">
                <a:moveTo>
                  <a:pt x="0" y="0"/>
                </a:moveTo>
                <a:lnTo>
                  <a:pt x="4458241" y="0"/>
                </a:lnTo>
                <a:lnTo>
                  <a:pt x="4458241" y="4458241"/>
                </a:lnTo>
                <a:lnTo>
                  <a:pt x="0" y="445824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pic>
        <p:nvPicPr>
          <p:cNvPr id="19" name="Picture 18">
            <a:extLst>
              <a:ext uri="{FF2B5EF4-FFF2-40B4-BE49-F238E27FC236}">
                <a16:creationId xmlns:a16="http://schemas.microsoft.com/office/drawing/2014/main" id="{588F868C-5B97-22EA-8EE9-2359E4C60DAF}"/>
              </a:ext>
            </a:extLst>
          </p:cNvPr>
          <p:cNvPicPr>
            <a:picLocks noChangeAspect="1"/>
          </p:cNvPicPr>
          <p:nvPr/>
        </p:nvPicPr>
        <p:blipFill>
          <a:blip r:embed="rId5"/>
          <a:stretch>
            <a:fillRect/>
          </a:stretch>
        </p:blipFill>
        <p:spPr>
          <a:xfrm>
            <a:off x="10118639" y="858642"/>
            <a:ext cx="7372067" cy="1600200"/>
          </a:xfrm>
          <a:prstGeom prst="rect">
            <a:avLst/>
          </a:prstGeom>
          <a:ln w="228600" cap="sq" cmpd="thickThin">
            <a:solidFill>
              <a:srgbClr val="00B0F0"/>
            </a:solidFill>
            <a:prstDash val="solid"/>
            <a:miter lim="800000"/>
          </a:ln>
          <a:effectLst>
            <a:innerShdw blurRad="76200">
              <a:srgbClr val="000000"/>
            </a:innerShdw>
          </a:effectLst>
        </p:spPr>
      </p:pic>
      <p:sp>
        <p:nvSpPr>
          <p:cNvPr id="9" name="TextBox 8">
            <a:extLst>
              <a:ext uri="{FF2B5EF4-FFF2-40B4-BE49-F238E27FC236}">
                <a16:creationId xmlns:a16="http://schemas.microsoft.com/office/drawing/2014/main" id="{C62C95C9-569E-64E1-56F4-872BA28D8B23}"/>
              </a:ext>
            </a:extLst>
          </p:cNvPr>
          <p:cNvSpPr txBox="1"/>
          <p:nvPr/>
        </p:nvSpPr>
        <p:spPr>
          <a:xfrm>
            <a:off x="3352800" y="769456"/>
            <a:ext cx="6248400" cy="1938992"/>
          </a:xfrm>
          <a:prstGeom prst="rect">
            <a:avLst/>
          </a:prstGeom>
          <a:noFill/>
        </p:spPr>
        <p:txBody>
          <a:bodyPr wrap="square" rtlCol="0">
            <a:spAutoFit/>
          </a:bodyPr>
          <a:lstStyle/>
          <a:p>
            <a:pPr algn="ctr"/>
            <a:r>
              <a:rPr lang="en-US" sz="6000" b="1" dirty="0">
                <a:solidFill>
                  <a:srgbClr val="002060"/>
                </a:solidFill>
                <a:latin typeface="Garamond" panose="02020404030301010803" pitchFamily="18" charset="0"/>
              </a:rPr>
              <a:t>Hospice Volunteer Onboarding</a:t>
            </a:r>
          </a:p>
        </p:txBody>
      </p:sp>
      <p:sp>
        <p:nvSpPr>
          <p:cNvPr id="10" name="TextBox 9">
            <a:extLst>
              <a:ext uri="{FF2B5EF4-FFF2-40B4-BE49-F238E27FC236}">
                <a16:creationId xmlns:a16="http://schemas.microsoft.com/office/drawing/2014/main" id="{433A7075-0926-81A5-837B-CE220CCA942F}"/>
              </a:ext>
            </a:extLst>
          </p:cNvPr>
          <p:cNvSpPr txBox="1"/>
          <p:nvPr/>
        </p:nvSpPr>
        <p:spPr>
          <a:xfrm>
            <a:off x="1752600" y="2819265"/>
            <a:ext cx="13487400" cy="6186309"/>
          </a:xfrm>
          <a:prstGeom prst="rect">
            <a:avLst/>
          </a:prstGeom>
          <a:noFill/>
        </p:spPr>
        <p:txBody>
          <a:bodyPr wrap="square" rtlCol="0">
            <a:spAutoFit/>
          </a:bodyPr>
          <a:lstStyle/>
          <a:p>
            <a:pPr marL="571500" indent="-571500">
              <a:buFont typeface="Wingdings" panose="05000000000000000000" pitchFamily="2" charset="2"/>
              <a:buChar char="Ø"/>
            </a:pPr>
            <a:r>
              <a:rPr lang="en-US" sz="3600" b="1" dirty="0">
                <a:solidFill>
                  <a:srgbClr val="002060"/>
                </a:solidFill>
                <a:latin typeface="Garamond" panose="02020404030301010803" pitchFamily="18" charset="0"/>
              </a:rPr>
              <a:t>Application</a:t>
            </a:r>
          </a:p>
          <a:p>
            <a:pPr marL="571500" indent="-571500">
              <a:buFont typeface="Wingdings" panose="05000000000000000000" pitchFamily="2" charset="2"/>
              <a:buChar char="Ø"/>
            </a:pPr>
            <a:r>
              <a:rPr lang="en-US" sz="3600" b="1" dirty="0">
                <a:solidFill>
                  <a:srgbClr val="002060"/>
                </a:solidFill>
                <a:latin typeface="Garamond" panose="02020404030301010803" pitchFamily="18" charset="0"/>
              </a:rPr>
              <a:t>Interview</a:t>
            </a:r>
          </a:p>
          <a:p>
            <a:pPr marL="571500" indent="-571500">
              <a:buFont typeface="Wingdings" panose="05000000000000000000" pitchFamily="2" charset="2"/>
              <a:buChar char="Ø"/>
            </a:pPr>
            <a:r>
              <a:rPr lang="en-US" sz="3600" b="1" dirty="0">
                <a:solidFill>
                  <a:srgbClr val="002060"/>
                </a:solidFill>
                <a:latin typeface="Garamond" panose="02020404030301010803" pitchFamily="18" charset="0"/>
              </a:rPr>
              <a:t>Personal References</a:t>
            </a:r>
          </a:p>
          <a:p>
            <a:pPr marL="571500" indent="-571500">
              <a:buFont typeface="Wingdings" panose="05000000000000000000" pitchFamily="2" charset="2"/>
              <a:buChar char="Ø"/>
            </a:pPr>
            <a:r>
              <a:rPr lang="en-US" sz="3600" b="1" dirty="0">
                <a:solidFill>
                  <a:srgbClr val="002060"/>
                </a:solidFill>
                <a:latin typeface="Garamond" panose="02020404030301010803" pitchFamily="18" charset="0"/>
              </a:rPr>
              <a:t>Background Check</a:t>
            </a:r>
          </a:p>
          <a:p>
            <a:pPr marL="571500" indent="-571500">
              <a:buFont typeface="Wingdings" panose="05000000000000000000" pitchFamily="2" charset="2"/>
              <a:buChar char="Ø"/>
            </a:pPr>
            <a:r>
              <a:rPr lang="en-US" sz="3600" b="1" dirty="0">
                <a:solidFill>
                  <a:srgbClr val="002060"/>
                </a:solidFill>
                <a:latin typeface="Garamond" panose="02020404030301010803" pitchFamily="18" charset="0"/>
              </a:rPr>
              <a:t>Fingerprint Check</a:t>
            </a:r>
          </a:p>
          <a:p>
            <a:pPr marL="571500" indent="-571500">
              <a:buFont typeface="Wingdings" panose="05000000000000000000" pitchFamily="2" charset="2"/>
              <a:buChar char="Ø"/>
            </a:pPr>
            <a:r>
              <a:rPr lang="en-US" sz="3600" b="1" dirty="0">
                <a:solidFill>
                  <a:srgbClr val="002060"/>
                </a:solidFill>
                <a:latin typeface="Garamond" panose="02020404030301010803" pitchFamily="18" charset="0"/>
              </a:rPr>
              <a:t>OIG (Office of the Inspector General) Check</a:t>
            </a:r>
          </a:p>
          <a:p>
            <a:pPr marL="571500" indent="-571500">
              <a:buFont typeface="Wingdings" panose="05000000000000000000" pitchFamily="2" charset="2"/>
              <a:buChar char="Ø"/>
            </a:pPr>
            <a:r>
              <a:rPr lang="en-US" sz="3600" b="1" dirty="0">
                <a:solidFill>
                  <a:srgbClr val="002060"/>
                </a:solidFill>
                <a:latin typeface="Garamond" panose="02020404030301010803" pitchFamily="18" charset="0"/>
              </a:rPr>
              <a:t>TB Test</a:t>
            </a:r>
          </a:p>
          <a:p>
            <a:pPr marL="571500" indent="-571500">
              <a:buFont typeface="Wingdings" panose="05000000000000000000" pitchFamily="2" charset="2"/>
              <a:buChar char="Ø"/>
            </a:pPr>
            <a:r>
              <a:rPr lang="en-US" sz="3600" b="1" dirty="0">
                <a:solidFill>
                  <a:srgbClr val="002060"/>
                </a:solidFill>
                <a:latin typeface="Garamond" panose="02020404030301010803" pitchFamily="18" charset="0"/>
              </a:rPr>
              <a:t>Volunteer Orientation Class</a:t>
            </a:r>
          </a:p>
          <a:p>
            <a:pPr marL="571500" indent="-571500">
              <a:buFont typeface="Wingdings" panose="05000000000000000000" pitchFamily="2" charset="2"/>
              <a:buChar char="Ø"/>
            </a:pPr>
            <a:r>
              <a:rPr lang="en-US" sz="3600" b="1" dirty="0">
                <a:solidFill>
                  <a:srgbClr val="002060"/>
                </a:solidFill>
                <a:latin typeface="Garamond" panose="02020404030301010803" pitchFamily="18" charset="0"/>
              </a:rPr>
              <a:t>1:1 Instruction and Counseling</a:t>
            </a:r>
          </a:p>
          <a:p>
            <a:pPr marL="571500" indent="-571500">
              <a:buFont typeface="Wingdings" panose="05000000000000000000" pitchFamily="2" charset="2"/>
              <a:buChar char="Ø"/>
            </a:pPr>
            <a:r>
              <a:rPr lang="en-US" sz="3600" b="1" dirty="0">
                <a:solidFill>
                  <a:srgbClr val="002060"/>
                </a:solidFill>
                <a:latin typeface="Garamond" panose="02020404030301010803" pitchFamily="18" charset="0"/>
              </a:rPr>
              <a:t>Introductory Visit</a:t>
            </a:r>
          </a:p>
          <a:p>
            <a:pPr marL="571500" indent="-571500">
              <a:buFont typeface="Wingdings" panose="05000000000000000000" pitchFamily="2" charset="2"/>
              <a:buChar char="Ø"/>
            </a:pPr>
            <a:r>
              <a:rPr lang="en-US" sz="3600" b="1" dirty="0">
                <a:solidFill>
                  <a:srgbClr val="002060"/>
                </a:solidFill>
                <a:latin typeface="Garamond" panose="02020404030301010803" pitchFamily="18" charset="0"/>
              </a:rPr>
              <a:t>Ongoing Support and Supervision</a:t>
            </a:r>
            <a:endParaRPr lang="en-US" dirty="0"/>
          </a:p>
        </p:txBody>
      </p:sp>
      <p:pic>
        <p:nvPicPr>
          <p:cNvPr id="15" name="Picture 14" descr="A person and person talking&#10;&#10;AI-generated content may be incorrect.">
            <a:extLst>
              <a:ext uri="{FF2B5EF4-FFF2-40B4-BE49-F238E27FC236}">
                <a16:creationId xmlns:a16="http://schemas.microsoft.com/office/drawing/2014/main" id="{8C7F462E-2A9A-D5C1-E7BE-41BD3810D302}"/>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11297593" y="2990096"/>
            <a:ext cx="6368915" cy="445824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576083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740715-A85D-14E0-A6A7-513E8D2B5B2C}"/>
            </a:ext>
          </a:extLst>
        </p:cNvPr>
        <p:cNvGrpSpPr/>
        <p:nvPr/>
      </p:nvGrpSpPr>
      <p:grpSpPr>
        <a:xfrm>
          <a:off x="0" y="0"/>
          <a:ext cx="0" cy="0"/>
          <a:chOff x="0" y="0"/>
          <a:chExt cx="0" cy="0"/>
        </a:xfrm>
      </p:grpSpPr>
      <p:grpSp>
        <p:nvGrpSpPr>
          <p:cNvPr id="17" name="Group 16">
            <a:extLst>
              <a:ext uri="{FF2B5EF4-FFF2-40B4-BE49-F238E27FC236}">
                <a16:creationId xmlns:a16="http://schemas.microsoft.com/office/drawing/2014/main" id="{723FF1C9-B181-EBCE-A09B-B27B1D327750}"/>
              </a:ext>
            </a:extLst>
          </p:cNvPr>
          <p:cNvGrpSpPr/>
          <p:nvPr/>
        </p:nvGrpSpPr>
        <p:grpSpPr>
          <a:xfrm>
            <a:off x="0" y="9023657"/>
            <a:ext cx="18288000" cy="1263343"/>
            <a:chOff x="0" y="9023657"/>
            <a:chExt cx="18288000" cy="1263343"/>
          </a:xfrm>
        </p:grpSpPr>
        <p:grpSp>
          <p:nvGrpSpPr>
            <p:cNvPr id="7" name="Group 6">
              <a:extLst>
                <a:ext uri="{FF2B5EF4-FFF2-40B4-BE49-F238E27FC236}">
                  <a16:creationId xmlns:a16="http://schemas.microsoft.com/office/drawing/2014/main" id="{515B6210-A386-166D-2347-E00384EC92BA}"/>
                </a:ext>
              </a:extLst>
            </p:cNvPr>
            <p:cNvGrpSpPr/>
            <p:nvPr/>
          </p:nvGrpSpPr>
          <p:grpSpPr>
            <a:xfrm>
              <a:off x="0" y="9023657"/>
              <a:ext cx="18288000" cy="1263343"/>
              <a:chOff x="0" y="9023657"/>
              <a:chExt cx="18288000" cy="1263343"/>
            </a:xfrm>
          </p:grpSpPr>
          <p:grpSp>
            <p:nvGrpSpPr>
              <p:cNvPr id="2" name="Group 2">
                <a:extLst>
                  <a:ext uri="{FF2B5EF4-FFF2-40B4-BE49-F238E27FC236}">
                    <a16:creationId xmlns:a16="http://schemas.microsoft.com/office/drawing/2014/main" id="{996B11B2-3CF9-44CC-F32D-C56EB0F68A9F}"/>
                  </a:ext>
                </a:extLst>
              </p:cNvPr>
              <p:cNvGrpSpPr/>
              <p:nvPr/>
            </p:nvGrpSpPr>
            <p:grpSpPr>
              <a:xfrm>
                <a:off x="0" y="9023657"/>
                <a:ext cx="18288000" cy="1263343"/>
                <a:chOff x="0" y="0"/>
                <a:chExt cx="4816593" cy="332732"/>
              </a:xfrm>
            </p:grpSpPr>
            <p:sp>
              <p:nvSpPr>
                <p:cNvPr id="3" name="Freeform 3">
                  <a:extLst>
                    <a:ext uri="{FF2B5EF4-FFF2-40B4-BE49-F238E27FC236}">
                      <a16:creationId xmlns:a16="http://schemas.microsoft.com/office/drawing/2014/main" id="{B0853B36-4253-0D16-70D4-DBDC73702557}"/>
                    </a:ext>
                  </a:extLst>
                </p:cNvPr>
                <p:cNvSpPr/>
                <p:nvPr/>
              </p:nvSpPr>
              <p:spPr>
                <a:xfrm>
                  <a:off x="0" y="0"/>
                  <a:ext cx="4816592" cy="332732"/>
                </a:xfrm>
                <a:custGeom>
                  <a:avLst/>
                  <a:gdLst/>
                  <a:ahLst/>
                  <a:cxnLst/>
                  <a:rect l="l" t="t" r="r" b="b"/>
                  <a:pathLst>
                    <a:path w="4816592" h="332732">
                      <a:moveTo>
                        <a:pt x="0" y="0"/>
                      </a:moveTo>
                      <a:lnTo>
                        <a:pt x="4816592" y="0"/>
                      </a:lnTo>
                      <a:lnTo>
                        <a:pt x="4816592" y="332732"/>
                      </a:lnTo>
                      <a:lnTo>
                        <a:pt x="0" y="332732"/>
                      </a:lnTo>
                      <a:close/>
                    </a:path>
                  </a:pathLst>
                </a:custGeom>
                <a:solidFill>
                  <a:srgbClr val="276189"/>
                </a:solidFill>
              </p:spPr>
              <p:txBody>
                <a:bodyPr/>
                <a:lstStyle/>
                <a:p>
                  <a:endParaRPr lang="en-US"/>
                </a:p>
              </p:txBody>
            </p:sp>
            <p:sp>
              <p:nvSpPr>
                <p:cNvPr id="4" name="TextBox 4">
                  <a:extLst>
                    <a:ext uri="{FF2B5EF4-FFF2-40B4-BE49-F238E27FC236}">
                      <a16:creationId xmlns:a16="http://schemas.microsoft.com/office/drawing/2014/main" id="{E94232A0-6742-F430-5DE8-97F93B9B4EC8}"/>
                    </a:ext>
                  </a:extLst>
                </p:cNvPr>
                <p:cNvSpPr txBox="1"/>
                <p:nvPr/>
              </p:nvSpPr>
              <p:spPr>
                <a:xfrm>
                  <a:off x="0" y="9525"/>
                  <a:ext cx="4816593" cy="323207"/>
                </a:xfrm>
                <a:prstGeom prst="rect">
                  <a:avLst/>
                </a:prstGeom>
              </p:spPr>
              <p:txBody>
                <a:bodyPr lIns="50800" tIns="50800" rIns="50800" bIns="50800" rtlCol="0" anchor="ctr"/>
                <a:lstStyle/>
                <a:p>
                  <a:pPr algn="ctr">
                    <a:lnSpc>
                      <a:spcPts val="2710"/>
                    </a:lnSpc>
                  </a:pPr>
                  <a:endParaRPr/>
                </a:p>
              </p:txBody>
            </p:sp>
          </p:grpSp>
          <p:sp>
            <p:nvSpPr>
              <p:cNvPr id="5" name="Freeform 5">
                <a:extLst>
                  <a:ext uri="{FF2B5EF4-FFF2-40B4-BE49-F238E27FC236}">
                    <a16:creationId xmlns:a16="http://schemas.microsoft.com/office/drawing/2014/main" id="{7859B70E-F214-FA5B-7017-0C9332C03514}"/>
                  </a:ext>
                </a:extLst>
              </p:cNvPr>
              <p:cNvSpPr/>
              <p:nvPr/>
            </p:nvSpPr>
            <p:spPr>
              <a:xfrm>
                <a:off x="306257" y="9149426"/>
                <a:ext cx="1877426" cy="769982"/>
              </a:xfrm>
              <a:custGeom>
                <a:avLst/>
                <a:gdLst/>
                <a:ahLst/>
                <a:cxnLst/>
                <a:rect l="l" t="t" r="r" b="b"/>
                <a:pathLst>
                  <a:path w="1877426" h="769982">
                    <a:moveTo>
                      <a:pt x="0" y="0"/>
                    </a:moveTo>
                    <a:lnTo>
                      <a:pt x="1877426" y="0"/>
                    </a:lnTo>
                    <a:lnTo>
                      <a:pt x="1877426" y="769982"/>
                    </a:lnTo>
                    <a:lnTo>
                      <a:pt x="0" y="769982"/>
                    </a:lnTo>
                    <a:lnTo>
                      <a:pt x="0" y="0"/>
                    </a:lnTo>
                    <a:close/>
                  </a:path>
                </a:pathLst>
              </a:custGeom>
              <a:blipFill>
                <a:blip r:embed="rId2"/>
                <a:stretch>
                  <a:fillRect/>
                </a:stretch>
              </a:blipFill>
            </p:spPr>
            <p:txBody>
              <a:bodyPr/>
              <a:lstStyle/>
              <a:p>
                <a:endParaRPr lang="en-US"/>
              </a:p>
            </p:txBody>
          </p:sp>
          <p:sp>
            <p:nvSpPr>
              <p:cNvPr id="6" name="TextBox 6">
                <a:extLst>
                  <a:ext uri="{FF2B5EF4-FFF2-40B4-BE49-F238E27FC236}">
                    <a16:creationId xmlns:a16="http://schemas.microsoft.com/office/drawing/2014/main" id="{DABA3D25-7C82-9F83-566F-0CA1077E778B}"/>
                  </a:ext>
                </a:extLst>
              </p:cNvPr>
              <p:cNvSpPr txBox="1"/>
              <p:nvPr/>
            </p:nvSpPr>
            <p:spPr>
              <a:xfrm>
                <a:off x="15990108" y="9057943"/>
                <a:ext cx="2021168" cy="951400"/>
              </a:xfrm>
              <a:prstGeom prst="rect">
                <a:avLst/>
              </a:prstGeom>
            </p:spPr>
            <p:txBody>
              <a:bodyPr lIns="0" tIns="0" rIns="0" bIns="0" rtlCol="0" anchor="t">
                <a:spAutoFit/>
              </a:bodyPr>
              <a:lstStyle/>
              <a:p>
                <a:pPr algn="l">
                  <a:lnSpc>
                    <a:spcPts val="7604"/>
                  </a:lnSpc>
                </a:pPr>
                <a:r>
                  <a:rPr lang="en-US" sz="5431" dirty="0">
                    <a:solidFill>
                      <a:srgbClr val="4CC3E6"/>
                    </a:solidFill>
                    <a:latin typeface="Jakob"/>
                    <a:ea typeface="Jakob"/>
                    <a:cs typeface="Jakob"/>
                    <a:sym typeface="Jakob"/>
                  </a:rPr>
                  <a:t>WAVES</a:t>
                </a:r>
              </a:p>
            </p:txBody>
          </p:sp>
        </p:grpSp>
        <p:sp>
          <p:nvSpPr>
            <p:cNvPr id="8" name="TextBox 8">
              <a:extLst>
                <a:ext uri="{FF2B5EF4-FFF2-40B4-BE49-F238E27FC236}">
                  <a16:creationId xmlns:a16="http://schemas.microsoft.com/office/drawing/2014/main" id="{F05638C2-BF71-E33C-C6F4-A1910CC9DC23}"/>
                </a:ext>
              </a:extLst>
            </p:cNvPr>
            <p:cNvSpPr txBox="1"/>
            <p:nvPr/>
          </p:nvSpPr>
          <p:spPr>
            <a:xfrm>
              <a:off x="16223437" y="9838314"/>
              <a:ext cx="1696060" cy="245105"/>
            </a:xfrm>
            <a:prstGeom prst="rect">
              <a:avLst/>
            </a:prstGeom>
          </p:spPr>
          <p:txBody>
            <a:bodyPr lIns="0" tIns="0" rIns="0" bIns="0" rtlCol="0" anchor="t">
              <a:spAutoFit/>
            </a:bodyPr>
            <a:lstStyle/>
            <a:p>
              <a:pPr algn="r">
                <a:lnSpc>
                  <a:spcPts val="1937"/>
                </a:lnSpc>
              </a:pPr>
              <a:r>
                <a:rPr lang="en-US" sz="1699" dirty="0">
                  <a:solidFill>
                    <a:srgbClr val="FFFFFF"/>
                  </a:solidFill>
                  <a:latin typeface="Montserrat"/>
                  <a:ea typeface="Montserrat"/>
                  <a:cs typeface="Montserrat"/>
                  <a:sym typeface="Montserrat"/>
                </a:rPr>
                <a:t>Fall Conference</a:t>
              </a:r>
            </a:p>
          </p:txBody>
        </p:sp>
      </p:grpSp>
      <p:sp>
        <p:nvSpPr>
          <p:cNvPr id="18" name="Freeform 2">
            <a:extLst>
              <a:ext uri="{FF2B5EF4-FFF2-40B4-BE49-F238E27FC236}">
                <a16:creationId xmlns:a16="http://schemas.microsoft.com/office/drawing/2014/main" id="{D9FA103D-3070-FC9A-339A-A7B3738D232F}"/>
              </a:ext>
            </a:extLst>
          </p:cNvPr>
          <p:cNvSpPr/>
          <p:nvPr/>
        </p:nvSpPr>
        <p:spPr>
          <a:xfrm>
            <a:off x="0" y="0"/>
            <a:ext cx="4458241" cy="4458241"/>
          </a:xfrm>
          <a:custGeom>
            <a:avLst/>
            <a:gdLst/>
            <a:ahLst/>
            <a:cxnLst/>
            <a:rect l="l" t="t" r="r" b="b"/>
            <a:pathLst>
              <a:path w="4458241" h="4458241">
                <a:moveTo>
                  <a:pt x="0" y="0"/>
                </a:moveTo>
                <a:lnTo>
                  <a:pt x="4458241" y="0"/>
                </a:lnTo>
                <a:lnTo>
                  <a:pt x="4458241" y="4458241"/>
                </a:lnTo>
                <a:lnTo>
                  <a:pt x="0" y="445824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pic>
        <p:nvPicPr>
          <p:cNvPr id="19" name="Picture 18">
            <a:extLst>
              <a:ext uri="{FF2B5EF4-FFF2-40B4-BE49-F238E27FC236}">
                <a16:creationId xmlns:a16="http://schemas.microsoft.com/office/drawing/2014/main" id="{F63B6822-A55C-A31D-863F-234CA74D5B50}"/>
              </a:ext>
            </a:extLst>
          </p:cNvPr>
          <p:cNvPicPr>
            <a:picLocks noChangeAspect="1"/>
          </p:cNvPicPr>
          <p:nvPr/>
        </p:nvPicPr>
        <p:blipFill>
          <a:blip r:embed="rId5"/>
          <a:stretch>
            <a:fillRect/>
          </a:stretch>
        </p:blipFill>
        <p:spPr>
          <a:xfrm>
            <a:off x="10118639" y="858642"/>
            <a:ext cx="7372067" cy="1600200"/>
          </a:xfrm>
          <a:prstGeom prst="rect">
            <a:avLst/>
          </a:prstGeom>
          <a:ln w="228600" cap="sq" cmpd="thickThin">
            <a:solidFill>
              <a:srgbClr val="00B0F0"/>
            </a:solidFill>
            <a:prstDash val="solid"/>
            <a:miter lim="800000"/>
          </a:ln>
          <a:effectLst>
            <a:innerShdw blurRad="76200">
              <a:srgbClr val="000000"/>
            </a:innerShdw>
          </a:effectLst>
        </p:spPr>
      </p:pic>
      <p:sp>
        <p:nvSpPr>
          <p:cNvPr id="9" name="TextBox 8">
            <a:extLst>
              <a:ext uri="{FF2B5EF4-FFF2-40B4-BE49-F238E27FC236}">
                <a16:creationId xmlns:a16="http://schemas.microsoft.com/office/drawing/2014/main" id="{5F8A4DB6-14FF-F58E-9583-276B754F63A2}"/>
              </a:ext>
            </a:extLst>
          </p:cNvPr>
          <p:cNvSpPr txBox="1"/>
          <p:nvPr/>
        </p:nvSpPr>
        <p:spPr>
          <a:xfrm>
            <a:off x="3352800" y="769456"/>
            <a:ext cx="6248400" cy="1938992"/>
          </a:xfrm>
          <a:prstGeom prst="rect">
            <a:avLst/>
          </a:prstGeom>
          <a:noFill/>
        </p:spPr>
        <p:txBody>
          <a:bodyPr wrap="square" rtlCol="0">
            <a:spAutoFit/>
          </a:bodyPr>
          <a:lstStyle/>
          <a:p>
            <a:pPr algn="ctr"/>
            <a:r>
              <a:rPr lang="en-US" sz="6000" b="1" dirty="0">
                <a:solidFill>
                  <a:srgbClr val="002060"/>
                </a:solidFill>
                <a:latin typeface="Garamond" panose="02020404030301010803" pitchFamily="18" charset="0"/>
              </a:rPr>
              <a:t>Hospice Volunteer Training</a:t>
            </a:r>
          </a:p>
        </p:txBody>
      </p:sp>
      <p:sp>
        <p:nvSpPr>
          <p:cNvPr id="10" name="TextBox 9">
            <a:extLst>
              <a:ext uri="{FF2B5EF4-FFF2-40B4-BE49-F238E27FC236}">
                <a16:creationId xmlns:a16="http://schemas.microsoft.com/office/drawing/2014/main" id="{A39A0932-693C-A846-197E-46CEF3ADA054}"/>
              </a:ext>
            </a:extLst>
          </p:cNvPr>
          <p:cNvSpPr txBox="1"/>
          <p:nvPr/>
        </p:nvSpPr>
        <p:spPr>
          <a:xfrm>
            <a:off x="1752600" y="2819265"/>
            <a:ext cx="13487400" cy="6186309"/>
          </a:xfrm>
          <a:prstGeom prst="rect">
            <a:avLst/>
          </a:prstGeom>
          <a:noFill/>
        </p:spPr>
        <p:txBody>
          <a:bodyPr wrap="square" rtlCol="0">
            <a:spAutoFit/>
          </a:bodyPr>
          <a:lstStyle/>
          <a:p>
            <a:pPr marL="571500" indent="-571500">
              <a:buFont typeface="Wingdings" panose="05000000000000000000" pitchFamily="2" charset="2"/>
              <a:buChar char="Ø"/>
            </a:pPr>
            <a:r>
              <a:rPr lang="en-US" sz="3600" b="1" dirty="0">
                <a:solidFill>
                  <a:srgbClr val="002060"/>
                </a:solidFill>
                <a:latin typeface="Garamond" panose="02020404030301010803" pitchFamily="18" charset="0"/>
              </a:rPr>
              <a:t>History of Hospice Care</a:t>
            </a:r>
          </a:p>
          <a:p>
            <a:pPr marL="571500" indent="-571500">
              <a:buFont typeface="Wingdings" panose="05000000000000000000" pitchFamily="2" charset="2"/>
              <a:buChar char="Ø"/>
            </a:pPr>
            <a:r>
              <a:rPr lang="en-US" sz="3600" b="1" dirty="0">
                <a:solidFill>
                  <a:srgbClr val="002060"/>
                </a:solidFill>
                <a:latin typeface="Garamond" panose="02020404030301010803" pitchFamily="18" charset="0"/>
              </a:rPr>
              <a:t>Medical Aspects of Hospice Care</a:t>
            </a:r>
          </a:p>
          <a:p>
            <a:pPr marL="571500" indent="-571500">
              <a:buFont typeface="Wingdings" panose="05000000000000000000" pitchFamily="2" charset="2"/>
              <a:buChar char="Ø"/>
            </a:pPr>
            <a:r>
              <a:rPr lang="en-US" sz="3600" b="1" dirty="0">
                <a:solidFill>
                  <a:srgbClr val="002060"/>
                </a:solidFill>
                <a:latin typeface="Garamond" panose="02020404030301010803" pitchFamily="18" charset="0"/>
              </a:rPr>
              <a:t>Dementia</a:t>
            </a:r>
          </a:p>
          <a:p>
            <a:pPr marL="571500" indent="-571500">
              <a:buFont typeface="Wingdings" panose="05000000000000000000" pitchFamily="2" charset="2"/>
              <a:buChar char="Ø"/>
            </a:pPr>
            <a:r>
              <a:rPr lang="en-US" sz="3600" b="1" dirty="0">
                <a:solidFill>
                  <a:srgbClr val="002060"/>
                </a:solidFill>
                <a:latin typeface="Garamond" panose="02020404030301010803" pitchFamily="18" charset="0"/>
              </a:rPr>
              <a:t>Spiritual Care and Life Review</a:t>
            </a:r>
          </a:p>
          <a:p>
            <a:pPr marL="571500" indent="-571500">
              <a:buFont typeface="Wingdings" panose="05000000000000000000" pitchFamily="2" charset="2"/>
              <a:buChar char="Ø"/>
            </a:pPr>
            <a:r>
              <a:rPr lang="en-US" sz="3600" b="1" dirty="0">
                <a:solidFill>
                  <a:srgbClr val="002060"/>
                </a:solidFill>
                <a:latin typeface="Garamond" panose="02020404030301010803" pitchFamily="18" charset="0"/>
              </a:rPr>
              <a:t>Death &amp; Dying, Grief &amp; Bereavement</a:t>
            </a:r>
          </a:p>
          <a:p>
            <a:pPr marL="571500" indent="-571500">
              <a:buFont typeface="Wingdings" panose="05000000000000000000" pitchFamily="2" charset="2"/>
              <a:buChar char="Ø"/>
            </a:pPr>
            <a:r>
              <a:rPr lang="en-US" sz="3600" b="1" dirty="0">
                <a:solidFill>
                  <a:srgbClr val="002060"/>
                </a:solidFill>
                <a:latin typeface="Garamond" panose="02020404030301010803" pitchFamily="18" charset="0"/>
              </a:rPr>
              <a:t>Communication Skills for the Hospice Volunteer</a:t>
            </a:r>
          </a:p>
          <a:p>
            <a:pPr marL="571500" indent="-571500">
              <a:buFont typeface="Wingdings" panose="05000000000000000000" pitchFamily="2" charset="2"/>
              <a:buChar char="Ø"/>
            </a:pPr>
            <a:r>
              <a:rPr lang="en-US" sz="3600" b="1" dirty="0">
                <a:solidFill>
                  <a:srgbClr val="002060"/>
                </a:solidFill>
                <a:latin typeface="Garamond" panose="02020404030301010803" pitchFamily="18" charset="0"/>
              </a:rPr>
              <a:t>The Volunteer’s Role on the Interdisciplinary Patient Care Team</a:t>
            </a:r>
          </a:p>
          <a:p>
            <a:pPr marL="571500" indent="-571500">
              <a:buFont typeface="Wingdings" panose="05000000000000000000" pitchFamily="2" charset="2"/>
              <a:buChar char="Ø"/>
            </a:pPr>
            <a:r>
              <a:rPr lang="en-US" sz="3600" b="1" dirty="0">
                <a:solidFill>
                  <a:srgbClr val="002060"/>
                </a:solidFill>
                <a:latin typeface="Garamond" panose="02020404030301010803" pitchFamily="18" charset="0"/>
              </a:rPr>
              <a:t>Confidentiality &amp; HIPPA</a:t>
            </a:r>
          </a:p>
          <a:p>
            <a:pPr marL="571500" indent="-571500">
              <a:buFont typeface="Wingdings" panose="05000000000000000000" pitchFamily="2" charset="2"/>
              <a:buChar char="Ø"/>
            </a:pPr>
            <a:r>
              <a:rPr lang="en-US" sz="3600" b="1" dirty="0">
                <a:solidFill>
                  <a:srgbClr val="002060"/>
                </a:solidFill>
                <a:latin typeface="Garamond" panose="02020404030301010803" pitchFamily="18" charset="0"/>
              </a:rPr>
              <a:t>Professional Boundaries</a:t>
            </a:r>
          </a:p>
          <a:p>
            <a:pPr marL="571500" indent="-571500">
              <a:buFont typeface="Wingdings" panose="05000000000000000000" pitchFamily="2" charset="2"/>
              <a:buChar char="Ø"/>
            </a:pPr>
            <a:r>
              <a:rPr lang="en-US" sz="3600" b="1" dirty="0">
                <a:solidFill>
                  <a:srgbClr val="002060"/>
                </a:solidFill>
                <a:latin typeface="Garamond" panose="02020404030301010803" pitchFamily="18" charset="0"/>
              </a:rPr>
              <a:t>Code of Ethics</a:t>
            </a:r>
          </a:p>
          <a:p>
            <a:pPr marL="571500" indent="-571500">
              <a:buFont typeface="Wingdings" panose="05000000000000000000" pitchFamily="2" charset="2"/>
              <a:buChar char="Ø"/>
            </a:pPr>
            <a:r>
              <a:rPr lang="en-US" sz="3600" b="1" dirty="0">
                <a:solidFill>
                  <a:srgbClr val="002060"/>
                </a:solidFill>
                <a:latin typeface="Garamond" panose="02020404030301010803" pitchFamily="18" charset="0"/>
              </a:rPr>
              <a:t>Personal Protective Equipment &amp; Safety</a:t>
            </a:r>
            <a:endParaRPr lang="en-US" dirty="0"/>
          </a:p>
        </p:txBody>
      </p:sp>
      <p:pic>
        <p:nvPicPr>
          <p:cNvPr id="13" name="Picture 12">
            <a:extLst>
              <a:ext uri="{FF2B5EF4-FFF2-40B4-BE49-F238E27FC236}">
                <a16:creationId xmlns:a16="http://schemas.microsoft.com/office/drawing/2014/main" id="{F400EA1E-D47D-7D48-BF64-7C456BBA84BA}"/>
              </a:ext>
            </a:extLst>
          </p:cNvPr>
          <p:cNvPicPr>
            <a:picLocks noChangeAspect="1"/>
          </p:cNvPicPr>
          <p:nvPr/>
        </p:nvPicPr>
        <p:blipFill>
          <a:blip r:embed="rId6"/>
          <a:srcRect l="1" t="21068" r="-1161"/>
          <a:stretch>
            <a:fillRect/>
          </a:stretch>
        </p:blipFill>
        <p:spPr>
          <a:xfrm>
            <a:off x="12372868" y="2971800"/>
            <a:ext cx="5508529" cy="3276600"/>
          </a:xfrm>
          <a:prstGeom prst="rect">
            <a:avLst/>
          </a:prstGeom>
        </p:spPr>
      </p:pic>
    </p:spTree>
    <p:extLst>
      <p:ext uri="{BB962C8B-B14F-4D97-AF65-F5344CB8AC3E}">
        <p14:creationId xmlns:p14="http://schemas.microsoft.com/office/powerpoint/2010/main" val="966131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362</TotalTime>
  <Words>1186</Words>
  <Application>Microsoft Office PowerPoint</Application>
  <PresentationFormat>Custom</PresentationFormat>
  <Paragraphs>115</Paragraphs>
  <Slides>21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Montserrat</vt:lpstr>
      <vt:lpstr>Montserrat Heavy</vt:lpstr>
      <vt:lpstr>Calibri</vt:lpstr>
      <vt:lpstr>Arial</vt:lpstr>
      <vt:lpstr>Wingdings</vt:lpstr>
      <vt:lpstr>Jakob</vt:lpstr>
      <vt:lpstr>Garamond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Template Photos</dc:title>
  <dc:creator>Robert Hagopian</dc:creator>
  <cp:lastModifiedBy>Robert Hagopian</cp:lastModifiedBy>
  <cp:revision>5</cp:revision>
  <dcterms:created xsi:type="dcterms:W3CDTF">2006-08-16T00:00:00Z</dcterms:created>
  <dcterms:modified xsi:type="dcterms:W3CDTF">2025-08-28T21:47:04Z</dcterms:modified>
  <dc:identifier>DAGsxocnpX8</dc:identifier>
</cp:coreProperties>
</file>