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38"/>
  </p:notesMasterIdLst>
  <p:sldIdLst>
    <p:sldId id="534" r:id="rId3"/>
    <p:sldId id="562" r:id="rId4"/>
    <p:sldId id="563" r:id="rId5"/>
    <p:sldId id="582" r:id="rId6"/>
    <p:sldId id="269" r:id="rId7"/>
    <p:sldId id="583" r:id="rId8"/>
    <p:sldId id="588" r:id="rId9"/>
    <p:sldId id="589" r:id="rId10"/>
    <p:sldId id="513" r:id="rId11"/>
    <p:sldId id="584" r:id="rId12"/>
    <p:sldId id="515" r:id="rId13"/>
    <p:sldId id="279" r:id="rId14"/>
    <p:sldId id="587" r:id="rId15"/>
    <p:sldId id="536" r:id="rId16"/>
    <p:sldId id="501" r:id="rId17"/>
    <p:sldId id="508" r:id="rId18"/>
    <p:sldId id="457" r:id="rId19"/>
    <p:sldId id="510" r:id="rId20"/>
    <p:sldId id="574" r:id="rId21"/>
    <p:sldId id="264" r:id="rId22"/>
    <p:sldId id="522" r:id="rId23"/>
    <p:sldId id="524" r:id="rId24"/>
    <p:sldId id="511" r:id="rId25"/>
    <p:sldId id="575" r:id="rId26"/>
    <p:sldId id="591" r:id="rId27"/>
    <p:sldId id="570" r:id="rId28"/>
    <p:sldId id="577" r:id="rId29"/>
    <p:sldId id="576" r:id="rId30"/>
    <p:sldId id="569" r:id="rId31"/>
    <p:sldId id="517" r:id="rId32"/>
    <p:sldId id="518" r:id="rId33"/>
    <p:sldId id="519" r:id="rId34"/>
    <p:sldId id="520" r:id="rId35"/>
    <p:sldId id="526" r:id="rId36"/>
    <p:sldId id="326" r:id="rId37"/>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43D615-2723-F5CA-DE9E-992BE3D6CDE7}" name="Kilmartin, Richard" initials="KR" userId="S::Richard.Kilmartin@omnicare.com::97e3cca4-365f-4d01-a0ca-4ef55f8f7752" providerId="AD"/>
  <p188:author id="{9BDEE62D-AC9A-C360-342A-B51DD2A990DB}" name="Sears, Ryan M" initials="SRM" userId="S::Ryan.Sears@omnicare.com::04e2ed95-81a7-472d-b01e-6c7004c4d46c" providerId="AD"/>
  <p188:author id="{2670A655-7095-4CC6-A482-456AAC6325FA}" name="Mody, Charul D." initials="MCD" userId="S::Charul.Mody@omnicare.com::f536889a-efe3-466b-975e-acd891f02210" providerId="AD"/>
  <p188:author id="{1083DDF3-6E27-E2B7-0A1E-B334FCE1315D}" name="Lefkovitz, Allen L." initials="LAL" userId="S::Allen.Lefkovitz@omnicare.com::79bce6a6-ef4d-422b-95f2-b641e238a2a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fkovitz, Allen L." initials="LAL" lastIdx="43" clrIdx="0">
    <p:extLst>
      <p:ext uri="{19B8F6BF-5375-455C-9EA6-DF929625EA0E}">
        <p15:presenceInfo xmlns:p15="http://schemas.microsoft.com/office/powerpoint/2012/main" userId="S::Allen.Lefkovitz@omnicare.com::79bce6a6-ef4d-422b-95f2-b641e238a2ac" providerId="AD"/>
      </p:ext>
    </p:extLst>
  </p:cmAuthor>
  <p:cmAuthor id="2" name="Sears, Ryan M" initials="SRM" lastIdx="1" clrIdx="1">
    <p:extLst>
      <p:ext uri="{19B8F6BF-5375-455C-9EA6-DF929625EA0E}">
        <p15:presenceInfo xmlns:p15="http://schemas.microsoft.com/office/powerpoint/2012/main" userId="S::Ryan.Sears@omnicare.com::04e2ed95-81a7-472d-b01e-6c7004c4d46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68" autoAdjust="0"/>
    <p:restoredTop sz="60000" autoAdjust="0"/>
  </p:normalViewPr>
  <p:slideViewPr>
    <p:cSldViewPr snapToGrid="0">
      <p:cViewPr varScale="1">
        <p:scale>
          <a:sx n="38" d="100"/>
          <a:sy n="38" d="100"/>
        </p:scale>
        <p:origin x="19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26EBFF-01B4-4326-8E90-5D114BD8B41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0290615-5511-4EFA-A853-ECD275659AE0}">
      <dgm:prSet phldrT="[Text]" custT="1"/>
      <dgm:spPr>
        <a:solidFill>
          <a:schemeClr val="accent5"/>
        </a:solidFill>
      </dgm:spPr>
      <dgm:t>
        <a:bodyPr lIns="182880" tIns="1371600" rIns="182880" bIns="457200"/>
        <a:lstStyle/>
        <a:p>
          <a:pPr>
            <a:lnSpc>
              <a:spcPct val="100000"/>
            </a:lnSpc>
          </a:pPr>
          <a:r>
            <a:rPr lang="en-US" sz="1800" b="0" i="0" dirty="0">
              <a:latin typeface="CVS Health Sans" panose="020B0504020202020204" pitchFamily="34" charset="0"/>
            </a:rPr>
            <a:t>Could a medication</a:t>
          </a:r>
          <a:br>
            <a:rPr lang="en-US" sz="1800" b="0" i="0" dirty="0">
              <a:latin typeface="CVS Health Sans" panose="020B0504020202020204" pitchFamily="34" charset="0"/>
            </a:rPr>
          </a:br>
          <a:r>
            <a:rPr lang="en-US" sz="1800" b="0" i="0" dirty="0">
              <a:latin typeface="CVS Health Sans" panose="020B0504020202020204" pitchFamily="34" charset="0"/>
            </a:rPr>
            <a:t>(newly started or</a:t>
          </a:r>
          <a:br>
            <a:rPr lang="en-US" sz="1800" b="0" i="0" dirty="0">
              <a:latin typeface="CVS Health Sans" panose="020B0504020202020204" pitchFamily="34" charset="0"/>
            </a:rPr>
          </a:br>
          <a:r>
            <a:rPr lang="en-US" sz="1800" b="0" i="0" dirty="0">
              <a:latin typeface="CVS Health Sans" panose="020B0504020202020204" pitchFamily="34" charset="0"/>
            </a:rPr>
            <a:t>long-term) be</a:t>
          </a:r>
          <a:br>
            <a:rPr lang="en-US" sz="1800" b="0" i="0" dirty="0">
              <a:latin typeface="CVS Health Sans" panose="020B0504020202020204" pitchFamily="34" charset="0"/>
            </a:rPr>
          </a:br>
          <a:r>
            <a:rPr lang="en-US" sz="1800" b="0" i="0" dirty="0">
              <a:latin typeface="CVS Health Sans" panose="020B0504020202020204" pitchFamily="34" charset="0"/>
            </a:rPr>
            <a:t>the cause?</a:t>
          </a:r>
        </a:p>
      </dgm:t>
    </dgm:pt>
    <dgm:pt modelId="{8D06FA85-011C-499F-8E26-AC08BB9E6E9C}" type="parTrans" cxnId="{AEF55803-2F4F-4B46-8001-5E3938943AE1}">
      <dgm:prSet/>
      <dgm:spPr/>
      <dgm:t>
        <a:bodyPr/>
        <a:lstStyle/>
        <a:p>
          <a:endParaRPr lang="en-US" sz="1400" b="0" i="0">
            <a:latin typeface="CVS Health Sans Medium" panose="020B0504020202020204" pitchFamily="34" charset="0"/>
          </a:endParaRPr>
        </a:p>
      </dgm:t>
    </dgm:pt>
    <dgm:pt modelId="{C7B482E0-4710-4989-ABD9-F8ECB1CD8FFE}" type="sibTrans" cxnId="{AEF55803-2F4F-4B46-8001-5E3938943AE1}">
      <dgm:prSet/>
      <dgm:spPr/>
      <dgm:t>
        <a:bodyPr/>
        <a:lstStyle/>
        <a:p>
          <a:endParaRPr lang="en-US" sz="1400" b="0" i="0">
            <a:latin typeface="CVS Health Sans Medium" panose="020B0504020202020204" pitchFamily="34" charset="0"/>
          </a:endParaRPr>
        </a:p>
      </dgm:t>
    </dgm:pt>
    <dgm:pt modelId="{691FED89-4792-4123-9E70-61A5FE9F09E6}">
      <dgm:prSet phldrT="[Text]" custT="1"/>
      <dgm:spPr/>
      <dgm:t>
        <a:bodyPr lIns="182880" tIns="1371600" rIns="182880" bIns="457200"/>
        <a:lstStyle/>
        <a:p>
          <a:pPr>
            <a:lnSpc>
              <a:spcPct val="100000"/>
            </a:lnSpc>
          </a:pPr>
          <a:r>
            <a:rPr lang="en-US" sz="1800" b="0" i="0" dirty="0">
              <a:latin typeface="CVS Health Sans" panose="020B0504020202020204" pitchFamily="34" charset="0"/>
            </a:rPr>
            <a:t>Checking weights consistently is the</a:t>
          </a:r>
          <a:br>
            <a:rPr lang="en-US" sz="1800" b="0" i="0" dirty="0">
              <a:latin typeface="CVS Health Sans" panose="020B0504020202020204" pitchFamily="34" charset="0"/>
            </a:rPr>
          </a:br>
          <a:r>
            <a:rPr lang="en-US" sz="1800" b="0" i="0" dirty="0">
              <a:latin typeface="CVS Health Sans" panose="020B0504020202020204" pitchFamily="34" charset="0"/>
            </a:rPr>
            <a:t>best way to identify and monitor UWL</a:t>
          </a:r>
        </a:p>
      </dgm:t>
    </dgm:pt>
    <dgm:pt modelId="{1C239F00-D66D-4530-AE9B-898AE62CC048}" type="parTrans" cxnId="{AA116E4E-9AB3-41F2-A9B8-CCF2DEE6655E}">
      <dgm:prSet/>
      <dgm:spPr/>
      <dgm:t>
        <a:bodyPr/>
        <a:lstStyle/>
        <a:p>
          <a:endParaRPr lang="en-US" sz="1400" b="0" i="0">
            <a:latin typeface="CVS Health Sans Medium" panose="020B0504020202020204" pitchFamily="34" charset="0"/>
          </a:endParaRPr>
        </a:p>
      </dgm:t>
    </dgm:pt>
    <dgm:pt modelId="{0A4D6F1A-0C02-4928-B2C3-84AC2C371E7B}" type="sibTrans" cxnId="{AA116E4E-9AB3-41F2-A9B8-CCF2DEE6655E}">
      <dgm:prSet/>
      <dgm:spPr/>
      <dgm:t>
        <a:bodyPr/>
        <a:lstStyle/>
        <a:p>
          <a:endParaRPr lang="en-US" sz="1400" b="0" i="0">
            <a:latin typeface="CVS Health Sans Medium" panose="020B0504020202020204" pitchFamily="34" charset="0"/>
          </a:endParaRPr>
        </a:p>
      </dgm:t>
    </dgm:pt>
    <dgm:pt modelId="{04951105-8667-405E-B305-A8CA45FB3626}">
      <dgm:prSet phldrT="[Text]" custT="1"/>
      <dgm:spPr>
        <a:solidFill>
          <a:schemeClr val="accent2"/>
        </a:solidFill>
      </dgm:spPr>
      <dgm:t>
        <a:bodyPr lIns="182880" tIns="1371600" rIns="182880" bIns="457200"/>
        <a:lstStyle/>
        <a:p>
          <a:pPr>
            <a:lnSpc>
              <a:spcPct val="100000"/>
            </a:lnSpc>
          </a:pPr>
          <a:r>
            <a:rPr lang="en-US" sz="1800" b="0" i="0" dirty="0">
              <a:latin typeface="CVS Health Sans" panose="020B0504020202020204" pitchFamily="34" charset="0"/>
            </a:rPr>
            <a:t>Assess for changes</a:t>
          </a:r>
          <a:br>
            <a:rPr lang="en-US" sz="1800" b="0" i="0" dirty="0">
              <a:latin typeface="CVS Health Sans" panose="020B0504020202020204" pitchFamily="34" charset="0"/>
            </a:rPr>
          </a:br>
          <a:r>
            <a:rPr lang="en-US" sz="1800" b="0" i="0" dirty="0">
              <a:latin typeface="CVS Health Sans" panose="020B0504020202020204" pitchFamily="34" charset="0"/>
            </a:rPr>
            <a:t>in eating and </a:t>
          </a:r>
          <a:br>
            <a:rPr lang="en-US" sz="1800" b="0" i="0" dirty="0">
              <a:latin typeface="CVS Health Sans" panose="020B0504020202020204" pitchFamily="34" charset="0"/>
            </a:rPr>
          </a:br>
          <a:r>
            <a:rPr lang="en-US" sz="1800" b="0" i="0" dirty="0">
              <a:latin typeface="CVS Health Sans" panose="020B0504020202020204" pitchFamily="34" charset="0"/>
            </a:rPr>
            <a:t>dietary habits</a:t>
          </a:r>
        </a:p>
      </dgm:t>
    </dgm:pt>
    <dgm:pt modelId="{C5B66C1E-C287-4191-8213-BE7B3FEC6C77}" type="parTrans" cxnId="{52FBF00B-E90B-40E7-8488-09F13A67701B}">
      <dgm:prSet/>
      <dgm:spPr/>
      <dgm:t>
        <a:bodyPr/>
        <a:lstStyle/>
        <a:p>
          <a:endParaRPr lang="en-US" sz="1400" b="0" i="0">
            <a:latin typeface="CVS Health Sans Medium" panose="020B0504020202020204" pitchFamily="34" charset="0"/>
          </a:endParaRPr>
        </a:p>
      </dgm:t>
    </dgm:pt>
    <dgm:pt modelId="{922406EA-74AC-4971-A988-C654DEA1AB55}" type="sibTrans" cxnId="{52FBF00B-E90B-40E7-8488-09F13A67701B}">
      <dgm:prSet/>
      <dgm:spPr/>
      <dgm:t>
        <a:bodyPr/>
        <a:lstStyle/>
        <a:p>
          <a:endParaRPr lang="en-US" sz="1400" b="0" i="0">
            <a:latin typeface="CVS Health Sans Medium" panose="020B0504020202020204" pitchFamily="34" charset="0"/>
          </a:endParaRPr>
        </a:p>
      </dgm:t>
    </dgm:pt>
    <dgm:pt modelId="{8264C1E9-2C52-4880-8927-E03653E9443A}" type="pres">
      <dgm:prSet presAssocID="{4D26EBFF-01B4-4326-8E90-5D114BD8B413}" presName="diagram" presStyleCnt="0">
        <dgm:presLayoutVars>
          <dgm:dir/>
          <dgm:resizeHandles val="exact"/>
        </dgm:presLayoutVars>
      </dgm:prSet>
      <dgm:spPr/>
    </dgm:pt>
    <dgm:pt modelId="{76B6AB42-1078-4BCE-9F8D-5A7230FB5CF7}" type="pres">
      <dgm:prSet presAssocID="{691FED89-4792-4123-9E70-61A5FE9F09E6}" presName="node" presStyleLbl="node1" presStyleIdx="0" presStyleCnt="3" custScaleY="123572">
        <dgm:presLayoutVars>
          <dgm:bulletEnabled val="1"/>
        </dgm:presLayoutVars>
      </dgm:prSet>
      <dgm:spPr/>
    </dgm:pt>
    <dgm:pt modelId="{8F696396-085D-4923-A8B2-E2199E89AFDD}" type="pres">
      <dgm:prSet presAssocID="{0A4D6F1A-0C02-4928-B2C3-84AC2C371E7B}" presName="sibTrans" presStyleCnt="0"/>
      <dgm:spPr/>
    </dgm:pt>
    <dgm:pt modelId="{2F679B01-0519-4C4C-9654-8F31DFE35D2F}" type="pres">
      <dgm:prSet presAssocID="{04951105-8667-405E-B305-A8CA45FB3626}" presName="node" presStyleLbl="node1" presStyleIdx="1" presStyleCnt="3" custScaleY="123572">
        <dgm:presLayoutVars>
          <dgm:bulletEnabled val="1"/>
        </dgm:presLayoutVars>
      </dgm:prSet>
      <dgm:spPr/>
    </dgm:pt>
    <dgm:pt modelId="{0467988C-051F-4841-B268-8C982BC8F94E}" type="pres">
      <dgm:prSet presAssocID="{922406EA-74AC-4971-A988-C654DEA1AB55}" presName="sibTrans" presStyleCnt="0"/>
      <dgm:spPr/>
    </dgm:pt>
    <dgm:pt modelId="{2631439F-7453-4CBA-A58C-CF8108A688F4}" type="pres">
      <dgm:prSet presAssocID="{C0290615-5511-4EFA-A853-ECD275659AE0}" presName="node" presStyleLbl="node1" presStyleIdx="2" presStyleCnt="3" custScaleY="123572">
        <dgm:presLayoutVars>
          <dgm:bulletEnabled val="1"/>
        </dgm:presLayoutVars>
      </dgm:prSet>
      <dgm:spPr/>
    </dgm:pt>
  </dgm:ptLst>
  <dgm:cxnLst>
    <dgm:cxn modelId="{AEF55803-2F4F-4B46-8001-5E3938943AE1}" srcId="{4D26EBFF-01B4-4326-8E90-5D114BD8B413}" destId="{C0290615-5511-4EFA-A853-ECD275659AE0}" srcOrd="2" destOrd="0" parTransId="{8D06FA85-011C-499F-8E26-AC08BB9E6E9C}" sibTransId="{C7B482E0-4710-4989-ABD9-F8ECB1CD8FFE}"/>
    <dgm:cxn modelId="{52FBF00B-E90B-40E7-8488-09F13A67701B}" srcId="{4D26EBFF-01B4-4326-8E90-5D114BD8B413}" destId="{04951105-8667-405E-B305-A8CA45FB3626}" srcOrd="1" destOrd="0" parTransId="{C5B66C1E-C287-4191-8213-BE7B3FEC6C77}" sibTransId="{922406EA-74AC-4971-A988-C654DEA1AB55}"/>
    <dgm:cxn modelId="{E50B8E0D-828D-4F7B-B54E-781B4F38861F}" type="presOf" srcId="{4D26EBFF-01B4-4326-8E90-5D114BD8B413}" destId="{8264C1E9-2C52-4880-8927-E03653E9443A}" srcOrd="0" destOrd="0" presId="urn:microsoft.com/office/officeart/2005/8/layout/default"/>
    <dgm:cxn modelId="{20FDB72E-5C2D-4205-B57F-7D373B6BA456}" type="presOf" srcId="{04951105-8667-405E-B305-A8CA45FB3626}" destId="{2F679B01-0519-4C4C-9654-8F31DFE35D2F}" srcOrd="0" destOrd="0" presId="urn:microsoft.com/office/officeart/2005/8/layout/default"/>
    <dgm:cxn modelId="{AA116E4E-9AB3-41F2-A9B8-CCF2DEE6655E}" srcId="{4D26EBFF-01B4-4326-8E90-5D114BD8B413}" destId="{691FED89-4792-4123-9E70-61A5FE9F09E6}" srcOrd="0" destOrd="0" parTransId="{1C239F00-D66D-4530-AE9B-898AE62CC048}" sibTransId="{0A4D6F1A-0C02-4928-B2C3-84AC2C371E7B}"/>
    <dgm:cxn modelId="{7DE32886-403E-4DE6-9A7A-C30FA22D552C}" type="presOf" srcId="{C0290615-5511-4EFA-A853-ECD275659AE0}" destId="{2631439F-7453-4CBA-A58C-CF8108A688F4}" srcOrd="0" destOrd="0" presId="urn:microsoft.com/office/officeart/2005/8/layout/default"/>
    <dgm:cxn modelId="{93ECEFBE-F964-4A36-8D9F-2BA729742E05}" type="presOf" srcId="{691FED89-4792-4123-9E70-61A5FE9F09E6}" destId="{76B6AB42-1078-4BCE-9F8D-5A7230FB5CF7}" srcOrd="0" destOrd="0" presId="urn:microsoft.com/office/officeart/2005/8/layout/default"/>
    <dgm:cxn modelId="{9769487D-BC4C-4120-B6E2-38D8D44F136C}" type="presParOf" srcId="{8264C1E9-2C52-4880-8927-E03653E9443A}" destId="{76B6AB42-1078-4BCE-9F8D-5A7230FB5CF7}" srcOrd="0" destOrd="0" presId="urn:microsoft.com/office/officeart/2005/8/layout/default"/>
    <dgm:cxn modelId="{7A25837B-EB9B-4849-9F56-F518E4D7CA61}" type="presParOf" srcId="{8264C1E9-2C52-4880-8927-E03653E9443A}" destId="{8F696396-085D-4923-A8B2-E2199E89AFDD}" srcOrd="1" destOrd="0" presId="urn:microsoft.com/office/officeart/2005/8/layout/default"/>
    <dgm:cxn modelId="{E378FDD6-BF83-4588-A27E-E796BC87E372}" type="presParOf" srcId="{8264C1E9-2C52-4880-8927-E03653E9443A}" destId="{2F679B01-0519-4C4C-9654-8F31DFE35D2F}" srcOrd="2" destOrd="0" presId="urn:microsoft.com/office/officeart/2005/8/layout/default"/>
    <dgm:cxn modelId="{407C4324-0655-4629-8865-5F2F4FD2126A}" type="presParOf" srcId="{8264C1E9-2C52-4880-8927-E03653E9443A}" destId="{0467988C-051F-4841-B268-8C982BC8F94E}" srcOrd="3" destOrd="0" presId="urn:microsoft.com/office/officeart/2005/8/layout/default"/>
    <dgm:cxn modelId="{A79CF5FA-52E2-4EB7-A2E5-9F2CAA5861AD}" type="presParOf" srcId="{8264C1E9-2C52-4880-8927-E03653E9443A}" destId="{2631439F-7453-4CBA-A58C-CF8108A688F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1B4AB6-797B-934C-8BC2-121F4E9EE25A}" type="doc">
      <dgm:prSet loTypeId="urn:microsoft.com/office/officeart/2005/8/layout/default" loCatId="" qsTypeId="urn:microsoft.com/office/officeart/2005/8/quickstyle/simple1" qsCatId="simple" csTypeId="urn:microsoft.com/office/officeart/2005/8/colors/colorful1" csCatId="colorful" phldr="1"/>
      <dgm:spPr/>
      <dgm:t>
        <a:bodyPr/>
        <a:lstStyle/>
        <a:p>
          <a:endParaRPr lang="en-US"/>
        </a:p>
      </dgm:t>
    </dgm:pt>
    <dgm:pt modelId="{C1484AD0-F804-C24A-8A55-B61E53C1A5BF}">
      <dgm:prSet phldrT="[Text]" custT="1"/>
      <dgm:spPr>
        <a:solidFill>
          <a:schemeClr val="accent5"/>
        </a:solidFill>
      </dgm:spPr>
      <dgm:t>
        <a:bodyPr/>
        <a:lstStyle/>
        <a:p>
          <a:r>
            <a:rPr lang="en-US" sz="1800" dirty="0">
              <a:latin typeface="CVS Health Sans" panose="020B0504020202020204" pitchFamily="34" charset="0"/>
            </a:rPr>
            <a:t>Female</a:t>
          </a:r>
        </a:p>
      </dgm:t>
    </dgm:pt>
    <dgm:pt modelId="{ABD681E3-1292-9A4D-8427-AE1E08286386}" type="parTrans" cxnId="{2F3B0CD9-37A6-2740-80CC-78566FCF0E6F}">
      <dgm:prSet/>
      <dgm:spPr/>
      <dgm:t>
        <a:bodyPr/>
        <a:lstStyle/>
        <a:p>
          <a:endParaRPr lang="en-US">
            <a:latin typeface="CVS Health Sans" panose="020B0504020202020204" pitchFamily="34" charset="0"/>
          </a:endParaRPr>
        </a:p>
      </dgm:t>
    </dgm:pt>
    <dgm:pt modelId="{ABF65774-AABC-BC4C-A170-D88F5FEC2A47}" type="sibTrans" cxnId="{2F3B0CD9-37A6-2740-80CC-78566FCF0E6F}">
      <dgm:prSet/>
      <dgm:spPr/>
      <dgm:t>
        <a:bodyPr/>
        <a:lstStyle/>
        <a:p>
          <a:endParaRPr lang="en-US">
            <a:latin typeface="CVS Health Sans" panose="020B0504020202020204" pitchFamily="34" charset="0"/>
          </a:endParaRPr>
        </a:p>
      </dgm:t>
    </dgm:pt>
    <dgm:pt modelId="{AEA76106-51D5-E34A-911C-6C67F427B5C2}">
      <dgm:prSet phldrT="[Text]" custT="1"/>
      <dgm:spPr>
        <a:solidFill>
          <a:schemeClr val="accent2"/>
        </a:solidFill>
      </dgm:spPr>
      <dgm:t>
        <a:bodyPr/>
        <a:lstStyle/>
        <a:p>
          <a:pPr>
            <a:buNone/>
          </a:pPr>
          <a:r>
            <a:rPr lang="en-US" sz="1800" dirty="0">
              <a:latin typeface="CVS Health Sans" panose="020B0504020202020204" pitchFamily="34" charset="0"/>
            </a:rPr>
            <a:t>Personal or family history of depression</a:t>
          </a:r>
        </a:p>
      </dgm:t>
    </dgm:pt>
    <dgm:pt modelId="{D958B761-ED33-7C43-B000-D2E964E5235C}" type="parTrans" cxnId="{F5ED857B-2252-224A-A99D-C061D8AD516F}">
      <dgm:prSet/>
      <dgm:spPr/>
      <dgm:t>
        <a:bodyPr/>
        <a:lstStyle/>
        <a:p>
          <a:endParaRPr lang="en-US">
            <a:latin typeface="CVS Health Sans" panose="020B0504020202020204" pitchFamily="34" charset="0"/>
          </a:endParaRPr>
        </a:p>
      </dgm:t>
    </dgm:pt>
    <dgm:pt modelId="{041498D2-9FBF-9946-9612-61B6CE7E3521}" type="sibTrans" cxnId="{F5ED857B-2252-224A-A99D-C061D8AD516F}">
      <dgm:prSet/>
      <dgm:spPr/>
      <dgm:t>
        <a:bodyPr/>
        <a:lstStyle/>
        <a:p>
          <a:endParaRPr lang="en-US">
            <a:latin typeface="CVS Health Sans" panose="020B0504020202020204" pitchFamily="34" charset="0"/>
          </a:endParaRPr>
        </a:p>
      </dgm:t>
    </dgm:pt>
    <dgm:pt modelId="{1128C99C-4078-B649-9237-D8E20BF5A0B7}">
      <dgm:prSet phldrT="[Text]" custT="1"/>
      <dgm:spPr>
        <a:solidFill>
          <a:schemeClr val="accent6"/>
        </a:solidFill>
      </dgm:spPr>
      <dgm:t>
        <a:bodyPr/>
        <a:lstStyle/>
        <a:p>
          <a:pPr>
            <a:buNone/>
          </a:pPr>
          <a:r>
            <a:rPr lang="en-US" sz="1800" dirty="0">
              <a:latin typeface="CVS Health Sans" panose="020B0504020202020204" pitchFamily="34" charset="0"/>
            </a:rPr>
            <a:t>Socioeconomically disadvantaged</a:t>
          </a:r>
        </a:p>
      </dgm:t>
    </dgm:pt>
    <dgm:pt modelId="{57A85D84-8B8D-FD45-BBA3-90E668DD752A}" type="parTrans" cxnId="{056F9C70-4F49-BC47-8591-C92F2C03F3F1}">
      <dgm:prSet/>
      <dgm:spPr/>
      <dgm:t>
        <a:bodyPr/>
        <a:lstStyle/>
        <a:p>
          <a:endParaRPr lang="en-US">
            <a:latin typeface="CVS Health Sans" panose="020B0504020202020204" pitchFamily="34" charset="0"/>
          </a:endParaRPr>
        </a:p>
      </dgm:t>
    </dgm:pt>
    <dgm:pt modelId="{D17176FA-7432-A145-8994-061704AC7526}" type="sibTrans" cxnId="{056F9C70-4F49-BC47-8591-C92F2C03F3F1}">
      <dgm:prSet/>
      <dgm:spPr/>
      <dgm:t>
        <a:bodyPr/>
        <a:lstStyle/>
        <a:p>
          <a:endParaRPr lang="en-US">
            <a:latin typeface="CVS Health Sans" panose="020B0504020202020204" pitchFamily="34" charset="0"/>
          </a:endParaRPr>
        </a:p>
      </dgm:t>
    </dgm:pt>
    <dgm:pt modelId="{BF8778EB-9A90-6B48-AAB1-759DFD8EC69D}">
      <dgm:prSet phldrT="[Text]" custT="1"/>
      <dgm:spPr>
        <a:solidFill>
          <a:schemeClr val="accent2"/>
        </a:solidFill>
      </dgm:spPr>
      <dgm:t>
        <a:bodyPr/>
        <a:lstStyle/>
        <a:p>
          <a:pPr>
            <a:buNone/>
          </a:pPr>
          <a:r>
            <a:rPr lang="en-US" sz="1800" dirty="0">
              <a:latin typeface="CVS Health Sans" panose="020B0504020202020204" pitchFamily="34" charset="0"/>
            </a:rPr>
            <a:t>Mental and physical impairments</a:t>
          </a:r>
        </a:p>
      </dgm:t>
    </dgm:pt>
    <dgm:pt modelId="{C2041B21-23E1-7C48-8369-E9DC1D0A7646}" type="parTrans" cxnId="{573D103C-C810-F14C-8C58-D368555EC9DA}">
      <dgm:prSet/>
      <dgm:spPr/>
      <dgm:t>
        <a:bodyPr/>
        <a:lstStyle/>
        <a:p>
          <a:endParaRPr lang="en-US">
            <a:latin typeface="CVS Health Sans" panose="020B0504020202020204" pitchFamily="34" charset="0"/>
          </a:endParaRPr>
        </a:p>
      </dgm:t>
    </dgm:pt>
    <dgm:pt modelId="{C2CB6D4C-4840-924E-AF06-C2EDFF18B2F4}" type="sibTrans" cxnId="{573D103C-C810-F14C-8C58-D368555EC9DA}">
      <dgm:prSet/>
      <dgm:spPr/>
      <dgm:t>
        <a:bodyPr/>
        <a:lstStyle/>
        <a:p>
          <a:endParaRPr lang="en-US">
            <a:latin typeface="CVS Health Sans" panose="020B0504020202020204" pitchFamily="34" charset="0"/>
          </a:endParaRPr>
        </a:p>
      </dgm:t>
    </dgm:pt>
    <dgm:pt modelId="{BBCDF626-C4F2-994C-8480-DB4DD56DD813}">
      <dgm:prSet phldrT="[Text]" custT="1"/>
      <dgm:spPr/>
      <dgm:t>
        <a:bodyPr/>
        <a:lstStyle/>
        <a:p>
          <a:pPr>
            <a:buNone/>
          </a:pPr>
          <a:r>
            <a:rPr lang="en-US" sz="1800" dirty="0">
              <a:latin typeface="CVS Health Sans" panose="020B0504020202020204" pitchFamily="34" charset="0"/>
            </a:rPr>
            <a:t>Major life changes, trauma, or stress</a:t>
          </a:r>
        </a:p>
      </dgm:t>
    </dgm:pt>
    <dgm:pt modelId="{188C9BAD-61DF-7B47-A12D-D7B99ADFF11A}" type="parTrans" cxnId="{66C0E646-F682-DE44-8001-2EDB1FAC2413}">
      <dgm:prSet/>
      <dgm:spPr/>
      <dgm:t>
        <a:bodyPr/>
        <a:lstStyle/>
        <a:p>
          <a:endParaRPr lang="en-US">
            <a:latin typeface="CVS Health Sans" panose="020B0504020202020204" pitchFamily="34" charset="0"/>
          </a:endParaRPr>
        </a:p>
      </dgm:t>
    </dgm:pt>
    <dgm:pt modelId="{E5FD5809-D2CB-174F-80D8-2BEF5563DC89}" type="sibTrans" cxnId="{66C0E646-F682-DE44-8001-2EDB1FAC2413}">
      <dgm:prSet/>
      <dgm:spPr/>
      <dgm:t>
        <a:bodyPr/>
        <a:lstStyle/>
        <a:p>
          <a:endParaRPr lang="en-US">
            <a:latin typeface="CVS Health Sans" panose="020B0504020202020204" pitchFamily="34" charset="0"/>
          </a:endParaRPr>
        </a:p>
      </dgm:t>
    </dgm:pt>
    <dgm:pt modelId="{DA22CD62-8E26-7C41-8823-166DE11B29BF}">
      <dgm:prSet phldrT="[Text]" custT="1"/>
      <dgm:spPr>
        <a:solidFill>
          <a:schemeClr val="accent5"/>
        </a:solidFill>
      </dgm:spPr>
      <dgm:t>
        <a:bodyPr/>
        <a:lstStyle/>
        <a:p>
          <a:pPr>
            <a:buNone/>
          </a:pPr>
          <a:r>
            <a:rPr lang="en-US" sz="1800" dirty="0">
              <a:latin typeface="CVS Health Sans" panose="020B0504020202020204" pitchFamily="34" charset="0"/>
            </a:rPr>
            <a:t>Chronic illness and certain medications</a:t>
          </a:r>
        </a:p>
      </dgm:t>
    </dgm:pt>
    <dgm:pt modelId="{49E7C308-6313-4D44-BF7F-0C14332331A9}" type="parTrans" cxnId="{FFE26679-2AB5-6440-991B-D05C8FABC883}">
      <dgm:prSet/>
      <dgm:spPr/>
      <dgm:t>
        <a:bodyPr/>
        <a:lstStyle/>
        <a:p>
          <a:endParaRPr lang="en-US"/>
        </a:p>
      </dgm:t>
    </dgm:pt>
    <dgm:pt modelId="{70B4CCC5-FC24-D842-914A-3815E71C681F}" type="sibTrans" cxnId="{FFE26679-2AB5-6440-991B-D05C8FABC883}">
      <dgm:prSet/>
      <dgm:spPr/>
      <dgm:t>
        <a:bodyPr/>
        <a:lstStyle/>
        <a:p>
          <a:endParaRPr lang="en-US"/>
        </a:p>
      </dgm:t>
    </dgm:pt>
    <dgm:pt modelId="{D11A0458-88C9-C84D-BB0A-905A70E11443}" type="pres">
      <dgm:prSet presAssocID="{991B4AB6-797B-934C-8BC2-121F4E9EE25A}" presName="diagram" presStyleCnt="0">
        <dgm:presLayoutVars>
          <dgm:dir/>
          <dgm:resizeHandles val="exact"/>
        </dgm:presLayoutVars>
      </dgm:prSet>
      <dgm:spPr/>
    </dgm:pt>
    <dgm:pt modelId="{80BB15B0-E4A1-5542-9FF2-629D14F51DE2}" type="pres">
      <dgm:prSet presAssocID="{C1484AD0-F804-C24A-8A55-B61E53C1A5BF}" presName="node" presStyleLbl="node1" presStyleIdx="0" presStyleCnt="6">
        <dgm:presLayoutVars>
          <dgm:bulletEnabled val="1"/>
        </dgm:presLayoutVars>
      </dgm:prSet>
      <dgm:spPr/>
    </dgm:pt>
    <dgm:pt modelId="{B9BF8946-B4F6-4943-851F-879788C4BDB9}" type="pres">
      <dgm:prSet presAssocID="{ABF65774-AABC-BC4C-A170-D88F5FEC2A47}" presName="sibTrans" presStyleCnt="0"/>
      <dgm:spPr/>
    </dgm:pt>
    <dgm:pt modelId="{00221987-623A-FE47-9F29-8DF05968438D}" type="pres">
      <dgm:prSet presAssocID="{AEA76106-51D5-E34A-911C-6C67F427B5C2}" presName="node" presStyleLbl="node1" presStyleIdx="1" presStyleCnt="6">
        <dgm:presLayoutVars>
          <dgm:bulletEnabled val="1"/>
        </dgm:presLayoutVars>
      </dgm:prSet>
      <dgm:spPr/>
    </dgm:pt>
    <dgm:pt modelId="{BA68340C-51EE-704A-AF8F-35BF85338C69}" type="pres">
      <dgm:prSet presAssocID="{041498D2-9FBF-9946-9612-61B6CE7E3521}" presName="sibTrans" presStyleCnt="0"/>
      <dgm:spPr/>
    </dgm:pt>
    <dgm:pt modelId="{7C2F99F7-7E98-CB47-AF0D-87E430A77AC8}" type="pres">
      <dgm:prSet presAssocID="{1128C99C-4078-B649-9237-D8E20BF5A0B7}" presName="node" presStyleLbl="node1" presStyleIdx="2" presStyleCnt="6">
        <dgm:presLayoutVars>
          <dgm:bulletEnabled val="1"/>
        </dgm:presLayoutVars>
      </dgm:prSet>
      <dgm:spPr/>
    </dgm:pt>
    <dgm:pt modelId="{8A5223C0-CC6B-8849-8ED9-4C9943CBED46}" type="pres">
      <dgm:prSet presAssocID="{D17176FA-7432-A145-8994-061704AC7526}" presName="sibTrans" presStyleCnt="0"/>
      <dgm:spPr/>
    </dgm:pt>
    <dgm:pt modelId="{75F06444-7313-FD48-8EA5-6012570297EC}" type="pres">
      <dgm:prSet presAssocID="{BF8778EB-9A90-6B48-AAB1-759DFD8EC69D}" presName="node" presStyleLbl="node1" presStyleIdx="3" presStyleCnt="6">
        <dgm:presLayoutVars>
          <dgm:bulletEnabled val="1"/>
        </dgm:presLayoutVars>
      </dgm:prSet>
      <dgm:spPr/>
    </dgm:pt>
    <dgm:pt modelId="{6D48A6BE-614E-B040-BB74-D9B813C8FC32}" type="pres">
      <dgm:prSet presAssocID="{C2CB6D4C-4840-924E-AF06-C2EDFF18B2F4}" presName="sibTrans" presStyleCnt="0"/>
      <dgm:spPr/>
    </dgm:pt>
    <dgm:pt modelId="{9BD2851D-EC11-254E-A09F-576520735190}" type="pres">
      <dgm:prSet presAssocID="{BBCDF626-C4F2-994C-8480-DB4DD56DD813}" presName="node" presStyleLbl="node1" presStyleIdx="4" presStyleCnt="6">
        <dgm:presLayoutVars>
          <dgm:bulletEnabled val="1"/>
        </dgm:presLayoutVars>
      </dgm:prSet>
      <dgm:spPr/>
    </dgm:pt>
    <dgm:pt modelId="{FDDC3E1F-8662-B940-954E-4BAE759B2009}" type="pres">
      <dgm:prSet presAssocID="{E5FD5809-D2CB-174F-80D8-2BEF5563DC89}" presName="sibTrans" presStyleCnt="0"/>
      <dgm:spPr/>
    </dgm:pt>
    <dgm:pt modelId="{07961594-8EC9-2F41-B1FA-CC626CF14FB5}" type="pres">
      <dgm:prSet presAssocID="{DA22CD62-8E26-7C41-8823-166DE11B29BF}" presName="node" presStyleLbl="node1" presStyleIdx="5" presStyleCnt="6">
        <dgm:presLayoutVars>
          <dgm:bulletEnabled val="1"/>
        </dgm:presLayoutVars>
      </dgm:prSet>
      <dgm:spPr/>
    </dgm:pt>
  </dgm:ptLst>
  <dgm:cxnLst>
    <dgm:cxn modelId="{CA3B2030-65A5-5644-B391-7177462A06E4}" type="presOf" srcId="{DA22CD62-8E26-7C41-8823-166DE11B29BF}" destId="{07961594-8EC9-2F41-B1FA-CC626CF14FB5}" srcOrd="0" destOrd="0" presId="urn:microsoft.com/office/officeart/2005/8/layout/default"/>
    <dgm:cxn modelId="{0BEC3A3B-E740-D44C-8C9E-56874948A9A7}" type="presOf" srcId="{1128C99C-4078-B649-9237-D8E20BF5A0B7}" destId="{7C2F99F7-7E98-CB47-AF0D-87E430A77AC8}" srcOrd="0" destOrd="0" presId="urn:microsoft.com/office/officeart/2005/8/layout/default"/>
    <dgm:cxn modelId="{3AF49D3B-1484-7140-BB99-01B55F513E39}" type="presOf" srcId="{991B4AB6-797B-934C-8BC2-121F4E9EE25A}" destId="{D11A0458-88C9-C84D-BB0A-905A70E11443}" srcOrd="0" destOrd="0" presId="urn:microsoft.com/office/officeart/2005/8/layout/default"/>
    <dgm:cxn modelId="{573D103C-C810-F14C-8C58-D368555EC9DA}" srcId="{991B4AB6-797B-934C-8BC2-121F4E9EE25A}" destId="{BF8778EB-9A90-6B48-AAB1-759DFD8EC69D}" srcOrd="3" destOrd="0" parTransId="{C2041B21-23E1-7C48-8369-E9DC1D0A7646}" sibTransId="{C2CB6D4C-4840-924E-AF06-C2EDFF18B2F4}"/>
    <dgm:cxn modelId="{66C0E646-F682-DE44-8001-2EDB1FAC2413}" srcId="{991B4AB6-797B-934C-8BC2-121F4E9EE25A}" destId="{BBCDF626-C4F2-994C-8480-DB4DD56DD813}" srcOrd="4" destOrd="0" parTransId="{188C9BAD-61DF-7B47-A12D-D7B99ADFF11A}" sibTransId="{E5FD5809-D2CB-174F-80D8-2BEF5563DC89}"/>
    <dgm:cxn modelId="{056F9C70-4F49-BC47-8591-C92F2C03F3F1}" srcId="{991B4AB6-797B-934C-8BC2-121F4E9EE25A}" destId="{1128C99C-4078-B649-9237-D8E20BF5A0B7}" srcOrd="2" destOrd="0" parTransId="{57A85D84-8B8D-FD45-BBA3-90E668DD752A}" sibTransId="{D17176FA-7432-A145-8994-061704AC7526}"/>
    <dgm:cxn modelId="{FFE26679-2AB5-6440-991B-D05C8FABC883}" srcId="{991B4AB6-797B-934C-8BC2-121F4E9EE25A}" destId="{DA22CD62-8E26-7C41-8823-166DE11B29BF}" srcOrd="5" destOrd="0" parTransId="{49E7C308-6313-4D44-BF7F-0C14332331A9}" sibTransId="{70B4CCC5-FC24-D842-914A-3815E71C681F}"/>
    <dgm:cxn modelId="{F5ED857B-2252-224A-A99D-C061D8AD516F}" srcId="{991B4AB6-797B-934C-8BC2-121F4E9EE25A}" destId="{AEA76106-51D5-E34A-911C-6C67F427B5C2}" srcOrd="1" destOrd="0" parTransId="{D958B761-ED33-7C43-B000-D2E964E5235C}" sibTransId="{041498D2-9FBF-9946-9612-61B6CE7E3521}"/>
    <dgm:cxn modelId="{08A597A0-11EC-8A4C-BFD2-78CD148A00CD}" type="presOf" srcId="{C1484AD0-F804-C24A-8A55-B61E53C1A5BF}" destId="{80BB15B0-E4A1-5542-9FF2-629D14F51DE2}" srcOrd="0" destOrd="0" presId="urn:microsoft.com/office/officeart/2005/8/layout/default"/>
    <dgm:cxn modelId="{730E58A1-F9AD-AB44-BA28-B1928DD1D63C}" type="presOf" srcId="{BF8778EB-9A90-6B48-AAB1-759DFD8EC69D}" destId="{75F06444-7313-FD48-8EA5-6012570297EC}" srcOrd="0" destOrd="0" presId="urn:microsoft.com/office/officeart/2005/8/layout/default"/>
    <dgm:cxn modelId="{B69EB8D2-D02E-0A48-AB7A-5414E5B1DB42}" type="presOf" srcId="{BBCDF626-C4F2-994C-8480-DB4DD56DD813}" destId="{9BD2851D-EC11-254E-A09F-576520735190}" srcOrd="0" destOrd="0" presId="urn:microsoft.com/office/officeart/2005/8/layout/default"/>
    <dgm:cxn modelId="{2F3B0CD9-37A6-2740-80CC-78566FCF0E6F}" srcId="{991B4AB6-797B-934C-8BC2-121F4E9EE25A}" destId="{C1484AD0-F804-C24A-8A55-B61E53C1A5BF}" srcOrd="0" destOrd="0" parTransId="{ABD681E3-1292-9A4D-8427-AE1E08286386}" sibTransId="{ABF65774-AABC-BC4C-A170-D88F5FEC2A47}"/>
    <dgm:cxn modelId="{D2EBBBFB-045C-6D41-9B6D-26761733E0B2}" type="presOf" srcId="{AEA76106-51D5-E34A-911C-6C67F427B5C2}" destId="{00221987-623A-FE47-9F29-8DF05968438D}" srcOrd="0" destOrd="0" presId="urn:microsoft.com/office/officeart/2005/8/layout/default"/>
    <dgm:cxn modelId="{BABA50CE-FB42-094C-A6CD-47BB9F56301F}" type="presParOf" srcId="{D11A0458-88C9-C84D-BB0A-905A70E11443}" destId="{80BB15B0-E4A1-5542-9FF2-629D14F51DE2}" srcOrd="0" destOrd="0" presId="urn:microsoft.com/office/officeart/2005/8/layout/default"/>
    <dgm:cxn modelId="{8595F766-44AD-7449-83FE-219AB200B0AD}" type="presParOf" srcId="{D11A0458-88C9-C84D-BB0A-905A70E11443}" destId="{B9BF8946-B4F6-4943-851F-879788C4BDB9}" srcOrd="1" destOrd="0" presId="urn:microsoft.com/office/officeart/2005/8/layout/default"/>
    <dgm:cxn modelId="{0CEDF651-9F88-5B4F-B5C9-A7827230B307}" type="presParOf" srcId="{D11A0458-88C9-C84D-BB0A-905A70E11443}" destId="{00221987-623A-FE47-9F29-8DF05968438D}" srcOrd="2" destOrd="0" presId="urn:microsoft.com/office/officeart/2005/8/layout/default"/>
    <dgm:cxn modelId="{92AF1E19-8EB9-6549-B459-445B9FB21AD5}" type="presParOf" srcId="{D11A0458-88C9-C84D-BB0A-905A70E11443}" destId="{BA68340C-51EE-704A-AF8F-35BF85338C69}" srcOrd="3" destOrd="0" presId="urn:microsoft.com/office/officeart/2005/8/layout/default"/>
    <dgm:cxn modelId="{E0BD8F9B-4471-5A4A-AABB-94E676670DA8}" type="presParOf" srcId="{D11A0458-88C9-C84D-BB0A-905A70E11443}" destId="{7C2F99F7-7E98-CB47-AF0D-87E430A77AC8}" srcOrd="4" destOrd="0" presId="urn:microsoft.com/office/officeart/2005/8/layout/default"/>
    <dgm:cxn modelId="{65CF6A10-EDC9-6C48-B670-9015C5496F42}" type="presParOf" srcId="{D11A0458-88C9-C84D-BB0A-905A70E11443}" destId="{8A5223C0-CC6B-8849-8ED9-4C9943CBED46}" srcOrd="5" destOrd="0" presId="urn:microsoft.com/office/officeart/2005/8/layout/default"/>
    <dgm:cxn modelId="{5B5BDB68-DF71-8342-9296-9B694496C751}" type="presParOf" srcId="{D11A0458-88C9-C84D-BB0A-905A70E11443}" destId="{75F06444-7313-FD48-8EA5-6012570297EC}" srcOrd="6" destOrd="0" presId="urn:microsoft.com/office/officeart/2005/8/layout/default"/>
    <dgm:cxn modelId="{AF475FEE-BF22-4344-B119-DE8B4CC582BA}" type="presParOf" srcId="{D11A0458-88C9-C84D-BB0A-905A70E11443}" destId="{6D48A6BE-614E-B040-BB74-D9B813C8FC32}" srcOrd="7" destOrd="0" presId="urn:microsoft.com/office/officeart/2005/8/layout/default"/>
    <dgm:cxn modelId="{5BF54A9C-46A8-684F-B4DF-09F04C54B1C1}" type="presParOf" srcId="{D11A0458-88C9-C84D-BB0A-905A70E11443}" destId="{9BD2851D-EC11-254E-A09F-576520735190}" srcOrd="8" destOrd="0" presId="urn:microsoft.com/office/officeart/2005/8/layout/default"/>
    <dgm:cxn modelId="{91CD2B41-00B3-BE4A-B49A-0B7208769969}" type="presParOf" srcId="{D11A0458-88C9-C84D-BB0A-905A70E11443}" destId="{FDDC3E1F-8662-B940-954E-4BAE759B2009}" srcOrd="9" destOrd="0" presId="urn:microsoft.com/office/officeart/2005/8/layout/default"/>
    <dgm:cxn modelId="{DF4E0173-983B-1C49-8A53-2B89584C8A20}" type="presParOf" srcId="{D11A0458-88C9-C84D-BB0A-905A70E11443}" destId="{07961594-8EC9-2F41-B1FA-CC626CF14FB5}"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B6AB42-1078-4BCE-9F8D-5A7230FB5CF7}">
      <dsp:nvSpPr>
        <dsp:cNvPr id="0" name=""/>
        <dsp:cNvSpPr/>
      </dsp:nvSpPr>
      <dsp:spPr>
        <a:xfrm>
          <a:off x="0" y="275765"/>
          <a:ext cx="3385343" cy="25100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371600" rIns="182880" bIns="457200" numCol="1" spcCol="1270" anchor="ctr" anchorCtr="0">
          <a:noAutofit/>
        </a:bodyPr>
        <a:lstStyle/>
        <a:p>
          <a:pPr marL="0" lvl="0" indent="0" algn="ctr" defTabSz="800100">
            <a:lnSpc>
              <a:spcPct val="100000"/>
            </a:lnSpc>
            <a:spcBef>
              <a:spcPct val="0"/>
            </a:spcBef>
            <a:spcAft>
              <a:spcPct val="35000"/>
            </a:spcAft>
            <a:buNone/>
          </a:pPr>
          <a:r>
            <a:rPr lang="en-US" sz="1800" b="0" i="0" kern="1200" dirty="0">
              <a:latin typeface="CVS Health Sans" panose="020B0504020202020204" pitchFamily="34" charset="0"/>
            </a:rPr>
            <a:t>Checking weights consistently is the</a:t>
          </a:r>
          <a:br>
            <a:rPr lang="en-US" sz="1800" b="0" i="0" kern="1200" dirty="0">
              <a:latin typeface="CVS Health Sans" panose="020B0504020202020204" pitchFamily="34" charset="0"/>
            </a:rPr>
          </a:br>
          <a:r>
            <a:rPr lang="en-US" sz="1800" b="0" i="0" kern="1200" dirty="0">
              <a:latin typeface="CVS Health Sans" panose="020B0504020202020204" pitchFamily="34" charset="0"/>
            </a:rPr>
            <a:t>best way to identify and monitor UWL</a:t>
          </a:r>
        </a:p>
      </dsp:txBody>
      <dsp:txXfrm>
        <a:off x="0" y="275765"/>
        <a:ext cx="3385343" cy="2510002"/>
      </dsp:txXfrm>
    </dsp:sp>
    <dsp:sp modelId="{2F679B01-0519-4C4C-9654-8F31DFE35D2F}">
      <dsp:nvSpPr>
        <dsp:cNvPr id="0" name=""/>
        <dsp:cNvSpPr/>
      </dsp:nvSpPr>
      <dsp:spPr>
        <a:xfrm>
          <a:off x="3723878" y="275765"/>
          <a:ext cx="3385343" cy="2510002"/>
        </a:xfrm>
        <a:prstGeom prst="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371600" rIns="182880" bIns="457200" numCol="1" spcCol="1270" anchor="ctr" anchorCtr="0">
          <a:noAutofit/>
        </a:bodyPr>
        <a:lstStyle/>
        <a:p>
          <a:pPr marL="0" lvl="0" indent="0" algn="ctr" defTabSz="800100">
            <a:lnSpc>
              <a:spcPct val="100000"/>
            </a:lnSpc>
            <a:spcBef>
              <a:spcPct val="0"/>
            </a:spcBef>
            <a:spcAft>
              <a:spcPct val="35000"/>
            </a:spcAft>
            <a:buNone/>
          </a:pPr>
          <a:r>
            <a:rPr lang="en-US" sz="1800" b="0" i="0" kern="1200" dirty="0">
              <a:latin typeface="CVS Health Sans" panose="020B0504020202020204" pitchFamily="34" charset="0"/>
            </a:rPr>
            <a:t>Assess for changes</a:t>
          </a:r>
          <a:br>
            <a:rPr lang="en-US" sz="1800" b="0" i="0" kern="1200" dirty="0">
              <a:latin typeface="CVS Health Sans" panose="020B0504020202020204" pitchFamily="34" charset="0"/>
            </a:rPr>
          </a:br>
          <a:r>
            <a:rPr lang="en-US" sz="1800" b="0" i="0" kern="1200" dirty="0">
              <a:latin typeface="CVS Health Sans" panose="020B0504020202020204" pitchFamily="34" charset="0"/>
            </a:rPr>
            <a:t>in eating and </a:t>
          </a:r>
          <a:br>
            <a:rPr lang="en-US" sz="1800" b="0" i="0" kern="1200" dirty="0">
              <a:latin typeface="CVS Health Sans" panose="020B0504020202020204" pitchFamily="34" charset="0"/>
            </a:rPr>
          </a:br>
          <a:r>
            <a:rPr lang="en-US" sz="1800" b="0" i="0" kern="1200" dirty="0">
              <a:latin typeface="CVS Health Sans" panose="020B0504020202020204" pitchFamily="34" charset="0"/>
            </a:rPr>
            <a:t>dietary habits</a:t>
          </a:r>
        </a:p>
      </dsp:txBody>
      <dsp:txXfrm>
        <a:off x="3723878" y="275765"/>
        <a:ext cx="3385343" cy="2510002"/>
      </dsp:txXfrm>
    </dsp:sp>
    <dsp:sp modelId="{2631439F-7453-4CBA-A58C-CF8108A688F4}">
      <dsp:nvSpPr>
        <dsp:cNvPr id="0" name=""/>
        <dsp:cNvSpPr/>
      </dsp:nvSpPr>
      <dsp:spPr>
        <a:xfrm>
          <a:off x="7447756" y="275765"/>
          <a:ext cx="3385343" cy="2510002"/>
        </a:xfrm>
        <a:prstGeom prst="rect">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371600" rIns="182880" bIns="457200" numCol="1" spcCol="1270" anchor="ctr" anchorCtr="0">
          <a:noAutofit/>
        </a:bodyPr>
        <a:lstStyle/>
        <a:p>
          <a:pPr marL="0" lvl="0" indent="0" algn="ctr" defTabSz="800100">
            <a:lnSpc>
              <a:spcPct val="100000"/>
            </a:lnSpc>
            <a:spcBef>
              <a:spcPct val="0"/>
            </a:spcBef>
            <a:spcAft>
              <a:spcPct val="35000"/>
            </a:spcAft>
            <a:buNone/>
          </a:pPr>
          <a:r>
            <a:rPr lang="en-US" sz="1800" b="0" i="0" kern="1200" dirty="0">
              <a:latin typeface="CVS Health Sans" panose="020B0504020202020204" pitchFamily="34" charset="0"/>
            </a:rPr>
            <a:t>Could a medication</a:t>
          </a:r>
          <a:br>
            <a:rPr lang="en-US" sz="1800" b="0" i="0" kern="1200" dirty="0">
              <a:latin typeface="CVS Health Sans" panose="020B0504020202020204" pitchFamily="34" charset="0"/>
            </a:rPr>
          </a:br>
          <a:r>
            <a:rPr lang="en-US" sz="1800" b="0" i="0" kern="1200" dirty="0">
              <a:latin typeface="CVS Health Sans" panose="020B0504020202020204" pitchFamily="34" charset="0"/>
            </a:rPr>
            <a:t>(newly started or</a:t>
          </a:r>
          <a:br>
            <a:rPr lang="en-US" sz="1800" b="0" i="0" kern="1200" dirty="0">
              <a:latin typeface="CVS Health Sans" panose="020B0504020202020204" pitchFamily="34" charset="0"/>
            </a:rPr>
          </a:br>
          <a:r>
            <a:rPr lang="en-US" sz="1800" b="0" i="0" kern="1200" dirty="0">
              <a:latin typeface="CVS Health Sans" panose="020B0504020202020204" pitchFamily="34" charset="0"/>
            </a:rPr>
            <a:t>long-term) be</a:t>
          </a:r>
          <a:br>
            <a:rPr lang="en-US" sz="1800" b="0" i="0" kern="1200" dirty="0">
              <a:latin typeface="CVS Health Sans" panose="020B0504020202020204" pitchFamily="34" charset="0"/>
            </a:rPr>
          </a:br>
          <a:r>
            <a:rPr lang="en-US" sz="1800" b="0" i="0" kern="1200" dirty="0">
              <a:latin typeface="CVS Health Sans" panose="020B0504020202020204" pitchFamily="34" charset="0"/>
            </a:rPr>
            <a:t>the cause?</a:t>
          </a:r>
        </a:p>
      </dsp:txBody>
      <dsp:txXfrm>
        <a:off x="7447756" y="275765"/>
        <a:ext cx="3385343" cy="25100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BB15B0-E4A1-5542-9FF2-629D14F51DE2}">
      <dsp:nvSpPr>
        <dsp:cNvPr id="0" name=""/>
        <dsp:cNvSpPr/>
      </dsp:nvSpPr>
      <dsp:spPr>
        <a:xfrm>
          <a:off x="330921" y="1013"/>
          <a:ext cx="2440543" cy="1464325"/>
        </a:xfrm>
        <a:prstGeom prst="rect">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VS Health Sans" panose="020B0504020202020204" pitchFamily="34" charset="0"/>
            </a:rPr>
            <a:t>Female</a:t>
          </a:r>
        </a:p>
      </dsp:txBody>
      <dsp:txXfrm>
        <a:off x="330921" y="1013"/>
        <a:ext cx="2440543" cy="1464325"/>
      </dsp:txXfrm>
    </dsp:sp>
    <dsp:sp modelId="{00221987-623A-FE47-9F29-8DF05968438D}">
      <dsp:nvSpPr>
        <dsp:cNvPr id="0" name=""/>
        <dsp:cNvSpPr/>
      </dsp:nvSpPr>
      <dsp:spPr>
        <a:xfrm>
          <a:off x="3015518" y="1013"/>
          <a:ext cx="2440543" cy="1464325"/>
        </a:xfrm>
        <a:prstGeom prst="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VS Health Sans" panose="020B0504020202020204" pitchFamily="34" charset="0"/>
            </a:rPr>
            <a:t>Personal or family history of depression</a:t>
          </a:r>
        </a:p>
      </dsp:txBody>
      <dsp:txXfrm>
        <a:off x="3015518" y="1013"/>
        <a:ext cx="2440543" cy="1464325"/>
      </dsp:txXfrm>
    </dsp:sp>
    <dsp:sp modelId="{7C2F99F7-7E98-CB47-AF0D-87E430A77AC8}">
      <dsp:nvSpPr>
        <dsp:cNvPr id="0" name=""/>
        <dsp:cNvSpPr/>
      </dsp:nvSpPr>
      <dsp:spPr>
        <a:xfrm>
          <a:off x="5700115" y="1013"/>
          <a:ext cx="2440543" cy="1464325"/>
        </a:xfrm>
        <a:prstGeom prst="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VS Health Sans" panose="020B0504020202020204" pitchFamily="34" charset="0"/>
            </a:rPr>
            <a:t>Socioeconomically disadvantaged</a:t>
          </a:r>
        </a:p>
      </dsp:txBody>
      <dsp:txXfrm>
        <a:off x="5700115" y="1013"/>
        <a:ext cx="2440543" cy="1464325"/>
      </dsp:txXfrm>
    </dsp:sp>
    <dsp:sp modelId="{75F06444-7313-FD48-8EA5-6012570297EC}">
      <dsp:nvSpPr>
        <dsp:cNvPr id="0" name=""/>
        <dsp:cNvSpPr/>
      </dsp:nvSpPr>
      <dsp:spPr>
        <a:xfrm>
          <a:off x="330921" y="1709393"/>
          <a:ext cx="2440543" cy="1464325"/>
        </a:xfrm>
        <a:prstGeom prst="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VS Health Sans" panose="020B0504020202020204" pitchFamily="34" charset="0"/>
            </a:rPr>
            <a:t>Mental and physical impairments</a:t>
          </a:r>
        </a:p>
      </dsp:txBody>
      <dsp:txXfrm>
        <a:off x="330921" y="1709393"/>
        <a:ext cx="2440543" cy="1464325"/>
      </dsp:txXfrm>
    </dsp:sp>
    <dsp:sp modelId="{9BD2851D-EC11-254E-A09F-576520735190}">
      <dsp:nvSpPr>
        <dsp:cNvPr id="0" name=""/>
        <dsp:cNvSpPr/>
      </dsp:nvSpPr>
      <dsp:spPr>
        <a:xfrm>
          <a:off x="3015518" y="1709393"/>
          <a:ext cx="2440543" cy="1464325"/>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VS Health Sans" panose="020B0504020202020204" pitchFamily="34" charset="0"/>
            </a:rPr>
            <a:t>Major life changes, trauma, or stress</a:t>
          </a:r>
        </a:p>
      </dsp:txBody>
      <dsp:txXfrm>
        <a:off x="3015518" y="1709393"/>
        <a:ext cx="2440543" cy="1464325"/>
      </dsp:txXfrm>
    </dsp:sp>
    <dsp:sp modelId="{07961594-8EC9-2F41-B1FA-CC626CF14FB5}">
      <dsp:nvSpPr>
        <dsp:cNvPr id="0" name=""/>
        <dsp:cNvSpPr/>
      </dsp:nvSpPr>
      <dsp:spPr>
        <a:xfrm>
          <a:off x="5700115" y="1709393"/>
          <a:ext cx="2440543" cy="1464325"/>
        </a:xfrm>
        <a:prstGeom prst="rect">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VS Health Sans" panose="020B0504020202020204" pitchFamily="34" charset="0"/>
            </a:rPr>
            <a:t>Chronic illness and certain medications</a:t>
          </a:r>
        </a:p>
      </dsp:txBody>
      <dsp:txXfrm>
        <a:off x="5700115" y="1709393"/>
        <a:ext cx="2440543" cy="146432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8BB0F652-09A0-4D34-9895-8F7ECA68267B}" type="datetimeFigureOut">
              <a:rPr lang="en-US" smtClean="0"/>
              <a:t>8/13/2026</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A9C30847-8479-4593-AD80-62A0F7B5DE01}" type="slidenum">
              <a:rPr lang="en-US" smtClean="0"/>
              <a:t>‹#›</a:t>
            </a:fld>
            <a:endParaRPr lang="en-US" dirty="0"/>
          </a:p>
        </p:txBody>
      </p:sp>
    </p:spTree>
    <p:extLst>
      <p:ext uri="{BB962C8B-B14F-4D97-AF65-F5344CB8AC3E}">
        <p14:creationId xmlns:p14="http://schemas.microsoft.com/office/powerpoint/2010/main" val="2787177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50AD15A5-6128-B84F-818D-8AA5BDD9AF9D}" type="slidenum">
              <a:rPr lang="en-US" smtClean="0"/>
              <a:pPr/>
              <a:t>1</a:t>
            </a:fld>
            <a:endParaRPr lang="en-US" dirty="0"/>
          </a:p>
        </p:txBody>
      </p:sp>
    </p:spTree>
    <p:extLst>
      <p:ext uri="{BB962C8B-B14F-4D97-AF65-F5344CB8AC3E}">
        <p14:creationId xmlns:p14="http://schemas.microsoft.com/office/powerpoint/2010/main" val="4890828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trike="sngStrike" dirty="0"/>
          </a:p>
        </p:txBody>
      </p:sp>
      <p:sp>
        <p:nvSpPr>
          <p:cNvPr id="4" name="Slide Number Placeholder 3"/>
          <p:cNvSpPr>
            <a:spLocks noGrp="1"/>
          </p:cNvSpPr>
          <p:nvPr>
            <p:ph type="sldNum" sz="quarter" idx="5"/>
          </p:nvPr>
        </p:nvSpPr>
        <p:spPr/>
        <p:txBody>
          <a:bodyPr/>
          <a:lstStyle/>
          <a:p>
            <a:fld id="{A9C30847-8479-4593-AD80-62A0F7B5DE01}" type="slidenum">
              <a:rPr lang="en-US" smtClean="0"/>
              <a:t>10</a:t>
            </a:fld>
            <a:endParaRPr lang="en-US" dirty="0"/>
          </a:p>
        </p:txBody>
      </p:sp>
    </p:spTree>
    <p:extLst>
      <p:ext uri="{BB962C8B-B14F-4D97-AF65-F5344CB8AC3E}">
        <p14:creationId xmlns:p14="http://schemas.microsoft.com/office/powerpoint/2010/main" val="979510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71145">
              <a:defRPr/>
            </a:pPr>
            <a:endParaRPr lang="en-US" dirty="0">
              <a:solidFill>
                <a:schemeClr val="tx2"/>
              </a:solidFill>
              <a:latin typeface="CVS Health Sans" panose="020B0504020202020204" pitchFamily="34" charset="0"/>
            </a:endParaRPr>
          </a:p>
        </p:txBody>
      </p:sp>
      <p:sp>
        <p:nvSpPr>
          <p:cNvPr id="4" name="Slide Number Placeholder 3"/>
          <p:cNvSpPr>
            <a:spLocks noGrp="1"/>
          </p:cNvSpPr>
          <p:nvPr>
            <p:ph type="sldNum" sz="quarter" idx="10"/>
          </p:nvPr>
        </p:nvSpPr>
        <p:spPr/>
        <p:txBody>
          <a:bodyPr/>
          <a:lstStyle/>
          <a:p>
            <a:fld id="{50AD15A5-6128-B84F-818D-8AA5BDD9AF9D}" type="slidenum">
              <a:rPr lang="en-US" smtClean="0"/>
              <a:pPr/>
              <a:t>11</a:t>
            </a:fld>
            <a:endParaRPr lang="en-US" dirty="0"/>
          </a:p>
        </p:txBody>
      </p:sp>
    </p:spTree>
    <p:extLst>
      <p:ext uri="{BB962C8B-B14F-4D97-AF65-F5344CB8AC3E}">
        <p14:creationId xmlns:p14="http://schemas.microsoft.com/office/powerpoint/2010/main" val="34125920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AD15A5-6128-B84F-818D-8AA5BDD9AF9D}" type="slidenum">
              <a:rPr lang="en-US" smtClean="0"/>
              <a:pPr/>
              <a:t>12</a:t>
            </a:fld>
            <a:endParaRPr lang="en-US" dirty="0"/>
          </a:p>
        </p:txBody>
      </p:sp>
    </p:spTree>
    <p:extLst>
      <p:ext uri="{BB962C8B-B14F-4D97-AF65-F5344CB8AC3E}">
        <p14:creationId xmlns:p14="http://schemas.microsoft.com/office/powerpoint/2010/main" val="2058785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C30847-8479-4593-AD80-62A0F7B5DE01}" type="slidenum">
              <a:rPr lang="en-US" smtClean="0"/>
              <a:t>13</a:t>
            </a:fld>
            <a:endParaRPr lang="en-US" dirty="0"/>
          </a:p>
        </p:txBody>
      </p:sp>
    </p:spTree>
    <p:extLst>
      <p:ext uri="{BB962C8B-B14F-4D97-AF65-F5344CB8AC3E}">
        <p14:creationId xmlns:p14="http://schemas.microsoft.com/office/powerpoint/2010/main" val="3213352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71145">
              <a:defRPr/>
            </a:pPr>
            <a:endParaRPr lang="en-US" baseline="0" dirty="0"/>
          </a:p>
        </p:txBody>
      </p:sp>
      <p:sp>
        <p:nvSpPr>
          <p:cNvPr id="4" name="Slide Number Placeholder 3"/>
          <p:cNvSpPr>
            <a:spLocks noGrp="1"/>
          </p:cNvSpPr>
          <p:nvPr>
            <p:ph type="sldNum" sz="quarter" idx="5"/>
          </p:nvPr>
        </p:nvSpPr>
        <p:spPr/>
        <p:txBody>
          <a:bodyPr/>
          <a:lstStyle/>
          <a:p>
            <a:fld id="{50AD15A5-6128-B84F-818D-8AA5BDD9AF9D}" type="slidenum">
              <a:rPr lang="en-US" smtClean="0"/>
              <a:pPr/>
              <a:t>14</a:t>
            </a:fld>
            <a:endParaRPr lang="en-US" dirty="0"/>
          </a:p>
        </p:txBody>
      </p:sp>
    </p:spTree>
    <p:extLst>
      <p:ext uri="{BB962C8B-B14F-4D97-AF65-F5344CB8AC3E}">
        <p14:creationId xmlns:p14="http://schemas.microsoft.com/office/powerpoint/2010/main" val="23917736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6C7F20-30F9-4479-864A-97BF0EC1055A}" type="slidenum">
              <a:rPr lang="en-US" smtClean="0"/>
              <a:t>15</a:t>
            </a:fld>
            <a:endParaRPr lang="en-US" dirty="0"/>
          </a:p>
        </p:txBody>
      </p:sp>
    </p:spTree>
    <p:extLst>
      <p:ext uri="{BB962C8B-B14F-4D97-AF65-F5344CB8AC3E}">
        <p14:creationId xmlns:p14="http://schemas.microsoft.com/office/powerpoint/2010/main" val="8259221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6E316562-8D5B-4FA8-A1F8-64F74D39FB21}" type="slidenum">
              <a:rPr lang="en-US" smtClean="0"/>
              <a:pPr/>
              <a:t>16</a:t>
            </a:fld>
            <a:endParaRPr lang="en-US" dirty="0"/>
          </a:p>
        </p:txBody>
      </p:sp>
    </p:spTree>
    <p:extLst>
      <p:ext uri="{BB962C8B-B14F-4D97-AF65-F5344CB8AC3E}">
        <p14:creationId xmlns:p14="http://schemas.microsoft.com/office/powerpoint/2010/main" val="13968875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endParaRPr lang="en-US" dirty="0"/>
          </a:p>
          <a:p>
            <a:pPr defTabSz="942289">
              <a:defRPr/>
            </a:pPr>
            <a:endParaRPr lang="en-US" dirty="0"/>
          </a:p>
        </p:txBody>
      </p:sp>
      <p:sp>
        <p:nvSpPr>
          <p:cNvPr id="4" name="Slide Number Placeholder 3"/>
          <p:cNvSpPr>
            <a:spLocks noGrp="1"/>
          </p:cNvSpPr>
          <p:nvPr>
            <p:ph type="sldNum" sz="quarter" idx="5"/>
          </p:nvPr>
        </p:nvSpPr>
        <p:spPr/>
        <p:txBody>
          <a:bodyPr/>
          <a:lstStyle/>
          <a:p>
            <a:fld id="{EE6C7F20-30F9-4479-864A-97BF0EC1055A}" type="slidenum">
              <a:rPr lang="en-US" smtClean="0"/>
              <a:t>17</a:t>
            </a:fld>
            <a:endParaRPr lang="en-US" dirty="0"/>
          </a:p>
        </p:txBody>
      </p:sp>
    </p:spTree>
    <p:extLst>
      <p:ext uri="{BB962C8B-B14F-4D97-AF65-F5344CB8AC3E}">
        <p14:creationId xmlns:p14="http://schemas.microsoft.com/office/powerpoint/2010/main" val="3246585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endParaRPr lang="en-US" dirty="0"/>
          </a:p>
        </p:txBody>
      </p:sp>
      <p:sp>
        <p:nvSpPr>
          <p:cNvPr id="4" name="Slide Number Placeholder 3"/>
          <p:cNvSpPr>
            <a:spLocks noGrp="1"/>
          </p:cNvSpPr>
          <p:nvPr>
            <p:ph type="sldNum" sz="quarter" idx="5"/>
          </p:nvPr>
        </p:nvSpPr>
        <p:spPr/>
        <p:txBody>
          <a:bodyPr/>
          <a:lstStyle/>
          <a:p>
            <a:fld id="{EE6C7F20-30F9-4479-864A-97BF0EC1055A}" type="slidenum">
              <a:rPr lang="en-US" smtClean="0"/>
              <a:t>18</a:t>
            </a:fld>
            <a:endParaRPr lang="en-US" dirty="0"/>
          </a:p>
        </p:txBody>
      </p:sp>
    </p:spTree>
    <p:extLst>
      <p:ext uri="{BB962C8B-B14F-4D97-AF65-F5344CB8AC3E}">
        <p14:creationId xmlns:p14="http://schemas.microsoft.com/office/powerpoint/2010/main" val="5169997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EE6C7F20-30F9-4479-864A-97BF0EC1055A}" type="slidenum">
              <a:rPr lang="en-US" smtClean="0"/>
              <a:t>19</a:t>
            </a:fld>
            <a:endParaRPr lang="en-US" dirty="0"/>
          </a:p>
        </p:txBody>
      </p:sp>
    </p:spTree>
    <p:extLst>
      <p:ext uri="{BB962C8B-B14F-4D97-AF65-F5344CB8AC3E}">
        <p14:creationId xmlns:p14="http://schemas.microsoft.com/office/powerpoint/2010/main" val="841650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endParaRPr lang="en-US" dirty="0"/>
          </a:p>
        </p:txBody>
      </p:sp>
      <p:sp>
        <p:nvSpPr>
          <p:cNvPr id="4" name="Slide Number Placeholder 3"/>
          <p:cNvSpPr>
            <a:spLocks noGrp="1"/>
          </p:cNvSpPr>
          <p:nvPr>
            <p:ph type="sldNum" sz="quarter" idx="10"/>
          </p:nvPr>
        </p:nvSpPr>
        <p:spPr/>
        <p:txBody>
          <a:bodyPr/>
          <a:lstStyle/>
          <a:p>
            <a:pPr defTabSz="942289">
              <a:defRPr/>
            </a:pPr>
            <a:fld id="{6E316562-8D5B-4FA8-A1F8-64F74D39FB21}" type="slidenum">
              <a:rPr lang="en-US" sz="1000">
                <a:solidFill>
                  <a:srgbClr val="3F3F3F"/>
                </a:solidFill>
                <a:latin typeface="Arial" panose="020B0604020202020204" pitchFamily="34" charset="0"/>
                <a:cs typeface="Arial" panose="020B0604020202020204" pitchFamily="34" charset="0"/>
              </a:rPr>
              <a:pPr defTabSz="942289">
                <a:defRPr/>
              </a:pPr>
              <a:t>2</a:t>
            </a:fld>
            <a:endParaRPr lang="en-US" sz="1000" dirty="0">
              <a:solidFill>
                <a:srgbClr val="3F3F3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92736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6C7F20-30F9-4479-864A-97BF0EC1055A}" type="slidenum">
              <a:rPr lang="en-US" smtClean="0"/>
              <a:t>20</a:t>
            </a:fld>
            <a:endParaRPr lang="en-US" dirty="0"/>
          </a:p>
        </p:txBody>
      </p:sp>
    </p:spTree>
    <p:extLst>
      <p:ext uri="{BB962C8B-B14F-4D97-AF65-F5344CB8AC3E}">
        <p14:creationId xmlns:p14="http://schemas.microsoft.com/office/powerpoint/2010/main" val="34547964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6C7F20-30F9-4479-864A-97BF0EC1055A}" type="slidenum">
              <a:rPr lang="en-US" smtClean="0"/>
              <a:t>21</a:t>
            </a:fld>
            <a:endParaRPr lang="en-US" dirty="0"/>
          </a:p>
        </p:txBody>
      </p:sp>
    </p:spTree>
    <p:extLst>
      <p:ext uri="{BB962C8B-B14F-4D97-AF65-F5344CB8AC3E}">
        <p14:creationId xmlns:p14="http://schemas.microsoft.com/office/powerpoint/2010/main" val="23962555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6C7F20-30F9-4479-864A-97BF0EC1055A}" type="slidenum">
              <a:rPr lang="en-US" smtClean="0"/>
              <a:t>22</a:t>
            </a:fld>
            <a:endParaRPr lang="en-US" dirty="0"/>
          </a:p>
        </p:txBody>
      </p:sp>
    </p:spTree>
    <p:extLst>
      <p:ext uri="{BB962C8B-B14F-4D97-AF65-F5344CB8AC3E}">
        <p14:creationId xmlns:p14="http://schemas.microsoft.com/office/powerpoint/2010/main" val="9871924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6C7F20-30F9-4479-864A-97BF0EC1055A}" type="slidenum">
              <a:rPr lang="en-US" smtClean="0"/>
              <a:t>23</a:t>
            </a:fld>
            <a:endParaRPr lang="en-US" dirty="0"/>
          </a:p>
        </p:txBody>
      </p:sp>
    </p:spTree>
    <p:extLst>
      <p:ext uri="{BB962C8B-B14F-4D97-AF65-F5344CB8AC3E}">
        <p14:creationId xmlns:p14="http://schemas.microsoft.com/office/powerpoint/2010/main" val="17276430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endParaRPr lang="en-US" dirty="0"/>
          </a:p>
          <a:p>
            <a:pPr defTabSz="942289">
              <a:defRPr/>
            </a:pPr>
            <a:endParaRPr lang="en-US" dirty="0"/>
          </a:p>
        </p:txBody>
      </p:sp>
      <p:sp>
        <p:nvSpPr>
          <p:cNvPr id="4" name="Slide Number Placeholder 3"/>
          <p:cNvSpPr>
            <a:spLocks noGrp="1"/>
          </p:cNvSpPr>
          <p:nvPr>
            <p:ph type="sldNum" sz="quarter" idx="5"/>
          </p:nvPr>
        </p:nvSpPr>
        <p:spPr/>
        <p:txBody>
          <a:bodyPr/>
          <a:lstStyle/>
          <a:p>
            <a:fld id="{EE6C7F20-30F9-4479-864A-97BF0EC1055A}" type="slidenum">
              <a:rPr lang="en-US" smtClean="0"/>
              <a:t>24</a:t>
            </a:fld>
            <a:endParaRPr lang="en-US" dirty="0"/>
          </a:p>
        </p:txBody>
      </p:sp>
    </p:spTree>
    <p:extLst>
      <p:ext uri="{BB962C8B-B14F-4D97-AF65-F5344CB8AC3E}">
        <p14:creationId xmlns:p14="http://schemas.microsoft.com/office/powerpoint/2010/main" val="769113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6C7F20-30F9-4479-864A-97BF0EC1055A}" type="slidenum">
              <a:rPr lang="en-US" smtClean="0"/>
              <a:t>25</a:t>
            </a:fld>
            <a:endParaRPr lang="en-US" dirty="0"/>
          </a:p>
        </p:txBody>
      </p:sp>
    </p:spTree>
    <p:extLst>
      <p:ext uri="{BB962C8B-B14F-4D97-AF65-F5344CB8AC3E}">
        <p14:creationId xmlns:p14="http://schemas.microsoft.com/office/powerpoint/2010/main" val="5429887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6C7F20-30F9-4479-864A-97BF0EC1055A}" type="slidenum">
              <a:rPr lang="en-US" smtClean="0"/>
              <a:t>26</a:t>
            </a:fld>
            <a:endParaRPr lang="en-US" dirty="0"/>
          </a:p>
        </p:txBody>
      </p:sp>
    </p:spTree>
    <p:extLst>
      <p:ext uri="{BB962C8B-B14F-4D97-AF65-F5344CB8AC3E}">
        <p14:creationId xmlns:p14="http://schemas.microsoft.com/office/powerpoint/2010/main" val="6247774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6C7F20-30F9-4479-864A-97BF0EC1055A}" type="slidenum">
              <a:rPr lang="en-US" smtClean="0"/>
              <a:t>27</a:t>
            </a:fld>
            <a:endParaRPr lang="en-US" dirty="0"/>
          </a:p>
        </p:txBody>
      </p:sp>
    </p:spTree>
    <p:extLst>
      <p:ext uri="{BB962C8B-B14F-4D97-AF65-F5344CB8AC3E}">
        <p14:creationId xmlns:p14="http://schemas.microsoft.com/office/powerpoint/2010/main" val="16367562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endParaRPr lang="en-US" dirty="0"/>
          </a:p>
        </p:txBody>
      </p:sp>
      <p:sp>
        <p:nvSpPr>
          <p:cNvPr id="4" name="Slide Number Placeholder 3"/>
          <p:cNvSpPr>
            <a:spLocks noGrp="1"/>
          </p:cNvSpPr>
          <p:nvPr>
            <p:ph type="sldNum" sz="quarter" idx="5"/>
          </p:nvPr>
        </p:nvSpPr>
        <p:spPr/>
        <p:txBody>
          <a:bodyPr/>
          <a:lstStyle/>
          <a:p>
            <a:fld id="{EE6C7F20-30F9-4479-864A-97BF0EC1055A}" type="slidenum">
              <a:rPr lang="en-US" smtClean="0"/>
              <a:t>28</a:t>
            </a:fld>
            <a:endParaRPr lang="en-US" dirty="0"/>
          </a:p>
        </p:txBody>
      </p:sp>
    </p:spTree>
    <p:extLst>
      <p:ext uri="{BB962C8B-B14F-4D97-AF65-F5344CB8AC3E}">
        <p14:creationId xmlns:p14="http://schemas.microsoft.com/office/powerpoint/2010/main" val="42400389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89478">
              <a:defRPr/>
            </a:pPr>
            <a:endParaRPr lang="en-US" baseline="0" dirty="0"/>
          </a:p>
        </p:txBody>
      </p:sp>
      <p:sp>
        <p:nvSpPr>
          <p:cNvPr id="4" name="Slide Number Placeholder 3"/>
          <p:cNvSpPr>
            <a:spLocks noGrp="1"/>
          </p:cNvSpPr>
          <p:nvPr>
            <p:ph type="sldNum" sz="quarter" idx="10"/>
          </p:nvPr>
        </p:nvSpPr>
        <p:spPr/>
        <p:txBody>
          <a:bodyPr/>
          <a:lstStyle/>
          <a:p>
            <a:fld id="{6E316562-8D5B-4FA8-A1F8-64F74D39FB21}" type="slidenum">
              <a:rPr lang="en-US" smtClean="0"/>
              <a:pPr/>
              <a:t>29</a:t>
            </a:fld>
            <a:endParaRPr lang="en-US" dirty="0"/>
          </a:p>
        </p:txBody>
      </p:sp>
    </p:spTree>
    <p:extLst>
      <p:ext uri="{BB962C8B-B14F-4D97-AF65-F5344CB8AC3E}">
        <p14:creationId xmlns:p14="http://schemas.microsoft.com/office/powerpoint/2010/main" val="4185395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tx1"/>
              </a:solidFill>
              <a:latin typeface="Arial" pitchFamily="34" charset="0"/>
              <a:cs typeface="+mn-cs"/>
            </a:endParaRPr>
          </a:p>
          <a:p>
            <a:endParaRPr lang="en-US" dirty="0">
              <a:solidFill>
                <a:schemeClr val="tx1"/>
              </a:solidFill>
              <a:latin typeface="Arial" pitchFamily="34" charset="0"/>
              <a:cs typeface="+mn-cs"/>
            </a:endParaRPr>
          </a:p>
          <a:p>
            <a:endParaRPr lang="en-US" dirty="0">
              <a:solidFill>
                <a:schemeClr val="tx1"/>
              </a:solidFill>
              <a:latin typeface="Arial" pitchFamily="34" charset="0"/>
              <a:cs typeface="+mn-cs"/>
            </a:endParaRPr>
          </a:p>
        </p:txBody>
      </p:sp>
      <p:sp>
        <p:nvSpPr>
          <p:cNvPr id="4" name="Slide Number Placeholder 3"/>
          <p:cNvSpPr>
            <a:spLocks noGrp="1"/>
          </p:cNvSpPr>
          <p:nvPr>
            <p:ph type="sldNum" sz="quarter" idx="10"/>
          </p:nvPr>
        </p:nvSpPr>
        <p:spPr/>
        <p:txBody>
          <a:bodyPr/>
          <a:lstStyle/>
          <a:p>
            <a:pPr defTabSz="942289">
              <a:defRPr/>
            </a:pPr>
            <a:fld id="{6E316562-8D5B-4FA8-A1F8-64F74D39FB21}" type="slidenum">
              <a:rPr lang="en-US" sz="1000">
                <a:solidFill>
                  <a:srgbClr val="3F3F3F"/>
                </a:solidFill>
                <a:latin typeface="Arial" panose="020B0604020202020204" pitchFamily="34" charset="0"/>
                <a:cs typeface="Arial" panose="020B0604020202020204" pitchFamily="34" charset="0"/>
              </a:rPr>
              <a:pPr defTabSz="942289">
                <a:defRPr/>
              </a:pPr>
              <a:t>3</a:t>
            </a:fld>
            <a:endParaRPr lang="en-US" sz="1000" dirty="0">
              <a:solidFill>
                <a:srgbClr val="3F3F3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11722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6C7F20-30F9-4479-864A-97BF0EC1055A}" type="slidenum">
              <a:rPr lang="en-US" smtClean="0"/>
              <a:t>30</a:t>
            </a:fld>
            <a:endParaRPr lang="en-US" dirty="0"/>
          </a:p>
        </p:txBody>
      </p:sp>
    </p:spTree>
    <p:extLst>
      <p:ext uri="{BB962C8B-B14F-4D97-AF65-F5344CB8AC3E}">
        <p14:creationId xmlns:p14="http://schemas.microsoft.com/office/powerpoint/2010/main" val="42327669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EE6C7F20-30F9-4479-864A-97BF0EC1055A}" type="slidenum">
              <a:rPr lang="en-US" smtClean="0"/>
              <a:t>31</a:t>
            </a:fld>
            <a:endParaRPr lang="en-US" dirty="0"/>
          </a:p>
        </p:txBody>
      </p:sp>
    </p:spTree>
    <p:extLst>
      <p:ext uri="{BB962C8B-B14F-4D97-AF65-F5344CB8AC3E}">
        <p14:creationId xmlns:p14="http://schemas.microsoft.com/office/powerpoint/2010/main" val="41392896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EE6C7F20-30F9-4479-864A-97BF0EC1055A}" type="slidenum">
              <a:rPr lang="en-US" smtClean="0"/>
              <a:t>32</a:t>
            </a:fld>
            <a:endParaRPr lang="en-US" dirty="0"/>
          </a:p>
        </p:txBody>
      </p:sp>
    </p:spTree>
    <p:extLst>
      <p:ext uri="{BB962C8B-B14F-4D97-AF65-F5344CB8AC3E}">
        <p14:creationId xmlns:p14="http://schemas.microsoft.com/office/powerpoint/2010/main" val="8255920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6C7F20-30F9-4479-864A-97BF0EC1055A}" type="slidenum">
              <a:rPr lang="en-US" smtClean="0"/>
              <a:t>33</a:t>
            </a:fld>
            <a:endParaRPr lang="en-US" dirty="0"/>
          </a:p>
        </p:txBody>
      </p:sp>
    </p:spTree>
    <p:extLst>
      <p:ext uri="{BB962C8B-B14F-4D97-AF65-F5344CB8AC3E}">
        <p14:creationId xmlns:p14="http://schemas.microsoft.com/office/powerpoint/2010/main" val="33811893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50AD15A5-6128-B84F-818D-8AA5BDD9AF9D}" type="slidenum">
              <a:rPr lang="en-US" smtClean="0"/>
              <a:pPr/>
              <a:t>34</a:t>
            </a:fld>
            <a:endParaRPr lang="en-US" dirty="0"/>
          </a:p>
        </p:txBody>
      </p:sp>
    </p:spTree>
    <p:extLst>
      <p:ext uri="{BB962C8B-B14F-4D97-AF65-F5344CB8AC3E}">
        <p14:creationId xmlns:p14="http://schemas.microsoft.com/office/powerpoint/2010/main" val="7379717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6C7F20-30F9-4479-864A-97BF0EC1055A}" type="slidenum">
              <a:rPr lang="en-US" smtClean="0"/>
              <a:t>35</a:t>
            </a:fld>
            <a:endParaRPr lang="en-US" dirty="0"/>
          </a:p>
        </p:txBody>
      </p:sp>
    </p:spTree>
    <p:extLst>
      <p:ext uri="{BB962C8B-B14F-4D97-AF65-F5344CB8AC3E}">
        <p14:creationId xmlns:p14="http://schemas.microsoft.com/office/powerpoint/2010/main" val="1796552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endParaRPr lang="en-US" dirty="0"/>
          </a:p>
        </p:txBody>
      </p:sp>
      <p:sp>
        <p:nvSpPr>
          <p:cNvPr id="4" name="Slide Number Placeholder 3"/>
          <p:cNvSpPr>
            <a:spLocks noGrp="1"/>
          </p:cNvSpPr>
          <p:nvPr>
            <p:ph type="sldNum" sz="quarter" idx="10"/>
          </p:nvPr>
        </p:nvSpPr>
        <p:spPr/>
        <p:txBody>
          <a:bodyPr/>
          <a:lstStyle/>
          <a:p>
            <a:pPr defTabSz="942289">
              <a:defRPr/>
            </a:pPr>
            <a:fld id="{6E316562-8D5B-4FA8-A1F8-64F74D39FB21}" type="slidenum">
              <a:rPr lang="en-US" sz="1000">
                <a:solidFill>
                  <a:srgbClr val="3F3F3F"/>
                </a:solidFill>
                <a:latin typeface="Arial" panose="020B0604020202020204" pitchFamily="34" charset="0"/>
                <a:cs typeface="Arial" panose="020B0604020202020204" pitchFamily="34" charset="0"/>
              </a:rPr>
              <a:pPr defTabSz="942289">
                <a:defRPr/>
              </a:pPr>
              <a:t>4</a:t>
            </a:fld>
            <a:endParaRPr lang="en-US" sz="1000" dirty="0">
              <a:solidFill>
                <a:srgbClr val="3F3F3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4350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AD15A5-6128-B84F-818D-8AA5BDD9AF9D}" type="slidenum">
              <a:rPr lang="en-US" smtClean="0"/>
              <a:pPr/>
              <a:t>5</a:t>
            </a:fld>
            <a:endParaRPr lang="en-US" dirty="0"/>
          </a:p>
        </p:txBody>
      </p:sp>
    </p:spTree>
    <p:extLst>
      <p:ext uri="{BB962C8B-B14F-4D97-AF65-F5344CB8AC3E}">
        <p14:creationId xmlns:p14="http://schemas.microsoft.com/office/powerpoint/2010/main" val="3035373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C30847-8479-4593-AD80-62A0F7B5DE01}" type="slidenum">
              <a:rPr lang="en-US" smtClean="0"/>
              <a:t>6</a:t>
            </a:fld>
            <a:endParaRPr lang="en-US" dirty="0"/>
          </a:p>
        </p:txBody>
      </p:sp>
    </p:spTree>
    <p:extLst>
      <p:ext uri="{BB962C8B-B14F-4D97-AF65-F5344CB8AC3E}">
        <p14:creationId xmlns:p14="http://schemas.microsoft.com/office/powerpoint/2010/main" val="1253195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C30847-8479-4593-AD80-62A0F7B5DE01}" type="slidenum">
              <a:rPr lang="en-US" smtClean="0"/>
              <a:t>7</a:t>
            </a:fld>
            <a:endParaRPr lang="en-US" dirty="0"/>
          </a:p>
        </p:txBody>
      </p:sp>
    </p:spTree>
    <p:extLst>
      <p:ext uri="{BB962C8B-B14F-4D97-AF65-F5344CB8AC3E}">
        <p14:creationId xmlns:p14="http://schemas.microsoft.com/office/powerpoint/2010/main" val="1366862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A9C30847-8479-4593-AD80-62A0F7B5DE01}" type="slidenum">
              <a:rPr lang="en-US" smtClean="0"/>
              <a:t>8</a:t>
            </a:fld>
            <a:endParaRPr lang="en-US" dirty="0"/>
          </a:p>
        </p:txBody>
      </p:sp>
    </p:spTree>
    <p:extLst>
      <p:ext uri="{BB962C8B-B14F-4D97-AF65-F5344CB8AC3E}">
        <p14:creationId xmlns:p14="http://schemas.microsoft.com/office/powerpoint/2010/main" val="1202420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AD15A5-6128-B84F-818D-8AA5BDD9AF9D}" type="slidenum">
              <a:rPr lang="en-US" smtClean="0"/>
              <a:pPr/>
              <a:t>9</a:t>
            </a:fld>
            <a:endParaRPr lang="en-US" dirty="0"/>
          </a:p>
        </p:txBody>
      </p:sp>
    </p:spTree>
    <p:extLst>
      <p:ext uri="{BB962C8B-B14F-4D97-AF65-F5344CB8AC3E}">
        <p14:creationId xmlns:p14="http://schemas.microsoft.com/office/powerpoint/2010/main" val="1588285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185E9-A902-454A-8BAA-3BE35283F2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8E5487-23B2-4DFC-8D69-9248CA9FED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64622A-6B8D-417A-9358-05C54A116966}"/>
              </a:ext>
            </a:extLst>
          </p:cNvPr>
          <p:cNvSpPr>
            <a:spLocks noGrp="1"/>
          </p:cNvSpPr>
          <p:nvPr>
            <p:ph type="dt" sz="half" idx="10"/>
          </p:nvPr>
        </p:nvSpPr>
        <p:spPr/>
        <p:txBody>
          <a:bodyPr/>
          <a:lstStyle/>
          <a:p>
            <a:fld id="{2469F71D-A8FE-4080-8539-59F8B8058068}" type="datetimeFigureOut">
              <a:rPr lang="en-US" smtClean="0"/>
              <a:t>8/13/2026</a:t>
            </a:fld>
            <a:endParaRPr lang="en-US" dirty="0"/>
          </a:p>
        </p:txBody>
      </p:sp>
      <p:sp>
        <p:nvSpPr>
          <p:cNvPr id="5" name="Footer Placeholder 4">
            <a:extLst>
              <a:ext uri="{FF2B5EF4-FFF2-40B4-BE49-F238E27FC236}">
                <a16:creationId xmlns:a16="http://schemas.microsoft.com/office/drawing/2014/main" id="{CD75C6FD-5C6B-4F9C-A2DB-BEE0B6E0837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96DCF0-7B55-4D7A-990A-27D407AE4069}"/>
              </a:ext>
            </a:extLst>
          </p:cNvPr>
          <p:cNvSpPr>
            <a:spLocks noGrp="1"/>
          </p:cNvSpPr>
          <p:nvPr>
            <p:ph type="sldNum" sz="quarter" idx="12"/>
          </p:nvPr>
        </p:nvSpPr>
        <p:spPr/>
        <p:txBody>
          <a:bodyPr/>
          <a:lstStyle/>
          <a:p>
            <a:fld id="{5E9F2A5F-2A68-4A71-ABFE-2F725A4F7EAF}" type="slidenum">
              <a:rPr lang="en-US" smtClean="0"/>
              <a:t>‹#›</a:t>
            </a:fld>
            <a:endParaRPr lang="en-US" dirty="0"/>
          </a:p>
        </p:txBody>
      </p:sp>
    </p:spTree>
    <p:extLst>
      <p:ext uri="{BB962C8B-B14F-4D97-AF65-F5344CB8AC3E}">
        <p14:creationId xmlns:p14="http://schemas.microsoft.com/office/powerpoint/2010/main" val="3763242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C1645-3953-4601-98A2-0C36C3C8AC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12AED6-209A-4CCD-8B56-15CC326452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3FE125-CE67-48EE-A5F2-66D80F938C7C}"/>
              </a:ext>
            </a:extLst>
          </p:cNvPr>
          <p:cNvSpPr>
            <a:spLocks noGrp="1"/>
          </p:cNvSpPr>
          <p:nvPr>
            <p:ph type="dt" sz="half" idx="10"/>
          </p:nvPr>
        </p:nvSpPr>
        <p:spPr/>
        <p:txBody>
          <a:bodyPr/>
          <a:lstStyle/>
          <a:p>
            <a:fld id="{2469F71D-A8FE-4080-8539-59F8B8058068}" type="datetimeFigureOut">
              <a:rPr lang="en-US" smtClean="0"/>
              <a:t>8/13/2026</a:t>
            </a:fld>
            <a:endParaRPr lang="en-US" dirty="0"/>
          </a:p>
        </p:txBody>
      </p:sp>
      <p:sp>
        <p:nvSpPr>
          <p:cNvPr id="5" name="Footer Placeholder 4">
            <a:extLst>
              <a:ext uri="{FF2B5EF4-FFF2-40B4-BE49-F238E27FC236}">
                <a16:creationId xmlns:a16="http://schemas.microsoft.com/office/drawing/2014/main" id="{2651874A-C248-4D8E-8B77-2AFCD1DFF51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2F8A6A2-6EB9-4E6F-8524-4A7E0CF2DBCF}"/>
              </a:ext>
            </a:extLst>
          </p:cNvPr>
          <p:cNvSpPr>
            <a:spLocks noGrp="1"/>
          </p:cNvSpPr>
          <p:nvPr>
            <p:ph type="sldNum" sz="quarter" idx="12"/>
          </p:nvPr>
        </p:nvSpPr>
        <p:spPr/>
        <p:txBody>
          <a:bodyPr/>
          <a:lstStyle/>
          <a:p>
            <a:fld id="{5E9F2A5F-2A68-4A71-ABFE-2F725A4F7EAF}" type="slidenum">
              <a:rPr lang="en-US" smtClean="0"/>
              <a:t>‹#›</a:t>
            </a:fld>
            <a:endParaRPr lang="en-US" dirty="0"/>
          </a:p>
        </p:txBody>
      </p:sp>
    </p:spTree>
    <p:extLst>
      <p:ext uri="{BB962C8B-B14F-4D97-AF65-F5344CB8AC3E}">
        <p14:creationId xmlns:p14="http://schemas.microsoft.com/office/powerpoint/2010/main" val="1340915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C48CF7-6216-4645-92A0-017D88D42E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B3DEA1-6DBB-4840-A5DA-EF5EA714E09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B61E16-55ED-4CB3-A0F5-C9E6330CAC45}"/>
              </a:ext>
            </a:extLst>
          </p:cNvPr>
          <p:cNvSpPr>
            <a:spLocks noGrp="1"/>
          </p:cNvSpPr>
          <p:nvPr>
            <p:ph type="dt" sz="half" idx="10"/>
          </p:nvPr>
        </p:nvSpPr>
        <p:spPr/>
        <p:txBody>
          <a:bodyPr/>
          <a:lstStyle/>
          <a:p>
            <a:fld id="{2469F71D-A8FE-4080-8539-59F8B8058068}" type="datetimeFigureOut">
              <a:rPr lang="en-US" smtClean="0"/>
              <a:t>8/13/2026</a:t>
            </a:fld>
            <a:endParaRPr lang="en-US" dirty="0"/>
          </a:p>
        </p:txBody>
      </p:sp>
      <p:sp>
        <p:nvSpPr>
          <p:cNvPr id="5" name="Footer Placeholder 4">
            <a:extLst>
              <a:ext uri="{FF2B5EF4-FFF2-40B4-BE49-F238E27FC236}">
                <a16:creationId xmlns:a16="http://schemas.microsoft.com/office/drawing/2014/main" id="{5A14B9E5-8E3B-41B8-9CCB-FF7311EF36E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37B0AE5-B6EB-4B8D-8E25-1CD1B5092FDD}"/>
              </a:ext>
            </a:extLst>
          </p:cNvPr>
          <p:cNvSpPr>
            <a:spLocks noGrp="1"/>
          </p:cNvSpPr>
          <p:nvPr>
            <p:ph type="sldNum" sz="quarter" idx="12"/>
          </p:nvPr>
        </p:nvSpPr>
        <p:spPr/>
        <p:txBody>
          <a:bodyPr/>
          <a:lstStyle/>
          <a:p>
            <a:fld id="{5E9F2A5F-2A68-4A71-ABFE-2F725A4F7EAF}" type="slidenum">
              <a:rPr lang="en-US" smtClean="0"/>
              <a:t>‹#›</a:t>
            </a:fld>
            <a:endParaRPr lang="en-US" dirty="0"/>
          </a:p>
        </p:txBody>
      </p:sp>
    </p:spTree>
    <p:extLst>
      <p:ext uri="{BB962C8B-B14F-4D97-AF65-F5344CB8AC3E}">
        <p14:creationId xmlns:p14="http://schemas.microsoft.com/office/powerpoint/2010/main" val="3367603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7931" y="2130386"/>
            <a:ext cx="4682948" cy="2011680"/>
          </a:xfrm>
        </p:spPr>
        <p:txBody>
          <a:bodyPr rIns="0" anchor="b" anchorCtr="0"/>
          <a:lstStyle>
            <a:lvl1pPr>
              <a:lnSpc>
                <a:spcPct val="90000"/>
              </a:lnSpc>
              <a:defRPr sz="4000">
                <a:solidFill>
                  <a:schemeClr val="tx2"/>
                </a:solidFill>
              </a:defRPr>
            </a:lvl1pPr>
          </a:lstStyle>
          <a:p>
            <a:r>
              <a:rPr lang="en-US" dirty="0"/>
              <a:t>Click to add title</a:t>
            </a: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5169" y="1016179"/>
            <a:ext cx="5222470" cy="4340047"/>
          </a:xfrm>
          <a:prstGeom prst="rect">
            <a:avLst/>
          </a:prstGeom>
        </p:spPr>
      </p:pic>
      <p:sp>
        <p:nvSpPr>
          <p:cNvPr id="22" name="Text Placeholder 4"/>
          <p:cNvSpPr>
            <a:spLocks noGrp="1"/>
          </p:cNvSpPr>
          <p:nvPr>
            <p:ph type="body" sz="quarter" idx="16" hasCustomPrompt="1"/>
          </p:nvPr>
        </p:nvSpPr>
        <p:spPr>
          <a:xfrm>
            <a:off x="557930" y="4379002"/>
            <a:ext cx="3582950" cy="1262324"/>
          </a:xfrm>
        </p:spPr>
        <p:txBody>
          <a:bodyPr/>
          <a:lstStyle>
            <a:lvl1pPr>
              <a:defRPr sz="1600" b="1">
                <a:solidFill>
                  <a:schemeClr val="tx2"/>
                </a:solidFill>
              </a:defRPr>
            </a:lvl1pPr>
            <a:lvl2pPr marL="0" indent="0">
              <a:spcBef>
                <a:spcPts val="0"/>
              </a:spcBef>
              <a:spcAft>
                <a:spcPts val="2400"/>
              </a:spcAft>
              <a:buFontTx/>
              <a:buNone/>
              <a:defRPr sz="1600">
                <a:solidFill>
                  <a:schemeClr val="tx2"/>
                </a:solidFill>
              </a:defRPr>
            </a:lvl2pPr>
            <a:lvl3pPr marL="0" indent="0">
              <a:buFontTx/>
              <a:buNone/>
              <a:defRPr sz="1200">
                <a:solidFill>
                  <a:schemeClr val="tx2"/>
                </a:solidFill>
              </a:defRPr>
            </a:lvl3pPr>
            <a:lvl4pPr>
              <a:defRPr>
                <a:solidFill>
                  <a:schemeClr val="bg1"/>
                </a:solidFill>
              </a:defRPr>
            </a:lvl4pPr>
            <a:lvl5pPr>
              <a:defRPr>
                <a:solidFill>
                  <a:schemeClr val="bg1"/>
                </a:solidFill>
              </a:defRPr>
            </a:lvl5pPr>
          </a:lstStyle>
          <a:p>
            <a:pPr lvl="0"/>
            <a:r>
              <a:rPr lang="en-US" dirty="0"/>
              <a:t>Presenter name</a:t>
            </a:r>
          </a:p>
          <a:p>
            <a:pPr lvl="1"/>
            <a:r>
              <a:rPr lang="en-US" dirty="0"/>
              <a:t>Presenter title</a:t>
            </a:r>
          </a:p>
          <a:p>
            <a:pPr lvl="2"/>
            <a:r>
              <a:rPr lang="en-US" dirty="0"/>
              <a:t>Date</a:t>
            </a:r>
          </a:p>
        </p:txBody>
      </p:sp>
      <p:pic>
        <p:nvPicPr>
          <p:cNvPr id="12" name="Picture 11">
            <a:extLst>
              <a:ext uri="{FF2B5EF4-FFF2-40B4-BE49-F238E27FC236}">
                <a16:creationId xmlns:a16="http://schemas.microsoft.com/office/drawing/2014/main" id="{7BC1DBAA-D7B3-B849-91B4-1FE7A321D803}"/>
              </a:ext>
            </a:extLst>
          </p:cNvPr>
          <p:cNvPicPr>
            <a:picLocks noChangeAspect="1"/>
          </p:cNvPicPr>
          <p:nvPr userDrawn="1"/>
        </p:nvPicPr>
        <p:blipFill>
          <a:blip r:embed="rId3"/>
          <a:stretch>
            <a:fillRect/>
          </a:stretch>
        </p:blipFill>
        <p:spPr>
          <a:xfrm>
            <a:off x="574825" y="426833"/>
            <a:ext cx="2430172" cy="654543"/>
          </a:xfrm>
          <a:prstGeom prst="rect">
            <a:avLst/>
          </a:prstGeom>
        </p:spPr>
      </p:pic>
    </p:spTree>
    <p:extLst>
      <p:ext uri="{BB962C8B-B14F-4D97-AF65-F5344CB8AC3E}">
        <p14:creationId xmlns:p14="http://schemas.microsoft.com/office/powerpoint/2010/main" val="26419382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7931" y="2130386"/>
            <a:ext cx="4682948" cy="2011680"/>
          </a:xfrm>
        </p:spPr>
        <p:txBody>
          <a:bodyPr rIns="0" anchor="b" anchorCtr="0"/>
          <a:lstStyle>
            <a:lvl1pPr>
              <a:lnSpc>
                <a:spcPct val="90000"/>
              </a:lnSpc>
              <a:defRPr sz="4000">
                <a:solidFill>
                  <a:schemeClr val="tx2"/>
                </a:solidFill>
              </a:defRPr>
            </a:lvl1pPr>
          </a:lstStyle>
          <a:p>
            <a:r>
              <a:rPr lang="en-US" dirty="0"/>
              <a:t>Click to add title</a:t>
            </a:r>
          </a:p>
        </p:txBody>
      </p:sp>
      <p:sp>
        <p:nvSpPr>
          <p:cNvPr id="15" name="Text Placeholder 4"/>
          <p:cNvSpPr>
            <a:spLocks noGrp="1"/>
          </p:cNvSpPr>
          <p:nvPr>
            <p:ph type="body" sz="quarter" idx="16" hasCustomPrompt="1"/>
          </p:nvPr>
        </p:nvSpPr>
        <p:spPr>
          <a:xfrm>
            <a:off x="557930" y="4379002"/>
            <a:ext cx="3582950" cy="1262324"/>
          </a:xfrm>
        </p:spPr>
        <p:txBody>
          <a:bodyPr/>
          <a:lstStyle>
            <a:lvl1pPr>
              <a:defRPr sz="1600" b="1">
                <a:solidFill>
                  <a:schemeClr val="tx2"/>
                </a:solidFill>
              </a:defRPr>
            </a:lvl1pPr>
            <a:lvl2pPr marL="0" indent="0">
              <a:spcBef>
                <a:spcPts val="0"/>
              </a:spcBef>
              <a:spcAft>
                <a:spcPts val="2400"/>
              </a:spcAft>
              <a:buFontTx/>
              <a:buNone/>
              <a:defRPr sz="1600">
                <a:solidFill>
                  <a:schemeClr val="tx2"/>
                </a:solidFill>
              </a:defRPr>
            </a:lvl2pPr>
            <a:lvl3pPr marL="0" indent="0">
              <a:buFontTx/>
              <a:buNone/>
              <a:defRPr sz="1200">
                <a:solidFill>
                  <a:schemeClr val="tx2"/>
                </a:solidFill>
              </a:defRPr>
            </a:lvl3pPr>
            <a:lvl4pPr>
              <a:defRPr>
                <a:solidFill>
                  <a:schemeClr val="bg1"/>
                </a:solidFill>
              </a:defRPr>
            </a:lvl4pPr>
            <a:lvl5pPr>
              <a:defRPr>
                <a:solidFill>
                  <a:schemeClr val="bg1"/>
                </a:solidFill>
              </a:defRPr>
            </a:lvl5pPr>
          </a:lstStyle>
          <a:p>
            <a:pPr lvl="0"/>
            <a:r>
              <a:rPr lang="en-US" dirty="0"/>
              <a:t>Presenter name</a:t>
            </a:r>
          </a:p>
          <a:p>
            <a:pPr lvl="1"/>
            <a:r>
              <a:rPr lang="en-US" dirty="0"/>
              <a:t>Presenter title</a:t>
            </a:r>
          </a:p>
          <a:p>
            <a:pPr lvl="2"/>
            <a:r>
              <a:rPr lang="en-US" dirty="0"/>
              <a:t>Date</a:t>
            </a:r>
          </a:p>
        </p:txBody>
      </p:sp>
      <p:pic>
        <p:nvPicPr>
          <p:cNvPr id="11" name="Picture 10">
            <a:extLst>
              <a:ext uri="{FF2B5EF4-FFF2-40B4-BE49-F238E27FC236}">
                <a16:creationId xmlns:a16="http://schemas.microsoft.com/office/drawing/2014/main" id="{7BC1DBAA-D7B3-B849-91B4-1FE7A321D803}"/>
              </a:ext>
            </a:extLst>
          </p:cNvPr>
          <p:cNvPicPr>
            <a:picLocks noChangeAspect="1"/>
          </p:cNvPicPr>
          <p:nvPr userDrawn="1"/>
        </p:nvPicPr>
        <p:blipFill>
          <a:blip r:embed="rId2"/>
          <a:stretch>
            <a:fillRect/>
          </a:stretch>
        </p:blipFill>
        <p:spPr>
          <a:xfrm>
            <a:off x="574825" y="426833"/>
            <a:ext cx="2430172" cy="654543"/>
          </a:xfrm>
          <a:prstGeom prst="rect">
            <a:avLst/>
          </a:prstGeom>
        </p:spPr>
      </p:pic>
    </p:spTree>
    <p:extLst>
      <p:ext uri="{BB962C8B-B14F-4D97-AF65-F5344CB8AC3E}">
        <p14:creationId xmlns:p14="http://schemas.microsoft.com/office/powerpoint/2010/main" val="3171237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3">
    <p:spTree>
      <p:nvGrpSpPr>
        <p:cNvPr id="1" name=""/>
        <p:cNvGrpSpPr/>
        <p:nvPr/>
      </p:nvGrpSpPr>
      <p:grpSpPr>
        <a:xfrm>
          <a:off x="0" y="0"/>
          <a:ext cx="0" cy="0"/>
          <a:chOff x="0" y="0"/>
          <a:chExt cx="0" cy="0"/>
        </a:xfrm>
      </p:grpSpPr>
      <p:sp>
        <p:nvSpPr>
          <p:cNvPr id="22" name="Footer Placeholder 4">
            <a:extLst>
              <a:ext uri="{FF2B5EF4-FFF2-40B4-BE49-F238E27FC236}">
                <a16:creationId xmlns:a16="http://schemas.microsoft.com/office/drawing/2014/main" id="{0C07AEF2-95F8-4407-BBD7-8F517ACF16FE}"/>
              </a:ext>
            </a:extLst>
          </p:cNvPr>
          <p:cNvSpPr txBox="1">
            <a:spLocks/>
          </p:cNvSpPr>
          <p:nvPr userDrawn="1"/>
        </p:nvSpPr>
        <p:spPr>
          <a:xfrm>
            <a:off x="557929" y="6427484"/>
            <a:ext cx="6859786" cy="228600"/>
          </a:xfrm>
          <a:prstGeom prst="rect">
            <a:avLst/>
          </a:prstGeom>
        </p:spPr>
        <p:txBody>
          <a:bodyPr vert="horz" lIns="0" tIns="0" rIns="0" bIns="0" rtlCol="0" anchor="t" anchorCtr="0">
            <a:noAutofit/>
          </a:bodyPr>
          <a:lstStyle>
            <a:defPPr>
              <a:defRPr lang="en-US"/>
            </a:defPPr>
            <a:lvl1pPr marL="0" algn="l" defTabSz="914400" rtl="0" eaLnBrk="1" latinLnBrk="0" hangingPunct="1">
              <a:defRPr sz="8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1"/>
                </a:solidFill>
                <a:effectLst/>
                <a:uLnTx/>
                <a:uFillTx/>
                <a:latin typeface="+mn-lt"/>
                <a:ea typeface="+mn-ea"/>
                <a:cs typeface="+mn-cs"/>
              </a:rPr>
              <a:t>©2019 CVS Health and/or one of its affiliates. Confidential and proprietary.</a:t>
            </a:r>
          </a:p>
        </p:txBody>
      </p:sp>
      <p:sp>
        <p:nvSpPr>
          <p:cNvPr id="2" name="Title 1"/>
          <p:cNvSpPr>
            <a:spLocks noGrp="1"/>
          </p:cNvSpPr>
          <p:nvPr>
            <p:ph type="ctrTitle" hasCustomPrompt="1"/>
          </p:nvPr>
        </p:nvSpPr>
        <p:spPr>
          <a:xfrm>
            <a:off x="557931" y="2130386"/>
            <a:ext cx="4682948" cy="2011680"/>
          </a:xfrm>
        </p:spPr>
        <p:txBody>
          <a:bodyPr rIns="0" anchor="b" anchorCtr="0"/>
          <a:lstStyle>
            <a:lvl1pPr>
              <a:lnSpc>
                <a:spcPct val="90000"/>
              </a:lnSpc>
              <a:defRPr sz="4000">
                <a:solidFill>
                  <a:schemeClr val="bg1"/>
                </a:solidFill>
              </a:defRPr>
            </a:lvl1pPr>
          </a:lstStyle>
          <a:p>
            <a:r>
              <a:rPr lang="en-US" dirty="0"/>
              <a:t>Click to add title</a:t>
            </a:r>
          </a:p>
        </p:txBody>
      </p:sp>
      <p:sp>
        <p:nvSpPr>
          <p:cNvPr id="15" name="Text Placeholder 4"/>
          <p:cNvSpPr>
            <a:spLocks noGrp="1"/>
          </p:cNvSpPr>
          <p:nvPr>
            <p:ph type="body" sz="quarter" idx="17" hasCustomPrompt="1"/>
          </p:nvPr>
        </p:nvSpPr>
        <p:spPr>
          <a:xfrm>
            <a:off x="557930" y="4379002"/>
            <a:ext cx="3582950" cy="1262324"/>
          </a:xfrm>
        </p:spPr>
        <p:txBody>
          <a:bodyPr/>
          <a:lstStyle>
            <a:lvl1pPr>
              <a:defRPr sz="1600" b="1">
                <a:solidFill>
                  <a:schemeClr val="bg1"/>
                </a:solidFill>
              </a:defRPr>
            </a:lvl1pPr>
            <a:lvl2pPr marL="0" indent="0">
              <a:spcBef>
                <a:spcPts val="0"/>
              </a:spcBef>
              <a:spcAft>
                <a:spcPts val="2400"/>
              </a:spcAft>
              <a:buFontTx/>
              <a:buNone/>
              <a:defRPr sz="1600">
                <a:solidFill>
                  <a:schemeClr val="bg1"/>
                </a:solidFill>
              </a:defRPr>
            </a:lvl2pPr>
            <a:lvl3pPr marL="0" indent="0">
              <a:buFontTx/>
              <a:buNone/>
              <a:defRPr sz="1200">
                <a:solidFill>
                  <a:schemeClr val="bg1"/>
                </a:solidFill>
              </a:defRPr>
            </a:lvl3pPr>
            <a:lvl4pPr>
              <a:defRPr>
                <a:solidFill>
                  <a:schemeClr val="bg1"/>
                </a:solidFill>
              </a:defRPr>
            </a:lvl4pPr>
            <a:lvl5pPr>
              <a:defRPr>
                <a:solidFill>
                  <a:schemeClr val="bg1"/>
                </a:solidFill>
              </a:defRPr>
            </a:lvl5pPr>
          </a:lstStyle>
          <a:p>
            <a:pPr lvl="0"/>
            <a:r>
              <a:rPr lang="en-US" dirty="0"/>
              <a:t>Presenter name</a:t>
            </a:r>
          </a:p>
          <a:p>
            <a:pPr lvl="1"/>
            <a:r>
              <a:rPr lang="en-US" dirty="0"/>
              <a:t>Presenter title</a:t>
            </a:r>
          </a:p>
          <a:p>
            <a:pPr lvl="2"/>
            <a:r>
              <a:rPr lang="en-US" dirty="0"/>
              <a:t>Date</a:t>
            </a:r>
          </a:p>
        </p:txBody>
      </p:sp>
      <p:grpSp>
        <p:nvGrpSpPr>
          <p:cNvPr id="12" name="Group 11">
            <a:extLst>
              <a:ext uri="{FF2B5EF4-FFF2-40B4-BE49-F238E27FC236}">
                <a16:creationId xmlns:a16="http://schemas.microsoft.com/office/drawing/2014/main" id="{1F8C4FD8-0AA8-4037-BC71-BA96D0AF218E}"/>
              </a:ext>
            </a:extLst>
          </p:cNvPr>
          <p:cNvGrpSpPr>
            <a:grpSpLocks noChangeAspect="1"/>
          </p:cNvGrpSpPr>
          <p:nvPr userDrawn="1"/>
        </p:nvGrpSpPr>
        <p:grpSpPr>
          <a:xfrm>
            <a:off x="557929" y="429542"/>
            <a:ext cx="2872536" cy="352779"/>
            <a:chOff x="1011652" y="1504398"/>
            <a:chExt cx="10028238" cy="1231900"/>
          </a:xfrm>
          <a:solidFill>
            <a:schemeClr val="bg1"/>
          </a:solidFill>
        </p:grpSpPr>
        <p:sp>
          <p:nvSpPr>
            <p:cNvPr id="13" name="Freeform 7">
              <a:extLst>
                <a:ext uri="{FF2B5EF4-FFF2-40B4-BE49-F238E27FC236}">
                  <a16:creationId xmlns:a16="http://schemas.microsoft.com/office/drawing/2014/main" id="{B3EB7105-6A46-491C-B241-A8F912957568}"/>
                </a:ext>
              </a:extLst>
            </p:cNvPr>
            <p:cNvSpPr>
              <a:spLocks noEditPoints="1"/>
            </p:cNvSpPr>
            <p:nvPr/>
          </p:nvSpPr>
          <p:spPr bwMode="auto">
            <a:xfrm>
              <a:off x="5917027" y="1539323"/>
              <a:ext cx="4808538" cy="1189038"/>
            </a:xfrm>
            <a:custGeom>
              <a:avLst/>
              <a:gdLst>
                <a:gd name="T0" fmla="*/ 701 w 1134"/>
                <a:gd name="T1" fmla="*/ 273 h 278"/>
                <a:gd name="T2" fmla="*/ 675 w 1134"/>
                <a:gd name="T3" fmla="*/ 248 h 278"/>
                <a:gd name="T4" fmla="*/ 701 w 1134"/>
                <a:gd name="T5" fmla="*/ 109 h 278"/>
                <a:gd name="T6" fmla="*/ 645 w 1134"/>
                <a:gd name="T7" fmla="*/ 84 h 278"/>
                <a:gd name="T8" fmla="*/ 576 w 1134"/>
                <a:gd name="T9" fmla="*/ 79 h 278"/>
                <a:gd name="T10" fmla="*/ 576 w 1134"/>
                <a:gd name="T11" fmla="*/ 278 h 278"/>
                <a:gd name="T12" fmla="*/ 645 w 1134"/>
                <a:gd name="T13" fmla="*/ 273 h 278"/>
                <a:gd name="T14" fmla="*/ 426 w 1134"/>
                <a:gd name="T15" fmla="*/ 222 h 278"/>
                <a:gd name="T16" fmla="*/ 299 w 1134"/>
                <a:gd name="T17" fmla="*/ 189 h 278"/>
                <a:gd name="T18" fmla="*/ 461 w 1134"/>
                <a:gd name="T19" fmla="*/ 175 h 278"/>
                <a:gd name="T20" fmla="*/ 267 w 1134"/>
                <a:gd name="T21" fmla="*/ 178 h 278"/>
                <a:gd name="T22" fmla="*/ 456 w 1134"/>
                <a:gd name="T23" fmla="*/ 222 h 278"/>
                <a:gd name="T24" fmla="*/ 59 w 1134"/>
                <a:gd name="T25" fmla="*/ 25 h 278"/>
                <a:gd name="T26" fmla="*/ 86 w 1134"/>
                <a:gd name="T27" fmla="*/ 0 h 278"/>
                <a:gd name="T28" fmla="*/ 0 w 1134"/>
                <a:gd name="T29" fmla="*/ 25 h 278"/>
                <a:gd name="T30" fmla="*/ 27 w 1134"/>
                <a:gd name="T31" fmla="*/ 247 h 278"/>
                <a:gd name="T32" fmla="*/ 0 w 1134"/>
                <a:gd name="T33" fmla="*/ 273 h 278"/>
                <a:gd name="T34" fmla="*/ 86 w 1134"/>
                <a:gd name="T35" fmla="*/ 247 h 278"/>
                <a:gd name="T36" fmla="*/ 59 w 1134"/>
                <a:gd name="T37" fmla="*/ 138 h 278"/>
                <a:gd name="T38" fmla="*/ 196 w 1134"/>
                <a:gd name="T39" fmla="*/ 247 h 278"/>
                <a:gd name="T40" fmla="*/ 168 w 1134"/>
                <a:gd name="T41" fmla="*/ 273 h 278"/>
                <a:gd name="T42" fmla="*/ 255 w 1134"/>
                <a:gd name="T43" fmla="*/ 247 h 278"/>
                <a:gd name="T44" fmla="*/ 227 w 1134"/>
                <a:gd name="T45" fmla="*/ 25 h 278"/>
                <a:gd name="T46" fmla="*/ 255 w 1134"/>
                <a:gd name="T47" fmla="*/ 0 h 278"/>
                <a:gd name="T48" fmla="*/ 168 w 1134"/>
                <a:gd name="T49" fmla="*/ 25 h 278"/>
                <a:gd name="T50" fmla="*/ 196 w 1134"/>
                <a:gd name="T51" fmla="*/ 114 h 278"/>
                <a:gd name="T52" fmla="*/ 996 w 1134"/>
                <a:gd name="T53" fmla="*/ 248 h 278"/>
                <a:gd name="T54" fmla="*/ 971 w 1134"/>
                <a:gd name="T55" fmla="*/ 163 h 278"/>
                <a:gd name="T56" fmla="*/ 1078 w 1134"/>
                <a:gd name="T57" fmla="*/ 163 h 278"/>
                <a:gd name="T58" fmla="*/ 1053 w 1134"/>
                <a:gd name="T59" fmla="*/ 248 h 278"/>
                <a:gd name="T60" fmla="*/ 1134 w 1134"/>
                <a:gd name="T61" fmla="*/ 273 h 278"/>
                <a:gd name="T62" fmla="*/ 1109 w 1134"/>
                <a:gd name="T63" fmla="*/ 248 h 278"/>
                <a:gd name="T64" fmla="*/ 1030 w 1134"/>
                <a:gd name="T65" fmla="*/ 79 h 278"/>
                <a:gd name="T66" fmla="*/ 971 w 1134"/>
                <a:gd name="T67" fmla="*/ 0 h 278"/>
                <a:gd name="T68" fmla="*/ 915 w 1134"/>
                <a:gd name="T69" fmla="*/ 24 h 278"/>
                <a:gd name="T70" fmla="*/ 940 w 1134"/>
                <a:gd name="T71" fmla="*/ 248 h 278"/>
                <a:gd name="T72" fmla="*/ 915 w 1134"/>
                <a:gd name="T73" fmla="*/ 273 h 278"/>
                <a:gd name="T74" fmla="*/ 996 w 1134"/>
                <a:gd name="T75" fmla="*/ 248 h 278"/>
                <a:gd name="T76" fmla="*/ 580 w 1134"/>
                <a:gd name="T77" fmla="*/ 104 h 278"/>
                <a:gd name="T78" fmla="*/ 580 w 1134"/>
                <a:gd name="T79" fmla="*/ 252 h 278"/>
                <a:gd name="T80" fmla="*/ 366 w 1134"/>
                <a:gd name="T81" fmla="*/ 104 h 278"/>
                <a:gd name="T82" fmla="*/ 299 w 1134"/>
                <a:gd name="T83" fmla="*/ 164 h 278"/>
                <a:gd name="T84" fmla="*/ 859 w 1134"/>
                <a:gd name="T85" fmla="*/ 224 h 278"/>
                <a:gd name="T86" fmla="*/ 897 w 1134"/>
                <a:gd name="T87" fmla="*/ 109 h 278"/>
                <a:gd name="T88" fmla="*/ 859 w 1134"/>
                <a:gd name="T89" fmla="*/ 84 h 278"/>
                <a:gd name="T90" fmla="*/ 829 w 1134"/>
                <a:gd name="T91" fmla="*/ 36 h 278"/>
                <a:gd name="T92" fmla="*/ 799 w 1134"/>
                <a:gd name="T93" fmla="*/ 84 h 278"/>
                <a:gd name="T94" fmla="*/ 829 w 1134"/>
                <a:gd name="T95" fmla="*/ 109 h 278"/>
                <a:gd name="T96" fmla="*/ 879 w 1134"/>
                <a:gd name="T97" fmla="*/ 275 h 278"/>
                <a:gd name="T98" fmla="*/ 897 w 1134"/>
                <a:gd name="T99" fmla="*/ 248 h 278"/>
                <a:gd name="T100" fmla="*/ 859 w 1134"/>
                <a:gd name="T101" fmla="*/ 224 h 278"/>
                <a:gd name="T102" fmla="*/ 801 w 1134"/>
                <a:gd name="T103" fmla="*/ 273 h 278"/>
                <a:gd name="T104" fmla="*/ 787 w 1134"/>
                <a:gd name="T105" fmla="*/ 249 h 278"/>
                <a:gd name="T106" fmla="*/ 768 w 1134"/>
                <a:gd name="T107" fmla="*/ 0 h 278"/>
                <a:gd name="T108" fmla="*/ 712 w 1134"/>
                <a:gd name="T109" fmla="*/ 24 h 278"/>
                <a:gd name="T110" fmla="*/ 737 w 1134"/>
                <a:gd name="T111" fmla="*/ 224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34" h="278">
                  <a:moveTo>
                    <a:pt x="645" y="273"/>
                  </a:moveTo>
                  <a:cubicBezTo>
                    <a:pt x="701" y="273"/>
                    <a:pt x="701" y="273"/>
                    <a:pt x="701" y="273"/>
                  </a:cubicBezTo>
                  <a:cubicBezTo>
                    <a:pt x="701" y="248"/>
                    <a:pt x="701" y="248"/>
                    <a:pt x="701" y="248"/>
                  </a:cubicBezTo>
                  <a:cubicBezTo>
                    <a:pt x="675" y="248"/>
                    <a:pt x="675" y="248"/>
                    <a:pt x="675" y="248"/>
                  </a:cubicBezTo>
                  <a:cubicBezTo>
                    <a:pt x="675" y="109"/>
                    <a:pt x="675" y="109"/>
                    <a:pt x="675" y="109"/>
                  </a:cubicBezTo>
                  <a:cubicBezTo>
                    <a:pt x="701" y="109"/>
                    <a:pt x="701" y="109"/>
                    <a:pt x="701" y="109"/>
                  </a:cubicBezTo>
                  <a:cubicBezTo>
                    <a:pt x="701" y="84"/>
                    <a:pt x="701" y="84"/>
                    <a:pt x="701" y="84"/>
                  </a:cubicBezTo>
                  <a:cubicBezTo>
                    <a:pt x="645" y="84"/>
                    <a:pt x="645" y="84"/>
                    <a:pt x="645" y="84"/>
                  </a:cubicBezTo>
                  <a:cubicBezTo>
                    <a:pt x="645" y="112"/>
                    <a:pt x="645" y="112"/>
                    <a:pt x="645" y="112"/>
                  </a:cubicBezTo>
                  <a:cubicBezTo>
                    <a:pt x="629" y="91"/>
                    <a:pt x="605" y="79"/>
                    <a:pt x="576" y="79"/>
                  </a:cubicBezTo>
                  <a:cubicBezTo>
                    <a:pt x="523" y="79"/>
                    <a:pt x="483" y="122"/>
                    <a:pt x="483" y="178"/>
                  </a:cubicBezTo>
                  <a:cubicBezTo>
                    <a:pt x="483" y="235"/>
                    <a:pt x="523" y="278"/>
                    <a:pt x="576" y="278"/>
                  </a:cubicBezTo>
                  <a:cubicBezTo>
                    <a:pt x="605" y="278"/>
                    <a:pt x="629" y="265"/>
                    <a:pt x="645" y="245"/>
                  </a:cubicBezTo>
                  <a:lnTo>
                    <a:pt x="645" y="273"/>
                  </a:lnTo>
                  <a:close/>
                  <a:moveTo>
                    <a:pt x="456" y="222"/>
                  </a:moveTo>
                  <a:cubicBezTo>
                    <a:pt x="426" y="222"/>
                    <a:pt x="426" y="222"/>
                    <a:pt x="426" y="222"/>
                  </a:cubicBezTo>
                  <a:cubicBezTo>
                    <a:pt x="415" y="241"/>
                    <a:pt x="395" y="253"/>
                    <a:pt x="367" y="253"/>
                  </a:cubicBezTo>
                  <a:cubicBezTo>
                    <a:pt x="325" y="253"/>
                    <a:pt x="302" y="227"/>
                    <a:pt x="299" y="189"/>
                  </a:cubicBezTo>
                  <a:cubicBezTo>
                    <a:pt x="461" y="189"/>
                    <a:pt x="461" y="189"/>
                    <a:pt x="461" y="189"/>
                  </a:cubicBezTo>
                  <a:cubicBezTo>
                    <a:pt x="461" y="175"/>
                    <a:pt x="461" y="175"/>
                    <a:pt x="461" y="175"/>
                  </a:cubicBezTo>
                  <a:cubicBezTo>
                    <a:pt x="461" y="118"/>
                    <a:pt x="424" y="79"/>
                    <a:pt x="366" y="79"/>
                  </a:cubicBezTo>
                  <a:cubicBezTo>
                    <a:pt x="308" y="79"/>
                    <a:pt x="267" y="120"/>
                    <a:pt x="267" y="178"/>
                  </a:cubicBezTo>
                  <a:cubicBezTo>
                    <a:pt x="267" y="237"/>
                    <a:pt x="308" y="278"/>
                    <a:pt x="366" y="278"/>
                  </a:cubicBezTo>
                  <a:cubicBezTo>
                    <a:pt x="409" y="278"/>
                    <a:pt x="442" y="257"/>
                    <a:pt x="456" y="222"/>
                  </a:cubicBezTo>
                  <a:moveTo>
                    <a:pt x="59" y="114"/>
                  </a:moveTo>
                  <a:cubicBezTo>
                    <a:pt x="59" y="25"/>
                    <a:pt x="59" y="25"/>
                    <a:pt x="59" y="25"/>
                  </a:cubicBezTo>
                  <a:cubicBezTo>
                    <a:pt x="86" y="25"/>
                    <a:pt x="86" y="25"/>
                    <a:pt x="86" y="25"/>
                  </a:cubicBezTo>
                  <a:cubicBezTo>
                    <a:pt x="86" y="0"/>
                    <a:pt x="86" y="0"/>
                    <a:pt x="86" y="0"/>
                  </a:cubicBezTo>
                  <a:cubicBezTo>
                    <a:pt x="0" y="0"/>
                    <a:pt x="0" y="0"/>
                    <a:pt x="0" y="0"/>
                  </a:cubicBezTo>
                  <a:cubicBezTo>
                    <a:pt x="0" y="25"/>
                    <a:pt x="0" y="25"/>
                    <a:pt x="0" y="25"/>
                  </a:cubicBezTo>
                  <a:cubicBezTo>
                    <a:pt x="27" y="25"/>
                    <a:pt x="27" y="25"/>
                    <a:pt x="27" y="25"/>
                  </a:cubicBezTo>
                  <a:cubicBezTo>
                    <a:pt x="27" y="247"/>
                    <a:pt x="27" y="247"/>
                    <a:pt x="27" y="247"/>
                  </a:cubicBezTo>
                  <a:cubicBezTo>
                    <a:pt x="0" y="247"/>
                    <a:pt x="0" y="247"/>
                    <a:pt x="0" y="247"/>
                  </a:cubicBezTo>
                  <a:cubicBezTo>
                    <a:pt x="0" y="273"/>
                    <a:pt x="0" y="273"/>
                    <a:pt x="0" y="273"/>
                  </a:cubicBezTo>
                  <a:cubicBezTo>
                    <a:pt x="86" y="273"/>
                    <a:pt x="86" y="273"/>
                    <a:pt x="86" y="273"/>
                  </a:cubicBezTo>
                  <a:cubicBezTo>
                    <a:pt x="86" y="247"/>
                    <a:pt x="86" y="247"/>
                    <a:pt x="86" y="247"/>
                  </a:cubicBezTo>
                  <a:cubicBezTo>
                    <a:pt x="59" y="247"/>
                    <a:pt x="59" y="247"/>
                    <a:pt x="59" y="247"/>
                  </a:cubicBezTo>
                  <a:cubicBezTo>
                    <a:pt x="59" y="138"/>
                    <a:pt x="59" y="138"/>
                    <a:pt x="59" y="138"/>
                  </a:cubicBezTo>
                  <a:cubicBezTo>
                    <a:pt x="196" y="138"/>
                    <a:pt x="196" y="138"/>
                    <a:pt x="196" y="138"/>
                  </a:cubicBezTo>
                  <a:cubicBezTo>
                    <a:pt x="196" y="247"/>
                    <a:pt x="196" y="247"/>
                    <a:pt x="196" y="247"/>
                  </a:cubicBezTo>
                  <a:cubicBezTo>
                    <a:pt x="168" y="247"/>
                    <a:pt x="168" y="247"/>
                    <a:pt x="168" y="247"/>
                  </a:cubicBezTo>
                  <a:cubicBezTo>
                    <a:pt x="168" y="273"/>
                    <a:pt x="168" y="273"/>
                    <a:pt x="168" y="273"/>
                  </a:cubicBezTo>
                  <a:cubicBezTo>
                    <a:pt x="255" y="273"/>
                    <a:pt x="255" y="273"/>
                    <a:pt x="255" y="273"/>
                  </a:cubicBezTo>
                  <a:cubicBezTo>
                    <a:pt x="255" y="247"/>
                    <a:pt x="255" y="247"/>
                    <a:pt x="255" y="247"/>
                  </a:cubicBezTo>
                  <a:cubicBezTo>
                    <a:pt x="227" y="247"/>
                    <a:pt x="227" y="247"/>
                    <a:pt x="227" y="247"/>
                  </a:cubicBezTo>
                  <a:cubicBezTo>
                    <a:pt x="227" y="25"/>
                    <a:pt x="227" y="25"/>
                    <a:pt x="227" y="25"/>
                  </a:cubicBezTo>
                  <a:cubicBezTo>
                    <a:pt x="255" y="25"/>
                    <a:pt x="255" y="25"/>
                    <a:pt x="255" y="25"/>
                  </a:cubicBezTo>
                  <a:cubicBezTo>
                    <a:pt x="255" y="0"/>
                    <a:pt x="255" y="0"/>
                    <a:pt x="255" y="0"/>
                  </a:cubicBezTo>
                  <a:cubicBezTo>
                    <a:pt x="168" y="0"/>
                    <a:pt x="168" y="0"/>
                    <a:pt x="168" y="0"/>
                  </a:cubicBezTo>
                  <a:cubicBezTo>
                    <a:pt x="168" y="25"/>
                    <a:pt x="168" y="25"/>
                    <a:pt x="168" y="25"/>
                  </a:cubicBezTo>
                  <a:cubicBezTo>
                    <a:pt x="196" y="25"/>
                    <a:pt x="196" y="25"/>
                    <a:pt x="196" y="25"/>
                  </a:cubicBezTo>
                  <a:cubicBezTo>
                    <a:pt x="196" y="114"/>
                    <a:pt x="196" y="114"/>
                    <a:pt x="196" y="114"/>
                  </a:cubicBezTo>
                  <a:lnTo>
                    <a:pt x="59" y="114"/>
                  </a:lnTo>
                  <a:close/>
                  <a:moveTo>
                    <a:pt x="996" y="248"/>
                  </a:moveTo>
                  <a:cubicBezTo>
                    <a:pt x="971" y="248"/>
                    <a:pt x="971" y="248"/>
                    <a:pt x="971" y="248"/>
                  </a:cubicBezTo>
                  <a:cubicBezTo>
                    <a:pt x="971" y="163"/>
                    <a:pt x="971" y="163"/>
                    <a:pt x="971" y="163"/>
                  </a:cubicBezTo>
                  <a:cubicBezTo>
                    <a:pt x="971" y="124"/>
                    <a:pt x="991" y="104"/>
                    <a:pt x="1026" y="104"/>
                  </a:cubicBezTo>
                  <a:cubicBezTo>
                    <a:pt x="1058" y="104"/>
                    <a:pt x="1078" y="124"/>
                    <a:pt x="1078" y="163"/>
                  </a:cubicBezTo>
                  <a:cubicBezTo>
                    <a:pt x="1078" y="248"/>
                    <a:pt x="1078" y="248"/>
                    <a:pt x="1078" y="248"/>
                  </a:cubicBezTo>
                  <a:cubicBezTo>
                    <a:pt x="1053" y="248"/>
                    <a:pt x="1053" y="248"/>
                    <a:pt x="1053" y="248"/>
                  </a:cubicBezTo>
                  <a:cubicBezTo>
                    <a:pt x="1053" y="273"/>
                    <a:pt x="1053" y="273"/>
                    <a:pt x="1053" y="273"/>
                  </a:cubicBezTo>
                  <a:cubicBezTo>
                    <a:pt x="1134" y="273"/>
                    <a:pt x="1134" y="273"/>
                    <a:pt x="1134" y="273"/>
                  </a:cubicBezTo>
                  <a:cubicBezTo>
                    <a:pt x="1134" y="248"/>
                    <a:pt x="1134" y="248"/>
                    <a:pt x="1134" y="248"/>
                  </a:cubicBezTo>
                  <a:cubicBezTo>
                    <a:pt x="1109" y="248"/>
                    <a:pt x="1109" y="248"/>
                    <a:pt x="1109" y="248"/>
                  </a:cubicBezTo>
                  <a:cubicBezTo>
                    <a:pt x="1109" y="163"/>
                    <a:pt x="1109" y="163"/>
                    <a:pt x="1109" y="163"/>
                  </a:cubicBezTo>
                  <a:cubicBezTo>
                    <a:pt x="1109" y="117"/>
                    <a:pt x="1081" y="79"/>
                    <a:pt x="1030" y="79"/>
                  </a:cubicBezTo>
                  <a:cubicBezTo>
                    <a:pt x="1003" y="79"/>
                    <a:pt x="983" y="89"/>
                    <a:pt x="971" y="105"/>
                  </a:cubicBezTo>
                  <a:cubicBezTo>
                    <a:pt x="971" y="0"/>
                    <a:pt x="971" y="0"/>
                    <a:pt x="971" y="0"/>
                  </a:cubicBezTo>
                  <a:cubicBezTo>
                    <a:pt x="915" y="0"/>
                    <a:pt x="915" y="0"/>
                    <a:pt x="915" y="0"/>
                  </a:cubicBezTo>
                  <a:cubicBezTo>
                    <a:pt x="915" y="24"/>
                    <a:pt x="915" y="24"/>
                    <a:pt x="915" y="24"/>
                  </a:cubicBezTo>
                  <a:cubicBezTo>
                    <a:pt x="940" y="24"/>
                    <a:pt x="940" y="24"/>
                    <a:pt x="940" y="24"/>
                  </a:cubicBezTo>
                  <a:cubicBezTo>
                    <a:pt x="940" y="248"/>
                    <a:pt x="940" y="248"/>
                    <a:pt x="940" y="248"/>
                  </a:cubicBezTo>
                  <a:cubicBezTo>
                    <a:pt x="915" y="248"/>
                    <a:pt x="915" y="248"/>
                    <a:pt x="915" y="248"/>
                  </a:cubicBezTo>
                  <a:cubicBezTo>
                    <a:pt x="915" y="273"/>
                    <a:pt x="915" y="273"/>
                    <a:pt x="915" y="273"/>
                  </a:cubicBezTo>
                  <a:cubicBezTo>
                    <a:pt x="996" y="273"/>
                    <a:pt x="996" y="273"/>
                    <a:pt x="996" y="273"/>
                  </a:cubicBezTo>
                  <a:lnTo>
                    <a:pt x="996" y="248"/>
                  </a:lnTo>
                  <a:close/>
                  <a:moveTo>
                    <a:pt x="514" y="178"/>
                  </a:moveTo>
                  <a:cubicBezTo>
                    <a:pt x="514" y="135"/>
                    <a:pt x="542" y="104"/>
                    <a:pt x="580" y="104"/>
                  </a:cubicBezTo>
                  <a:cubicBezTo>
                    <a:pt x="619" y="104"/>
                    <a:pt x="646" y="136"/>
                    <a:pt x="646" y="178"/>
                  </a:cubicBezTo>
                  <a:cubicBezTo>
                    <a:pt x="646" y="221"/>
                    <a:pt x="619" y="252"/>
                    <a:pt x="580" y="252"/>
                  </a:cubicBezTo>
                  <a:cubicBezTo>
                    <a:pt x="542" y="252"/>
                    <a:pt x="514" y="221"/>
                    <a:pt x="514" y="178"/>
                  </a:cubicBezTo>
                  <a:moveTo>
                    <a:pt x="366" y="104"/>
                  </a:moveTo>
                  <a:cubicBezTo>
                    <a:pt x="406" y="104"/>
                    <a:pt x="427" y="133"/>
                    <a:pt x="430" y="164"/>
                  </a:cubicBezTo>
                  <a:cubicBezTo>
                    <a:pt x="299" y="164"/>
                    <a:pt x="299" y="164"/>
                    <a:pt x="299" y="164"/>
                  </a:cubicBezTo>
                  <a:cubicBezTo>
                    <a:pt x="302" y="130"/>
                    <a:pt x="326" y="104"/>
                    <a:pt x="366" y="104"/>
                  </a:cubicBezTo>
                  <a:moveTo>
                    <a:pt x="859" y="224"/>
                  </a:moveTo>
                  <a:cubicBezTo>
                    <a:pt x="859" y="109"/>
                    <a:pt x="859" y="109"/>
                    <a:pt x="859" y="109"/>
                  </a:cubicBezTo>
                  <a:cubicBezTo>
                    <a:pt x="897" y="109"/>
                    <a:pt x="897" y="109"/>
                    <a:pt x="897" y="109"/>
                  </a:cubicBezTo>
                  <a:cubicBezTo>
                    <a:pt x="897" y="84"/>
                    <a:pt x="897" y="84"/>
                    <a:pt x="897" y="84"/>
                  </a:cubicBezTo>
                  <a:cubicBezTo>
                    <a:pt x="859" y="84"/>
                    <a:pt x="859" y="84"/>
                    <a:pt x="859" y="84"/>
                  </a:cubicBezTo>
                  <a:cubicBezTo>
                    <a:pt x="859" y="36"/>
                    <a:pt x="859" y="36"/>
                    <a:pt x="859" y="36"/>
                  </a:cubicBezTo>
                  <a:cubicBezTo>
                    <a:pt x="829" y="36"/>
                    <a:pt x="829" y="36"/>
                    <a:pt x="829" y="36"/>
                  </a:cubicBezTo>
                  <a:cubicBezTo>
                    <a:pt x="829" y="84"/>
                    <a:pt x="829" y="84"/>
                    <a:pt x="829" y="84"/>
                  </a:cubicBezTo>
                  <a:cubicBezTo>
                    <a:pt x="799" y="84"/>
                    <a:pt x="799" y="84"/>
                    <a:pt x="799" y="84"/>
                  </a:cubicBezTo>
                  <a:cubicBezTo>
                    <a:pt x="799" y="109"/>
                    <a:pt x="799" y="109"/>
                    <a:pt x="799" y="109"/>
                  </a:cubicBezTo>
                  <a:cubicBezTo>
                    <a:pt x="829" y="109"/>
                    <a:pt x="829" y="109"/>
                    <a:pt x="829" y="109"/>
                  </a:cubicBezTo>
                  <a:cubicBezTo>
                    <a:pt x="829" y="225"/>
                    <a:pt x="829" y="225"/>
                    <a:pt x="829" y="225"/>
                  </a:cubicBezTo>
                  <a:cubicBezTo>
                    <a:pt x="829" y="259"/>
                    <a:pt x="844" y="275"/>
                    <a:pt x="879" y="275"/>
                  </a:cubicBezTo>
                  <a:cubicBezTo>
                    <a:pt x="884" y="275"/>
                    <a:pt x="893" y="274"/>
                    <a:pt x="897" y="273"/>
                  </a:cubicBezTo>
                  <a:cubicBezTo>
                    <a:pt x="897" y="248"/>
                    <a:pt x="897" y="248"/>
                    <a:pt x="897" y="248"/>
                  </a:cubicBezTo>
                  <a:cubicBezTo>
                    <a:pt x="892" y="249"/>
                    <a:pt x="886" y="249"/>
                    <a:pt x="882" y="249"/>
                  </a:cubicBezTo>
                  <a:cubicBezTo>
                    <a:pt x="866" y="249"/>
                    <a:pt x="859" y="244"/>
                    <a:pt x="859" y="224"/>
                  </a:cubicBezTo>
                  <a:moveTo>
                    <a:pt x="783" y="275"/>
                  </a:moveTo>
                  <a:cubicBezTo>
                    <a:pt x="789" y="275"/>
                    <a:pt x="797" y="274"/>
                    <a:pt x="801" y="273"/>
                  </a:cubicBezTo>
                  <a:cubicBezTo>
                    <a:pt x="801" y="248"/>
                    <a:pt x="801" y="248"/>
                    <a:pt x="801" y="248"/>
                  </a:cubicBezTo>
                  <a:cubicBezTo>
                    <a:pt x="795" y="249"/>
                    <a:pt x="791" y="249"/>
                    <a:pt x="787" y="249"/>
                  </a:cubicBezTo>
                  <a:cubicBezTo>
                    <a:pt x="774" y="249"/>
                    <a:pt x="768" y="243"/>
                    <a:pt x="768" y="222"/>
                  </a:cubicBezTo>
                  <a:cubicBezTo>
                    <a:pt x="768" y="0"/>
                    <a:pt x="768" y="0"/>
                    <a:pt x="768" y="0"/>
                  </a:cubicBezTo>
                  <a:cubicBezTo>
                    <a:pt x="712" y="0"/>
                    <a:pt x="712" y="0"/>
                    <a:pt x="712" y="0"/>
                  </a:cubicBezTo>
                  <a:cubicBezTo>
                    <a:pt x="712" y="24"/>
                    <a:pt x="712" y="24"/>
                    <a:pt x="712" y="24"/>
                  </a:cubicBezTo>
                  <a:cubicBezTo>
                    <a:pt x="737" y="24"/>
                    <a:pt x="737" y="24"/>
                    <a:pt x="737" y="24"/>
                  </a:cubicBezTo>
                  <a:cubicBezTo>
                    <a:pt x="737" y="224"/>
                    <a:pt x="737" y="224"/>
                    <a:pt x="737" y="224"/>
                  </a:cubicBezTo>
                  <a:cubicBezTo>
                    <a:pt x="737" y="257"/>
                    <a:pt x="751" y="275"/>
                    <a:pt x="783" y="27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3F3F3F"/>
                </a:solidFill>
                <a:effectLst/>
                <a:uLnTx/>
                <a:uFillTx/>
                <a:latin typeface="+mn-lt"/>
              </a:endParaRPr>
            </a:p>
          </p:txBody>
        </p:sp>
        <p:sp>
          <p:nvSpPr>
            <p:cNvPr id="14" name="Freeform 8">
              <a:extLst>
                <a:ext uri="{FF2B5EF4-FFF2-40B4-BE49-F238E27FC236}">
                  <a16:creationId xmlns:a16="http://schemas.microsoft.com/office/drawing/2014/main" id="{D958FC95-7F0F-491F-8DC3-06F8BACBFE15}"/>
                </a:ext>
              </a:extLst>
            </p:cNvPr>
            <p:cNvSpPr>
              <a:spLocks/>
            </p:cNvSpPr>
            <p:nvPr/>
          </p:nvSpPr>
          <p:spPr bwMode="auto">
            <a:xfrm>
              <a:off x="4777202" y="1504398"/>
              <a:ext cx="1030288" cy="1231900"/>
            </a:xfrm>
            <a:custGeom>
              <a:avLst/>
              <a:gdLst>
                <a:gd name="T0" fmla="*/ 85 w 243"/>
                <a:gd name="T1" fmla="*/ 195 h 288"/>
                <a:gd name="T2" fmla="*/ 125 w 243"/>
                <a:gd name="T3" fmla="*/ 223 h 288"/>
                <a:gd name="T4" fmla="*/ 158 w 243"/>
                <a:gd name="T5" fmla="*/ 203 h 288"/>
                <a:gd name="T6" fmla="*/ 110 w 243"/>
                <a:gd name="T7" fmla="*/ 176 h 288"/>
                <a:gd name="T8" fmla="*/ 36 w 243"/>
                <a:gd name="T9" fmla="*/ 150 h 288"/>
                <a:gd name="T10" fmla="*/ 5 w 243"/>
                <a:gd name="T11" fmla="*/ 87 h 288"/>
                <a:gd name="T12" fmla="*/ 119 w 243"/>
                <a:gd name="T13" fmla="*/ 0 h 288"/>
                <a:gd name="T14" fmla="*/ 236 w 243"/>
                <a:gd name="T15" fmla="*/ 86 h 288"/>
                <a:gd name="T16" fmla="*/ 153 w 243"/>
                <a:gd name="T17" fmla="*/ 86 h 288"/>
                <a:gd name="T18" fmla="*/ 118 w 243"/>
                <a:gd name="T19" fmla="*/ 62 h 288"/>
                <a:gd name="T20" fmla="*/ 90 w 243"/>
                <a:gd name="T21" fmla="*/ 80 h 288"/>
                <a:gd name="T22" fmla="*/ 130 w 243"/>
                <a:gd name="T23" fmla="*/ 104 h 288"/>
                <a:gd name="T24" fmla="*/ 208 w 243"/>
                <a:gd name="T25" fmla="*/ 130 h 288"/>
                <a:gd name="T26" fmla="*/ 243 w 243"/>
                <a:gd name="T27" fmla="*/ 194 h 288"/>
                <a:gd name="T28" fmla="*/ 122 w 243"/>
                <a:gd name="T29" fmla="*/ 288 h 288"/>
                <a:gd name="T30" fmla="*/ 0 w 243"/>
                <a:gd name="T31" fmla="*/ 195 h 288"/>
                <a:gd name="T32" fmla="*/ 85 w 243"/>
                <a:gd name="T33" fmla="*/ 195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288">
                  <a:moveTo>
                    <a:pt x="85" y="195"/>
                  </a:moveTo>
                  <a:cubicBezTo>
                    <a:pt x="90" y="216"/>
                    <a:pt x="101" y="223"/>
                    <a:pt x="125" y="223"/>
                  </a:cubicBezTo>
                  <a:cubicBezTo>
                    <a:pt x="146" y="223"/>
                    <a:pt x="158" y="215"/>
                    <a:pt x="158" y="203"/>
                  </a:cubicBezTo>
                  <a:cubicBezTo>
                    <a:pt x="158" y="186"/>
                    <a:pt x="142" y="185"/>
                    <a:pt x="110" y="176"/>
                  </a:cubicBezTo>
                  <a:cubicBezTo>
                    <a:pt x="72" y="166"/>
                    <a:pt x="48" y="158"/>
                    <a:pt x="36" y="150"/>
                  </a:cubicBezTo>
                  <a:cubicBezTo>
                    <a:pt x="15" y="135"/>
                    <a:pt x="5" y="114"/>
                    <a:pt x="5" y="87"/>
                  </a:cubicBezTo>
                  <a:cubicBezTo>
                    <a:pt x="5" y="34"/>
                    <a:pt x="47" y="0"/>
                    <a:pt x="119" y="0"/>
                  </a:cubicBezTo>
                  <a:cubicBezTo>
                    <a:pt x="189" y="0"/>
                    <a:pt x="231" y="31"/>
                    <a:pt x="236" y="86"/>
                  </a:cubicBezTo>
                  <a:cubicBezTo>
                    <a:pt x="153" y="86"/>
                    <a:pt x="153" y="86"/>
                    <a:pt x="153" y="86"/>
                  </a:cubicBezTo>
                  <a:cubicBezTo>
                    <a:pt x="150" y="70"/>
                    <a:pt x="139" y="62"/>
                    <a:pt x="118" y="62"/>
                  </a:cubicBezTo>
                  <a:cubicBezTo>
                    <a:pt x="99" y="62"/>
                    <a:pt x="90" y="68"/>
                    <a:pt x="90" y="80"/>
                  </a:cubicBezTo>
                  <a:cubicBezTo>
                    <a:pt x="90" y="95"/>
                    <a:pt x="104" y="98"/>
                    <a:pt x="130" y="104"/>
                  </a:cubicBezTo>
                  <a:cubicBezTo>
                    <a:pt x="164" y="113"/>
                    <a:pt x="191" y="119"/>
                    <a:pt x="208" y="130"/>
                  </a:cubicBezTo>
                  <a:cubicBezTo>
                    <a:pt x="232" y="146"/>
                    <a:pt x="243" y="166"/>
                    <a:pt x="243" y="194"/>
                  </a:cubicBezTo>
                  <a:cubicBezTo>
                    <a:pt x="243" y="253"/>
                    <a:pt x="201" y="288"/>
                    <a:pt x="122" y="288"/>
                  </a:cubicBezTo>
                  <a:cubicBezTo>
                    <a:pt x="48" y="288"/>
                    <a:pt x="6" y="253"/>
                    <a:pt x="0" y="195"/>
                  </a:cubicBezTo>
                  <a:lnTo>
                    <a:pt x="85" y="1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3F3F3F"/>
                </a:solidFill>
                <a:effectLst/>
                <a:uLnTx/>
                <a:uFillTx/>
                <a:latin typeface="+mn-lt"/>
              </a:endParaRPr>
            </a:p>
          </p:txBody>
        </p:sp>
        <p:sp>
          <p:nvSpPr>
            <p:cNvPr id="16" name="Freeform 9">
              <a:extLst>
                <a:ext uri="{FF2B5EF4-FFF2-40B4-BE49-F238E27FC236}">
                  <a16:creationId xmlns:a16="http://schemas.microsoft.com/office/drawing/2014/main" id="{60CEC3B9-4063-48FC-90DC-4CDE63069C84}"/>
                </a:ext>
              </a:extLst>
            </p:cNvPr>
            <p:cNvSpPr>
              <a:spLocks/>
            </p:cNvSpPr>
            <p:nvPr/>
          </p:nvSpPr>
          <p:spPr bwMode="auto">
            <a:xfrm>
              <a:off x="2627727" y="1504398"/>
              <a:ext cx="1147763" cy="1231900"/>
            </a:xfrm>
            <a:custGeom>
              <a:avLst/>
              <a:gdLst>
                <a:gd name="T0" fmla="*/ 271 w 271"/>
                <a:gd name="T1" fmla="*/ 174 h 288"/>
                <a:gd name="T2" fmla="*/ 140 w 271"/>
                <a:gd name="T3" fmla="*/ 288 h 288"/>
                <a:gd name="T4" fmla="*/ 0 w 271"/>
                <a:gd name="T5" fmla="*/ 144 h 288"/>
                <a:gd name="T6" fmla="*/ 139 w 271"/>
                <a:gd name="T7" fmla="*/ 0 h 288"/>
                <a:gd name="T8" fmla="*/ 269 w 271"/>
                <a:gd name="T9" fmla="*/ 111 h 288"/>
                <a:gd name="T10" fmla="*/ 186 w 271"/>
                <a:gd name="T11" fmla="*/ 111 h 288"/>
                <a:gd name="T12" fmla="*/ 140 w 271"/>
                <a:gd name="T13" fmla="*/ 68 h 288"/>
                <a:gd name="T14" fmla="*/ 88 w 271"/>
                <a:gd name="T15" fmla="*/ 144 h 288"/>
                <a:gd name="T16" fmla="*/ 142 w 271"/>
                <a:gd name="T17" fmla="*/ 220 h 288"/>
                <a:gd name="T18" fmla="*/ 188 w 271"/>
                <a:gd name="T19" fmla="*/ 174 h 288"/>
                <a:gd name="T20" fmla="*/ 271 w 271"/>
                <a:gd name="T21" fmla="*/ 17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1" h="288">
                  <a:moveTo>
                    <a:pt x="271" y="174"/>
                  </a:moveTo>
                  <a:cubicBezTo>
                    <a:pt x="266" y="246"/>
                    <a:pt x="219" y="288"/>
                    <a:pt x="140" y="288"/>
                  </a:cubicBezTo>
                  <a:cubicBezTo>
                    <a:pt x="53" y="288"/>
                    <a:pt x="0" y="233"/>
                    <a:pt x="0" y="144"/>
                  </a:cubicBezTo>
                  <a:cubicBezTo>
                    <a:pt x="0" y="55"/>
                    <a:pt x="54" y="0"/>
                    <a:pt x="139" y="0"/>
                  </a:cubicBezTo>
                  <a:cubicBezTo>
                    <a:pt x="218" y="0"/>
                    <a:pt x="264" y="40"/>
                    <a:pt x="269" y="111"/>
                  </a:cubicBezTo>
                  <a:cubicBezTo>
                    <a:pt x="186" y="111"/>
                    <a:pt x="186" y="111"/>
                    <a:pt x="186" y="111"/>
                  </a:cubicBezTo>
                  <a:cubicBezTo>
                    <a:pt x="183" y="83"/>
                    <a:pt x="168" y="68"/>
                    <a:pt x="140" y="68"/>
                  </a:cubicBezTo>
                  <a:cubicBezTo>
                    <a:pt x="105" y="68"/>
                    <a:pt x="88" y="94"/>
                    <a:pt x="88" y="144"/>
                  </a:cubicBezTo>
                  <a:cubicBezTo>
                    <a:pt x="88" y="194"/>
                    <a:pt x="107" y="220"/>
                    <a:pt x="142" y="220"/>
                  </a:cubicBezTo>
                  <a:cubicBezTo>
                    <a:pt x="169" y="220"/>
                    <a:pt x="186" y="204"/>
                    <a:pt x="188" y="174"/>
                  </a:cubicBezTo>
                  <a:lnTo>
                    <a:pt x="271"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3F3F3F"/>
                </a:solidFill>
                <a:effectLst/>
                <a:uLnTx/>
                <a:uFillTx/>
                <a:latin typeface="+mn-lt"/>
              </a:endParaRPr>
            </a:p>
          </p:txBody>
        </p:sp>
        <p:sp>
          <p:nvSpPr>
            <p:cNvPr id="17" name="Freeform 10">
              <a:extLst>
                <a:ext uri="{FF2B5EF4-FFF2-40B4-BE49-F238E27FC236}">
                  <a16:creationId xmlns:a16="http://schemas.microsoft.com/office/drawing/2014/main" id="{ACB778AF-4452-4D00-A46E-1FA80ABA89DB}"/>
                </a:ext>
              </a:extLst>
            </p:cNvPr>
            <p:cNvSpPr>
              <a:spLocks/>
            </p:cNvSpPr>
            <p:nvPr/>
          </p:nvSpPr>
          <p:spPr bwMode="auto">
            <a:xfrm>
              <a:off x="3696115" y="1539323"/>
              <a:ext cx="1144588" cy="1163638"/>
            </a:xfrm>
            <a:custGeom>
              <a:avLst/>
              <a:gdLst>
                <a:gd name="T0" fmla="*/ 0 w 721"/>
                <a:gd name="T1" fmla="*/ 0 h 733"/>
                <a:gd name="T2" fmla="*/ 237 w 721"/>
                <a:gd name="T3" fmla="*/ 0 h 733"/>
                <a:gd name="T4" fmla="*/ 360 w 721"/>
                <a:gd name="T5" fmla="*/ 474 h 733"/>
                <a:gd name="T6" fmla="*/ 491 w 721"/>
                <a:gd name="T7" fmla="*/ 0 h 733"/>
                <a:gd name="T8" fmla="*/ 721 w 721"/>
                <a:gd name="T9" fmla="*/ 0 h 733"/>
                <a:gd name="T10" fmla="*/ 478 w 721"/>
                <a:gd name="T11" fmla="*/ 733 h 733"/>
                <a:gd name="T12" fmla="*/ 245 w 721"/>
                <a:gd name="T13" fmla="*/ 733 h 733"/>
                <a:gd name="T14" fmla="*/ 0 w 721"/>
                <a:gd name="T15" fmla="*/ 0 h 7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1" h="733">
                  <a:moveTo>
                    <a:pt x="0" y="0"/>
                  </a:moveTo>
                  <a:lnTo>
                    <a:pt x="237" y="0"/>
                  </a:lnTo>
                  <a:lnTo>
                    <a:pt x="360" y="474"/>
                  </a:lnTo>
                  <a:lnTo>
                    <a:pt x="491" y="0"/>
                  </a:lnTo>
                  <a:lnTo>
                    <a:pt x="721" y="0"/>
                  </a:lnTo>
                  <a:lnTo>
                    <a:pt x="478" y="733"/>
                  </a:lnTo>
                  <a:lnTo>
                    <a:pt x="245" y="73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3F3F3F"/>
                </a:solidFill>
                <a:effectLst/>
                <a:uLnTx/>
                <a:uFillTx/>
                <a:latin typeface="+mn-lt"/>
              </a:endParaRPr>
            </a:p>
          </p:txBody>
        </p:sp>
        <p:sp>
          <p:nvSpPr>
            <p:cNvPr id="18" name="Freeform 11">
              <a:extLst>
                <a:ext uri="{FF2B5EF4-FFF2-40B4-BE49-F238E27FC236}">
                  <a16:creationId xmlns:a16="http://schemas.microsoft.com/office/drawing/2014/main" id="{52616A00-1107-4114-9319-20AF55350A06}"/>
                </a:ext>
              </a:extLst>
            </p:cNvPr>
            <p:cNvSpPr>
              <a:spLocks/>
            </p:cNvSpPr>
            <p:nvPr/>
          </p:nvSpPr>
          <p:spPr bwMode="auto">
            <a:xfrm>
              <a:off x="1011652" y="1504398"/>
              <a:ext cx="1500188" cy="1231900"/>
            </a:xfrm>
            <a:custGeom>
              <a:avLst/>
              <a:gdLst>
                <a:gd name="T0" fmla="*/ 101 w 354"/>
                <a:gd name="T1" fmla="*/ 0 h 288"/>
                <a:gd name="T2" fmla="*/ 73 w 354"/>
                <a:gd name="T3" fmla="*/ 12 h 288"/>
                <a:gd name="T4" fmla="*/ 15 w 354"/>
                <a:gd name="T5" fmla="*/ 69 h 288"/>
                <a:gd name="T6" fmla="*/ 15 w 354"/>
                <a:gd name="T7" fmla="*/ 127 h 288"/>
                <a:gd name="T8" fmla="*/ 177 w 354"/>
                <a:gd name="T9" fmla="*/ 288 h 288"/>
                <a:gd name="T10" fmla="*/ 338 w 354"/>
                <a:gd name="T11" fmla="*/ 127 h 288"/>
                <a:gd name="T12" fmla="*/ 338 w 354"/>
                <a:gd name="T13" fmla="*/ 69 h 288"/>
                <a:gd name="T14" fmla="*/ 281 w 354"/>
                <a:gd name="T15" fmla="*/ 12 h 288"/>
                <a:gd name="T16" fmla="*/ 252 w 354"/>
                <a:gd name="T17" fmla="*/ 0 h 288"/>
                <a:gd name="T18" fmla="*/ 224 w 354"/>
                <a:gd name="T19" fmla="*/ 12 h 288"/>
                <a:gd name="T20" fmla="*/ 177 w 354"/>
                <a:gd name="T21" fmla="*/ 59 h 288"/>
                <a:gd name="T22" fmla="*/ 130 w 354"/>
                <a:gd name="T23" fmla="*/ 12 h 288"/>
                <a:gd name="T24" fmla="*/ 101 w 354"/>
                <a:gd name="T25"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4" h="288">
                  <a:moveTo>
                    <a:pt x="101" y="0"/>
                  </a:moveTo>
                  <a:cubicBezTo>
                    <a:pt x="91" y="0"/>
                    <a:pt x="80" y="4"/>
                    <a:pt x="73" y="12"/>
                  </a:cubicBezTo>
                  <a:cubicBezTo>
                    <a:pt x="15" y="69"/>
                    <a:pt x="15" y="69"/>
                    <a:pt x="15" y="69"/>
                  </a:cubicBezTo>
                  <a:cubicBezTo>
                    <a:pt x="0" y="85"/>
                    <a:pt x="0" y="111"/>
                    <a:pt x="15" y="127"/>
                  </a:cubicBezTo>
                  <a:cubicBezTo>
                    <a:pt x="177" y="288"/>
                    <a:pt x="177" y="288"/>
                    <a:pt x="177" y="288"/>
                  </a:cubicBezTo>
                  <a:cubicBezTo>
                    <a:pt x="338" y="127"/>
                    <a:pt x="338" y="127"/>
                    <a:pt x="338" y="127"/>
                  </a:cubicBezTo>
                  <a:cubicBezTo>
                    <a:pt x="354" y="111"/>
                    <a:pt x="354" y="85"/>
                    <a:pt x="338" y="69"/>
                  </a:cubicBezTo>
                  <a:cubicBezTo>
                    <a:pt x="281" y="12"/>
                    <a:pt x="281" y="12"/>
                    <a:pt x="281" y="12"/>
                  </a:cubicBezTo>
                  <a:cubicBezTo>
                    <a:pt x="273" y="4"/>
                    <a:pt x="263" y="0"/>
                    <a:pt x="252" y="0"/>
                  </a:cubicBezTo>
                  <a:cubicBezTo>
                    <a:pt x="242" y="0"/>
                    <a:pt x="232" y="4"/>
                    <a:pt x="224" y="12"/>
                  </a:cubicBezTo>
                  <a:cubicBezTo>
                    <a:pt x="177" y="59"/>
                    <a:pt x="177" y="59"/>
                    <a:pt x="177" y="59"/>
                  </a:cubicBezTo>
                  <a:cubicBezTo>
                    <a:pt x="130" y="12"/>
                    <a:pt x="130" y="12"/>
                    <a:pt x="130" y="12"/>
                  </a:cubicBezTo>
                  <a:cubicBezTo>
                    <a:pt x="122" y="4"/>
                    <a:pt x="111" y="0"/>
                    <a:pt x="10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3F3F3F"/>
                </a:solidFill>
                <a:effectLst/>
                <a:uLnTx/>
                <a:uFillTx/>
                <a:latin typeface="+mn-lt"/>
              </a:endParaRPr>
            </a:p>
          </p:txBody>
        </p:sp>
        <p:sp>
          <p:nvSpPr>
            <p:cNvPr id="19" name="Freeform 12">
              <a:extLst>
                <a:ext uri="{FF2B5EF4-FFF2-40B4-BE49-F238E27FC236}">
                  <a16:creationId xmlns:a16="http://schemas.microsoft.com/office/drawing/2014/main" id="{7C96DD26-9A69-4431-91BB-3F67E41B5D6B}"/>
                </a:ext>
              </a:extLst>
            </p:cNvPr>
            <p:cNvSpPr>
              <a:spLocks noEditPoints="1"/>
            </p:cNvSpPr>
            <p:nvPr/>
          </p:nvSpPr>
          <p:spPr bwMode="auto">
            <a:xfrm>
              <a:off x="10806527" y="2471186"/>
              <a:ext cx="233363" cy="239713"/>
            </a:xfrm>
            <a:custGeom>
              <a:avLst/>
              <a:gdLst>
                <a:gd name="T0" fmla="*/ 27 w 55"/>
                <a:gd name="T1" fmla="*/ 56 h 56"/>
                <a:gd name="T2" fmla="*/ 0 w 55"/>
                <a:gd name="T3" fmla="*/ 28 h 56"/>
                <a:gd name="T4" fmla="*/ 27 w 55"/>
                <a:gd name="T5" fmla="*/ 0 h 56"/>
                <a:gd name="T6" fmla="*/ 55 w 55"/>
                <a:gd name="T7" fmla="*/ 28 h 56"/>
                <a:gd name="T8" fmla="*/ 27 w 55"/>
                <a:gd name="T9" fmla="*/ 56 h 56"/>
                <a:gd name="T10" fmla="*/ 27 w 55"/>
                <a:gd name="T11" fmla="*/ 5 h 56"/>
                <a:gd name="T12" fmla="*/ 6 w 55"/>
                <a:gd name="T13" fmla="*/ 28 h 56"/>
                <a:gd name="T14" fmla="*/ 27 w 55"/>
                <a:gd name="T15" fmla="*/ 51 h 56"/>
                <a:gd name="T16" fmla="*/ 49 w 55"/>
                <a:gd name="T17" fmla="*/ 28 h 56"/>
                <a:gd name="T18" fmla="*/ 27 w 55"/>
                <a:gd name="T19" fmla="*/ 5 h 56"/>
                <a:gd name="T20" fmla="*/ 22 w 55"/>
                <a:gd name="T21" fmla="*/ 44 h 56"/>
                <a:gd name="T22" fmla="*/ 16 w 55"/>
                <a:gd name="T23" fmla="*/ 44 h 56"/>
                <a:gd name="T24" fmla="*/ 16 w 55"/>
                <a:gd name="T25" fmla="*/ 13 h 56"/>
                <a:gd name="T26" fmla="*/ 28 w 55"/>
                <a:gd name="T27" fmla="*/ 13 h 56"/>
                <a:gd name="T28" fmla="*/ 40 w 55"/>
                <a:gd name="T29" fmla="*/ 22 h 56"/>
                <a:gd name="T30" fmla="*/ 31 w 55"/>
                <a:gd name="T31" fmla="*/ 30 h 56"/>
                <a:gd name="T32" fmla="*/ 40 w 55"/>
                <a:gd name="T33" fmla="*/ 44 h 56"/>
                <a:gd name="T34" fmla="*/ 34 w 55"/>
                <a:gd name="T35" fmla="*/ 44 h 56"/>
                <a:gd name="T36" fmla="*/ 26 w 55"/>
                <a:gd name="T37" fmla="*/ 31 h 56"/>
                <a:gd name="T38" fmla="*/ 22 w 55"/>
                <a:gd name="T39" fmla="*/ 31 h 56"/>
                <a:gd name="T40" fmla="*/ 22 w 55"/>
                <a:gd name="T41" fmla="*/ 44 h 56"/>
                <a:gd name="T42" fmla="*/ 27 w 55"/>
                <a:gd name="T43" fmla="*/ 26 h 56"/>
                <a:gd name="T44" fmla="*/ 34 w 55"/>
                <a:gd name="T45" fmla="*/ 21 h 56"/>
                <a:gd name="T46" fmla="*/ 28 w 55"/>
                <a:gd name="T47" fmla="*/ 17 h 56"/>
                <a:gd name="T48" fmla="*/ 22 w 55"/>
                <a:gd name="T49" fmla="*/ 17 h 56"/>
                <a:gd name="T50" fmla="*/ 22 w 55"/>
                <a:gd name="T51" fmla="*/ 26 h 56"/>
                <a:gd name="T52" fmla="*/ 27 w 55"/>
                <a:gd name="T53" fmla="*/ 2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56">
                  <a:moveTo>
                    <a:pt x="27" y="56"/>
                  </a:moveTo>
                  <a:cubicBezTo>
                    <a:pt x="11" y="56"/>
                    <a:pt x="0" y="44"/>
                    <a:pt x="0" y="28"/>
                  </a:cubicBezTo>
                  <a:cubicBezTo>
                    <a:pt x="0" y="11"/>
                    <a:pt x="12" y="0"/>
                    <a:pt x="27" y="0"/>
                  </a:cubicBezTo>
                  <a:cubicBezTo>
                    <a:pt x="42" y="0"/>
                    <a:pt x="55" y="11"/>
                    <a:pt x="55" y="28"/>
                  </a:cubicBezTo>
                  <a:cubicBezTo>
                    <a:pt x="55" y="45"/>
                    <a:pt x="42" y="56"/>
                    <a:pt x="27" y="56"/>
                  </a:cubicBezTo>
                  <a:close/>
                  <a:moveTo>
                    <a:pt x="27" y="5"/>
                  </a:moveTo>
                  <a:cubicBezTo>
                    <a:pt x="15" y="5"/>
                    <a:pt x="6" y="14"/>
                    <a:pt x="6" y="28"/>
                  </a:cubicBezTo>
                  <a:cubicBezTo>
                    <a:pt x="6" y="41"/>
                    <a:pt x="14" y="51"/>
                    <a:pt x="27" y="51"/>
                  </a:cubicBezTo>
                  <a:cubicBezTo>
                    <a:pt x="39" y="51"/>
                    <a:pt x="49" y="42"/>
                    <a:pt x="49" y="28"/>
                  </a:cubicBezTo>
                  <a:cubicBezTo>
                    <a:pt x="49" y="14"/>
                    <a:pt x="39" y="5"/>
                    <a:pt x="27" y="5"/>
                  </a:cubicBezTo>
                  <a:close/>
                  <a:moveTo>
                    <a:pt x="22" y="44"/>
                  </a:moveTo>
                  <a:cubicBezTo>
                    <a:pt x="16" y="44"/>
                    <a:pt x="16" y="44"/>
                    <a:pt x="16" y="44"/>
                  </a:cubicBezTo>
                  <a:cubicBezTo>
                    <a:pt x="16" y="13"/>
                    <a:pt x="16" y="13"/>
                    <a:pt x="16" y="13"/>
                  </a:cubicBezTo>
                  <a:cubicBezTo>
                    <a:pt x="28" y="13"/>
                    <a:pt x="28" y="13"/>
                    <a:pt x="28" y="13"/>
                  </a:cubicBezTo>
                  <a:cubicBezTo>
                    <a:pt x="36" y="13"/>
                    <a:pt x="40" y="16"/>
                    <a:pt x="40" y="22"/>
                  </a:cubicBezTo>
                  <a:cubicBezTo>
                    <a:pt x="40" y="27"/>
                    <a:pt x="36" y="30"/>
                    <a:pt x="31" y="30"/>
                  </a:cubicBezTo>
                  <a:cubicBezTo>
                    <a:pt x="40" y="44"/>
                    <a:pt x="40" y="44"/>
                    <a:pt x="40" y="44"/>
                  </a:cubicBezTo>
                  <a:cubicBezTo>
                    <a:pt x="34" y="44"/>
                    <a:pt x="34" y="44"/>
                    <a:pt x="34" y="44"/>
                  </a:cubicBezTo>
                  <a:cubicBezTo>
                    <a:pt x="26" y="31"/>
                    <a:pt x="26" y="31"/>
                    <a:pt x="26" y="31"/>
                  </a:cubicBezTo>
                  <a:cubicBezTo>
                    <a:pt x="22" y="31"/>
                    <a:pt x="22" y="31"/>
                    <a:pt x="22" y="31"/>
                  </a:cubicBezTo>
                  <a:lnTo>
                    <a:pt x="22" y="44"/>
                  </a:lnTo>
                  <a:close/>
                  <a:moveTo>
                    <a:pt x="27" y="26"/>
                  </a:moveTo>
                  <a:cubicBezTo>
                    <a:pt x="31" y="26"/>
                    <a:pt x="34" y="26"/>
                    <a:pt x="34" y="21"/>
                  </a:cubicBezTo>
                  <a:cubicBezTo>
                    <a:pt x="34" y="18"/>
                    <a:pt x="31" y="17"/>
                    <a:pt x="28" y="17"/>
                  </a:cubicBezTo>
                  <a:cubicBezTo>
                    <a:pt x="22" y="17"/>
                    <a:pt x="22" y="17"/>
                    <a:pt x="22" y="17"/>
                  </a:cubicBezTo>
                  <a:cubicBezTo>
                    <a:pt x="22" y="26"/>
                    <a:pt x="22" y="26"/>
                    <a:pt x="22" y="26"/>
                  </a:cubicBezTo>
                  <a:lnTo>
                    <a:pt x="27"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3F3F3F"/>
                </a:solidFill>
                <a:effectLst/>
                <a:uLnTx/>
                <a:uFillTx/>
                <a:latin typeface="+mn-lt"/>
              </a:endParaRPr>
            </a:p>
          </p:txBody>
        </p:sp>
      </p:grpSp>
    </p:spTree>
    <p:extLst>
      <p:ext uri="{BB962C8B-B14F-4D97-AF65-F5344CB8AC3E}">
        <p14:creationId xmlns:p14="http://schemas.microsoft.com/office/powerpoint/2010/main" val="4184329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4">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7357" y="4634747"/>
            <a:ext cx="10564071" cy="795528"/>
          </a:xfrm>
        </p:spPr>
        <p:txBody>
          <a:bodyPr rIns="0" anchor="b" anchorCtr="0"/>
          <a:lstStyle>
            <a:lvl1pPr>
              <a:lnSpc>
                <a:spcPct val="90000"/>
              </a:lnSpc>
              <a:defRPr sz="4000">
                <a:solidFill>
                  <a:schemeClr val="accent2"/>
                </a:solidFill>
              </a:defRPr>
            </a:lvl1pPr>
          </a:lstStyle>
          <a:p>
            <a:r>
              <a:rPr lang="en-US" dirty="0"/>
              <a:t>Click to add title</a:t>
            </a:r>
          </a:p>
        </p:txBody>
      </p:sp>
      <p:sp>
        <p:nvSpPr>
          <p:cNvPr id="3" name="Subtitle 2"/>
          <p:cNvSpPr>
            <a:spLocks noGrp="1"/>
          </p:cNvSpPr>
          <p:nvPr>
            <p:ph type="subTitle" idx="1" hasCustomPrompt="1"/>
          </p:nvPr>
        </p:nvSpPr>
        <p:spPr>
          <a:xfrm>
            <a:off x="557357" y="5578043"/>
            <a:ext cx="10564071" cy="347472"/>
          </a:xfrm>
        </p:spPr>
        <p:txBody>
          <a:bodyPr/>
          <a:lstStyle>
            <a:lvl1pPr marL="0" indent="0" algn="l">
              <a:spcBef>
                <a:spcPts val="0"/>
              </a:spcBef>
              <a:buNone/>
              <a:defRPr sz="16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 information</a:t>
            </a:r>
          </a:p>
        </p:txBody>
      </p:sp>
      <p:sp>
        <p:nvSpPr>
          <p:cNvPr id="31" name="Text Placeholder 4">
            <a:extLst>
              <a:ext uri="{FF2B5EF4-FFF2-40B4-BE49-F238E27FC236}">
                <a16:creationId xmlns:a16="http://schemas.microsoft.com/office/drawing/2014/main" id="{82323A7D-5761-4AEF-8E75-65750A20EB3B}"/>
              </a:ext>
            </a:extLst>
          </p:cNvPr>
          <p:cNvSpPr>
            <a:spLocks noGrp="1"/>
          </p:cNvSpPr>
          <p:nvPr>
            <p:ph type="body" sz="quarter" idx="18" hasCustomPrompt="1"/>
          </p:nvPr>
        </p:nvSpPr>
        <p:spPr>
          <a:xfrm>
            <a:off x="8835800" y="6371584"/>
            <a:ext cx="2798793" cy="201168"/>
          </a:xfrm>
          <a:prstGeom prst="rect">
            <a:avLst/>
          </a:prstGeom>
        </p:spPr>
        <p:txBody>
          <a:bodyPr>
            <a:noAutofit/>
          </a:bodyPr>
          <a:lstStyle>
            <a:lvl1pPr algn="r">
              <a:defRPr sz="1200" b="0">
                <a:solidFill>
                  <a:schemeClr val="tx2"/>
                </a:solidFill>
                <a:latin typeface="+mn-lt"/>
              </a:defRPr>
            </a:lvl1pPr>
            <a:lvl2pPr algn="r">
              <a:defRPr b="1">
                <a:solidFill>
                  <a:schemeClr val="tx2"/>
                </a:solidFill>
                <a:latin typeface="+mn-lt"/>
              </a:defRPr>
            </a:lvl2pPr>
          </a:lstStyle>
          <a:p>
            <a:pPr lvl="0"/>
            <a:r>
              <a:rPr lang="en-US" dirty="0"/>
              <a:t>Click to add date</a:t>
            </a:r>
          </a:p>
          <a:p>
            <a:pPr lvl="1"/>
            <a:endParaRPr lang="en-US" dirty="0"/>
          </a:p>
        </p:txBody>
      </p:sp>
      <p:pic>
        <p:nvPicPr>
          <p:cNvPr id="12" name="Picture 11">
            <a:extLst>
              <a:ext uri="{FF2B5EF4-FFF2-40B4-BE49-F238E27FC236}">
                <a16:creationId xmlns:a16="http://schemas.microsoft.com/office/drawing/2014/main" id="{7BC1DBAA-D7B3-B849-91B4-1FE7A321D803}"/>
              </a:ext>
            </a:extLst>
          </p:cNvPr>
          <p:cNvPicPr>
            <a:picLocks noChangeAspect="1"/>
          </p:cNvPicPr>
          <p:nvPr userDrawn="1"/>
        </p:nvPicPr>
        <p:blipFill>
          <a:blip r:embed="rId2"/>
          <a:stretch>
            <a:fillRect/>
          </a:stretch>
        </p:blipFill>
        <p:spPr>
          <a:xfrm>
            <a:off x="574825" y="426833"/>
            <a:ext cx="2430172" cy="654543"/>
          </a:xfrm>
          <a:prstGeom prst="rect">
            <a:avLst/>
          </a:prstGeom>
        </p:spPr>
      </p:pic>
    </p:spTree>
    <p:extLst>
      <p:ext uri="{BB962C8B-B14F-4D97-AF65-F5344CB8AC3E}">
        <p14:creationId xmlns:p14="http://schemas.microsoft.com/office/powerpoint/2010/main" val="4040790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475144-A8AF-4C31-A022-05A109EC64D7}"/>
              </a:ext>
            </a:extLst>
          </p:cNvPr>
          <p:cNvSpPr/>
          <p:nvPr userDrawn="1"/>
        </p:nvSpPr>
        <p:spPr>
          <a:xfrm>
            <a:off x="1" y="4350554"/>
            <a:ext cx="12192000" cy="25074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latin typeface="+mn-lt"/>
            </a:endParaRPr>
          </a:p>
        </p:txBody>
      </p:sp>
      <p:sp>
        <p:nvSpPr>
          <p:cNvPr id="2" name="Title 1"/>
          <p:cNvSpPr>
            <a:spLocks noGrp="1"/>
          </p:cNvSpPr>
          <p:nvPr>
            <p:ph type="ctrTitle" hasCustomPrompt="1"/>
          </p:nvPr>
        </p:nvSpPr>
        <p:spPr>
          <a:xfrm>
            <a:off x="557357" y="4634747"/>
            <a:ext cx="10564071" cy="795528"/>
          </a:xfrm>
        </p:spPr>
        <p:txBody>
          <a:bodyPr rIns="0" anchor="b" anchorCtr="0"/>
          <a:lstStyle>
            <a:lvl1pPr>
              <a:lnSpc>
                <a:spcPct val="90000"/>
              </a:lnSpc>
              <a:defRPr sz="4000">
                <a:solidFill>
                  <a:schemeClr val="bg1"/>
                </a:solidFill>
              </a:defRPr>
            </a:lvl1pPr>
          </a:lstStyle>
          <a:p>
            <a:r>
              <a:rPr lang="en-US" dirty="0"/>
              <a:t>Click to add title</a:t>
            </a:r>
          </a:p>
        </p:txBody>
      </p:sp>
      <p:sp>
        <p:nvSpPr>
          <p:cNvPr id="3" name="Subtitle 2"/>
          <p:cNvSpPr>
            <a:spLocks noGrp="1"/>
          </p:cNvSpPr>
          <p:nvPr>
            <p:ph type="subTitle" idx="1" hasCustomPrompt="1"/>
          </p:nvPr>
        </p:nvSpPr>
        <p:spPr>
          <a:xfrm>
            <a:off x="557357" y="5578043"/>
            <a:ext cx="10564071" cy="347472"/>
          </a:xfrm>
        </p:spPr>
        <p:txBody>
          <a:bodyPr/>
          <a:lstStyle>
            <a:lvl1pPr marL="0" indent="0" algn="l">
              <a:spcBef>
                <a:spcPts val="0"/>
              </a:spcBef>
              <a:buNone/>
              <a:defRPr sz="16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presenter information</a:t>
            </a:r>
          </a:p>
        </p:txBody>
      </p:sp>
      <p:sp>
        <p:nvSpPr>
          <p:cNvPr id="31" name="Text Placeholder 4">
            <a:extLst>
              <a:ext uri="{FF2B5EF4-FFF2-40B4-BE49-F238E27FC236}">
                <a16:creationId xmlns:a16="http://schemas.microsoft.com/office/drawing/2014/main" id="{82323A7D-5761-4AEF-8E75-65750A20EB3B}"/>
              </a:ext>
            </a:extLst>
          </p:cNvPr>
          <p:cNvSpPr>
            <a:spLocks noGrp="1"/>
          </p:cNvSpPr>
          <p:nvPr>
            <p:ph type="body" sz="quarter" idx="18" hasCustomPrompt="1"/>
          </p:nvPr>
        </p:nvSpPr>
        <p:spPr>
          <a:xfrm>
            <a:off x="8835800" y="6371584"/>
            <a:ext cx="2798793" cy="201168"/>
          </a:xfrm>
          <a:prstGeom prst="rect">
            <a:avLst/>
          </a:prstGeom>
        </p:spPr>
        <p:txBody>
          <a:bodyPr>
            <a:noAutofit/>
          </a:bodyPr>
          <a:lstStyle>
            <a:lvl1pPr algn="r">
              <a:defRPr sz="1200" b="0">
                <a:solidFill>
                  <a:schemeClr val="bg1"/>
                </a:solidFill>
                <a:latin typeface="+mn-lt"/>
              </a:defRPr>
            </a:lvl1pPr>
            <a:lvl2pPr algn="r">
              <a:defRPr b="1">
                <a:solidFill>
                  <a:schemeClr val="bg1"/>
                </a:solidFill>
                <a:latin typeface="+mn-lt"/>
              </a:defRPr>
            </a:lvl2pPr>
          </a:lstStyle>
          <a:p>
            <a:pPr lvl="0"/>
            <a:r>
              <a:rPr lang="en-US" dirty="0"/>
              <a:t>Click to add date</a:t>
            </a:r>
          </a:p>
          <a:p>
            <a:pPr lvl="1"/>
            <a:endParaRPr lang="en-US" dirty="0"/>
          </a:p>
        </p:txBody>
      </p:sp>
      <p:pic>
        <p:nvPicPr>
          <p:cNvPr id="13" name="Picture 12">
            <a:extLst>
              <a:ext uri="{FF2B5EF4-FFF2-40B4-BE49-F238E27FC236}">
                <a16:creationId xmlns:a16="http://schemas.microsoft.com/office/drawing/2014/main" id="{7BC1DBAA-D7B3-B849-91B4-1FE7A321D803}"/>
              </a:ext>
            </a:extLst>
          </p:cNvPr>
          <p:cNvPicPr>
            <a:picLocks noChangeAspect="1"/>
          </p:cNvPicPr>
          <p:nvPr userDrawn="1"/>
        </p:nvPicPr>
        <p:blipFill>
          <a:blip r:embed="rId2"/>
          <a:stretch>
            <a:fillRect/>
          </a:stretch>
        </p:blipFill>
        <p:spPr>
          <a:xfrm>
            <a:off x="574825" y="426833"/>
            <a:ext cx="2430172" cy="654543"/>
          </a:xfrm>
          <a:prstGeom prst="rect">
            <a:avLst/>
          </a:prstGeom>
        </p:spPr>
      </p:pic>
    </p:spTree>
    <p:extLst>
      <p:ext uri="{BB962C8B-B14F-4D97-AF65-F5344CB8AC3E}">
        <p14:creationId xmlns:p14="http://schemas.microsoft.com/office/powerpoint/2010/main" val="2585963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6">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7931" y="2130386"/>
            <a:ext cx="4682948" cy="2011680"/>
          </a:xfrm>
        </p:spPr>
        <p:txBody>
          <a:bodyPr rIns="0" anchor="b" anchorCtr="0"/>
          <a:lstStyle>
            <a:lvl1pPr>
              <a:lnSpc>
                <a:spcPct val="90000"/>
              </a:lnSpc>
              <a:defRPr sz="4000">
                <a:solidFill>
                  <a:schemeClr val="tx2"/>
                </a:solidFill>
              </a:defRPr>
            </a:lvl1pPr>
          </a:lstStyle>
          <a:p>
            <a:r>
              <a:rPr lang="en-US" dirty="0"/>
              <a:t>Click to add title</a:t>
            </a:r>
          </a:p>
        </p:txBody>
      </p:sp>
      <p:sp>
        <p:nvSpPr>
          <p:cNvPr id="15" name="Text Placeholder 4"/>
          <p:cNvSpPr>
            <a:spLocks noGrp="1"/>
          </p:cNvSpPr>
          <p:nvPr>
            <p:ph type="body" sz="quarter" idx="17" hasCustomPrompt="1"/>
          </p:nvPr>
        </p:nvSpPr>
        <p:spPr>
          <a:xfrm>
            <a:off x="557930" y="4379002"/>
            <a:ext cx="3582950" cy="1262324"/>
          </a:xfrm>
        </p:spPr>
        <p:txBody>
          <a:bodyPr/>
          <a:lstStyle>
            <a:lvl1pPr>
              <a:defRPr sz="1600" b="1">
                <a:solidFill>
                  <a:schemeClr val="tx2"/>
                </a:solidFill>
              </a:defRPr>
            </a:lvl1pPr>
            <a:lvl2pPr marL="0" indent="0">
              <a:spcBef>
                <a:spcPts val="0"/>
              </a:spcBef>
              <a:spcAft>
                <a:spcPts val="2400"/>
              </a:spcAft>
              <a:buFontTx/>
              <a:buNone/>
              <a:defRPr sz="1600">
                <a:solidFill>
                  <a:schemeClr val="tx2"/>
                </a:solidFill>
              </a:defRPr>
            </a:lvl2pPr>
            <a:lvl3pPr marL="0" indent="0">
              <a:buFontTx/>
              <a:buNone/>
              <a:defRPr sz="1200">
                <a:solidFill>
                  <a:schemeClr val="tx2"/>
                </a:solidFill>
              </a:defRPr>
            </a:lvl3pPr>
            <a:lvl4pPr>
              <a:defRPr>
                <a:solidFill>
                  <a:schemeClr val="bg1"/>
                </a:solidFill>
              </a:defRPr>
            </a:lvl4pPr>
            <a:lvl5pPr>
              <a:defRPr>
                <a:solidFill>
                  <a:schemeClr val="bg1"/>
                </a:solidFill>
              </a:defRPr>
            </a:lvl5pPr>
          </a:lstStyle>
          <a:p>
            <a:pPr lvl="0"/>
            <a:r>
              <a:rPr lang="en-US" dirty="0"/>
              <a:t>Presenter name</a:t>
            </a:r>
          </a:p>
          <a:p>
            <a:pPr lvl="1"/>
            <a:r>
              <a:rPr lang="en-US" dirty="0"/>
              <a:t>Presenter title</a:t>
            </a:r>
          </a:p>
          <a:p>
            <a:pPr lvl="2"/>
            <a:r>
              <a:rPr lang="en-US" dirty="0"/>
              <a:t>Date</a:t>
            </a:r>
          </a:p>
        </p:txBody>
      </p:sp>
      <p:pic>
        <p:nvPicPr>
          <p:cNvPr id="11" name="Picture 10">
            <a:extLst>
              <a:ext uri="{FF2B5EF4-FFF2-40B4-BE49-F238E27FC236}">
                <a16:creationId xmlns:a16="http://schemas.microsoft.com/office/drawing/2014/main" id="{7BC1DBAA-D7B3-B849-91B4-1FE7A321D803}"/>
              </a:ext>
            </a:extLst>
          </p:cNvPr>
          <p:cNvPicPr>
            <a:picLocks noChangeAspect="1"/>
          </p:cNvPicPr>
          <p:nvPr userDrawn="1"/>
        </p:nvPicPr>
        <p:blipFill>
          <a:blip r:embed="rId2"/>
          <a:stretch>
            <a:fillRect/>
          </a:stretch>
        </p:blipFill>
        <p:spPr>
          <a:xfrm>
            <a:off x="574825" y="426833"/>
            <a:ext cx="2430172" cy="654543"/>
          </a:xfrm>
          <a:prstGeom prst="rect">
            <a:avLst/>
          </a:prstGeom>
        </p:spPr>
      </p:pic>
    </p:spTree>
    <p:extLst>
      <p:ext uri="{BB962C8B-B14F-4D97-AF65-F5344CB8AC3E}">
        <p14:creationId xmlns:p14="http://schemas.microsoft.com/office/powerpoint/2010/main" val="40421157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25AEC46-6D54-4EEC-956E-3477AF6588BC}"/>
              </a:ext>
            </a:extLst>
          </p:cNvPr>
          <p:cNvSpPr txBox="1"/>
          <p:nvPr userDrawn="1"/>
        </p:nvSpPr>
        <p:spPr>
          <a:xfrm>
            <a:off x="566887" y="416158"/>
            <a:ext cx="4089993" cy="710619"/>
          </a:xfrm>
          <a:prstGeom prst="rect">
            <a:avLst/>
          </a:prstGeom>
          <a:noFill/>
        </p:spPr>
        <p:txBody>
          <a:bodyPr wrap="square" lIns="0" tIns="0" rIns="0" bIns="0" rtlCol="0">
            <a:noAutofit/>
          </a:bodyPr>
          <a:lstStyle/>
          <a:p>
            <a:pPr marL="0" marR="0" indent="0" algn="l" defTabSz="456758" rtl="0" eaLnBrk="1" fontAlgn="base" latinLnBrk="0" hangingPunct="1">
              <a:lnSpc>
                <a:spcPct val="100000"/>
              </a:lnSpc>
              <a:spcBef>
                <a:spcPts val="1200"/>
              </a:spcBef>
              <a:spcAft>
                <a:spcPts val="0"/>
              </a:spcAft>
              <a:buClrTx/>
              <a:buSzTx/>
              <a:buFontTx/>
              <a:buNone/>
              <a:tabLst/>
            </a:pPr>
            <a:r>
              <a:rPr lang="en-US" sz="4800" b="1" dirty="0">
                <a:solidFill>
                  <a:schemeClr val="accent6"/>
                </a:solidFill>
                <a:latin typeface="+mn-lt"/>
                <a:cs typeface="Arial" panose="020B0604020202020204" pitchFamily="34" charset="0"/>
              </a:rPr>
              <a:t>Agenda</a:t>
            </a:r>
          </a:p>
        </p:txBody>
      </p:sp>
      <p:sp>
        <p:nvSpPr>
          <p:cNvPr id="5" name="Text Placeholder 4"/>
          <p:cNvSpPr>
            <a:spLocks noGrp="1"/>
          </p:cNvSpPr>
          <p:nvPr>
            <p:ph type="body" sz="quarter" idx="15" hasCustomPrompt="1"/>
          </p:nvPr>
        </p:nvSpPr>
        <p:spPr>
          <a:xfrm>
            <a:off x="557929" y="1755739"/>
            <a:ext cx="8588453" cy="3985305"/>
          </a:xfrm>
        </p:spPr>
        <p:txBody>
          <a:bodyPr/>
          <a:lstStyle>
            <a:lvl1pPr>
              <a:spcBef>
                <a:spcPts val="1800"/>
              </a:spcBef>
              <a:spcAft>
                <a:spcPts val="0"/>
              </a:spcAft>
              <a:defRPr sz="1800" b="1">
                <a:solidFill>
                  <a:schemeClr val="tx2"/>
                </a:solidFill>
              </a:defRPr>
            </a:lvl1pPr>
            <a:lvl2pPr marL="0" indent="0">
              <a:spcBef>
                <a:spcPts val="0"/>
              </a:spcBef>
              <a:spcAft>
                <a:spcPts val="0"/>
              </a:spcAft>
              <a:buNone/>
              <a:defRPr sz="1400">
                <a:solidFill>
                  <a:schemeClr val="tx2"/>
                </a:solidFill>
              </a:defRPr>
            </a:lvl2pPr>
            <a:lvl3pPr marL="177800" indent="-177800">
              <a:spcBef>
                <a:spcPts val="600"/>
              </a:spcBef>
              <a:buFont typeface="Arial" panose="020B0604020202020204" pitchFamily="34" charset="0"/>
              <a:buChar char="•"/>
              <a:defRPr sz="1400" baseline="0"/>
            </a:lvl3pPr>
            <a:lvl4pPr marL="342900" indent="-165100">
              <a:spcBef>
                <a:spcPts val="600"/>
              </a:spcBef>
              <a:buFont typeface="Arial" panose="020B0604020202020204" pitchFamily="34" charset="0"/>
              <a:buChar char="–"/>
              <a:defRPr sz="1400" baseline="0"/>
            </a:lvl4pPr>
            <a:lvl5pPr marL="520700" indent="-177800">
              <a:spcBef>
                <a:spcPts val="600"/>
              </a:spcBef>
              <a:buFont typeface="Arial" panose="020B0604020202020204" pitchFamily="34" charset="0"/>
              <a:buChar char="•"/>
              <a:defRPr sz="1400"/>
            </a:lvl5pPr>
            <a:lvl6pPr marL="685800" indent="-165100">
              <a:spcBef>
                <a:spcPts val="600"/>
              </a:spcBef>
              <a:buFont typeface="Arial" panose="020B0604020202020204" pitchFamily="34" charset="0"/>
              <a:buChar char="–"/>
              <a:defRPr baseline="0"/>
            </a:lvl6pPr>
            <a:lvl7pPr marL="863600" indent="-177800">
              <a:spcBef>
                <a:spcPts val="600"/>
              </a:spcBef>
              <a:buFont typeface="Arial" panose="020B0604020202020204" pitchFamily="34" charset="0"/>
              <a:buChar char="•"/>
              <a:defRPr/>
            </a:lvl7pPr>
            <a:lvl8pPr marL="1028700" indent="-165100">
              <a:spcBef>
                <a:spcPts val="600"/>
              </a:spcBef>
              <a:buFont typeface="Arial" panose="020B0604020202020204" pitchFamily="34" charset="0"/>
              <a:buChar char="–"/>
              <a:defRPr/>
            </a:lvl8pPr>
            <a:lvl9pPr marL="1206500" indent="-177800">
              <a:spcBef>
                <a:spcPts val="600"/>
              </a:spcBef>
              <a:buFont typeface="Arial" panose="020B0604020202020204" pitchFamily="34" charset="0"/>
              <a:buChar char="•"/>
              <a:defRPr baseline="0"/>
            </a:lvl9pPr>
          </a:lstStyle>
          <a:p>
            <a:pPr lvl="0"/>
            <a:r>
              <a:rPr lang="en-US" dirty="0"/>
              <a:t>Click to add Header</a:t>
            </a:r>
          </a:p>
          <a:p>
            <a:pPr lvl="1"/>
            <a:r>
              <a:rPr lang="en-US" dirty="0"/>
              <a:t>Body text</a:t>
            </a:r>
          </a:p>
          <a:p>
            <a:pPr lvl="2"/>
            <a:r>
              <a:rPr lang="en-US" dirty="0"/>
              <a:t>First-level bullet</a:t>
            </a:r>
          </a:p>
          <a:p>
            <a:pPr lvl="3"/>
            <a:r>
              <a:rPr lang="en-US" dirty="0"/>
              <a:t>Second-level bullet</a:t>
            </a:r>
          </a:p>
          <a:p>
            <a:pPr lvl="4"/>
            <a:r>
              <a:rPr lang="en-US" dirty="0"/>
              <a:t>Third-level bullet</a:t>
            </a:r>
          </a:p>
          <a:p>
            <a:pPr lvl="5"/>
            <a:r>
              <a:rPr lang="en-US" dirty="0"/>
              <a:t>Fourth-level bullet</a:t>
            </a:r>
          </a:p>
          <a:p>
            <a:pPr lvl="6"/>
            <a:r>
              <a:rPr lang="en-US" dirty="0"/>
              <a:t>Fifth-level bullet</a:t>
            </a:r>
          </a:p>
          <a:p>
            <a:pPr lvl="7"/>
            <a:r>
              <a:rPr lang="en-US" dirty="0"/>
              <a:t>Sixth-level bullet</a:t>
            </a:r>
          </a:p>
          <a:p>
            <a:pPr lvl="8"/>
            <a:r>
              <a:rPr lang="en-US" dirty="0"/>
              <a:t>Seventh-level bullet</a:t>
            </a:r>
          </a:p>
        </p:txBody>
      </p:sp>
    </p:spTree>
    <p:extLst>
      <p:ext uri="{BB962C8B-B14F-4D97-AF65-F5344CB8AC3E}">
        <p14:creationId xmlns:p14="http://schemas.microsoft.com/office/powerpoint/2010/main" val="32942293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25AEC46-6D54-4EEC-956E-3477AF6588BC}"/>
              </a:ext>
            </a:extLst>
          </p:cNvPr>
          <p:cNvSpPr txBox="1"/>
          <p:nvPr userDrawn="1"/>
        </p:nvSpPr>
        <p:spPr>
          <a:xfrm>
            <a:off x="566887" y="416158"/>
            <a:ext cx="4089993" cy="710619"/>
          </a:xfrm>
          <a:prstGeom prst="rect">
            <a:avLst/>
          </a:prstGeom>
          <a:noFill/>
        </p:spPr>
        <p:txBody>
          <a:bodyPr wrap="square" lIns="0" tIns="0" rIns="0" bIns="0" rtlCol="0">
            <a:noAutofit/>
          </a:bodyPr>
          <a:lstStyle/>
          <a:p>
            <a:pPr marL="0" marR="0" indent="0" algn="l" defTabSz="456758" rtl="0" eaLnBrk="1" fontAlgn="base" latinLnBrk="0" hangingPunct="1">
              <a:lnSpc>
                <a:spcPct val="100000"/>
              </a:lnSpc>
              <a:spcBef>
                <a:spcPts val="1200"/>
              </a:spcBef>
              <a:spcAft>
                <a:spcPts val="0"/>
              </a:spcAft>
              <a:buClrTx/>
              <a:buSzTx/>
              <a:buFontTx/>
              <a:buNone/>
              <a:tabLst/>
            </a:pPr>
            <a:r>
              <a:rPr lang="en-US" sz="4800" b="1" dirty="0">
                <a:solidFill>
                  <a:schemeClr val="accent6"/>
                </a:solidFill>
                <a:latin typeface="+mn-lt"/>
                <a:cs typeface="Arial" panose="020B0604020202020204" pitchFamily="34" charset="0"/>
              </a:rPr>
              <a:t>Agenda</a:t>
            </a:r>
          </a:p>
        </p:txBody>
      </p:sp>
      <p:sp>
        <p:nvSpPr>
          <p:cNvPr id="4" name="Text Placeholder 19">
            <a:extLst>
              <a:ext uri="{FF2B5EF4-FFF2-40B4-BE49-F238E27FC236}">
                <a16:creationId xmlns:a16="http://schemas.microsoft.com/office/drawing/2014/main" id="{CD3DA619-C657-4377-909C-6D3A110F550F}"/>
              </a:ext>
            </a:extLst>
          </p:cNvPr>
          <p:cNvSpPr>
            <a:spLocks noGrp="1"/>
          </p:cNvSpPr>
          <p:nvPr>
            <p:ph type="body" sz="quarter" idx="10" hasCustomPrompt="1"/>
          </p:nvPr>
        </p:nvSpPr>
        <p:spPr>
          <a:xfrm>
            <a:off x="1513652" y="1756549"/>
            <a:ext cx="3914652" cy="3614737"/>
          </a:xfrm>
          <a:prstGeom prst="rect">
            <a:avLst/>
          </a:prstGeom>
        </p:spPr>
        <p:txBody>
          <a:bodyPr/>
          <a:lstStyle>
            <a:lvl1pPr>
              <a:spcAft>
                <a:spcPts val="1800"/>
              </a:spcAft>
              <a:defRPr sz="2000" b="1">
                <a:solidFill>
                  <a:schemeClr val="tx2"/>
                </a:solidFill>
                <a:latin typeface="+mn-lt"/>
              </a:defRPr>
            </a:lvl1pPr>
            <a:lvl2pPr marL="0" indent="0">
              <a:spcBef>
                <a:spcPts val="0"/>
              </a:spcBef>
              <a:spcAft>
                <a:spcPts val="300"/>
              </a:spcAft>
              <a:buNone/>
              <a:tabLst>
                <a:tab pos="568325" algn="r"/>
                <a:tab pos="1028700" algn="l"/>
              </a:tabLst>
              <a:defRPr sz="1400" b="1">
                <a:solidFill>
                  <a:schemeClr val="tx2"/>
                </a:solidFill>
                <a:latin typeface="+mn-lt"/>
              </a:defRPr>
            </a:lvl2pPr>
            <a:lvl3pPr marL="1028700" indent="0">
              <a:spcBef>
                <a:spcPts val="0"/>
              </a:spcBef>
              <a:spcAft>
                <a:spcPts val="1800"/>
              </a:spcAft>
              <a:buNone/>
              <a:defRPr sz="1400">
                <a:solidFill>
                  <a:schemeClr val="tx2"/>
                </a:solidFill>
                <a:latin typeface="+mn-lt"/>
              </a:defRPr>
            </a:lvl3pPr>
            <a:lvl4pPr marL="0" indent="0">
              <a:spcBef>
                <a:spcPts val="0"/>
              </a:spcBef>
              <a:spcAft>
                <a:spcPts val="900"/>
              </a:spcAft>
              <a:buNone/>
              <a:defRPr sz="1400" i="1">
                <a:solidFill>
                  <a:schemeClr val="tx2"/>
                </a:solidFill>
                <a:latin typeface="+mn-lt"/>
              </a:defRPr>
            </a:lvl4pPr>
            <a:lvl5pPr marL="0" indent="0">
              <a:spcBef>
                <a:spcPts val="0"/>
              </a:spcBef>
              <a:spcAft>
                <a:spcPts val="900"/>
              </a:spcAft>
              <a:buFont typeface="Arial" panose="020B0604020202020204" pitchFamily="34" charset="0"/>
              <a:buNone/>
              <a:defRPr sz="1400">
                <a:solidFill>
                  <a:schemeClr val="tx2"/>
                </a:solidFill>
                <a:latin typeface="+mn-lt"/>
              </a:defRPr>
            </a:lvl5pPr>
          </a:lstStyle>
          <a:p>
            <a:pPr lvl="0"/>
            <a:r>
              <a:rPr lang="en-US" dirty="0"/>
              <a:t>Click to edit header</a:t>
            </a:r>
          </a:p>
          <a:p>
            <a:pPr lvl="1"/>
            <a:r>
              <a:rPr lang="en-US" dirty="0"/>
              <a:t>Tab to Time then tab to Agenda item</a:t>
            </a:r>
          </a:p>
          <a:p>
            <a:pPr lvl="2"/>
            <a:r>
              <a:rPr lang="en-US" dirty="0"/>
              <a:t>Speaker name and topic</a:t>
            </a:r>
          </a:p>
          <a:p>
            <a:pPr lvl="3"/>
            <a:r>
              <a:rPr lang="en-US" dirty="0"/>
              <a:t>Additional information</a:t>
            </a:r>
          </a:p>
        </p:txBody>
      </p:sp>
      <p:sp>
        <p:nvSpPr>
          <p:cNvPr id="6" name="Text Placeholder 19">
            <a:extLst>
              <a:ext uri="{FF2B5EF4-FFF2-40B4-BE49-F238E27FC236}">
                <a16:creationId xmlns:a16="http://schemas.microsoft.com/office/drawing/2014/main" id="{99D62640-4C2F-4EEE-8702-E19D55A9718A}"/>
              </a:ext>
            </a:extLst>
          </p:cNvPr>
          <p:cNvSpPr>
            <a:spLocks noGrp="1"/>
          </p:cNvSpPr>
          <p:nvPr>
            <p:ph type="body" sz="quarter" idx="11" hasCustomPrompt="1"/>
          </p:nvPr>
        </p:nvSpPr>
        <p:spPr>
          <a:xfrm>
            <a:off x="6293091" y="1756549"/>
            <a:ext cx="3912531" cy="3614737"/>
          </a:xfrm>
          <a:prstGeom prst="rect">
            <a:avLst/>
          </a:prstGeom>
        </p:spPr>
        <p:txBody>
          <a:bodyPr/>
          <a:lstStyle>
            <a:lvl1pPr>
              <a:spcAft>
                <a:spcPts val="1800"/>
              </a:spcAft>
              <a:defRPr sz="2000" b="1">
                <a:solidFill>
                  <a:schemeClr val="tx2"/>
                </a:solidFill>
                <a:latin typeface="+mn-lt"/>
              </a:defRPr>
            </a:lvl1pPr>
            <a:lvl2pPr marL="0" indent="0">
              <a:spcBef>
                <a:spcPts val="0"/>
              </a:spcBef>
              <a:spcAft>
                <a:spcPts val="300"/>
              </a:spcAft>
              <a:buNone/>
              <a:tabLst>
                <a:tab pos="568325" algn="r"/>
                <a:tab pos="1028700" algn="l"/>
              </a:tabLst>
              <a:defRPr sz="1400" b="1">
                <a:solidFill>
                  <a:schemeClr val="tx2"/>
                </a:solidFill>
                <a:latin typeface="+mn-lt"/>
              </a:defRPr>
            </a:lvl2pPr>
            <a:lvl3pPr marL="1028700" indent="0">
              <a:spcBef>
                <a:spcPts val="0"/>
              </a:spcBef>
              <a:spcAft>
                <a:spcPts val="1800"/>
              </a:spcAft>
              <a:buNone/>
              <a:defRPr sz="1400">
                <a:solidFill>
                  <a:schemeClr val="tx2"/>
                </a:solidFill>
                <a:latin typeface="+mn-lt"/>
              </a:defRPr>
            </a:lvl3pPr>
            <a:lvl4pPr marL="0" indent="0">
              <a:spcBef>
                <a:spcPts val="0"/>
              </a:spcBef>
              <a:spcAft>
                <a:spcPts val="900"/>
              </a:spcAft>
              <a:buNone/>
              <a:defRPr sz="1400" i="1">
                <a:solidFill>
                  <a:schemeClr val="tx2"/>
                </a:solidFill>
                <a:latin typeface="+mn-lt"/>
              </a:defRPr>
            </a:lvl4pPr>
            <a:lvl5pPr marL="0" indent="0">
              <a:spcBef>
                <a:spcPts val="0"/>
              </a:spcBef>
              <a:spcAft>
                <a:spcPts val="900"/>
              </a:spcAft>
              <a:buFont typeface="Arial" panose="020B0604020202020204" pitchFamily="34" charset="0"/>
              <a:buNone/>
              <a:defRPr sz="1400">
                <a:solidFill>
                  <a:schemeClr val="tx2"/>
                </a:solidFill>
                <a:latin typeface="+mn-lt"/>
              </a:defRPr>
            </a:lvl5pPr>
          </a:lstStyle>
          <a:p>
            <a:pPr lvl="0"/>
            <a:r>
              <a:rPr lang="en-US" dirty="0"/>
              <a:t>Click to edit header</a:t>
            </a:r>
          </a:p>
          <a:p>
            <a:pPr lvl="1"/>
            <a:r>
              <a:rPr lang="en-US" dirty="0"/>
              <a:t>Tab to Time then tab to Agenda item</a:t>
            </a:r>
          </a:p>
          <a:p>
            <a:pPr lvl="2"/>
            <a:r>
              <a:rPr lang="en-US" dirty="0"/>
              <a:t>Speaker name and topic</a:t>
            </a:r>
          </a:p>
          <a:p>
            <a:pPr lvl="3"/>
            <a:r>
              <a:rPr lang="en-US" dirty="0"/>
              <a:t>Additional information</a:t>
            </a:r>
          </a:p>
        </p:txBody>
      </p:sp>
    </p:spTree>
    <p:extLst>
      <p:ext uri="{BB962C8B-B14F-4D97-AF65-F5344CB8AC3E}">
        <p14:creationId xmlns:p14="http://schemas.microsoft.com/office/powerpoint/2010/main" val="3285406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3050A-DC2D-40E5-96F6-0F51C34FB4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F15E63-B3A7-4FB0-8943-86A11CDC6B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4C197D-9723-4080-A0B1-1158040E0939}"/>
              </a:ext>
            </a:extLst>
          </p:cNvPr>
          <p:cNvSpPr>
            <a:spLocks noGrp="1"/>
          </p:cNvSpPr>
          <p:nvPr>
            <p:ph type="dt" sz="half" idx="10"/>
          </p:nvPr>
        </p:nvSpPr>
        <p:spPr/>
        <p:txBody>
          <a:bodyPr/>
          <a:lstStyle/>
          <a:p>
            <a:fld id="{2469F71D-A8FE-4080-8539-59F8B8058068}" type="datetimeFigureOut">
              <a:rPr lang="en-US" smtClean="0"/>
              <a:t>8/13/2026</a:t>
            </a:fld>
            <a:endParaRPr lang="en-US" dirty="0"/>
          </a:p>
        </p:txBody>
      </p:sp>
      <p:sp>
        <p:nvSpPr>
          <p:cNvPr id="5" name="Footer Placeholder 4">
            <a:extLst>
              <a:ext uri="{FF2B5EF4-FFF2-40B4-BE49-F238E27FC236}">
                <a16:creationId xmlns:a16="http://schemas.microsoft.com/office/drawing/2014/main" id="{2A943CFE-BFD6-4557-95DD-39315165542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AF7AD23-8970-4EB4-8EC2-8656145B5D6C}"/>
              </a:ext>
            </a:extLst>
          </p:cNvPr>
          <p:cNvSpPr>
            <a:spLocks noGrp="1"/>
          </p:cNvSpPr>
          <p:nvPr>
            <p:ph type="sldNum" sz="quarter" idx="12"/>
          </p:nvPr>
        </p:nvSpPr>
        <p:spPr/>
        <p:txBody>
          <a:bodyPr/>
          <a:lstStyle/>
          <a:p>
            <a:fld id="{5E9F2A5F-2A68-4A71-ABFE-2F725A4F7EAF}" type="slidenum">
              <a:rPr lang="en-US" smtClean="0"/>
              <a:t>‹#›</a:t>
            </a:fld>
            <a:endParaRPr lang="en-US" dirty="0"/>
          </a:p>
        </p:txBody>
      </p:sp>
    </p:spTree>
    <p:extLst>
      <p:ext uri="{BB962C8B-B14F-4D97-AF65-F5344CB8AC3E}">
        <p14:creationId xmlns:p14="http://schemas.microsoft.com/office/powerpoint/2010/main" val="36829434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re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20D3DB-63F4-412F-96CC-3E84E34BE0CE}"/>
              </a:ext>
            </a:extLst>
          </p:cNvPr>
          <p:cNvSpPr/>
          <p:nvPr userDrawn="1"/>
        </p:nvSpPr>
        <p:spPr>
          <a:xfrm>
            <a:off x="1"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latin typeface="+mn-lt"/>
              <a:cs typeface="Arial" panose="020B0604020202020204" pitchFamily="34" charset="0"/>
            </a:endParaRPr>
          </a:p>
        </p:txBody>
      </p:sp>
      <p:sp>
        <p:nvSpPr>
          <p:cNvPr id="4" name="Title 1">
            <a:extLst>
              <a:ext uri="{FF2B5EF4-FFF2-40B4-BE49-F238E27FC236}">
                <a16:creationId xmlns:a16="http://schemas.microsoft.com/office/drawing/2014/main" id="{B3284C44-CBEF-4F9A-AC72-8990858B0EF0}"/>
              </a:ext>
            </a:extLst>
          </p:cNvPr>
          <p:cNvSpPr>
            <a:spLocks noGrp="1"/>
          </p:cNvSpPr>
          <p:nvPr>
            <p:ph type="title" hasCustomPrompt="1"/>
          </p:nvPr>
        </p:nvSpPr>
        <p:spPr>
          <a:xfrm>
            <a:off x="3232111" y="3022967"/>
            <a:ext cx="5727776" cy="812066"/>
          </a:xfrm>
        </p:spPr>
        <p:txBody>
          <a:bodyPr rIns="0" anchor="ctr"/>
          <a:lstStyle>
            <a:lvl1pPr algn="ctr">
              <a:defRPr sz="3200">
                <a:solidFill>
                  <a:schemeClr val="bg1"/>
                </a:solidFill>
                <a:latin typeface="+mn-lt"/>
              </a:defRPr>
            </a:lvl1pPr>
          </a:lstStyle>
          <a:p>
            <a:r>
              <a:rPr lang="en-US" dirty="0"/>
              <a:t>Click to edit title for divider</a:t>
            </a:r>
          </a:p>
        </p:txBody>
      </p:sp>
    </p:spTree>
    <p:extLst>
      <p:ext uri="{BB962C8B-B14F-4D97-AF65-F5344CB8AC3E}">
        <p14:creationId xmlns:p14="http://schemas.microsoft.com/office/powerpoint/2010/main" val="31842512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gra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20D3DB-63F4-412F-96CC-3E84E34BE0CE}"/>
              </a:ext>
            </a:extLst>
          </p:cNvPr>
          <p:cNvSpPr/>
          <p:nvPr userDrawn="1"/>
        </p:nvSpPr>
        <p:spPr>
          <a:xfrm>
            <a:off x="1"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latin typeface="+mn-lt"/>
              <a:cs typeface="Arial" panose="020B0604020202020204" pitchFamily="34" charset="0"/>
            </a:endParaRPr>
          </a:p>
        </p:txBody>
      </p:sp>
      <p:sp>
        <p:nvSpPr>
          <p:cNvPr id="4" name="Title 1">
            <a:extLst>
              <a:ext uri="{FF2B5EF4-FFF2-40B4-BE49-F238E27FC236}">
                <a16:creationId xmlns:a16="http://schemas.microsoft.com/office/drawing/2014/main" id="{B3284C44-CBEF-4F9A-AC72-8990858B0EF0}"/>
              </a:ext>
            </a:extLst>
          </p:cNvPr>
          <p:cNvSpPr>
            <a:spLocks noGrp="1"/>
          </p:cNvSpPr>
          <p:nvPr>
            <p:ph type="title" hasCustomPrompt="1"/>
          </p:nvPr>
        </p:nvSpPr>
        <p:spPr>
          <a:xfrm>
            <a:off x="3232111" y="3022967"/>
            <a:ext cx="5727776" cy="812066"/>
          </a:xfrm>
        </p:spPr>
        <p:txBody>
          <a:bodyPr rIns="0" anchor="ctr"/>
          <a:lstStyle>
            <a:lvl1pPr algn="ctr">
              <a:defRPr sz="3200">
                <a:solidFill>
                  <a:schemeClr val="bg1"/>
                </a:solidFill>
                <a:latin typeface="+mn-lt"/>
              </a:defRPr>
            </a:lvl1pPr>
          </a:lstStyle>
          <a:p>
            <a:r>
              <a:rPr lang="en-US" dirty="0"/>
              <a:t>Click to edit title for divider</a:t>
            </a:r>
          </a:p>
        </p:txBody>
      </p:sp>
    </p:spTree>
    <p:extLst>
      <p:ext uri="{BB962C8B-B14F-4D97-AF65-F5344CB8AC3E}">
        <p14:creationId xmlns:p14="http://schemas.microsoft.com/office/powerpoint/2010/main" val="25168805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20D3DB-63F4-412F-96CC-3E84E34BE0CE}"/>
              </a:ext>
            </a:extLst>
          </p:cNvPr>
          <p:cNvSpPr/>
          <p:nvPr userDrawn="1"/>
        </p:nvSpPr>
        <p:spPr>
          <a:xfrm>
            <a:off x="1" y="5891514"/>
            <a:ext cx="12192000" cy="966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latin typeface="+mn-lt"/>
              <a:cs typeface="Arial" panose="020B0604020202020204" pitchFamily="34" charset="0"/>
            </a:endParaRPr>
          </a:p>
        </p:txBody>
      </p:sp>
      <p:sp>
        <p:nvSpPr>
          <p:cNvPr id="4" name="Title 1">
            <a:extLst>
              <a:ext uri="{FF2B5EF4-FFF2-40B4-BE49-F238E27FC236}">
                <a16:creationId xmlns:a16="http://schemas.microsoft.com/office/drawing/2014/main" id="{B3284C44-CBEF-4F9A-AC72-8990858B0EF0}"/>
              </a:ext>
            </a:extLst>
          </p:cNvPr>
          <p:cNvSpPr>
            <a:spLocks noGrp="1"/>
          </p:cNvSpPr>
          <p:nvPr>
            <p:ph type="title" hasCustomPrompt="1"/>
          </p:nvPr>
        </p:nvSpPr>
        <p:spPr>
          <a:xfrm>
            <a:off x="3232111" y="3022967"/>
            <a:ext cx="5727776" cy="812066"/>
          </a:xfrm>
        </p:spPr>
        <p:txBody>
          <a:bodyPr rIns="0" anchor="ctr"/>
          <a:lstStyle>
            <a:lvl1pPr algn="ctr">
              <a:defRPr sz="3200">
                <a:solidFill>
                  <a:schemeClr val="accent2"/>
                </a:solidFill>
                <a:latin typeface="+mn-lt"/>
              </a:defRPr>
            </a:lvl1pPr>
          </a:lstStyle>
          <a:p>
            <a:r>
              <a:rPr lang="en-US" dirty="0"/>
              <a:t>Click to edit title for divider</a:t>
            </a:r>
          </a:p>
        </p:txBody>
      </p:sp>
    </p:spTree>
    <p:extLst>
      <p:ext uri="{BB962C8B-B14F-4D97-AF65-F5344CB8AC3E}">
        <p14:creationId xmlns:p14="http://schemas.microsoft.com/office/powerpoint/2010/main" val="33034224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without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2"/>
                </a:solidFill>
              </a:defRPr>
            </a:lvl1pPr>
          </a:lstStyle>
          <a:p>
            <a:r>
              <a:rPr lang="en-US" dirty="0"/>
              <a:t>Click to add title for one column layout</a:t>
            </a:r>
          </a:p>
        </p:txBody>
      </p:sp>
      <p:sp>
        <p:nvSpPr>
          <p:cNvPr id="3" name="Content Placeholder 2"/>
          <p:cNvSpPr>
            <a:spLocks noGrp="1"/>
          </p:cNvSpPr>
          <p:nvPr>
            <p:ph idx="1" hasCustomPrompt="1"/>
          </p:nvPr>
        </p:nvSpPr>
        <p:spPr bwMode="gray">
          <a:xfrm>
            <a:off x="557929" y="1767532"/>
            <a:ext cx="8588453" cy="3977640"/>
          </a:xfrm>
        </p:spPr>
        <p:txBody>
          <a:bodyPr/>
          <a:lstStyle>
            <a:lvl1pPr>
              <a:defRPr cap="none" baseline="0">
                <a:solidFill>
                  <a:schemeClr val="tx2"/>
                </a:solidFill>
              </a:defRPr>
            </a:lvl1pPr>
            <a:lvl2pPr>
              <a:defRPr>
                <a:solidFill>
                  <a:schemeClr val="tx2"/>
                </a:solidFill>
              </a:defRPr>
            </a:lvl2pPr>
            <a:lvl3pPr>
              <a:defRPr baseline="0">
                <a:solidFill>
                  <a:schemeClr val="tx2"/>
                </a:solidFill>
              </a:defRPr>
            </a:lvl3pPr>
            <a:lvl4pPr>
              <a:defRPr>
                <a:solidFill>
                  <a:schemeClr val="tx2"/>
                </a:solidFill>
              </a:defRPr>
            </a:lvl4pPr>
            <a:lvl5pPr>
              <a:defRPr baseline="0">
                <a:solidFill>
                  <a:schemeClr val="tx2"/>
                </a:solidFill>
              </a:defRPr>
            </a:lvl5pPr>
            <a:lvl6pPr>
              <a:defRPr/>
            </a:lvl6pPr>
            <a:lvl7pPr>
              <a:defRPr/>
            </a:lvl7pPr>
            <a:lvl8pPr>
              <a:defRPr/>
            </a:lvl8pPr>
            <a:lvl9pPr>
              <a:defRPr/>
            </a:lvl9pPr>
          </a:lstStyle>
          <a:p>
            <a:pPr lvl="0"/>
            <a:r>
              <a:rPr lang="en-US" dirty="0"/>
              <a:t>Body text</a:t>
            </a:r>
          </a:p>
          <a:p>
            <a:pPr lvl="1"/>
            <a:r>
              <a:rPr lang="en-US" dirty="0"/>
              <a:t>First-level bullet</a:t>
            </a:r>
          </a:p>
          <a:p>
            <a:pPr lvl="2"/>
            <a:r>
              <a:rPr lang="en-US" dirty="0"/>
              <a:t>Second-level bullet</a:t>
            </a:r>
          </a:p>
          <a:p>
            <a:pPr lvl="3"/>
            <a:r>
              <a:rPr lang="en-US" dirty="0"/>
              <a:t>Third-level bullet</a:t>
            </a:r>
          </a:p>
          <a:p>
            <a:pPr lvl="4"/>
            <a:r>
              <a:rPr lang="en-US" dirty="0"/>
              <a:t>Fourth-level bullet</a:t>
            </a:r>
          </a:p>
          <a:p>
            <a:pPr lvl="5"/>
            <a:r>
              <a:rPr lang="en-US" dirty="0"/>
              <a:t>Fifth-level bullet</a:t>
            </a:r>
          </a:p>
          <a:p>
            <a:pPr lvl="6"/>
            <a:r>
              <a:rPr lang="en-US" dirty="0"/>
              <a:t>Sixth-level bullet</a:t>
            </a:r>
          </a:p>
          <a:p>
            <a:pPr lvl="7"/>
            <a:r>
              <a:rPr lang="en-US" dirty="0"/>
              <a:t>Seventh-level bullet</a:t>
            </a:r>
          </a:p>
          <a:p>
            <a:pPr lvl="8"/>
            <a:r>
              <a:rPr lang="en-US" dirty="0"/>
              <a:t>Eighth-level bullet</a:t>
            </a:r>
          </a:p>
        </p:txBody>
      </p:sp>
    </p:spTree>
    <p:extLst>
      <p:ext uri="{BB962C8B-B14F-4D97-AF65-F5344CB8AC3E}">
        <p14:creationId xmlns:p14="http://schemas.microsoft.com/office/powerpoint/2010/main" val="13856967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57929" y="530351"/>
            <a:ext cx="9667726" cy="713232"/>
          </a:xfrm>
        </p:spPr>
        <p:txBody>
          <a:bodyPr/>
          <a:lstStyle>
            <a:lvl1pPr>
              <a:defRPr>
                <a:solidFill>
                  <a:schemeClr val="tx2"/>
                </a:solidFill>
              </a:defRPr>
            </a:lvl1pPr>
          </a:lstStyle>
          <a:p>
            <a:r>
              <a:rPr lang="en-US" dirty="0"/>
              <a:t>Click to add title for one column layout</a:t>
            </a:r>
          </a:p>
        </p:txBody>
      </p:sp>
      <p:sp>
        <p:nvSpPr>
          <p:cNvPr id="3" name="Content Placeholder 2"/>
          <p:cNvSpPr>
            <a:spLocks noGrp="1"/>
          </p:cNvSpPr>
          <p:nvPr>
            <p:ph idx="1" hasCustomPrompt="1"/>
          </p:nvPr>
        </p:nvSpPr>
        <p:spPr bwMode="gray">
          <a:xfrm>
            <a:off x="557929" y="1767532"/>
            <a:ext cx="8588453" cy="3977640"/>
          </a:xfrm>
        </p:spPr>
        <p:txBody>
          <a:bodyPr/>
          <a:lstStyle>
            <a:lvl1pPr>
              <a:buClr>
                <a:schemeClr val="tx1"/>
              </a:buClr>
              <a:defRPr sz="1800" b="1" cap="none" baseline="0">
                <a:solidFill>
                  <a:schemeClr val="tx2"/>
                </a:solidFill>
              </a:defRPr>
            </a:lvl1pPr>
            <a:lvl2pPr marL="0" indent="0">
              <a:buClr>
                <a:schemeClr val="tx1"/>
              </a:buClr>
              <a:buNone/>
              <a:defRPr baseline="0">
                <a:solidFill>
                  <a:schemeClr val="tx2"/>
                </a:solidFill>
              </a:defRPr>
            </a:lvl2pPr>
            <a:lvl3pPr marL="171450" indent="-171450">
              <a:spcBef>
                <a:spcPts val="1200"/>
              </a:spcBef>
              <a:buClr>
                <a:schemeClr val="tx1"/>
              </a:buClr>
              <a:buFont typeface="Arial" panose="020B0604020202020204" pitchFamily="34" charset="0"/>
              <a:buChar char="•"/>
              <a:defRPr sz="1400" baseline="0">
                <a:solidFill>
                  <a:schemeClr val="tx2"/>
                </a:solidFill>
              </a:defRPr>
            </a:lvl3pPr>
            <a:lvl4pPr marL="342900" indent="-171450">
              <a:buClr>
                <a:schemeClr val="tx1"/>
              </a:buClr>
              <a:buFont typeface="Arial" panose="020B0604020202020204" pitchFamily="34" charset="0"/>
              <a:buChar char="–"/>
              <a:defRPr baseline="0">
                <a:solidFill>
                  <a:schemeClr val="tx2"/>
                </a:solidFill>
              </a:defRPr>
            </a:lvl4pPr>
            <a:lvl5pPr marL="515938" indent="-173038">
              <a:buClr>
                <a:schemeClr val="tx1"/>
              </a:buClr>
              <a:buFont typeface="Arial" panose="020B0604020202020204" pitchFamily="34" charset="0"/>
              <a:buChar char="•"/>
              <a:defRPr>
                <a:solidFill>
                  <a:schemeClr val="tx2"/>
                </a:solidFill>
              </a:defRPr>
            </a:lvl5pPr>
            <a:lvl6pPr marL="687388" indent="-171450">
              <a:buClr>
                <a:schemeClr val="tx1"/>
              </a:buClr>
              <a:buFont typeface="Arial" panose="020B0604020202020204" pitchFamily="34" charset="0"/>
              <a:buChar char="–"/>
              <a:defRPr baseline="0">
                <a:solidFill>
                  <a:schemeClr val="tx2"/>
                </a:solidFill>
              </a:defRPr>
            </a:lvl6pPr>
            <a:lvl7pPr marL="860425" indent="-173038">
              <a:buFont typeface="Arial" panose="020B0604020202020204" pitchFamily="34" charset="0"/>
              <a:buChar char="•"/>
              <a:defRPr/>
            </a:lvl7pPr>
            <a:lvl8pPr marL="1031875" indent="-171450">
              <a:buFont typeface="Arial" panose="020B0604020202020204" pitchFamily="34" charset="0"/>
              <a:buChar char="–"/>
              <a:defRPr/>
            </a:lvl8pPr>
            <a:lvl9pPr marL="1203325" indent="-171450">
              <a:buFont typeface="Arial" panose="020B0604020202020204" pitchFamily="34" charset="0"/>
              <a:buChar char="•"/>
              <a:defRPr baseline="0"/>
            </a:lvl9pPr>
          </a:lstStyle>
          <a:p>
            <a:pPr lvl="0"/>
            <a:r>
              <a:rPr lang="en-US" dirty="0"/>
              <a:t>Click to add Header</a:t>
            </a:r>
          </a:p>
          <a:p>
            <a:pPr lvl="1"/>
            <a:r>
              <a:rPr lang="en-US" dirty="0"/>
              <a:t>Body text</a:t>
            </a:r>
          </a:p>
          <a:p>
            <a:pPr lvl="2"/>
            <a:r>
              <a:rPr lang="en-US" dirty="0"/>
              <a:t>First-level bullet</a:t>
            </a:r>
          </a:p>
          <a:p>
            <a:pPr lvl="3"/>
            <a:r>
              <a:rPr lang="en-US" dirty="0"/>
              <a:t>Second-level bullet</a:t>
            </a:r>
          </a:p>
          <a:p>
            <a:pPr lvl="4"/>
            <a:r>
              <a:rPr lang="en-US" dirty="0"/>
              <a:t>Third-level bullet</a:t>
            </a:r>
          </a:p>
          <a:p>
            <a:pPr lvl="5"/>
            <a:r>
              <a:rPr lang="en-US" dirty="0"/>
              <a:t>Fourth-level bullet</a:t>
            </a:r>
          </a:p>
          <a:p>
            <a:pPr lvl="6"/>
            <a:r>
              <a:rPr lang="en-US" dirty="0"/>
              <a:t>Fifth-level bullet</a:t>
            </a:r>
          </a:p>
          <a:p>
            <a:pPr lvl="7"/>
            <a:r>
              <a:rPr lang="en-US" dirty="0"/>
              <a:t>Sixth-level bullet</a:t>
            </a:r>
          </a:p>
          <a:p>
            <a:pPr lvl="8"/>
            <a:r>
              <a:rPr lang="en-US" dirty="0"/>
              <a:t>Seventh-level bullet</a:t>
            </a:r>
          </a:p>
        </p:txBody>
      </p:sp>
    </p:spTree>
    <p:extLst>
      <p:ext uri="{BB962C8B-B14F-4D97-AF65-F5344CB8AC3E}">
        <p14:creationId xmlns:p14="http://schemas.microsoft.com/office/powerpoint/2010/main" val="18867253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57929" y="530351"/>
            <a:ext cx="9667726" cy="713232"/>
          </a:xfrm>
        </p:spPr>
        <p:txBody>
          <a:bodyPr/>
          <a:lstStyle>
            <a:lvl1pPr>
              <a:defRPr>
                <a:solidFill>
                  <a:schemeClr val="tx2"/>
                </a:solidFill>
              </a:defRPr>
            </a:lvl1pPr>
          </a:lstStyle>
          <a:p>
            <a:r>
              <a:rPr lang="en-US" dirty="0"/>
              <a:t>Click to add title for two column layout</a:t>
            </a:r>
          </a:p>
        </p:txBody>
      </p:sp>
      <p:sp>
        <p:nvSpPr>
          <p:cNvPr id="3" name="Content Placeholder 2"/>
          <p:cNvSpPr>
            <a:spLocks noGrp="1"/>
          </p:cNvSpPr>
          <p:nvPr>
            <p:ph sz="half" idx="1" hasCustomPrompt="1"/>
          </p:nvPr>
        </p:nvSpPr>
        <p:spPr bwMode="gray">
          <a:xfrm>
            <a:off x="557929" y="1767532"/>
            <a:ext cx="5238478" cy="3973512"/>
          </a:xfrm>
        </p:spPr>
        <p:txBody>
          <a:bodyPr vert="horz" lIns="0" tIns="0" rIns="0" bIns="0" rtlCol="0">
            <a:noAutofit/>
          </a:bodyPr>
          <a:lstStyle>
            <a:lvl1pPr>
              <a:buClr>
                <a:schemeClr val="tx1"/>
              </a:buClr>
              <a:defRPr lang="en-US" sz="1800" b="1" cap="none" baseline="0" dirty="0" smtClean="0">
                <a:solidFill>
                  <a:schemeClr val="tx2"/>
                </a:solidFill>
              </a:defRPr>
            </a:lvl1pPr>
            <a:lvl2pPr marL="0" indent="0">
              <a:buClr>
                <a:schemeClr val="tx1"/>
              </a:buClr>
              <a:buNone/>
              <a:defRPr lang="en-US" baseline="0" dirty="0" smtClean="0">
                <a:solidFill>
                  <a:schemeClr val="tx2"/>
                </a:solidFill>
              </a:defRPr>
            </a:lvl2pPr>
            <a:lvl3pPr marL="171450" indent="-171450">
              <a:spcBef>
                <a:spcPts val="1200"/>
              </a:spcBef>
              <a:buClr>
                <a:schemeClr val="tx1"/>
              </a:buClr>
              <a:buFont typeface="Arial" panose="020B0604020202020204" pitchFamily="34" charset="0"/>
              <a:buChar char="•"/>
              <a:defRPr lang="en-US" sz="1400" baseline="0" dirty="0" smtClean="0">
                <a:solidFill>
                  <a:schemeClr val="tx2"/>
                </a:solidFill>
              </a:defRPr>
            </a:lvl3pPr>
            <a:lvl4pPr marL="342900" indent="-171450">
              <a:buClr>
                <a:schemeClr val="tx1"/>
              </a:buClr>
              <a:buFont typeface="Arial" panose="020B0604020202020204" pitchFamily="34" charset="0"/>
              <a:buChar char="–"/>
              <a:defRPr lang="en-US" baseline="0" dirty="0" smtClean="0">
                <a:solidFill>
                  <a:schemeClr val="tx2"/>
                </a:solidFill>
              </a:defRPr>
            </a:lvl4pPr>
            <a:lvl5pPr marL="514350" indent="-171450">
              <a:buClr>
                <a:schemeClr val="tx1"/>
              </a:buClr>
              <a:buFont typeface="Arial" panose="020B0604020202020204" pitchFamily="34" charset="0"/>
              <a:buChar char="•"/>
              <a:defRPr lang="en-US" dirty="0">
                <a:solidFill>
                  <a:schemeClr val="tx2"/>
                </a:solidFill>
              </a:defRPr>
            </a:lvl5pPr>
            <a:lvl6pPr marL="685800" indent="-171450">
              <a:buClr>
                <a:schemeClr val="tx1"/>
              </a:buClr>
              <a:buFont typeface="Arial" panose="020B0604020202020204" pitchFamily="34" charset="0"/>
              <a:buChar char="–"/>
              <a:defRPr baseline="0">
                <a:solidFill>
                  <a:schemeClr val="tx2"/>
                </a:solidFill>
              </a:defRPr>
            </a:lvl6pPr>
            <a:lvl7pPr marL="860425" indent="-173038">
              <a:buFont typeface="Arial" panose="020B0604020202020204" pitchFamily="34" charset="0"/>
              <a:buChar char="•"/>
              <a:defRPr/>
            </a:lvl7pPr>
            <a:lvl8pPr marL="1031875" indent="-171450">
              <a:buFont typeface="Arial" panose="020B0604020202020204" pitchFamily="34" charset="0"/>
              <a:buChar char="–"/>
              <a:defRPr/>
            </a:lvl8pPr>
            <a:lvl9pPr marL="1203325" indent="-171450">
              <a:buFont typeface="Arial" panose="020B0604020202020204" pitchFamily="34" charset="0"/>
              <a:buChar char="•"/>
              <a:defRPr baseline="0"/>
            </a:lvl9pPr>
          </a:lstStyle>
          <a:p>
            <a:pPr lvl="0"/>
            <a:r>
              <a:rPr lang="en-US" dirty="0"/>
              <a:t>Click to add Header</a:t>
            </a:r>
          </a:p>
          <a:p>
            <a:pPr lvl="1"/>
            <a:r>
              <a:rPr lang="en-US" dirty="0"/>
              <a:t>Body text</a:t>
            </a:r>
          </a:p>
          <a:p>
            <a:pPr lvl="2"/>
            <a:r>
              <a:rPr lang="en-US" dirty="0"/>
              <a:t>First-level bullet</a:t>
            </a:r>
          </a:p>
          <a:p>
            <a:pPr lvl="3"/>
            <a:r>
              <a:rPr lang="en-US" dirty="0"/>
              <a:t>Second-level bullet</a:t>
            </a:r>
          </a:p>
          <a:p>
            <a:pPr lvl="4"/>
            <a:r>
              <a:rPr lang="en-US" dirty="0"/>
              <a:t>Third-level bullet</a:t>
            </a:r>
          </a:p>
          <a:p>
            <a:pPr lvl="5"/>
            <a:r>
              <a:rPr lang="en-US" dirty="0"/>
              <a:t>Fourth-level bullet</a:t>
            </a:r>
          </a:p>
          <a:p>
            <a:pPr lvl="6"/>
            <a:r>
              <a:rPr lang="en-US" dirty="0"/>
              <a:t>Fifth-level bullet</a:t>
            </a:r>
          </a:p>
          <a:p>
            <a:pPr lvl="7"/>
            <a:r>
              <a:rPr lang="en-US" dirty="0"/>
              <a:t>Sixth-level bullet</a:t>
            </a:r>
          </a:p>
          <a:p>
            <a:pPr lvl="8"/>
            <a:r>
              <a:rPr lang="en-US" dirty="0"/>
              <a:t>Seventh-level bullet</a:t>
            </a:r>
          </a:p>
        </p:txBody>
      </p:sp>
      <p:sp>
        <p:nvSpPr>
          <p:cNvPr id="5" name="Content Placeholder 2"/>
          <p:cNvSpPr>
            <a:spLocks noGrp="1"/>
          </p:cNvSpPr>
          <p:nvPr>
            <p:ph sz="half" idx="10" hasCustomPrompt="1"/>
          </p:nvPr>
        </p:nvSpPr>
        <p:spPr bwMode="gray">
          <a:xfrm>
            <a:off x="6384175" y="1767532"/>
            <a:ext cx="5238478" cy="3973512"/>
          </a:xfrm>
        </p:spPr>
        <p:txBody>
          <a:bodyPr vert="horz" lIns="0" tIns="0" rIns="0" bIns="0" rtlCol="0">
            <a:noAutofit/>
          </a:bodyPr>
          <a:lstStyle>
            <a:lvl1pPr>
              <a:buClr>
                <a:schemeClr val="tx1"/>
              </a:buClr>
              <a:defRPr lang="en-US" sz="1800" b="1" cap="none" baseline="0" dirty="0" smtClean="0">
                <a:solidFill>
                  <a:schemeClr val="tx2"/>
                </a:solidFill>
              </a:defRPr>
            </a:lvl1pPr>
            <a:lvl2pPr marL="0" indent="0">
              <a:buClr>
                <a:schemeClr val="tx1"/>
              </a:buClr>
              <a:buNone/>
              <a:defRPr lang="en-US" baseline="0" dirty="0" smtClean="0">
                <a:solidFill>
                  <a:schemeClr val="tx2"/>
                </a:solidFill>
              </a:defRPr>
            </a:lvl2pPr>
            <a:lvl3pPr marL="171450" indent="-171450">
              <a:spcBef>
                <a:spcPts val="1200"/>
              </a:spcBef>
              <a:buClr>
                <a:schemeClr val="tx1"/>
              </a:buClr>
              <a:buFont typeface="Arial" panose="020B0604020202020204" pitchFamily="34" charset="0"/>
              <a:buChar char="•"/>
              <a:defRPr lang="en-US" sz="1400" baseline="0" dirty="0" smtClean="0">
                <a:solidFill>
                  <a:schemeClr val="tx2"/>
                </a:solidFill>
              </a:defRPr>
            </a:lvl3pPr>
            <a:lvl4pPr marL="342900" indent="-171450">
              <a:buClr>
                <a:schemeClr val="tx1"/>
              </a:buClr>
              <a:buFont typeface="Arial" panose="020B0604020202020204" pitchFamily="34" charset="0"/>
              <a:buChar char="–"/>
              <a:defRPr lang="en-US" baseline="0" dirty="0" smtClean="0">
                <a:solidFill>
                  <a:schemeClr val="tx2"/>
                </a:solidFill>
              </a:defRPr>
            </a:lvl4pPr>
            <a:lvl5pPr marL="514350" indent="-171450">
              <a:buClr>
                <a:schemeClr val="tx1"/>
              </a:buClr>
              <a:buFont typeface="Arial" panose="020B0604020202020204" pitchFamily="34" charset="0"/>
              <a:buChar char="•"/>
              <a:defRPr lang="en-US" dirty="0">
                <a:solidFill>
                  <a:schemeClr val="tx2"/>
                </a:solidFill>
              </a:defRPr>
            </a:lvl5pPr>
            <a:lvl6pPr marL="685800" indent="-171450">
              <a:buClr>
                <a:schemeClr val="tx1"/>
              </a:buClr>
              <a:buFont typeface="Arial" panose="020B0604020202020204" pitchFamily="34" charset="0"/>
              <a:buChar char="–"/>
              <a:defRPr baseline="0">
                <a:solidFill>
                  <a:schemeClr val="tx2"/>
                </a:solidFill>
              </a:defRPr>
            </a:lvl6pPr>
            <a:lvl7pPr marL="860425" indent="-173038">
              <a:buFont typeface="Arial" panose="020B0604020202020204" pitchFamily="34" charset="0"/>
              <a:buChar char="•"/>
              <a:defRPr/>
            </a:lvl7pPr>
            <a:lvl8pPr marL="1031875" indent="-171450">
              <a:buFont typeface="Arial" panose="020B0604020202020204" pitchFamily="34" charset="0"/>
              <a:buChar char="–"/>
              <a:defRPr/>
            </a:lvl8pPr>
            <a:lvl9pPr marL="1203325" indent="-171450">
              <a:buFont typeface="Arial" panose="020B0604020202020204" pitchFamily="34" charset="0"/>
              <a:buChar char="•"/>
              <a:defRPr baseline="0"/>
            </a:lvl9pPr>
          </a:lstStyle>
          <a:p>
            <a:pPr lvl="0"/>
            <a:r>
              <a:rPr lang="en-US" dirty="0"/>
              <a:t>Click to add Header</a:t>
            </a:r>
          </a:p>
          <a:p>
            <a:pPr lvl="1"/>
            <a:r>
              <a:rPr lang="en-US" dirty="0"/>
              <a:t>Body text</a:t>
            </a:r>
          </a:p>
          <a:p>
            <a:pPr lvl="2"/>
            <a:r>
              <a:rPr lang="en-US" dirty="0"/>
              <a:t>First-level bullet</a:t>
            </a:r>
          </a:p>
          <a:p>
            <a:pPr lvl="3"/>
            <a:r>
              <a:rPr lang="en-US" dirty="0"/>
              <a:t>Second-level bullet</a:t>
            </a:r>
          </a:p>
          <a:p>
            <a:pPr lvl="4"/>
            <a:r>
              <a:rPr lang="en-US" dirty="0"/>
              <a:t>Third-level bullet</a:t>
            </a:r>
          </a:p>
          <a:p>
            <a:pPr lvl="5"/>
            <a:r>
              <a:rPr lang="en-US" dirty="0"/>
              <a:t>Fourth-level bullet</a:t>
            </a:r>
          </a:p>
          <a:p>
            <a:pPr lvl="6"/>
            <a:r>
              <a:rPr lang="en-US" dirty="0"/>
              <a:t>Fifth-level bullet</a:t>
            </a:r>
          </a:p>
          <a:p>
            <a:pPr lvl="7"/>
            <a:r>
              <a:rPr lang="en-US" dirty="0"/>
              <a:t>Sixth-level bullet</a:t>
            </a:r>
          </a:p>
          <a:p>
            <a:pPr lvl="8"/>
            <a:r>
              <a:rPr lang="en-US" dirty="0"/>
              <a:t>Seventh-level bullet</a:t>
            </a:r>
          </a:p>
        </p:txBody>
      </p:sp>
    </p:spTree>
    <p:extLst>
      <p:ext uri="{BB962C8B-B14F-4D97-AF65-F5344CB8AC3E}">
        <p14:creationId xmlns:p14="http://schemas.microsoft.com/office/powerpoint/2010/main" val="11286457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57929" y="530351"/>
            <a:ext cx="9667726" cy="713232"/>
          </a:xfrm>
        </p:spPr>
        <p:txBody>
          <a:bodyPr/>
          <a:lstStyle>
            <a:lvl1pPr>
              <a:defRPr>
                <a:solidFill>
                  <a:schemeClr val="tx2"/>
                </a:solidFill>
              </a:defRPr>
            </a:lvl1pPr>
          </a:lstStyle>
          <a:p>
            <a:r>
              <a:rPr lang="en-US" dirty="0"/>
              <a:t>Click to add title for three column layout</a:t>
            </a:r>
          </a:p>
        </p:txBody>
      </p:sp>
      <p:sp>
        <p:nvSpPr>
          <p:cNvPr id="3" name="Content Placeholder 2"/>
          <p:cNvSpPr>
            <a:spLocks noGrp="1"/>
          </p:cNvSpPr>
          <p:nvPr>
            <p:ph sz="half" idx="1" hasCustomPrompt="1"/>
          </p:nvPr>
        </p:nvSpPr>
        <p:spPr bwMode="gray">
          <a:xfrm>
            <a:off x="557930" y="1764792"/>
            <a:ext cx="3434085" cy="3988308"/>
          </a:xfrm>
        </p:spPr>
        <p:txBody>
          <a:bodyPr vert="horz" lIns="0" tIns="0" rIns="0" bIns="0" rtlCol="0">
            <a:noAutofit/>
          </a:bodyPr>
          <a:lstStyle>
            <a:lvl1pPr>
              <a:buClr>
                <a:schemeClr val="tx1"/>
              </a:buClr>
              <a:defRPr lang="en-US" sz="1800" b="1" cap="none" baseline="0" dirty="0" smtClean="0">
                <a:solidFill>
                  <a:schemeClr val="tx2"/>
                </a:solidFill>
              </a:defRPr>
            </a:lvl1pPr>
            <a:lvl2pPr marL="0" indent="0">
              <a:buClr>
                <a:schemeClr val="tx1"/>
              </a:buClr>
              <a:buNone/>
              <a:defRPr lang="en-US" dirty="0" smtClean="0">
                <a:solidFill>
                  <a:schemeClr val="tx2"/>
                </a:solidFill>
              </a:defRPr>
            </a:lvl2pPr>
            <a:lvl3pPr marL="174625" indent="-174625">
              <a:spcBef>
                <a:spcPts val="1200"/>
              </a:spcBef>
              <a:buClr>
                <a:schemeClr val="tx1"/>
              </a:buClr>
              <a:buFont typeface="Arial" panose="020B0604020202020204" pitchFamily="34" charset="0"/>
              <a:buChar char="•"/>
              <a:defRPr lang="en-US" sz="1400" dirty="0" smtClean="0">
                <a:solidFill>
                  <a:schemeClr val="tx2"/>
                </a:solidFill>
              </a:defRPr>
            </a:lvl3pPr>
            <a:lvl4pPr marL="347663" indent="-173038">
              <a:buClr>
                <a:schemeClr val="tx1"/>
              </a:buClr>
              <a:buFont typeface="Arial" panose="020B0604020202020204" pitchFamily="34" charset="0"/>
              <a:buChar char="–"/>
              <a:defRPr lang="en-US" dirty="0" smtClean="0">
                <a:solidFill>
                  <a:schemeClr val="tx2"/>
                </a:solidFill>
              </a:defRPr>
            </a:lvl4pPr>
            <a:lvl5pPr marL="511175" indent="-163513">
              <a:buClr>
                <a:schemeClr val="tx1"/>
              </a:buClr>
              <a:buFont typeface="Arial" panose="020B0604020202020204" pitchFamily="34" charset="0"/>
              <a:buChar char="•"/>
              <a:defRPr lang="en-US" dirty="0">
                <a:solidFill>
                  <a:schemeClr val="tx2"/>
                </a:solidFill>
              </a:defRPr>
            </a:lvl5pPr>
            <a:lvl6pPr marL="685800" indent="-174625">
              <a:buClr>
                <a:schemeClr val="tx1"/>
              </a:buClr>
              <a:buFont typeface="Arial" panose="020B0604020202020204" pitchFamily="34" charset="0"/>
              <a:buChar char="–"/>
              <a:defRPr>
                <a:solidFill>
                  <a:schemeClr val="tx2"/>
                </a:solidFill>
              </a:defRPr>
            </a:lvl6pPr>
            <a:lvl7pPr marL="860425" indent="-173038">
              <a:buFont typeface="Arial" panose="020B0604020202020204" pitchFamily="34" charset="0"/>
              <a:buChar char="•"/>
              <a:tabLst/>
              <a:defRPr/>
            </a:lvl7pPr>
            <a:lvl8pPr marL="1031875" indent="-171450">
              <a:buFont typeface="Arial" panose="020B0604020202020204" pitchFamily="34" charset="0"/>
              <a:buChar char="–"/>
              <a:defRPr/>
            </a:lvl8pPr>
            <a:lvl9pPr marL="1203325" indent="-171450">
              <a:buFont typeface="Arial" panose="020B0604020202020204" pitchFamily="34" charset="0"/>
              <a:buChar char="•"/>
              <a:defRPr/>
            </a:lvl9pPr>
          </a:lstStyle>
          <a:p>
            <a:pPr lvl="0"/>
            <a:r>
              <a:rPr lang="en-US" dirty="0"/>
              <a:t>Click to add Header</a:t>
            </a:r>
          </a:p>
          <a:p>
            <a:pPr lvl="1"/>
            <a:r>
              <a:rPr lang="en-US" dirty="0"/>
              <a:t>Body text</a:t>
            </a:r>
          </a:p>
          <a:p>
            <a:pPr lvl="2"/>
            <a:r>
              <a:rPr lang="en-US" dirty="0"/>
              <a:t>First-level bullet</a:t>
            </a:r>
          </a:p>
          <a:p>
            <a:pPr lvl="3"/>
            <a:r>
              <a:rPr lang="en-US" dirty="0"/>
              <a:t>Second-level bullet</a:t>
            </a:r>
          </a:p>
          <a:p>
            <a:pPr lvl="4"/>
            <a:r>
              <a:rPr lang="en-US" dirty="0"/>
              <a:t>Third-level bullet</a:t>
            </a:r>
          </a:p>
          <a:p>
            <a:pPr lvl="5"/>
            <a:r>
              <a:rPr lang="en-US" dirty="0"/>
              <a:t>Fourth-level bullet</a:t>
            </a:r>
          </a:p>
          <a:p>
            <a:pPr lvl="6"/>
            <a:r>
              <a:rPr lang="en-US" dirty="0"/>
              <a:t>Fifth-level bullet</a:t>
            </a:r>
          </a:p>
          <a:p>
            <a:pPr lvl="7"/>
            <a:r>
              <a:rPr lang="en-US" dirty="0"/>
              <a:t>Sixth-level bullet</a:t>
            </a:r>
          </a:p>
          <a:p>
            <a:pPr lvl="8"/>
            <a:r>
              <a:rPr lang="en-US" dirty="0"/>
              <a:t>Seventh-level bullet</a:t>
            </a:r>
          </a:p>
        </p:txBody>
      </p:sp>
      <p:sp>
        <p:nvSpPr>
          <p:cNvPr id="6" name="Content Placeholder 2"/>
          <p:cNvSpPr>
            <a:spLocks noGrp="1"/>
          </p:cNvSpPr>
          <p:nvPr>
            <p:ph sz="half" idx="10" hasCustomPrompt="1"/>
          </p:nvPr>
        </p:nvSpPr>
        <p:spPr bwMode="gray">
          <a:xfrm>
            <a:off x="4371971" y="1764792"/>
            <a:ext cx="3434085" cy="3988308"/>
          </a:xfrm>
        </p:spPr>
        <p:txBody>
          <a:bodyPr vert="horz" lIns="0" tIns="0" rIns="0" bIns="0" rtlCol="0">
            <a:noAutofit/>
          </a:bodyPr>
          <a:lstStyle>
            <a:lvl1pPr>
              <a:buClr>
                <a:schemeClr val="tx1"/>
              </a:buClr>
              <a:defRPr lang="en-US" sz="1800" b="1" cap="none" baseline="0" dirty="0" smtClean="0">
                <a:solidFill>
                  <a:schemeClr val="tx2"/>
                </a:solidFill>
              </a:defRPr>
            </a:lvl1pPr>
            <a:lvl2pPr marL="0" indent="0">
              <a:buClr>
                <a:schemeClr val="tx1"/>
              </a:buClr>
              <a:buNone/>
              <a:defRPr lang="en-US" dirty="0" smtClean="0">
                <a:solidFill>
                  <a:schemeClr val="tx2"/>
                </a:solidFill>
              </a:defRPr>
            </a:lvl2pPr>
            <a:lvl3pPr marL="174625" indent="-174625">
              <a:spcBef>
                <a:spcPts val="1200"/>
              </a:spcBef>
              <a:buClr>
                <a:schemeClr val="tx1"/>
              </a:buClr>
              <a:buFont typeface="Arial" panose="020B0604020202020204" pitchFamily="34" charset="0"/>
              <a:buChar char="•"/>
              <a:defRPr lang="en-US" sz="1400" dirty="0" smtClean="0">
                <a:solidFill>
                  <a:schemeClr val="tx2"/>
                </a:solidFill>
              </a:defRPr>
            </a:lvl3pPr>
            <a:lvl4pPr marL="347663" indent="-173038">
              <a:buClr>
                <a:schemeClr val="tx1"/>
              </a:buClr>
              <a:buFont typeface="Arial" panose="020B0604020202020204" pitchFamily="34" charset="0"/>
              <a:buChar char="–"/>
              <a:defRPr lang="en-US" dirty="0" smtClean="0">
                <a:solidFill>
                  <a:schemeClr val="tx2"/>
                </a:solidFill>
              </a:defRPr>
            </a:lvl4pPr>
            <a:lvl5pPr marL="511175" indent="-163513">
              <a:buClr>
                <a:schemeClr val="tx1"/>
              </a:buClr>
              <a:buFont typeface="Arial" panose="020B0604020202020204" pitchFamily="34" charset="0"/>
              <a:buChar char="•"/>
              <a:defRPr lang="en-US" dirty="0">
                <a:solidFill>
                  <a:schemeClr val="tx2"/>
                </a:solidFill>
              </a:defRPr>
            </a:lvl5pPr>
            <a:lvl6pPr marL="685800" indent="-174625">
              <a:buClr>
                <a:schemeClr val="tx1"/>
              </a:buClr>
              <a:buFont typeface="Arial" panose="020B0604020202020204" pitchFamily="34" charset="0"/>
              <a:buChar char="–"/>
              <a:defRPr>
                <a:solidFill>
                  <a:schemeClr val="tx2"/>
                </a:solidFill>
              </a:defRPr>
            </a:lvl6pPr>
            <a:lvl7pPr marL="860425" indent="-173038">
              <a:buFont typeface="Arial" panose="020B0604020202020204" pitchFamily="34" charset="0"/>
              <a:buChar char="•"/>
              <a:tabLst/>
              <a:defRPr/>
            </a:lvl7pPr>
            <a:lvl8pPr marL="1031875" indent="-171450">
              <a:buFont typeface="Arial" panose="020B0604020202020204" pitchFamily="34" charset="0"/>
              <a:buChar char="–"/>
              <a:defRPr/>
            </a:lvl8pPr>
            <a:lvl9pPr marL="1203325" indent="-171450">
              <a:buFont typeface="Arial" panose="020B0604020202020204" pitchFamily="34" charset="0"/>
              <a:buChar char="•"/>
              <a:defRPr/>
            </a:lvl9pPr>
          </a:lstStyle>
          <a:p>
            <a:pPr lvl="0"/>
            <a:r>
              <a:rPr lang="en-US" dirty="0"/>
              <a:t>Click to add Header</a:t>
            </a:r>
          </a:p>
          <a:p>
            <a:pPr lvl="1"/>
            <a:r>
              <a:rPr lang="en-US" dirty="0"/>
              <a:t>Body text</a:t>
            </a:r>
          </a:p>
          <a:p>
            <a:pPr lvl="2"/>
            <a:r>
              <a:rPr lang="en-US" dirty="0"/>
              <a:t>First-level bullet</a:t>
            </a:r>
          </a:p>
          <a:p>
            <a:pPr lvl="3"/>
            <a:r>
              <a:rPr lang="en-US" dirty="0"/>
              <a:t>Second-level bullet</a:t>
            </a:r>
          </a:p>
          <a:p>
            <a:pPr lvl="4"/>
            <a:r>
              <a:rPr lang="en-US" dirty="0"/>
              <a:t>Third-level bullet</a:t>
            </a:r>
          </a:p>
          <a:p>
            <a:pPr lvl="5"/>
            <a:r>
              <a:rPr lang="en-US" dirty="0"/>
              <a:t>Fourth-level bullet</a:t>
            </a:r>
          </a:p>
          <a:p>
            <a:pPr lvl="6"/>
            <a:r>
              <a:rPr lang="en-US" dirty="0"/>
              <a:t>Fifth-level bullet</a:t>
            </a:r>
          </a:p>
          <a:p>
            <a:pPr lvl="7"/>
            <a:r>
              <a:rPr lang="en-US" dirty="0"/>
              <a:t>Sixth-level bullet</a:t>
            </a:r>
          </a:p>
          <a:p>
            <a:pPr lvl="8"/>
            <a:r>
              <a:rPr lang="en-US" dirty="0"/>
              <a:t>Seventh-level bullet</a:t>
            </a:r>
          </a:p>
        </p:txBody>
      </p:sp>
      <p:sp>
        <p:nvSpPr>
          <p:cNvPr id="7" name="Content Placeholder 2"/>
          <p:cNvSpPr>
            <a:spLocks noGrp="1"/>
          </p:cNvSpPr>
          <p:nvPr>
            <p:ph sz="half" idx="11" hasCustomPrompt="1"/>
          </p:nvPr>
        </p:nvSpPr>
        <p:spPr bwMode="gray">
          <a:xfrm>
            <a:off x="8186012" y="1764792"/>
            <a:ext cx="3434085" cy="3988308"/>
          </a:xfrm>
        </p:spPr>
        <p:txBody>
          <a:bodyPr vert="horz" lIns="0" tIns="0" rIns="0" bIns="0" rtlCol="0">
            <a:noAutofit/>
          </a:bodyPr>
          <a:lstStyle>
            <a:lvl1pPr>
              <a:buClr>
                <a:schemeClr val="tx1"/>
              </a:buClr>
              <a:defRPr lang="en-US" sz="1800" b="1" cap="none" baseline="0" dirty="0" smtClean="0">
                <a:solidFill>
                  <a:schemeClr val="tx2"/>
                </a:solidFill>
              </a:defRPr>
            </a:lvl1pPr>
            <a:lvl2pPr marL="0" indent="0">
              <a:buClr>
                <a:schemeClr val="tx1"/>
              </a:buClr>
              <a:buNone/>
              <a:defRPr lang="en-US" dirty="0" smtClean="0">
                <a:solidFill>
                  <a:schemeClr val="tx2"/>
                </a:solidFill>
              </a:defRPr>
            </a:lvl2pPr>
            <a:lvl3pPr marL="174625" indent="-174625">
              <a:spcBef>
                <a:spcPts val="1200"/>
              </a:spcBef>
              <a:buClr>
                <a:schemeClr val="tx1"/>
              </a:buClr>
              <a:buFont typeface="Arial" panose="020B0604020202020204" pitchFamily="34" charset="0"/>
              <a:buChar char="•"/>
              <a:defRPr lang="en-US" sz="1400" dirty="0" smtClean="0">
                <a:solidFill>
                  <a:schemeClr val="tx2"/>
                </a:solidFill>
              </a:defRPr>
            </a:lvl3pPr>
            <a:lvl4pPr marL="347663" indent="-173038">
              <a:buClr>
                <a:schemeClr val="tx1"/>
              </a:buClr>
              <a:buFont typeface="Arial" panose="020B0604020202020204" pitchFamily="34" charset="0"/>
              <a:buChar char="–"/>
              <a:defRPr lang="en-US" dirty="0" smtClean="0">
                <a:solidFill>
                  <a:schemeClr val="tx2"/>
                </a:solidFill>
              </a:defRPr>
            </a:lvl4pPr>
            <a:lvl5pPr marL="511175" indent="-163513">
              <a:buClr>
                <a:schemeClr val="tx1"/>
              </a:buClr>
              <a:buFont typeface="Arial" panose="020B0604020202020204" pitchFamily="34" charset="0"/>
              <a:buChar char="•"/>
              <a:defRPr lang="en-US" dirty="0">
                <a:solidFill>
                  <a:schemeClr val="tx2"/>
                </a:solidFill>
              </a:defRPr>
            </a:lvl5pPr>
            <a:lvl6pPr marL="685800" indent="-174625">
              <a:buClr>
                <a:schemeClr val="tx1"/>
              </a:buClr>
              <a:buFont typeface="Arial" panose="020B0604020202020204" pitchFamily="34" charset="0"/>
              <a:buChar char="–"/>
              <a:defRPr>
                <a:solidFill>
                  <a:schemeClr val="tx2"/>
                </a:solidFill>
              </a:defRPr>
            </a:lvl6pPr>
            <a:lvl7pPr marL="860425" indent="-173038">
              <a:buFont typeface="Arial" panose="020B0604020202020204" pitchFamily="34" charset="0"/>
              <a:buChar char="•"/>
              <a:tabLst/>
              <a:defRPr/>
            </a:lvl7pPr>
            <a:lvl8pPr marL="1031875" indent="-171450">
              <a:buFont typeface="Arial" panose="020B0604020202020204" pitchFamily="34" charset="0"/>
              <a:buChar char="–"/>
              <a:defRPr/>
            </a:lvl8pPr>
            <a:lvl9pPr marL="1203325" indent="-171450">
              <a:buFont typeface="Arial" panose="020B0604020202020204" pitchFamily="34" charset="0"/>
              <a:buChar char="•"/>
              <a:defRPr/>
            </a:lvl9pPr>
          </a:lstStyle>
          <a:p>
            <a:pPr lvl="0"/>
            <a:r>
              <a:rPr lang="en-US" dirty="0"/>
              <a:t>Click to add Header</a:t>
            </a:r>
          </a:p>
          <a:p>
            <a:pPr lvl="1"/>
            <a:r>
              <a:rPr lang="en-US" dirty="0"/>
              <a:t>Body text</a:t>
            </a:r>
          </a:p>
          <a:p>
            <a:pPr lvl="2"/>
            <a:r>
              <a:rPr lang="en-US" dirty="0"/>
              <a:t>First-level bullet</a:t>
            </a:r>
          </a:p>
          <a:p>
            <a:pPr lvl="3"/>
            <a:r>
              <a:rPr lang="en-US" dirty="0"/>
              <a:t>Second-level bullet</a:t>
            </a:r>
          </a:p>
          <a:p>
            <a:pPr lvl="4"/>
            <a:r>
              <a:rPr lang="en-US" dirty="0"/>
              <a:t>Third-level bullet</a:t>
            </a:r>
          </a:p>
          <a:p>
            <a:pPr lvl="5"/>
            <a:r>
              <a:rPr lang="en-US" dirty="0"/>
              <a:t>Fourth-level bullet</a:t>
            </a:r>
          </a:p>
          <a:p>
            <a:pPr lvl="6"/>
            <a:r>
              <a:rPr lang="en-US" dirty="0"/>
              <a:t>Fifth-level bullet</a:t>
            </a:r>
          </a:p>
          <a:p>
            <a:pPr lvl="7"/>
            <a:r>
              <a:rPr lang="en-US" dirty="0"/>
              <a:t>Sixth-level bullet</a:t>
            </a:r>
          </a:p>
          <a:p>
            <a:pPr lvl="8"/>
            <a:r>
              <a:rPr lang="en-US" dirty="0"/>
              <a:t>Seventh-level bullet</a:t>
            </a:r>
          </a:p>
        </p:txBody>
      </p:sp>
    </p:spTree>
    <p:extLst>
      <p:ext uri="{BB962C8B-B14F-4D97-AF65-F5344CB8AC3E}">
        <p14:creationId xmlns:p14="http://schemas.microsoft.com/office/powerpoint/2010/main" val="37650322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57929" y="530351"/>
            <a:ext cx="9667726" cy="713232"/>
          </a:xfrm>
        </p:spPr>
        <p:txBody>
          <a:bodyPr/>
          <a:lstStyle>
            <a:lvl1pPr>
              <a:defRPr>
                <a:solidFill>
                  <a:schemeClr val="tx2"/>
                </a:solidFill>
              </a:defRPr>
            </a:lvl1pPr>
          </a:lstStyle>
          <a:p>
            <a:r>
              <a:rPr lang="en-US" dirty="0"/>
              <a:t>Click to add title for four column layout</a:t>
            </a:r>
          </a:p>
        </p:txBody>
      </p:sp>
      <p:sp>
        <p:nvSpPr>
          <p:cNvPr id="3" name="Content Placeholder 2"/>
          <p:cNvSpPr>
            <a:spLocks noGrp="1"/>
          </p:cNvSpPr>
          <p:nvPr>
            <p:ph sz="half" idx="1" hasCustomPrompt="1"/>
          </p:nvPr>
        </p:nvSpPr>
        <p:spPr bwMode="gray">
          <a:xfrm>
            <a:off x="557929" y="1764792"/>
            <a:ext cx="2506109" cy="3977640"/>
          </a:xfrm>
        </p:spPr>
        <p:txBody>
          <a:bodyPr vert="horz" lIns="0" tIns="0" rIns="0" bIns="0" rtlCol="0">
            <a:noAutofit/>
          </a:bodyPr>
          <a:lstStyle>
            <a:lvl1pPr>
              <a:buClr>
                <a:schemeClr val="tx1"/>
              </a:buClr>
              <a:defRPr lang="en-US" sz="1800" b="1" cap="none" baseline="0" dirty="0" smtClean="0">
                <a:solidFill>
                  <a:schemeClr val="tx2"/>
                </a:solidFill>
              </a:defRPr>
            </a:lvl1pPr>
            <a:lvl2pPr marL="0" indent="0">
              <a:buClr>
                <a:schemeClr val="tx1"/>
              </a:buClr>
              <a:buNone/>
              <a:defRPr lang="en-US" dirty="0" smtClean="0">
                <a:solidFill>
                  <a:schemeClr val="tx2"/>
                </a:solidFill>
              </a:defRPr>
            </a:lvl2pPr>
            <a:lvl3pPr marL="174625" indent="-174625">
              <a:spcBef>
                <a:spcPts val="1200"/>
              </a:spcBef>
              <a:buClr>
                <a:schemeClr val="tx1"/>
              </a:buClr>
              <a:buFont typeface="Arial" panose="020B0604020202020204" pitchFamily="34" charset="0"/>
              <a:buChar char="•"/>
              <a:defRPr lang="en-US" sz="1400" dirty="0" smtClean="0">
                <a:solidFill>
                  <a:schemeClr val="tx2"/>
                </a:solidFill>
              </a:defRPr>
            </a:lvl3pPr>
            <a:lvl4pPr marL="347663" indent="-173038">
              <a:buClr>
                <a:schemeClr val="tx1"/>
              </a:buClr>
              <a:buFont typeface="Arial" panose="020B0604020202020204" pitchFamily="34" charset="0"/>
              <a:buChar char="–"/>
              <a:defRPr lang="en-US" dirty="0" smtClean="0">
                <a:solidFill>
                  <a:schemeClr val="tx2"/>
                </a:solidFill>
              </a:defRPr>
            </a:lvl4pPr>
            <a:lvl5pPr marL="511175" indent="-163513">
              <a:buClr>
                <a:schemeClr val="tx1"/>
              </a:buClr>
              <a:buFont typeface="Arial" panose="020B0604020202020204" pitchFamily="34" charset="0"/>
              <a:buChar char="•"/>
              <a:defRPr lang="en-US" dirty="0">
                <a:solidFill>
                  <a:schemeClr val="tx2"/>
                </a:solidFill>
              </a:defRPr>
            </a:lvl5pPr>
            <a:lvl6pPr marL="685800" indent="-174625">
              <a:buClr>
                <a:schemeClr val="tx1"/>
              </a:buClr>
              <a:buFont typeface="Arial" panose="020B0604020202020204" pitchFamily="34" charset="0"/>
              <a:buChar char="–"/>
              <a:defRPr>
                <a:solidFill>
                  <a:schemeClr val="tx2"/>
                </a:solidFill>
              </a:defRPr>
            </a:lvl6pPr>
            <a:lvl7pPr marL="860425" indent="-173038">
              <a:buFont typeface="Arial" panose="020B0604020202020204" pitchFamily="34" charset="0"/>
              <a:buChar char="•"/>
              <a:defRPr/>
            </a:lvl7pPr>
            <a:lvl8pPr marL="1031875" indent="-171450">
              <a:buFont typeface="Arial" panose="020B0604020202020204" pitchFamily="34" charset="0"/>
              <a:buChar char="–"/>
              <a:defRPr/>
            </a:lvl8pPr>
            <a:lvl9pPr marL="1203325" indent="-171450">
              <a:buFont typeface="Arial" panose="020B0604020202020204" pitchFamily="34" charset="0"/>
              <a:buChar char="•"/>
              <a:defRPr/>
            </a:lvl9pPr>
          </a:lstStyle>
          <a:p>
            <a:pPr lvl="0"/>
            <a:r>
              <a:rPr lang="en-US" dirty="0"/>
              <a:t>Click to add Header</a:t>
            </a:r>
          </a:p>
          <a:p>
            <a:pPr lvl="1"/>
            <a:r>
              <a:rPr lang="en-US" dirty="0"/>
              <a:t>Body text</a:t>
            </a:r>
          </a:p>
          <a:p>
            <a:pPr lvl="2"/>
            <a:r>
              <a:rPr lang="en-US" dirty="0"/>
              <a:t>First-level bullet</a:t>
            </a:r>
          </a:p>
          <a:p>
            <a:pPr lvl="3"/>
            <a:r>
              <a:rPr lang="en-US" dirty="0"/>
              <a:t>Second-level bullet</a:t>
            </a:r>
          </a:p>
          <a:p>
            <a:pPr lvl="4"/>
            <a:r>
              <a:rPr lang="en-US" dirty="0"/>
              <a:t>Third-level bullet</a:t>
            </a:r>
          </a:p>
          <a:p>
            <a:pPr lvl="5"/>
            <a:r>
              <a:rPr lang="en-US" dirty="0"/>
              <a:t>Fourth-level bullet</a:t>
            </a:r>
          </a:p>
          <a:p>
            <a:pPr lvl="6"/>
            <a:r>
              <a:rPr lang="en-US" dirty="0"/>
              <a:t>Fifth-level bullet</a:t>
            </a:r>
          </a:p>
          <a:p>
            <a:pPr lvl="7"/>
            <a:r>
              <a:rPr lang="en-US" dirty="0"/>
              <a:t>Sixth-level bullet</a:t>
            </a:r>
          </a:p>
          <a:p>
            <a:pPr lvl="8"/>
            <a:r>
              <a:rPr lang="en-US" dirty="0"/>
              <a:t>Seventh-level bullet</a:t>
            </a:r>
          </a:p>
        </p:txBody>
      </p:sp>
      <p:sp>
        <p:nvSpPr>
          <p:cNvPr id="7" name="Content Placeholder 2"/>
          <p:cNvSpPr>
            <a:spLocks noGrp="1"/>
          </p:cNvSpPr>
          <p:nvPr>
            <p:ph sz="half" idx="10" hasCustomPrompt="1"/>
          </p:nvPr>
        </p:nvSpPr>
        <p:spPr bwMode="gray">
          <a:xfrm>
            <a:off x="3411600" y="1764792"/>
            <a:ext cx="2506109" cy="3977640"/>
          </a:xfrm>
        </p:spPr>
        <p:txBody>
          <a:bodyPr vert="horz" lIns="0" tIns="0" rIns="0" bIns="0" rtlCol="0">
            <a:noAutofit/>
          </a:bodyPr>
          <a:lstStyle>
            <a:lvl1pPr>
              <a:buClr>
                <a:schemeClr val="tx1"/>
              </a:buClr>
              <a:defRPr lang="en-US" sz="1800" b="1" cap="none" baseline="0" dirty="0" smtClean="0">
                <a:solidFill>
                  <a:schemeClr val="tx2"/>
                </a:solidFill>
              </a:defRPr>
            </a:lvl1pPr>
            <a:lvl2pPr marL="0" indent="0">
              <a:buClr>
                <a:schemeClr val="tx1"/>
              </a:buClr>
              <a:buNone/>
              <a:defRPr lang="en-US" dirty="0" smtClean="0">
                <a:solidFill>
                  <a:schemeClr val="tx2"/>
                </a:solidFill>
              </a:defRPr>
            </a:lvl2pPr>
            <a:lvl3pPr marL="174625" indent="-174625">
              <a:spcBef>
                <a:spcPts val="1200"/>
              </a:spcBef>
              <a:buClr>
                <a:schemeClr val="tx1"/>
              </a:buClr>
              <a:buFont typeface="Arial" panose="020B0604020202020204" pitchFamily="34" charset="0"/>
              <a:buChar char="•"/>
              <a:defRPr lang="en-US" sz="1400" dirty="0" smtClean="0">
                <a:solidFill>
                  <a:schemeClr val="tx2"/>
                </a:solidFill>
              </a:defRPr>
            </a:lvl3pPr>
            <a:lvl4pPr marL="347663" indent="-173038">
              <a:buClr>
                <a:schemeClr val="tx1"/>
              </a:buClr>
              <a:buFont typeface="Arial" panose="020B0604020202020204" pitchFamily="34" charset="0"/>
              <a:buChar char="–"/>
              <a:defRPr lang="en-US" dirty="0" smtClean="0">
                <a:solidFill>
                  <a:schemeClr val="tx2"/>
                </a:solidFill>
              </a:defRPr>
            </a:lvl4pPr>
            <a:lvl5pPr marL="511175" indent="-163513">
              <a:buClr>
                <a:schemeClr val="tx1"/>
              </a:buClr>
              <a:buFont typeface="Arial" panose="020B0604020202020204" pitchFamily="34" charset="0"/>
              <a:buChar char="•"/>
              <a:defRPr lang="en-US" dirty="0">
                <a:solidFill>
                  <a:schemeClr val="tx2"/>
                </a:solidFill>
              </a:defRPr>
            </a:lvl5pPr>
            <a:lvl6pPr marL="685800" indent="-174625">
              <a:buClr>
                <a:schemeClr val="tx1"/>
              </a:buClr>
              <a:buFont typeface="Arial" panose="020B0604020202020204" pitchFamily="34" charset="0"/>
              <a:buChar char="–"/>
              <a:defRPr>
                <a:solidFill>
                  <a:schemeClr val="tx2"/>
                </a:solidFill>
              </a:defRPr>
            </a:lvl6pPr>
            <a:lvl7pPr marL="860425" indent="-173038">
              <a:buFont typeface="Arial" panose="020B0604020202020204" pitchFamily="34" charset="0"/>
              <a:buChar char="•"/>
              <a:defRPr/>
            </a:lvl7pPr>
            <a:lvl8pPr marL="1031875" indent="-171450">
              <a:buFont typeface="Arial" panose="020B0604020202020204" pitchFamily="34" charset="0"/>
              <a:buChar char="–"/>
              <a:defRPr/>
            </a:lvl8pPr>
            <a:lvl9pPr marL="1203325" indent="-171450">
              <a:buFont typeface="Arial" panose="020B0604020202020204" pitchFamily="34" charset="0"/>
              <a:buChar char="•"/>
              <a:defRPr/>
            </a:lvl9pPr>
          </a:lstStyle>
          <a:p>
            <a:pPr lvl="0"/>
            <a:r>
              <a:rPr lang="en-US" dirty="0"/>
              <a:t>Click to add Header</a:t>
            </a:r>
          </a:p>
          <a:p>
            <a:pPr lvl="1"/>
            <a:r>
              <a:rPr lang="en-US" dirty="0"/>
              <a:t>Body text</a:t>
            </a:r>
          </a:p>
          <a:p>
            <a:pPr lvl="2"/>
            <a:r>
              <a:rPr lang="en-US" dirty="0"/>
              <a:t>First-level bullet</a:t>
            </a:r>
          </a:p>
          <a:p>
            <a:pPr lvl="3"/>
            <a:r>
              <a:rPr lang="en-US" dirty="0"/>
              <a:t>Second-level bullet</a:t>
            </a:r>
          </a:p>
          <a:p>
            <a:pPr lvl="4"/>
            <a:r>
              <a:rPr lang="en-US" dirty="0"/>
              <a:t>Third-level bullet</a:t>
            </a:r>
          </a:p>
          <a:p>
            <a:pPr lvl="5"/>
            <a:r>
              <a:rPr lang="en-US" dirty="0"/>
              <a:t>Fourth-level bullet</a:t>
            </a:r>
          </a:p>
          <a:p>
            <a:pPr lvl="6"/>
            <a:r>
              <a:rPr lang="en-US" dirty="0"/>
              <a:t>Fifth-level bullet</a:t>
            </a:r>
          </a:p>
          <a:p>
            <a:pPr lvl="7"/>
            <a:r>
              <a:rPr lang="en-US" dirty="0"/>
              <a:t>Sixth-level bullet</a:t>
            </a:r>
          </a:p>
          <a:p>
            <a:pPr lvl="8"/>
            <a:r>
              <a:rPr lang="en-US" dirty="0"/>
              <a:t>Seventh-level bullet</a:t>
            </a:r>
          </a:p>
        </p:txBody>
      </p:sp>
      <p:sp>
        <p:nvSpPr>
          <p:cNvPr id="8" name="Content Placeholder 2"/>
          <p:cNvSpPr>
            <a:spLocks noGrp="1"/>
          </p:cNvSpPr>
          <p:nvPr>
            <p:ph sz="half" idx="11" hasCustomPrompt="1"/>
          </p:nvPr>
        </p:nvSpPr>
        <p:spPr bwMode="gray">
          <a:xfrm>
            <a:off x="6256125" y="1764792"/>
            <a:ext cx="2506109" cy="3977640"/>
          </a:xfrm>
        </p:spPr>
        <p:txBody>
          <a:bodyPr vert="horz" lIns="0" tIns="0" rIns="0" bIns="0" rtlCol="0">
            <a:noAutofit/>
          </a:bodyPr>
          <a:lstStyle>
            <a:lvl1pPr>
              <a:buClr>
                <a:schemeClr val="tx1"/>
              </a:buClr>
              <a:defRPr lang="en-US" sz="1800" b="1" cap="none" baseline="0" dirty="0" smtClean="0">
                <a:solidFill>
                  <a:schemeClr val="tx2"/>
                </a:solidFill>
              </a:defRPr>
            </a:lvl1pPr>
            <a:lvl2pPr marL="0" indent="0">
              <a:buClr>
                <a:schemeClr val="tx1"/>
              </a:buClr>
              <a:buNone/>
              <a:defRPr lang="en-US" dirty="0" smtClean="0">
                <a:solidFill>
                  <a:schemeClr val="tx2"/>
                </a:solidFill>
              </a:defRPr>
            </a:lvl2pPr>
            <a:lvl3pPr marL="174625" indent="-174625">
              <a:spcBef>
                <a:spcPts val="1200"/>
              </a:spcBef>
              <a:buClr>
                <a:schemeClr val="tx1"/>
              </a:buClr>
              <a:buFont typeface="Arial" panose="020B0604020202020204" pitchFamily="34" charset="0"/>
              <a:buChar char="•"/>
              <a:defRPr lang="en-US" sz="1400" dirty="0" smtClean="0">
                <a:solidFill>
                  <a:schemeClr val="tx2"/>
                </a:solidFill>
              </a:defRPr>
            </a:lvl3pPr>
            <a:lvl4pPr marL="347663" indent="-173038">
              <a:buClr>
                <a:schemeClr val="tx1"/>
              </a:buClr>
              <a:buFont typeface="Arial" panose="020B0604020202020204" pitchFamily="34" charset="0"/>
              <a:buChar char="–"/>
              <a:defRPr lang="en-US" dirty="0" smtClean="0">
                <a:solidFill>
                  <a:schemeClr val="tx2"/>
                </a:solidFill>
              </a:defRPr>
            </a:lvl4pPr>
            <a:lvl5pPr marL="511175" indent="-163513">
              <a:buClr>
                <a:schemeClr val="tx1"/>
              </a:buClr>
              <a:buFont typeface="Arial" panose="020B0604020202020204" pitchFamily="34" charset="0"/>
              <a:buChar char="•"/>
              <a:defRPr lang="en-US" dirty="0">
                <a:solidFill>
                  <a:schemeClr val="tx2"/>
                </a:solidFill>
              </a:defRPr>
            </a:lvl5pPr>
            <a:lvl6pPr marL="685800" indent="-174625">
              <a:buClr>
                <a:schemeClr val="tx1"/>
              </a:buClr>
              <a:buFont typeface="Arial" panose="020B0604020202020204" pitchFamily="34" charset="0"/>
              <a:buChar char="–"/>
              <a:defRPr>
                <a:solidFill>
                  <a:schemeClr val="tx2"/>
                </a:solidFill>
              </a:defRPr>
            </a:lvl6pPr>
            <a:lvl7pPr marL="860425" indent="-173038">
              <a:buFont typeface="Arial" panose="020B0604020202020204" pitchFamily="34" charset="0"/>
              <a:buChar char="•"/>
              <a:defRPr/>
            </a:lvl7pPr>
            <a:lvl8pPr marL="1031875" indent="-171450">
              <a:buFont typeface="Arial" panose="020B0604020202020204" pitchFamily="34" charset="0"/>
              <a:buChar char="–"/>
              <a:defRPr/>
            </a:lvl8pPr>
            <a:lvl9pPr marL="1203325" indent="-171450">
              <a:buFont typeface="Arial" panose="020B0604020202020204" pitchFamily="34" charset="0"/>
              <a:buChar char="•"/>
              <a:defRPr/>
            </a:lvl9pPr>
          </a:lstStyle>
          <a:p>
            <a:pPr lvl="0"/>
            <a:r>
              <a:rPr lang="en-US" dirty="0"/>
              <a:t>Click to add Header</a:t>
            </a:r>
          </a:p>
          <a:p>
            <a:pPr lvl="1"/>
            <a:r>
              <a:rPr lang="en-US" dirty="0"/>
              <a:t>Body text</a:t>
            </a:r>
          </a:p>
          <a:p>
            <a:pPr lvl="2"/>
            <a:r>
              <a:rPr lang="en-US" dirty="0"/>
              <a:t>First-level bullet</a:t>
            </a:r>
          </a:p>
          <a:p>
            <a:pPr lvl="3"/>
            <a:r>
              <a:rPr lang="en-US" dirty="0"/>
              <a:t>Second-level bullet</a:t>
            </a:r>
          </a:p>
          <a:p>
            <a:pPr lvl="4"/>
            <a:r>
              <a:rPr lang="en-US" dirty="0"/>
              <a:t>Third-level bullet</a:t>
            </a:r>
          </a:p>
          <a:p>
            <a:pPr lvl="5"/>
            <a:r>
              <a:rPr lang="en-US" dirty="0"/>
              <a:t>Fourth-level bullet</a:t>
            </a:r>
          </a:p>
          <a:p>
            <a:pPr lvl="6"/>
            <a:r>
              <a:rPr lang="en-US" dirty="0"/>
              <a:t>Fifth-level bullet</a:t>
            </a:r>
          </a:p>
          <a:p>
            <a:pPr lvl="7"/>
            <a:r>
              <a:rPr lang="en-US" dirty="0"/>
              <a:t>Sixth-level bullet</a:t>
            </a:r>
          </a:p>
          <a:p>
            <a:pPr lvl="8"/>
            <a:r>
              <a:rPr lang="en-US" dirty="0"/>
              <a:t>Seventh-level bullet</a:t>
            </a:r>
          </a:p>
        </p:txBody>
      </p:sp>
      <p:sp>
        <p:nvSpPr>
          <p:cNvPr id="9" name="Content Placeholder 2"/>
          <p:cNvSpPr>
            <a:spLocks noGrp="1"/>
          </p:cNvSpPr>
          <p:nvPr>
            <p:ph sz="half" idx="12" hasCustomPrompt="1"/>
          </p:nvPr>
        </p:nvSpPr>
        <p:spPr bwMode="gray">
          <a:xfrm>
            <a:off x="9100650" y="1764792"/>
            <a:ext cx="2506109" cy="3977640"/>
          </a:xfrm>
        </p:spPr>
        <p:txBody>
          <a:bodyPr vert="horz" lIns="0" tIns="0" rIns="0" bIns="0" rtlCol="0">
            <a:noAutofit/>
          </a:bodyPr>
          <a:lstStyle>
            <a:lvl1pPr>
              <a:buClr>
                <a:schemeClr val="tx1"/>
              </a:buClr>
              <a:defRPr lang="en-US" sz="1800" b="1" cap="none" baseline="0" dirty="0" smtClean="0">
                <a:solidFill>
                  <a:schemeClr val="tx2"/>
                </a:solidFill>
              </a:defRPr>
            </a:lvl1pPr>
            <a:lvl2pPr marL="0" indent="0">
              <a:buClr>
                <a:schemeClr val="tx1"/>
              </a:buClr>
              <a:buNone/>
              <a:defRPr lang="en-US" dirty="0" smtClean="0">
                <a:solidFill>
                  <a:schemeClr val="tx2"/>
                </a:solidFill>
              </a:defRPr>
            </a:lvl2pPr>
            <a:lvl3pPr marL="174625" indent="-174625">
              <a:spcBef>
                <a:spcPts val="1200"/>
              </a:spcBef>
              <a:buClr>
                <a:schemeClr val="tx1"/>
              </a:buClr>
              <a:buFont typeface="Arial" panose="020B0604020202020204" pitchFamily="34" charset="0"/>
              <a:buChar char="•"/>
              <a:defRPr lang="en-US" sz="1400" dirty="0" smtClean="0">
                <a:solidFill>
                  <a:schemeClr val="tx2"/>
                </a:solidFill>
              </a:defRPr>
            </a:lvl3pPr>
            <a:lvl4pPr marL="347663" indent="-173038">
              <a:buClr>
                <a:schemeClr val="tx1"/>
              </a:buClr>
              <a:buFont typeface="Arial" panose="020B0604020202020204" pitchFamily="34" charset="0"/>
              <a:buChar char="–"/>
              <a:defRPr lang="en-US" dirty="0" smtClean="0">
                <a:solidFill>
                  <a:schemeClr val="tx2"/>
                </a:solidFill>
              </a:defRPr>
            </a:lvl4pPr>
            <a:lvl5pPr marL="511175" indent="-163513">
              <a:buClr>
                <a:schemeClr val="tx1"/>
              </a:buClr>
              <a:buFont typeface="Arial" panose="020B0604020202020204" pitchFamily="34" charset="0"/>
              <a:buChar char="•"/>
              <a:defRPr lang="en-US" dirty="0">
                <a:solidFill>
                  <a:schemeClr val="tx2"/>
                </a:solidFill>
              </a:defRPr>
            </a:lvl5pPr>
            <a:lvl6pPr marL="685800" indent="-174625">
              <a:buClr>
                <a:schemeClr val="tx1"/>
              </a:buClr>
              <a:buFont typeface="Arial" panose="020B0604020202020204" pitchFamily="34" charset="0"/>
              <a:buChar char="–"/>
              <a:defRPr>
                <a:solidFill>
                  <a:schemeClr val="tx2"/>
                </a:solidFill>
              </a:defRPr>
            </a:lvl6pPr>
            <a:lvl7pPr marL="860425" indent="-173038">
              <a:buFont typeface="Arial" panose="020B0604020202020204" pitchFamily="34" charset="0"/>
              <a:buChar char="•"/>
              <a:defRPr/>
            </a:lvl7pPr>
            <a:lvl8pPr marL="1031875" indent="-171450">
              <a:buFont typeface="Arial" panose="020B0604020202020204" pitchFamily="34" charset="0"/>
              <a:buChar char="–"/>
              <a:defRPr/>
            </a:lvl8pPr>
            <a:lvl9pPr marL="1203325" indent="-171450">
              <a:buFont typeface="Arial" panose="020B0604020202020204" pitchFamily="34" charset="0"/>
              <a:buChar char="•"/>
              <a:defRPr/>
            </a:lvl9pPr>
          </a:lstStyle>
          <a:p>
            <a:pPr lvl="0"/>
            <a:r>
              <a:rPr lang="en-US" dirty="0"/>
              <a:t>Click to add Header</a:t>
            </a:r>
          </a:p>
          <a:p>
            <a:pPr lvl="1"/>
            <a:r>
              <a:rPr lang="en-US" dirty="0"/>
              <a:t>Body text</a:t>
            </a:r>
          </a:p>
          <a:p>
            <a:pPr lvl="2"/>
            <a:r>
              <a:rPr lang="en-US" dirty="0"/>
              <a:t>First-level bullet</a:t>
            </a:r>
          </a:p>
          <a:p>
            <a:pPr lvl="3"/>
            <a:r>
              <a:rPr lang="en-US" dirty="0"/>
              <a:t>Second-level bullet</a:t>
            </a:r>
          </a:p>
          <a:p>
            <a:pPr lvl="4"/>
            <a:r>
              <a:rPr lang="en-US" dirty="0"/>
              <a:t>Third-level bullet</a:t>
            </a:r>
          </a:p>
          <a:p>
            <a:pPr lvl="5"/>
            <a:r>
              <a:rPr lang="en-US" dirty="0"/>
              <a:t>Fourth-level bullet</a:t>
            </a:r>
          </a:p>
          <a:p>
            <a:pPr lvl="6"/>
            <a:r>
              <a:rPr lang="en-US" dirty="0"/>
              <a:t>Fifth-level bullet</a:t>
            </a:r>
          </a:p>
          <a:p>
            <a:pPr lvl="7"/>
            <a:r>
              <a:rPr lang="en-US" dirty="0"/>
              <a:t>Sixth-level bullet</a:t>
            </a:r>
          </a:p>
          <a:p>
            <a:pPr lvl="8"/>
            <a:r>
              <a:rPr lang="en-US" dirty="0"/>
              <a:t>Seventh-level bullet</a:t>
            </a:r>
          </a:p>
        </p:txBody>
      </p:sp>
    </p:spTree>
    <p:extLst>
      <p:ext uri="{BB962C8B-B14F-4D97-AF65-F5344CB8AC3E}">
        <p14:creationId xmlns:p14="http://schemas.microsoft.com/office/powerpoint/2010/main" val="3888497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ive Content Journe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57929" y="530351"/>
            <a:ext cx="9667726" cy="713232"/>
          </a:xfrm>
        </p:spPr>
        <p:txBody>
          <a:bodyPr/>
          <a:lstStyle>
            <a:lvl1pPr>
              <a:defRPr>
                <a:solidFill>
                  <a:schemeClr val="tx2"/>
                </a:solidFill>
              </a:defRPr>
            </a:lvl1pPr>
          </a:lstStyle>
          <a:p>
            <a:r>
              <a:rPr lang="en-US" dirty="0"/>
              <a:t>Click to add title for five column journey layout</a:t>
            </a:r>
          </a:p>
        </p:txBody>
      </p:sp>
      <p:sp>
        <p:nvSpPr>
          <p:cNvPr id="8" name="Content Placeholder 2"/>
          <p:cNvSpPr>
            <a:spLocks noGrp="1"/>
          </p:cNvSpPr>
          <p:nvPr>
            <p:ph sz="half" idx="1" hasCustomPrompt="1"/>
          </p:nvPr>
        </p:nvSpPr>
        <p:spPr bwMode="gray">
          <a:xfrm>
            <a:off x="1064941" y="3475038"/>
            <a:ext cx="1673788" cy="2266006"/>
          </a:xfrm>
        </p:spPr>
        <p:txBody>
          <a:bodyPr vert="horz" lIns="0" tIns="0" rIns="0" bIns="0" rtlCol="0">
            <a:noAutofit/>
          </a:bodyPr>
          <a:lstStyle>
            <a:lvl1pPr>
              <a:buClr>
                <a:schemeClr val="tx1"/>
              </a:buClr>
              <a:defRPr lang="en-US" sz="1800" b="1" cap="none" baseline="0" dirty="0" smtClean="0">
                <a:solidFill>
                  <a:schemeClr val="tx2"/>
                </a:solidFill>
              </a:defRPr>
            </a:lvl1pPr>
            <a:lvl2pPr marL="0" indent="0">
              <a:buClr>
                <a:schemeClr val="tx1"/>
              </a:buClr>
              <a:buNone/>
              <a:defRPr lang="en-US" dirty="0" smtClean="0">
                <a:solidFill>
                  <a:schemeClr val="tx2"/>
                </a:solidFill>
              </a:defRPr>
            </a:lvl2pPr>
            <a:lvl3pPr marL="174625" indent="-174625">
              <a:spcBef>
                <a:spcPts val="1200"/>
              </a:spcBef>
              <a:buClr>
                <a:schemeClr val="tx1"/>
              </a:buClr>
              <a:buFont typeface="Arial" panose="020B0604020202020204" pitchFamily="34" charset="0"/>
              <a:buChar char="•"/>
              <a:defRPr lang="en-US" sz="1400" dirty="0" smtClean="0">
                <a:solidFill>
                  <a:schemeClr val="tx2"/>
                </a:solidFill>
              </a:defRPr>
            </a:lvl3pPr>
            <a:lvl4pPr marL="347663" indent="-173038">
              <a:buClr>
                <a:schemeClr val="tx1"/>
              </a:buClr>
              <a:buFont typeface="Arial" panose="020B0604020202020204" pitchFamily="34" charset="0"/>
              <a:buChar char="–"/>
              <a:defRPr lang="en-US" dirty="0" smtClean="0">
                <a:solidFill>
                  <a:schemeClr val="tx2"/>
                </a:solidFill>
              </a:defRPr>
            </a:lvl4pPr>
            <a:lvl5pPr marL="511175" indent="-163513">
              <a:buClr>
                <a:schemeClr val="tx1"/>
              </a:buClr>
              <a:buFont typeface="Arial" panose="020B0604020202020204" pitchFamily="34" charset="0"/>
              <a:buChar char="•"/>
              <a:defRPr lang="en-US" dirty="0">
                <a:solidFill>
                  <a:schemeClr val="tx2"/>
                </a:solidFill>
              </a:defRPr>
            </a:lvl5pPr>
            <a:lvl6pPr marL="685800" indent="-174625">
              <a:buClr>
                <a:schemeClr val="tx1"/>
              </a:buClr>
              <a:buFont typeface="Arial" panose="020B0604020202020204" pitchFamily="34" charset="0"/>
              <a:buChar char="–"/>
              <a:defRPr>
                <a:solidFill>
                  <a:schemeClr val="tx2"/>
                </a:solidFill>
              </a:defRPr>
            </a:lvl6pPr>
            <a:lvl7pPr marL="857250" indent="-174625">
              <a:defRPr/>
            </a:lvl7pPr>
            <a:lvl8pPr marL="1030288" indent="-173038">
              <a:defRPr/>
            </a:lvl8pPr>
            <a:lvl9pPr marL="1203325" indent="-173038">
              <a:defRPr/>
            </a:lvl9pPr>
          </a:lstStyle>
          <a:p>
            <a:pPr lvl="0"/>
            <a:r>
              <a:rPr lang="en-US" dirty="0"/>
              <a:t>Click to add Header</a:t>
            </a:r>
          </a:p>
          <a:p>
            <a:pPr lvl="1"/>
            <a:r>
              <a:rPr lang="en-US" dirty="0"/>
              <a:t>Body text</a:t>
            </a:r>
          </a:p>
          <a:p>
            <a:pPr lvl="2"/>
            <a:r>
              <a:rPr lang="en-US" dirty="0"/>
              <a:t>First-level bullet</a:t>
            </a:r>
          </a:p>
          <a:p>
            <a:pPr lvl="3"/>
            <a:r>
              <a:rPr lang="en-US" dirty="0"/>
              <a:t>Second-level bullet</a:t>
            </a:r>
          </a:p>
        </p:txBody>
      </p:sp>
      <p:sp>
        <p:nvSpPr>
          <p:cNvPr id="9" name="Content Placeholder 2"/>
          <p:cNvSpPr>
            <a:spLocks noGrp="1"/>
          </p:cNvSpPr>
          <p:nvPr>
            <p:ph sz="half" idx="10" hasCustomPrompt="1"/>
          </p:nvPr>
        </p:nvSpPr>
        <p:spPr bwMode="gray">
          <a:xfrm>
            <a:off x="3153647" y="3475038"/>
            <a:ext cx="1673788" cy="2266006"/>
          </a:xfrm>
        </p:spPr>
        <p:txBody>
          <a:bodyPr vert="horz" lIns="0" tIns="0" rIns="0" bIns="0" rtlCol="0">
            <a:noAutofit/>
          </a:bodyPr>
          <a:lstStyle>
            <a:lvl1pPr>
              <a:buClr>
                <a:schemeClr val="tx1"/>
              </a:buClr>
              <a:defRPr lang="en-US" sz="1800" b="1" cap="none" baseline="0" dirty="0" smtClean="0">
                <a:solidFill>
                  <a:schemeClr val="tx2"/>
                </a:solidFill>
              </a:defRPr>
            </a:lvl1pPr>
            <a:lvl2pPr marL="0" indent="0">
              <a:buClr>
                <a:schemeClr val="tx1"/>
              </a:buClr>
              <a:buNone/>
              <a:defRPr lang="en-US" dirty="0" smtClean="0">
                <a:solidFill>
                  <a:schemeClr val="tx2"/>
                </a:solidFill>
              </a:defRPr>
            </a:lvl2pPr>
            <a:lvl3pPr marL="174625" indent="-174625">
              <a:spcBef>
                <a:spcPts val="1200"/>
              </a:spcBef>
              <a:buClr>
                <a:schemeClr val="tx1"/>
              </a:buClr>
              <a:buFont typeface="Arial" panose="020B0604020202020204" pitchFamily="34" charset="0"/>
              <a:buChar char="•"/>
              <a:defRPr lang="en-US" sz="1400" dirty="0" smtClean="0">
                <a:solidFill>
                  <a:schemeClr val="tx2"/>
                </a:solidFill>
              </a:defRPr>
            </a:lvl3pPr>
            <a:lvl4pPr marL="347663" indent="-173038">
              <a:buClr>
                <a:schemeClr val="tx1"/>
              </a:buClr>
              <a:buFont typeface="Arial" panose="020B0604020202020204" pitchFamily="34" charset="0"/>
              <a:buChar char="–"/>
              <a:defRPr lang="en-US" dirty="0" smtClean="0">
                <a:solidFill>
                  <a:schemeClr val="tx2"/>
                </a:solidFill>
              </a:defRPr>
            </a:lvl4pPr>
            <a:lvl5pPr marL="511175" indent="-163513">
              <a:buClr>
                <a:schemeClr val="tx1"/>
              </a:buClr>
              <a:buFont typeface="Arial" panose="020B0604020202020204" pitchFamily="34" charset="0"/>
              <a:buChar char="•"/>
              <a:defRPr lang="en-US" dirty="0">
                <a:solidFill>
                  <a:schemeClr val="tx2"/>
                </a:solidFill>
              </a:defRPr>
            </a:lvl5pPr>
            <a:lvl6pPr marL="685800" indent="-174625">
              <a:buClr>
                <a:schemeClr val="tx1"/>
              </a:buClr>
              <a:buFont typeface="Arial" panose="020B0604020202020204" pitchFamily="34" charset="0"/>
              <a:buChar char="–"/>
              <a:defRPr>
                <a:solidFill>
                  <a:schemeClr val="tx2"/>
                </a:solidFill>
              </a:defRPr>
            </a:lvl6pPr>
            <a:lvl7pPr marL="857250" indent="-174625">
              <a:defRPr/>
            </a:lvl7pPr>
            <a:lvl8pPr marL="1030288" indent="-173038">
              <a:defRPr/>
            </a:lvl8pPr>
            <a:lvl9pPr marL="1203325" indent="-173038">
              <a:defRPr/>
            </a:lvl9pPr>
          </a:lstStyle>
          <a:p>
            <a:pPr lvl="0"/>
            <a:r>
              <a:rPr lang="en-US" dirty="0"/>
              <a:t>Click to add Header</a:t>
            </a:r>
          </a:p>
          <a:p>
            <a:pPr lvl="1"/>
            <a:r>
              <a:rPr lang="en-US" dirty="0"/>
              <a:t>Body text</a:t>
            </a:r>
          </a:p>
          <a:p>
            <a:pPr lvl="2"/>
            <a:r>
              <a:rPr lang="en-US" dirty="0"/>
              <a:t>First-level bullet</a:t>
            </a:r>
          </a:p>
          <a:p>
            <a:pPr lvl="3"/>
            <a:r>
              <a:rPr lang="en-US" dirty="0"/>
              <a:t>Second-level bullet</a:t>
            </a:r>
          </a:p>
        </p:txBody>
      </p:sp>
      <p:sp>
        <p:nvSpPr>
          <p:cNvPr id="11" name="Content Placeholder 2"/>
          <p:cNvSpPr>
            <a:spLocks noGrp="1"/>
          </p:cNvSpPr>
          <p:nvPr>
            <p:ph sz="half" idx="11" hasCustomPrompt="1"/>
          </p:nvPr>
        </p:nvSpPr>
        <p:spPr bwMode="gray">
          <a:xfrm>
            <a:off x="5242353" y="3475038"/>
            <a:ext cx="1673788" cy="2266006"/>
          </a:xfrm>
        </p:spPr>
        <p:txBody>
          <a:bodyPr vert="horz" lIns="0" tIns="0" rIns="0" bIns="0" rtlCol="0">
            <a:noAutofit/>
          </a:bodyPr>
          <a:lstStyle>
            <a:lvl1pPr>
              <a:buClr>
                <a:schemeClr val="tx1"/>
              </a:buClr>
              <a:defRPr lang="en-US" sz="1800" b="1" cap="none" baseline="0" dirty="0" smtClean="0">
                <a:solidFill>
                  <a:schemeClr val="tx2"/>
                </a:solidFill>
              </a:defRPr>
            </a:lvl1pPr>
            <a:lvl2pPr marL="0" indent="0">
              <a:buClr>
                <a:schemeClr val="tx1"/>
              </a:buClr>
              <a:buNone/>
              <a:defRPr lang="en-US" dirty="0" smtClean="0">
                <a:solidFill>
                  <a:schemeClr val="tx2"/>
                </a:solidFill>
              </a:defRPr>
            </a:lvl2pPr>
            <a:lvl3pPr marL="174625" indent="-174625">
              <a:spcBef>
                <a:spcPts val="1200"/>
              </a:spcBef>
              <a:buClr>
                <a:schemeClr val="tx1"/>
              </a:buClr>
              <a:buFont typeface="Arial" panose="020B0604020202020204" pitchFamily="34" charset="0"/>
              <a:buChar char="•"/>
              <a:defRPr lang="en-US" sz="1400" dirty="0" smtClean="0">
                <a:solidFill>
                  <a:schemeClr val="tx2"/>
                </a:solidFill>
              </a:defRPr>
            </a:lvl3pPr>
            <a:lvl4pPr marL="347663" indent="-173038">
              <a:buClr>
                <a:schemeClr val="tx1"/>
              </a:buClr>
              <a:buFont typeface="Arial" panose="020B0604020202020204" pitchFamily="34" charset="0"/>
              <a:buChar char="–"/>
              <a:defRPr lang="en-US" dirty="0" smtClean="0">
                <a:solidFill>
                  <a:schemeClr val="tx2"/>
                </a:solidFill>
              </a:defRPr>
            </a:lvl4pPr>
            <a:lvl5pPr marL="511175" indent="-163513">
              <a:buClr>
                <a:schemeClr val="tx1"/>
              </a:buClr>
              <a:buFont typeface="Arial" panose="020B0604020202020204" pitchFamily="34" charset="0"/>
              <a:buChar char="•"/>
              <a:defRPr lang="en-US" dirty="0">
                <a:solidFill>
                  <a:schemeClr val="tx2"/>
                </a:solidFill>
              </a:defRPr>
            </a:lvl5pPr>
            <a:lvl6pPr marL="685800" indent="-174625">
              <a:buClr>
                <a:schemeClr val="tx1"/>
              </a:buClr>
              <a:buFont typeface="Arial" panose="020B0604020202020204" pitchFamily="34" charset="0"/>
              <a:buChar char="–"/>
              <a:defRPr>
                <a:solidFill>
                  <a:schemeClr val="tx2"/>
                </a:solidFill>
              </a:defRPr>
            </a:lvl6pPr>
            <a:lvl7pPr marL="857250" indent="-174625">
              <a:defRPr/>
            </a:lvl7pPr>
            <a:lvl8pPr marL="1030288" indent="-173038">
              <a:defRPr/>
            </a:lvl8pPr>
            <a:lvl9pPr marL="1203325" indent="-173038">
              <a:defRPr/>
            </a:lvl9pPr>
          </a:lstStyle>
          <a:p>
            <a:pPr lvl="0"/>
            <a:r>
              <a:rPr lang="en-US" dirty="0"/>
              <a:t>Click to add Header</a:t>
            </a:r>
          </a:p>
          <a:p>
            <a:pPr lvl="1"/>
            <a:r>
              <a:rPr lang="en-US" dirty="0"/>
              <a:t>Body text</a:t>
            </a:r>
          </a:p>
          <a:p>
            <a:pPr lvl="2"/>
            <a:r>
              <a:rPr lang="en-US" dirty="0"/>
              <a:t>First-level bullet</a:t>
            </a:r>
          </a:p>
          <a:p>
            <a:pPr lvl="3"/>
            <a:r>
              <a:rPr lang="en-US" dirty="0"/>
              <a:t>Second-level bullet</a:t>
            </a:r>
          </a:p>
        </p:txBody>
      </p:sp>
      <p:sp>
        <p:nvSpPr>
          <p:cNvPr id="12" name="Content Placeholder 2"/>
          <p:cNvSpPr>
            <a:spLocks noGrp="1"/>
          </p:cNvSpPr>
          <p:nvPr>
            <p:ph sz="half" idx="12" hasCustomPrompt="1"/>
          </p:nvPr>
        </p:nvSpPr>
        <p:spPr bwMode="gray">
          <a:xfrm>
            <a:off x="7331059" y="3475038"/>
            <a:ext cx="1673788" cy="2266006"/>
          </a:xfrm>
        </p:spPr>
        <p:txBody>
          <a:bodyPr vert="horz" lIns="0" tIns="0" rIns="0" bIns="0" rtlCol="0">
            <a:noAutofit/>
          </a:bodyPr>
          <a:lstStyle>
            <a:lvl1pPr>
              <a:buClr>
                <a:schemeClr val="tx1"/>
              </a:buClr>
              <a:defRPr lang="en-US" sz="1800" b="1" cap="none" baseline="0" dirty="0" smtClean="0">
                <a:solidFill>
                  <a:schemeClr val="tx2"/>
                </a:solidFill>
              </a:defRPr>
            </a:lvl1pPr>
            <a:lvl2pPr marL="0" indent="0">
              <a:buClr>
                <a:schemeClr val="tx1"/>
              </a:buClr>
              <a:buNone/>
              <a:defRPr lang="en-US" dirty="0" smtClean="0">
                <a:solidFill>
                  <a:schemeClr val="tx2"/>
                </a:solidFill>
              </a:defRPr>
            </a:lvl2pPr>
            <a:lvl3pPr marL="174625" indent="-174625">
              <a:spcBef>
                <a:spcPts val="1200"/>
              </a:spcBef>
              <a:buClr>
                <a:schemeClr val="tx1"/>
              </a:buClr>
              <a:buFont typeface="Arial" panose="020B0604020202020204" pitchFamily="34" charset="0"/>
              <a:buChar char="•"/>
              <a:defRPr lang="en-US" sz="1400" dirty="0" smtClean="0">
                <a:solidFill>
                  <a:schemeClr val="tx2"/>
                </a:solidFill>
              </a:defRPr>
            </a:lvl3pPr>
            <a:lvl4pPr marL="347663" indent="-173038">
              <a:buClr>
                <a:schemeClr val="tx1"/>
              </a:buClr>
              <a:buFont typeface="Arial" panose="020B0604020202020204" pitchFamily="34" charset="0"/>
              <a:buChar char="–"/>
              <a:defRPr lang="en-US" dirty="0" smtClean="0">
                <a:solidFill>
                  <a:schemeClr val="tx2"/>
                </a:solidFill>
              </a:defRPr>
            </a:lvl4pPr>
            <a:lvl5pPr marL="511175" indent="-163513">
              <a:buClr>
                <a:schemeClr val="tx1"/>
              </a:buClr>
              <a:buFont typeface="Arial" panose="020B0604020202020204" pitchFamily="34" charset="0"/>
              <a:buChar char="•"/>
              <a:defRPr lang="en-US" dirty="0">
                <a:solidFill>
                  <a:schemeClr val="tx2"/>
                </a:solidFill>
              </a:defRPr>
            </a:lvl5pPr>
            <a:lvl6pPr marL="685800" indent="-174625">
              <a:buClr>
                <a:schemeClr val="tx1"/>
              </a:buClr>
              <a:buFont typeface="Arial" panose="020B0604020202020204" pitchFamily="34" charset="0"/>
              <a:buChar char="–"/>
              <a:defRPr>
                <a:solidFill>
                  <a:schemeClr val="tx2"/>
                </a:solidFill>
              </a:defRPr>
            </a:lvl6pPr>
            <a:lvl7pPr marL="857250" indent="-174625">
              <a:defRPr/>
            </a:lvl7pPr>
            <a:lvl8pPr marL="1030288" indent="-173038">
              <a:defRPr/>
            </a:lvl8pPr>
            <a:lvl9pPr marL="1203325" indent="-173038">
              <a:defRPr/>
            </a:lvl9pPr>
          </a:lstStyle>
          <a:p>
            <a:pPr lvl="0"/>
            <a:r>
              <a:rPr lang="en-US" dirty="0"/>
              <a:t>Click to add Header</a:t>
            </a:r>
          </a:p>
          <a:p>
            <a:pPr lvl="1"/>
            <a:r>
              <a:rPr lang="en-US" dirty="0"/>
              <a:t>Body text</a:t>
            </a:r>
          </a:p>
          <a:p>
            <a:pPr lvl="2"/>
            <a:r>
              <a:rPr lang="en-US" dirty="0"/>
              <a:t>First-level bullet</a:t>
            </a:r>
          </a:p>
          <a:p>
            <a:pPr lvl="3"/>
            <a:r>
              <a:rPr lang="en-US" dirty="0"/>
              <a:t>Second-level bullet</a:t>
            </a:r>
          </a:p>
        </p:txBody>
      </p:sp>
      <p:sp>
        <p:nvSpPr>
          <p:cNvPr id="14" name="Content Placeholder 2"/>
          <p:cNvSpPr>
            <a:spLocks noGrp="1"/>
          </p:cNvSpPr>
          <p:nvPr>
            <p:ph sz="half" idx="13" hasCustomPrompt="1"/>
          </p:nvPr>
        </p:nvSpPr>
        <p:spPr bwMode="gray">
          <a:xfrm>
            <a:off x="9419765" y="3475038"/>
            <a:ext cx="1673788" cy="2266006"/>
          </a:xfrm>
        </p:spPr>
        <p:txBody>
          <a:bodyPr vert="horz" lIns="0" tIns="0" rIns="0" bIns="0" rtlCol="0">
            <a:noAutofit/>
          </a:bodyPr>
          <a:lstStyle>
            <a:lvl1pPr>
              <a:buClr>
                <a:schemeClr val="tx1"/>
              </a:buClr>
              <a:defRPr lang="en-US" sz="1800" b="1" cap="none" baseline="0" dirty="0" smtClean="0">
                <a:solidFill>
                  <a:schemeClr val="tx2"/>
                </a:solidFill>
              </a:defRPr>
            </a:lvl1pPr>
            <a:lvl2pPr marL="0" indent="0">
              <a:buClr>
                <a:schemeClr val="tx1"/>
              </a:buClr>
              <a:buNone/>
              <a:defRPr lang="en-US" dirty="0" smtClean="0">
                <a:solidFill>
                  <a:schemeClr val="tx2"/>
                </a:solidFill>
              </a:defRPr>
            </a:lvl2pPr>
            <a:lvl3pPr marL="174625" indent="-174625">
              <a:spcBef>
                <a:spcPts val="1200"/>
              </a:spcBef>
              <a:buClr>
                <a:schemeClr val="tx1"/>
              </a:buClr>
              <a:buFont typeface="Arial" panose="020B0604020202020204" pitchFamily="34" charset="0"/>
              <a:buChar char="•"/>
              <a:defRPr lang="en-US" sz="1400" dirty="0" smtClean="0">
                <a:solidFill>
                  <a:schemeClr val="tx2"/>
                </a:solidFill>
              </a:defRPr>
            </a:lvl3pPr>
            <a:lvl4pPr marL="347663" indent="-173038">
              <a:buClr>
                <a:schemeClr val="tx1"/>
              </a:buClr>
              <a:buFont typeface="Arial" panose="020B0604020202020204" pitchFamily="34" charset="0"/>
              <a:buChar char="–"/>
              <a:defRPr lang="en-US" dirty="0" smtClean="0">
                <a:solidFill>
                  <a:schemeClr val="tx2"/>
                </a:solidFill>
              </a:defRPr>
            </a:lvl4pPr>
            <a:lvl5pPr marL="511175" indent="-163513">
              <a:buClr>
                <a:schemeClr val="tx1"/>
              </a:buClr>
              <a:buFont typeface="Arial" panose="020B0604020202020204" pitchFamily="34" charset="0"/>
              <a:buChar char="•"/>
              <a:defRPr lang="en-US" dirty="0">
                <a:solidFill>
                  <a:schemeClr val="tx2"/>
                </a:solidFill>
              </a:defRPr>
            </a:lvl5pPr>
            <a:lvl6pPr marL="685800" indent="-174625">
              <a:buClr>
                <a:schemeClr val="tx1"/>
              </a:buClr>
              <a:buFont typeface="Arial" panose="020B0604020202020204" pitchFamily="34" charset="0"/>
              <a:buChar char="–"/>
              <a:defRPr>
                <a:solidFill>
                  <a:schemeClr val="tx2"/>
                </a:solidFill>
              </a:defRPr>
            </a:lvl6pPr>
            <a:lvl7pPr marL="857250" indent="-174625">
              <a:defRPr/>
            </a:lvl7pPr>
            <a:lvl8pPr marL="1030288" indent="-173038">
              <a:defRPr/>
            </a:lvl8pPr>
            <a:lvl9pPr marL="1203325" indent="-173038">
              <a:defRPr/>
            </a:lvl9pPr>
          </a:lstStyle>
          <a:p>
            <a:pPr lvl="0"/>
            <a:r>
              <a:rPr lang="en-US" dirty="0"/>
              <a:t>Click to add Header</a:t>
            </a:r>
          </a:p>
          <a:p>
            <a:pPr lvl="1"/>
            <a:r>
              <a:rPr lang="en-US" dirty="0"/>
              <a:t>Body text</a:t>
            </a:r>
          </a:p>
          <a:p>
            <a:pPr lvl="2"/>
            <a:r>
              <a:rPr lang="en-US" dirty="0"/>
              <a:t>First-level bullet</a:t>
            </a:r>
          </a:p>
          <a:p>
            <a:pPr lvl="3"/>
            <a:r>
              <a:rPr lang="en-US" dirty="0"/>
              <a:t>Second-level bullet</a:t>
            </a:r>
          </a:p>
        </p:txBody>
      </p:sp>
    </p:spTree>
    <p:extLst>
      <p:ext uri="{BB962C8B-B14F-4D97-AF65-F5344CB8AC3E}">
        <p14:creationId xmlns:p14="http://schemas.microsoft.com/office/powerpoint/2010/main" val="42842279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ull page char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en-US" dirty="0"/>
              <a:t>Click to add title for chart layout</a:t>
            </a:r>
          </a:p>
        </p:txBody>
      </p:sp>
      <p:sp>
        <p:nvSpPr>
          <p:cNvPr id="9" name="Content Placeholder 3">
            <a:extLst>
              <a:ext uri="{FF2B5EF4-FFF2-40B4-BE49-F238E27FC236}">
                <a16:creationId xmlns:a16="http://schemas.microsoft.com/office/drawing/2014/main" id="{579139DC-E144-408E-AD8A-E4105642CD13}"/>
              </a:ext>
            </a:extLst>
          </p:cNvPr>
          <p:cNvSpPr>
            <a:spLocks noGrp="1"/>
          </p:cNvSpPr>
          <p:nvPr>
            <p:ph sz="quarter" idx="10"/>
          </p:nvPr>
        </p:nvSpPr>
        <p:spPr>
          <a:xfrm>
            <a:off x="1570035" y="1752601"/>
            <a:ext cx="9051932" cy="2975735"/>
          </a:xfrm>
        </p:spPr>
        <p:txBody>
          <a:bodyPr/>
          <a:lstStyle>
            <a:lvl1pPr>
              <a:defRPr>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1689502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789F0-5059-468C-8228-E04BCBDEA0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F3A74F-9998-4848-9A42-74D1458FA6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CE58B6-466A-4770-AA49-D9050700CCD1}"/>
              </a:ext>
            </a:extLst>
          </p:cNvPr>
          <p:cNvSpPr>
            <a:spLocks noGrp="1"/>
          </p:cNvSpPr>
          <p:nvPr>
            <p:ph type="dt" sz="half" idx="10"/>
          </p:nvPr>
        </p:nvSpPr>
        <p:spPr/>
        <p:txBody>
          <a:bodyPr/>
          <a:lstStyle/>
          <a:p>
            <a:fld id="{2469F71D-A8FE-4080-8539-59F8B8058068}" type="datetimeFigureOut">
              <a:rPr lang="en-US" smtClean="0"/>
              <a:t>8/13/2026</a:t>
            </a:fld>
            <a:endParaRPr lang="en-US" dirty="0"/>
          </a:p>
        </p:txBody>
      </p:sp>
      <p:sp>
        <p:nvSpPr>
          <p:cNvPr id="5" name="Footer Placeholder 4">
            <a:extLst>
              <a:ext uri="{FF2B5EF4-FFF2-40B4-BE49-F238E27FC236}">
                <a16:creationId xmlns:a16="http://schemas.microsoft.com/office/drawing/2014/main" id="{F109F952-D883-48BF-AF41-026248CF6D7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4F20979-23A5-44BE-994C-C9040D6D1D03}"/>
              </a:ext>
            </a:extLst>
          </p:cNvPr>
          <p:cNvSpPr>
            <a:spLocks noGrp="1"/>
          </p:cNvSpPr>
          <p:nvPr>
            <p:ph type="sldNum" sz="quarter" idx="12"/>
          </p:nvPr>
        </p:nvSpPr>
        <p:spPr/>
        <p:txBody>
          <a:bodyPr/>
          <a:lstStyle/>
          <a:p>
            <a:fld id="{5E9F2A5F-2A68-4A71-ABFE-2F725A4F7EAF}" type="slidenum">
              <a:rPr lang="en-US" smtClean="0"/>
              <a:t>‹#›</a:t>
            </a:fld>
            <a:endParaRPr lang="en-US" dirty="0"/>
          </a:p>
        </p:txBody>
      </p:sp>
    </p:spTree>
    <p:extLst>
      <p:ext uri="{BB962C8B-B14F-4D97-AF65-F5344CB8AC3E}">
        <p14:creationId xmlns:p14="http://schemas.microsoft.com/office/powerpoint/2010/main" val="38955795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hart with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en-US" dirty="0"/>
              <a:t>Click to add title for chart with text layout</a:t>
            </a:r>
          </a:p>
        </p:txBody>
      </p:sp>
      <p:sp>
        <p:nvSpPr>
          <p:cNvPr id="7" name="Content Placeholder 3">
            <a:extLst>
              <a:ext uri="{FF2B5EF4-FFF2-40B4-BE49-F238E27FC236}">
                <a16:creationId xmlns:a16="http://schemas.microsoft.com/office/drawing/2014/main" id="{579139DC-E144-408E-AD8A-E4105642CD13}"/>
              </a:ext>
            </a:extLst>
          </p:cNvPr>
          <p:cNvSpPr>
            <a:spLocks noGrp="1"/>
          </p:cNvSpPr>
          <p:nvPr>
            <p:ph sz="quarter" idx="10"/>
          </p:nvPr>
        </p:nvSpPr>
        <p:spPr>
          <a:xfrm>
            <a:off x="4447653" y="1764793"/>
            <a:ext cx="7174286" cy="2975735"/>
          </a:xfrm>
        </p:spPr>
        <p:txBody>
          <a:bodyPr>
            <a:noAutofit/>
          </a:bodyPr>
          <a:lstStyle>
            <a:lvl1pPr>
              <a:defRPr>
                <a:solidFill>
                  <a:schemeClr val="tx2"/>
                </a:solidFill>
              </a:defRPr>
            </a:lvl1pPr>
          </a:lstStyle>
          <a:p>
            <a:pPr lvl="0"/>
            <a:r>
              <a:rPr lang="en-US"/>
              <a:t>Click to edit Master text styles</a:t>
            </a:r>
          </a:p>
        </p:txBody>
      </p:sp>
      <p:sp>
        <p:nvSpPr>
          <p:cNvPr id="13" name="Content Placeholder 2"/>
          <p:cNvSpPr>
            <a:spLocks noGrp="1"/>
          </p:cNvSpPr>
          <p:nvPr>
            <p:ph idx="1" hasCustomPrompt="1"/>
          </p:nvPr>
        </p:nvSpPr>
        <p:spPr bwMode="gray">
          <a:xfrm>
            <a:off x="557928" y="1767531"/>
            <a:ext cx="3439040" cy="2971800"/>
          </a:xfrm>
        </p:spPr>
        <p:txBody>
          <a:bodyPr/>
          <a:lstStyle>
            <a:lvl1pPr>
              <a:buClrTx/>
              <a:defRPr sz="1800" b="1" cap="none" baseline="0">
                <a:solidFill>
                  <a:schemeClr val="tx2"/>
                </a:solidFill>
              </a:defRPr>
            </a:lvl1pPr>
            <a:lvl2pPr marL="0" indent="0">
              <a:buClrTx/>
              <a:buNone/>
              <a:defRPr baseline="0">
                <a:solidFill>
                  <a:schemeClr val="tx2"/>
                </a:solidFill>
              </a:defRPr>
            </a:lvl2pPr>
            <a:lvl3pPr marL="177800" indent="-177800">
              <a:spcBef>
                <a:spcPts val="1200"/>
              </a:spcBef>
              <a:buClrTx/>
              <a:buFont typeface="Arial" panose="020B0604020202020204" pitchFamily="34" charset="0"/>
              <a:buChar char="•"/>
              <a:defRPr sz="1400" baseline="0">
                <a:solidFill>
                  <a:schemeClr val="tx2"/>
                </a:solidFill>
              </a:defRPr>
            </a:lvl3pPr>
            <a:lvl4pPr marL="342900" indent="-165100">
              <a:buClrTx/>
              <a:buFont typeface="Arial" panose="020B0604020202020204" pitchFamily="34" charset="0"/>
              <a:buChar char="–"/>
              <a:defRPr sz="1400">
                <a:solidFill>
                  <a:schemeClr val="tx2"/>
                </a:solidFill>
              </a:defRPr>
            </a:lvl4pPr>
            <a:lvl5pPr marL="515938" indent="-173038">
              <a:buClrTx/>
              <a:buFont typeface="Arial" panose="020B0604020202020204" pitchFamily="34" charset="0"/>
              <a:buChar char="•"/>
              <a:defRPr sz="1400">
                <a:solidFill>
                  <a:schemeClr val="tx2"/>
                </a:solidFill>
              </a:defRPr>
            </a:lvl5pPr>
            <a:lvl6pPr marL="687388" indent="-171450">
              <a:buClrTx/>
              <a:buFont typeface="Arial" panose="020B0604020202020204" pitchFamily="34" charset="0"/>
              <a:buChar char="–"/>
              <a:defRPr sz="1400">
                <a:solidFill>
                  <a:schemeClr val="tx2"/>
                </a:solidFill>
              </a:defRPr>
            </a:lvl6pPr>
            <a:lvl7pPr marL="860425" indent="-173038">
              <a:buClrTx/>
              <a:buFont typeface="Arial" panose="020B0604020202020204" pitchFamily="34" charset="0"/>
              <a:buChar char="•"/>
              <a:defRPr/>
            </a:lvl7pPr>
            <a:lvl8pPr marL="1031875" indent="-171450">
              <a:buClrTx/>
              <a:buFont typeface="Arial" panose="020B0604020202020204" pitchFamily="34" charset="0"/>
              <a:buChar char="–"/>
              <a:defRPr/>
            </a:lvl8pPr>
            <a:lvl9pPr marL="1203325" indent="-171450">
              <a:buClrTx/>
              <a:buFont typeface="Arial" panose="020B0604020202020204" pitchFamily="34" charset="0"/>
              <a:buChar char="•"/>
              <a:defRPr baseline="0"/>
            </a:lvl9pPr>
          </a:lstStyle>
          <a:p>
            <a:pPr lvl="0"/>
            <a:r>
              <a:rPr lang="en-US" dirty="0"/>
              <a:t>Click to add Header</a:t>
            </a:r>
          </a:p>
          <a:p>
            <a:pPr lvl="1"/>
            <a:r>
              <a:rPr lang="en-US" dirty="0"/>
              <a:t>Body text</a:t>
            </a:r>
          </a:p>
          <a:p>
            <a:pPr lvl="2"/>
            <a:r>
              <a:rPr lang="en-US" dirty="0"/>
              <a:t>First-level bullet</a:t>
            </a:r>
          </a:p>
          <a:p>
            <a:pPr lvl="3"/>
            <a:r>
              <a:rPr lang="en-US" dirty="0"/>
              <a:t>Second-level bullet</a:t>
            </a:r>
          </a:p>
          <a:p>
            <a:pPr lvl="4"/>
            <a:r>
              <a:rPr lang="en-US" dirty="0"/>
              <a:t>Third-level bullet</a:t>
            </a:r>
          </a:p>
          <a:p>
            <a:pPr lvl="5"/>
            <a:r>
              <a:rPr lang="en-US" dirty="0"/>
              <a:t>Fourth-level bullet</a:t>
            </a:r>
          </a:p>
          <a:p>
            <a:pPr lvl="6"/>
            <a:r>
              <a:rPr lang="en-US" dirty="0"/>
              <a:t>Fifth-level bullet</a:t>
            </a:r>
          </a:p>
          <a:p>
            <a:pPr lvl="7"/>
            <a:r>
              <a:rPr lang="en-US" dirty="0"/>
              <a:t>Sixth-level bullet</a:t>
            </a:r>
          </a:p>
          <a:p>
            <a:pPr lvl="8"/>
            <a:r>
              <a:rPr lang="en-US" dirty="0"/>
              <a:t>Seventh-level bullet</a:t>
            </a:r>
          </a:p>
        </p:txBody>
      </p:sp>
    </p:spTree>
    <p:extLst>
      <p:ext uri="{BB962C8B-B14F-4D97-AF65-F5344CB8AC3E}">
        <p14:creationId xmlns:p14="http://schemas.microsoft.com/office/powerpoint/2010/main" val="36349575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139F72-CEC0-495F-8477-192D60A880E2}"/>
              </a:ext>
            </a:extLst>
          </p:cNvPr>
          <p:cNvSpPr/>
          <p:nvPr userDrawn="1"/>
        </p:nvSpPr>
        <p:spPr>
          <a:xfrm>
            <a:off x="6096000" y="0"/>
            <a:ext cx="609600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latin typeface="+mn-lt"/>
              <a:cs typeface="Arial" panose="020B0604020202020204" pitchFamily="34" charset="0"/>
            </a:endParaRPr>
          </a:p>
        </p:txBody>
      </p:sp>
      <p:sp>
        <p:nvSpPr>
          <p:cNvPr id="2" name="Title 1"/>
          <p:cNvSpPr>
            <a:spLocks noGrp="1"/>
          </p:cNvSpPr>
          <p:nvPr>
            <p:ph type="title" hasCustomPrompt="1"/>
          </p:nvPr>
        </p:nvSpPr>
        <p:spPr>
          <a:xfrm>
            <a:off x="557929" y="530351"/>
            <a:ext cx="4884168" cy="713232"/>
          </a:xfrm>
        </p:spPr>
        <p:txBody>
          <a:bodyPr/>
          <a:lstStyle>
            <a:lvl1pPr>
              <a:defRPr>
                <a:solidFill>
                  <a:schemeClr val="tx2"/>
                </a:solidFill>
              </a:defRPr>
            </a:lvl1pPr>
          </a:lstStyle>
          <a:p>
            <a:r>
              <a:rPr lang="en-US" dirty="0"/>
              <a:t>Click to add title for comparison slide</a:t>
            </a:r>
          </a:p>
        </p:txBody>
      </p:sp>
      <p:sp>
        <p:nvSpPr>
          <p:cNvPr id="15" name="Content Placeholder 3"/>
          <p:cNvSpPr>
            <a:spLocks noGrp="1"/>
          </p:cNvSpPr>
          <p:nvPr>
            <p:ph sz="half" idx="2" hasCustomPrompt="1"/>
          </p:nvPr>
        </p:nvSpPr>
        <p:spPr>
          <a:xfrm>
            <a:off x="1253474" y="3718012"/>
            <a:ext cx="3493918" cy="2023033"/>
          </a:xfrm>
          <a:noFill/>
        </p:spPr>
        <p:txBody>
          <a:bodyPr lIns="0" tIns="0" rIns="0" bIns="0"/>
          <a:lstStyle>
            <a:lvl1pPr marL="0" indent="0" algn="ctr">
              <a:spcBef>
                <a:spcPts val="1200"/>
              </a:spcBef>
              <a:buClrTx/>
              <a:buFont typeface="Arial"/>
              <a:buNone/>
              <a:defRPr sz="1800" b="1">
                <a:solidFill>
                  <a:schemeClr val="tx2"/>
                </a:solidFill>
              </a:defRPr>
            </a:lvl1pPr>
            <a:lvl2pPr marL="0" indent="0" algn="ctr">
              <a:spcBef>
                <a:spcPts val="1200"/>
              </a:spcBef>
              <a:buClrTx/>
              <a:buFontTx/>
              <a:buNone/>
              <a:defRPr sz="1600">
                <a:solidFill>
                  <a:schemeClr val="tx2"/>
                </a:solidFill>
              </a:defRPr>
            </a:lvl2pPr>
            <a:lvl3pPr marL="404813" indent="-173038">
              <a:spcBef>
                <a:spcPts val="600"/>
              </a:spcBef>
              <a:buClrTx/>
              <a:buFont typeface="Arial" panose="020B0604020202020204" pitchFamily="34" charset="0"/>
              <a:buChar char="•"/>
              <a:defRPr sz="1600">
                <a:solidFill>
                  <a:schemeClr val="tx2"/>
                </a:solidFill>
              </a:defRPr>
            </a:lvl3pPr>
            <a:lvl4pPr marL="631825" indent="-174625">
              <a:spcBef>
                <a:spcPts val="600"/>
              </a:spcBef>
              <a:buClrTx/>
              <a:buFont typeface="Arial" panose="020B0604020202020204" pitchFamily="34" charset="0"/>
              <a:buChar char="•"/>
              <a:defRPr sz="1600">
                <a:solidFill>
                  <a:schemeClr val="tx2"/>
                </a:solidFill>
              </a:defRPr>
            </a:lvl4pPr>
            <a:lvl5pPr marL="804863" indent="-173038">
              <a:spcBef>
                <a:spcPts val="600"/>
              </a:spcBef>
              <a:buClrTx/>
              <a:buFont typeface="Arial" panose="020B0604020202020204" pitchFamily="34" charset="0"/>
              <a:buChar char="–"/>
              <a:defRPr sz="1600">
                <a:solidFill>
                  <a:schemeClr val="tx2"/>
                </a:solidFill>
              </a:defRPr>
            </a:lvl5pPr>
            <a:lvl6pPr marL="977900" indent="-177800">
              <a:buClrTx/>
              <a:defRPr sz="1600"/>
            </a:lvl6pPr>
            <a:lvl7pPr marL="1143000" indent="-165100">
              <a:buClrTx/>
              <a:defRPr sz="1600"/>
            </a:lvl7pPr>
            <a:lvl8pPr marL="1320800" indent="-177800">
              <a:buClrTx/>
              <a:defRPr sz="1600"/>
            </a:lvl8pPr>
            <a:lvl9pPr>
              <a:defRPr sz="1600"/>
            </a:lvl9pPr>
          </a:lstStyle>
          <a:p>
            <a:pPr lvl="0"/>
            <a:r>
              <a:rPr lang="en-US" dirty="0"/>
              <a:t>Header</a:t>
            </a:r>
          </a:p>
          <a:p>
            <a:pPr lvl="1"/>
            <a:r>
              <a:rPr lang="en-US" dirty="0"/>
              <a:t>First-level</a:t>
            </a:r>
          </a:p>
        </p:txBody>
      </p:sp>
      <p:sp>
        <p:nvSpPr>
          <p:cNvPr id="16" name="Content Placeholder 5"/>
          <p:cNvSpPr>
            <a:spLocks noGrp="1"/>
          </p:cNvSpPr>
          <p:nvPr>
            <p:ph sz="quarter" idx="4" hasCustomPrompt="1"/>
          </p:nvPr>
        </p:nvSpPr>
        <p:spPr>
          <a:xfrm>
            <a:off x="7380297" y="3718012"/>
            <a:ext cx="3493918" cy="2023033"/>
          </a:xfrm>
          <a:noFill/>
        </p:spPr>
        <p:txBody>
          <a:bodyPr lIns="0" tIns="0" rIns="0" bIns="0"/>
          <a:lstStyle>
            <a:lvl1pPr marL="0" indent="0" algn="ctr">
              <a:spcBef>
                <a:spcPts val="1200"/>
              </a:spcBef>
              <a:buClrTx/>
              <a:buFont typeface="Arial"/>
              <a:buNone/>
              <a:defRPr sz="1800" b="1">
                <a:solidFill>
                  <a:schemeClr val="bg1"/>
                </a:solidFill>
              </a:defRPr>
            </a:lvl1pPr>
            <a:lvl2pPr marL="0" indent="0" algn="ctr">
              <a:spcBef>
                <a:spcPts val="1200"/>
              </a:spcBef>
              <a:buClrTx/>
              <a:buFontTx/>
              <a:buNone/>
              <a:defRPr sz="1600">
                <a:solidFill>
                  <a:schemeClr val="bg1"/>
                </a:solidFill>
              </a:defRPr>
            </a:lvl2pPr>
            <a:lvl3pPr marL="231775" indent="0">
              <a:spcBef>
                <a:spcPts val="600"/>
              </a:spcBef>
              <a:buClrTx/>
              <a:buFont typeface="Arial" panose="020B0604020202020204" pitchFamily="34" charset="0"/>
              <a:buNone/>
              <a:defRPr sz="1600">
                <a:solidFill>
                  <a:schemeClr val="bg1"/>
                </a:solidFill>
              </a:defRPr>
            </a:lvl3pPr>
            <a:lvl4pPr marL="631825" indent="-174625">
              <a:spcBef>
                <a:spcPts val="600"/>
              </a:spcBef>
              <a:buClrTx/>
              <a:buFont typeface="Arial" panose="020B0604020202020204" pitchFamily="34" charset="0"/>
              <a:buChar char="•"/>
              <a:defRPr sz="1600">
                <a:solidFill>
                  <a:schemeClr val="bg1"/>
                </a:solidFill>
              </a:defRPr>
            </a:lvl4pPr>
            <a:lvl5pPr marL="804863" indent="-173038">
              <a:spcBef>
                <a:spcPts val="600"/>
              </a:spcBef>
              <a:buClrTx/>
              <a:buFont typeface="Arial" panose="020B0604020202020204" pitchFamily="34" charset="0"/>
              <a:buChar char="–"/>
              <a:defRPr sz="1600">
                <a:solidFill>
                  <a:schemeClr val="bg1"/>
                </a:solidFill>
              </a:defRPr>
            </a:lvl5pPr>
            <a:lvl6pPr>
              <a:spcBef>
                <a:spcPts val="600"/>
              </a:spcBef>
              <a:buClrTx/>
              <a:defRPr sz="1600">
                <a:solidFill>
                  <a:schemeClr val="bg1"/>
                </a:solidFill>
              </a:defRPr>
            </a:lvl6pPr>
            <a:lvl7pPr>
              <a:spcBef>
                <a:spcPts val="600"/>
              </a:spcBef>
              <a:buClrTx/>
              <a:defRPr sz="1600">
                <a:solidFill>
                  <a:schemeClr val="bg1"/>
                </a:solidFill>
              </a:defRPr>
            </a:lvl7pPr>
            <a:lvl8pPr>
              <a:spcBef>
                <a:spcPts val="600"/>
              </a:spcBef>
              <a:buClrTx/>
              <a:defRPr sz="1600">
                <a:solidFill>
                  <a:schemeClr val="bg1"/>
                </a:solidFill>
              </a:defRPr>
            </a:lvl8pPr>
            <a:lvl9pPr>
              <a:defRPr sz="1600"/>
            </a:lvl9pPr>
          </a:lstStyle>
          <a:p>
            <a:pPr lvl="0"/>
            <a:r>
              <a:rPr lang="en-US" dirty="0"/>
              <a:t>Header</a:t>
            </a:r>
          </a:p>
          <a:p>
            <a:pPr lvl="1"/>
            <a:r>
              <a:rPr lang="en-US" dirty="0"/>
              <a:t>First-level</a:t>
            </a:r>
          </a:p>
        </p:txBody>
      </p:sp>
      <p:pic>
        <p:nvPicPr>
          <p:cNvPr id="13" name="Picture 12">
            <a:extLst>
              <a:ext uri="{FF2B5EF4-FFF2-40B4-BE49-F238E27FC236}">
                <a16:creationId xmlns:a16="http://schemas.microsoft.com/office/drawing/2014/main" id="{D3917B2D-9225-0847-B421-95B9CF66523E}"/>
              </a:ext>
            </a:extLst>
          </p:cNvPr>
          <p:cNvPicPr>
            <a:picLocks noChangeAspect="1"/>
          </p:cNvPicPr>
          <p:nvPr userDrawn="1"/>
        </p:nvPicPr>
        <p:blipFill>
          <a:blip r:embed="rId2"/>
          <a:stretch>
            <a:fillRect/>
          </a:stretch>
        </p:blipFill>
        <p:spPr>
          <a:xfrm>
            <a:off x="10323153" y="6203385"/>
            <a:ext cx="1298786" cy="349815"/>
          </a:xfrm>
          <a:prstGeom prst="rect">
            <a:avLst/>
          </a:prstGeom>
        </p:spPr>
      </p:pic>
    </p:spTree>
    <p:extLst>
      <p:ext uri="{BB962C8B-B14F-4D97-AF65-F5344CB8AC3E}">
        <p14:creationId xmlns:p14="http://schemas.microsoft.com/office/powerpoint/2010/main" val="4216515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points">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CFACB8A6-3813-48D2-B8CE-038DD1E42B32}"/>
              </a:ext>
            </a:extLst>
          </p:cNvPr>
          <p:cNvSpPr/>
          <p:nvPr userDrawn="1"/>
        </p:nvSpPr>
        <p:spPr>
          <a:xfrm>
            <a:off x="218718" y="6241774"/>
            <a:ext cx="5587246" cy="6162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latin typeface="+mn-lt"/>
              <a:cs typeface="Arial" panose="020B0604020202020204" pitchFamily="34" charset="0"/>
            </a:endParaRPr>
          </a:p>
        </p:txBody>
      </p:sp>
      <p:sp>
        <p:nvSpPr>
          <p:cNvPr id="23" name="Rectangle 22">
            <a:extLst>
              <a:ext uri="{FF2B5EF4-FFF2-40B4-BE49-F238E27FC236}">
                <a16:creationId xmlns:a16="http://schemas.microsoft.com/office/drawing/2014/main" id="{B5FE79D5-35B2-49F2-B15D-DA1A165F3786}"/>
              </a:ext>
            </a:extLst>
          </p:cNvPr>
          <p:cNvSpPr/>
          <p:nvPr userDrawn="1"/>
        </p:nvSpPr>
        <p:spPr>
          <a:xfrm>
            <a:off x="4062895" y="0"/>
            <a:ext cx="405815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latin typeface="+mn-lt"/>
              <a:cs typeface="Arial" panose="020B0604020202020204" pitchFamily="34" charset="0"/>
            </a:endParaRPr>
          </a:p>
        </p:txBody>
      </p:sp>
      <p:sp>
        <p:nvSpPr>
          <p:cNvPr id="22" name="Rectangle 21">
            <a:extLst>
              <a:ext uri="{FF2B5EF4-FFF2-40B4-BE49-F238E27FC236}">
                <a16:creationId xmlns:a16="http://schemas.microsoft.com/office/drawing/2014/main" id="{D8E8E372-A3D9-43BC-A3BE-4011C8DA5B98}"/>
              </a:ext>
            </a:extLst>
          </p:cNvPr>
          <p:cNvSpPr/>
          <p:nvPr userDrawn="1"/>
        </p:nvSpPr>
        <p:spPr>
          <a:xfrm>
            <a:off x="8121046" y="0"/>
            <a:ext cx="407095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latin typeface="+mn-lt"/>
              <a:cs typeface="Arial" panose="020B0604020202020204" pitchFamily="34" charset="0"/>
            </a:endParaRPr>
          </a:p>
        </p:txBody>
      </p:sp>
      <p:sp>
        <p:nvSpPr>
          <p:cNvPr id="28" name="Content Placeholder 8">
            <a:extLst>
              <a:ext uri="{FF2B5EF4-FFF2-40B4-BE49-F238E27FC236}">
                <a16:creationId xmlns:a16="http://schemas.microsoft.com/office/drawing/2014/main" id="{80785A3E-DA24-410F-9CAE-7070C42B58B4}"/>
              </a:ext>
            </a:extLst>
          </p:cNvPr>
          <p:cNvSpPr txBox="1">
            <a:spLocks/>
          </p:cNvSpPr>
          <p:nvPr userDrawn="1"/>
        </p:nvSpPr>
        <p:spPr>
          <a:xfrm>
            <a:off x="557930" y="6376946"/>
            <a:ext cx="352459" cy="228600"/>
          </a:xfrm>
          <a:prstGeom prst="rect">
            <a:avLst/>
          </a:prstGeom>
        </p:spPr>
        <p:txBody>
          <a:bodyPr lIns="0" rIns="0" anchor="ctr"/>
          <a:lstStyle>
            <a:lvl1pPr marL="0" indent="0" algn="l" defTabSz="914400" rtl="0" eaLnBrk="1" latinLnBrk="0" hangingPunct="1">
              <a:spcBef>
                <a:spcPts val="600"/>
              </a:spcBef>
              <a:spcAft>
                <a:spcPts val="0"/>
              </a:spcAft>
              <a:buClrTx/>
              <a:buFontTx/>
              <a:buNone/>
              <a:tabLst>
                <a:tab pos="1201738" algn="l"/>
              </a:tabLst>
              <a:defRPr sz="800" b="0" i="0" kern="1200">
                <a:solidFill>
                  <a:schemeClr val="tx2"/>
                </a:solidFill>
                <a:latin typeface="Open Sans"/>
                <a:ea typeface="+mn-ea"/>
                <a:cs typeface="Open Sans"/>
              </a:defRPr>
            </a:lvl1pPr>
            <a:lvl2pPr marL="200025"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2pPr>
            <a:lvl3pPr marL="398463" indent="-200025"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3pPr>
            <a:lvl4pPr marL="622300"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4pPr>
            <a:lvl5pPr marL="806450" indent="-182563"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fld id="{38743595-4496-5147-A886-7D133864DF76}" type="slidenum">
              <a:rPr lang="en-US" sz="1000" b="1" smtClean="0">
                <a:solidFill>
                  <a:schemeClr val="tx2"/>
                </a:solidFill>
                <a:latin typeface="+mn-lt"/>
                <a:ea typeface="Open Sans" panose="020B0606030504020204" pitchFamily="34" charset="0"/>
                <a:cs typeface="Arial" panose="020B0604020202020204" pitchFamily="34" charset="0"/>
              </a:rPr>
              <a:pPr algn="l"/>
              <a:t>‹#›</a:t>
            </a:fld>
            <a:endParaRPr lang="en-US" sz="1000" b="1" dirty="0">
              <a:solidFill>
                <a:schemeClr val="tx2"/>
              </a:solidFill>
              <a:latin typeface="+mn-lt"/>
              <a:ea typeface="Open Sans" panose="020B0606030504020204" pitchFamily="34" charset="0"/>
              <a:cs typeface="Arial" panose="020B0604020202020204" pitchFamily="34" charset="0"/>
            </a:endParaRPr>
          </a:p>
        </p:txBody>
      </p:sp>
      <p:sp>
        <p:nvSpPr>
          <p:cNvPr id="29" name="Content Placeholder 8">
            <a:extLst>
              <a:ext uri="{FF2B5EF4-FFF2-40B4-BE49-F238E27FC236}">
                <a16:creationId xmlns:a16="http://schemas.microsoft.com/office/drawing/2014/main" id="{62BE1DE7-64C2-4B16-AD38-1C91E86AECEB}"/>
              </a:ext>
            </a:extLst>
          </p:cNvPr>
          <p:cNvSpPr txBox="1">
            <a:spLocks/>
          </p:cNvSpPr>
          <p:nvPr userDrawn="1"/>
        </p:nvSpPr>
        <p:spPr>
          <a:xfrm>
            <a:off x="859760" y="6376946"/>
            <a:ext cx="3860217" cy="228600"/>
          </a:xfrm>
          <a:prstGeom prst="rect">
            <a:avLst/>
          </a:prstGeom>
        </p:spPr>
        <p:txBody>
          <a:bodyPr lIns="0" tIns="0" rIns="0" bIns="0" anchor="ctr"/>
          <a:lstStyle>
            <a:lvl1pPr marL="0" indent="0" algn="l" defTabSz="914400" rtl="0" eaLnBrk="1" latinLnBrk="0" hangingPunct="1">
              <a:spcBef>
                <a:spcPts val="600"/>
              </a:spcBef>
              <a:spcAft>
                <a:spcPts val="0"/>
              </a:spcAft>
              <a:buClrTx/>
              <a:buFontTx/>
              <a:buNone/>
              <a:tabLst>
                <a:tab pos="1201738" algn="l"/>
              </a:tabLst>
              <a:defRPr sz="800" b="0" i="0" kern="1200">
                <a:solidFill>
                  <a:schemeClr val="tx2"/>
                </a:solidFill>
                <a:latin typeface="Open Sans"/>
                <a:ea typeface="+mn-ea"/>
                <a:cs typeface="Open Sans"/>
              </a:defRPr>
            </a:lvl1pPr>
            <a:lvl2pPr marL="200025"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2pPr>
            <a:lvl3pPr marL="398463" indent="-200025"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3pPr>
            <a:lvl4pPr marL="622300"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4pPr>
            <a:lvl5pPr marL="806450" indent="-182563"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800" dirty="0">
                <a:solidFill>
                  <a:schemeClr val="tx2"/>
                </a:solidFill>
                <a:latin typeface="+mn-lt"/>
                <a:cs typeface="Arial" panose="020B0604020202020204" pitchFamily="34" charset="0"/>
              </a:rPr>
              <a:t>©2023 CVS Health and/or one of its affiliates. Confidential and proprietary.</a:t>
            </a:r>
          </a:p>
        </p:txBody>
      </p:sp>
      <p:sp>
        <p:nvSpPr>
          <p:cNvPr id="17" name="Content Placeholder 2"/>
          <p:cNvSpPr>
            <a:spLocks noGrp="1"/>
          </p:cNvSpPr>
          <p:nvPr>
            <p:ph sz="half" idx="1" hasCustomPrompt="1"/>
          </p:nvPr>
        </p:nvSpPr>
        <p:spPr bwMode="gray">
          <a:xfrm>
            <a:off x="846991" y="3148862"/>
            <a:ext cx="2368913" cy="2592183"/>
          </a:xfrm>
        </p:spPr>
        <p:txBody>
          <a:bodyPr vert="horz" lIns="0" tIns="0" rIns="0" bIns="0" rtlCol="0">
            <a:noAutofit/>
          </a:bodyPr>
          <a:lstStyle>
            <a:lvl1pPr algn="ctr">
              <a:buClrTx/>
              <a:defRPr lang="en-US" sz="1800" b="1" cap="none" baseline="0" dirty="0" smtClean="0">
                <a:solidFill>
                  <a:schemeClr val="tx2"/>
                </a:solidFill>
              </a:defRPr>
            </a:lvl1pPr>
            <a:lvl2pPr marL="0" indent="0" algn="ctr">
              <a:buClrTx/>
              <a:buFontTx/>
              <a:buNone/>
              <a:defRPr lang="en-US" sz="1600" dirty="0" smtClean="0">
                <a:solidFill>
                  <a:schemeClr val="tx2"/>
                </a:solidFill>
              </a:defRPr>
            </a:lvl2pPr>
            <a:lvl3pPr marL="171450" indent="0">
              <a:buClrTx/>
              <a:buFont typeface="Arial" panose="020B0604020202020204" pitchFamily="34" charset="0"/>
              <a:buNone/>
              <a:defRPr lang="en-US" sz="1600" dirty="0" smtClean="0">
                <a:solidFill>
                  <a:schemeClr val="tx2"/>
                </a:solidFill>
              </a:defRPr>
            </a:lvl3pPr>
            <a:lvl4pPr>
              <a:buClrTx/>
              <a:defRPr lang="en-US" sz="1600" dirty="0" smtClean="0">
                <a:solidFill>
                  <a:schemeClr val="tx2"/>
                </a:solidFill>
              </a:defRPr>
            </a:lvl4pPr>
            <a:lvl5pPr>
              <a:buClrTx/>
              <a:defRPr lang="en-US" sz="1600" dirty="0">
                <a:solidFill>
                  <a:schemeClr val="tx2"/>
                </a:solidFill>
              </a:defRPr>
            </a:lvl5pPr>
            <a:lvl6pPr>
              <a:buClrTx/>
              <a:defRPr sz="1600"/>
            </a:lvl6pPr>
            <a:lvl7pPr>
              <a:buClrTx/>
              <a:defRPr sz="1600"/>
            </a:lvl7pPr>
            <a:lvl8pPr>
              <a:buClrTx/>
              <a:defRPr sz="1600"/>
            </a:lvl8pPr>
            <a:lvl9pPr>
              <a:defRPr sz="1600"/>
            </a:lvl9pPr>
          </a:lstStyle>
          <a:p>
            <a:pPr lvl="0"/>
            <a:r>
              <a:rPr lang="en-US" dirty="0"/>
              <a:t>Header</a:t>
            </a:r>
          </a:p>
          <a:p>
            <a:pPr lvl="1"/>
            <a:r>
              <a:rPr lang="en-US" dirty="0"/>
              <a:t>First-level</a:t>
            </a:r>
          </a:p>
        </p:txBody>
      </p:sp>
      <p:sp>
        <p:nvSpPr>
          <p:cNvPr id="18" name="Content Placeholder 3"/>
          <p:cNvSpPr>
            <a:spLocks noGrp="1"/>
          </p:cNvSpPr>
          <p:nvPr>
            <p:ph sz="half" idx="2" hasCustomPrompt="1"/>
          </p:nvPr>
        </p:nvSpPr>
        <p:spPr bwMode="gray">
          <a:xfrm>
            <a:off x="4907514" y="3148862"/>
            <a:ext cx="2368913" cy="2592183"/>
          </a:xfrm>
        </p:spPr>
        <p:txBody>
          <a:bodyPr vert="horz" lIns="0" tIns="0" rIns="0" bIns="0" rtlCol="0">
            <a:noAutofit/>
          </a:bodyPr>
          <a:lstStyle>
            <a:lvl1pPr algn="ctr">
              <a:buClrTx/>
              <a:defRPr lang="en-US" sz="1800" b="1" cap="none" baseline="0" dirty="0" smtClean="0">
                <a:solidFill>
                  <a:schemeClr val="tx2"/>
                </a:solidFill>
              </a:defRPr>
            </a:lvl1pPr>
            <a:lvl2pPr marL="0" indent="0" algn="ctr">
              <a:buClrTx/>
              <a:buFontTx/>
              <a:buNone/>
              <a:defRPr lang="en-US" sz="1600" baseline="0" dirty="0" smtClean="0">
                <a:solidFill>
                  <a:schemeClr val="tx2"/>
                </a:solidFill>
              </a:defRPr>
            </a:lvl2pPr>
            <a:lvl3pPr marL="171450" indent="0">
              <a:buClrTx/>
              <a:buFont typeface="Arial" panose="020B0604020202020204" pitchFamily="34" charset="0"/>
              <a:buNone/>
              <a:defRPr lang="en-US" sz="1600" baseline="0" dirty="0" smtClean="0">
                <a:solidFill>
                  <a:schemeClr val="tx2"/>
                </a:solidFill>
              </a:defRPr>
            </a:lvl3pPr>
            <a:lvl4pPr>
              <a:buClrTx/>
              <a:defRPr lang="en-US" sz="1600" baseline="0" dirty="0" smtClean="0">
                <a:solidFill>
                  <a:schemeClr val="tx2"/>
                </a:solidFill>
              </a:defRPr>
            </a:lvl4pPr>
            <a:lvl5pPr>
              <a:buClrTx/>
              <a:defRPr lang="en-US" sz="1600" baseline="0" dirty="0">
                <a:solidFill>
                  <a:schemeClr val="tx2"/>
                </a:solidFill>
              </a:defRPr>
            </a:lvl5pPr>
            <a:lvl6pPr>
              <a:buClrTx/>
              <a:defRPr sz="1600" baseline="0">
                <a:solidFill>
                  <a:schemeClr val="tx2"/>
                </a:solidFill>
              </a:defRPr>
            </a:lvl6pPr>
            <a:lvl7pPr>
              <a:buClrTx/>
              <a:defRPr sz="1600" baseline="0">
                <a:solidFill>
                  <a:schemeClr val="tx2"/>
                </a:solidFill>
              </a:defRPr>
            </a:lvl7pPr>
            <a:lvl8pPr>
              <a:buClrTx/>
              <a:defRPr sz="1600" baseline="0">
                <a:solidFill>
                  <a:schemeClr val="tx2"/>
                </a:solidFill>
              </a:defRPr>
            </a:lvl8pPr>
            <a:lvl9pPr>
              <a:buClrTx/>
              <a:defRPr sz="1600">
                <a:solidFill>
                  <a:schemeClr val="tx2"/>
                </a:solidFill>
              </a:defRPr>
            </a:lvl9pPr>
          </a:lstStyle>
          <a:p>
            <a:pPr lvl="0"/>
            <a:r>
              <a:rPr lang="en-US" dirty="0"/>
              <a:t>Header</a:t>
            </a:r>
          </a:p>
          <a:p>
            <a:pPr lvl="1"/>
            <a:r>
              <a:rPr lang="en-US" dirty="0"/>
              <a:t>First-level</a:t>
            </a:r>
          </a:p>
        </p:txBody>
      </p:sp>
      <p:sp>
        <p:nvSpPr>
          <p:cNvPr id="19" name="Content Placeholder 3"/>
          <p:cNvSpPr>
            <a:spLocks noGrp="1"/>
          </p:cNvSpPr>
          <p:nvPr>
            <p:ph sz="half" idx="18" hasCustomPrompt="1"/>
          </p:nvPr>
        </p:nvSpPr>
        <p:spPr bwMode="gray">
          <a:xfrm>
            <a:off x="8972065" y="3148862"/>
            <a:ext cx="2368913" cy="2592183"/>
          </a:xfrm>
        </p:spPr>
        <p:txBody>
          <a:bodyPr vert="horz" lIns="0" tIns="0" rIns="0" bIns="0" rtlCol="0">
            <a:noAutofit/>
          </a:bodyPr>
          <a:lstStyle>
            <a:lvl1pPr algn="ctr">
              <a:buClrTx/>
              <a:defRPr lang="en-US" sz="1800" b="1" cap="none" baseline="0" dirty="0" smtClean="0">
                <a:solidFill>
                  <a:schemeClr val="bg1"/>
                </a:solidFill>
              </a:defRPr>
            </a:lvl1pPr>
            <a:lvl2pPr marL="0" indent="0" algn="ctr">
              <a:buClrTx/>
              <a:buFontTx/>
              <a:buNone/>
              <a:defRPr lang="en-US" sz="1600" dirty="0" smtClean="0">
                <a:solidFill>
                  <a:schemeClr val="bg1"/>
                </a:solidFill>
              </a:defRPr>
            </a:lvl2pPr>
            <a:lvl3pPr marL="171450" indent="0">
              <a:buClrTx/>
              <a:buFont typeface="Arial" panose="020B0604020202020204" pitchFamily="34" charset="0"/>
              <a:buNone/>
              <a:defRPr lang="en-US" sz="1600" baseline="0" dirty="0" smtClean="0">
                <a:solidFill>
                  <a:schemeClr val="bg1"/>
                </a:solidFill>
              </a:defRPr>
            </a:lvl3pPr>
            <a:lvl4pPr>
              <a:buClrTx/>
              <a:defRPr lang="en-US" sz="1600" baseline="0" dirty="0" smtClean="0">
                <a:solidFill>
                  <a:schemeClr val="bg1"/>
                </a:solidFill>
              </a:defRPr>
            </a:lvl4pPr>
            <a:lvl5pPr>
              <a:buClrTx/>
              <a:defRPr lang="en-US" sz="1600" baseline="0" dirty="0">
                <a:solidFill>
                  <a:schemeClr val="bg1"/>
                </a:solidFill>
              </a:defRPr>
            </a:lvl5pPr>
            <a:lvl6pPr>
              <a:buClrTx/>
              <a:defRPr sz="1600" baseline="0">
                <a:solidFill>
                  <a:schemeClr val="bg1"/>
                </a:solidFill>
              </a:defRPr>
            </a:lvl6pPr>
            <a:lvl7pPr>
              <a:buClrTx/>
              <a:defRPr sz="1600">
                <a:solidFill>
                  <a:schemeClr val="bg1"/>
                </a:solidFill>
              </a:defRPr>
            </a:lvl7pPr>
            <a:lvl8pPr>
              <a:buClrTx/>
              <a:defRPr sz="1600" baseline="0">
                <a:solidFill>
                  <a:schemeClr val="bg1"/>
                </a:solidFill>
              </a:defRPr>
            </a:lvl8pPr>
            <a:lvl9pPr>
              <a:buClrTx/>
              <a:defRPr sz="1600">
                <a:solidFill>
                  <a:schemeClr val="bg1"/>
                </a:solidFill>
              </a:defRPr>
            </a:lvl9pPr>
          </a:lstStyle>
          <a:p>
            <a:pPr lvl="0"/>
            <a:r>
              <a:rPr lang="en-US" dirty="0"/>
              <a:t>Header</a:t>
            </a:r>
          </a:p>
          <a:p>
            <a:pPr lvl="1"/>
            <a:r>
              <a:rPr lang="en-US" dirty="0"/>
              <a:t>First-level</a:t>
            </a:r>
          </a:p>
        </p:txBody>
      </p:sp>
      <p:pic>
        <p:nvPicPr>
          <p:cNvPr id="20" name="Picture 19">
            <a:extLst>
              <a:ext uri="{FF2B5EF4-FFF2-40B4-BE49-F238E27FC236}">
                <a16:creationId xmlns:a16="http://schemas.microsoft.com/office/drawing/2014/main" id="{D3917B2D-9225-0847-B421-95B9CF66523E}"/>
              </a:ext>
            </a:extLst>
          </p:cNvPr>
          <p:cNvPicPr>
            <a:picLocks noChangeAspect="1"/>
          </p:cNvPicPr>
          <p:nvPr userDrawn="1"/>
        </p:nvPicPr>
        <p:blipFill>
          <a:blip r:embed="rId2"/>
          <a:stretch>
            <a:fillRect/>
          </a:stretch>
        </p:blipFill>
        <p:spPr>
          <a:xfrm>
            <a:off x="10323153" y="6203385"/>
            <a:ext cx="1298786" cy="349815"/>
          </a:xfrm>
          <a:prstGeom prst="rect">
            <a:avLst/>
          </a:prstGeom>
        </p:spPr>
      </p:pic>
    </p:spTree>
    <p:extLst>
      <p:ext uri="{BB962C8B-B14F-4D97-AF65-F5344CB8AC3E}">
        <p14:creationId xmlns:p14="http://schemas.microsoft.com/office/powerpoint/2010/main" val="20334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and image r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57929" y="530351"/>
            <a:ext cx="4884168" cy="713232"/>
          </a:xfrm>
        </p:spPr>
        <p:txBody>
          <a:bodyPr/>
          <a:lstStyle>
            <a:lvl1pPr>
              <a:defRPr>
                <a:solidFill>
                  <a:schemeClr val="tx2"/>
                </a:solidFill>
              </a:defRPr>
            </a:lvl1pPr>
          </a:lstStyle>
          <a:p>
            <a:r>
              <a:rPr lang="en-US" dirty="0"/>
              <a:t>Click to add title </a:t>
            </a:r>
            <a:br>
              <a:rPr lang="en-US" dirty="0"/>
            </a:br>
            <a:r>
              <a:rPr lang="en-US" dirty="0"/>
              <a:t>for image and text slide</a:t>
            </a:r>
          </a:p>
        </p:txBody>
      </p:sp>
      <p:sp>
        <p:nvSpPr>
          <p:cNvPr id="6" name="Content Placeholder 2"/>
          <p:cNvSpPr>
            <a:spLocks noGrp="1"/>
          </p:cNvSpPr>
          <p:nvPr>
            <p:ph idx="1" hasCustomPrompt="1"/>
          </p:nvPr>
        </p:nvSpPr>
        <p:spPr bwMode="gray">
          <a:xfrm>
            <a:off x="557929" y="1765300"/>
            <a:ext cx="4884168" cy="3977640"/>
          </a:xfrm>
        </p:spPr>
        <p:txBody>
          <a:bodyPr/>
          <a:lstStyle>
            <a:lvl1pPr>
              <a:defRPr cap="none" baseline="0">
                <a:solidFill>
                  <a:schemeClr val="tx2"/>
                </a:solidFill>
              </a:defRPr>
            </a:lvl1pPr>
            <a:lvl2pPr>
              <a:defRPr baseline="0">
                <a:solidFill>
                  <a:schemeClr val="tx2"/>
                </a:solidFill>
              </a:defRPr>
            </a:lvl2pPr>
            <a:lvl3pPr>
              <a:defRPr>
                <a:solidFill>
                  <a:schemeClr val="tx2"/>
                </a:solidFill>
              </a:defRPr>
            </a:lvl3pPr>
            <a:lvl4pPr>
              <a:defRPr>
                <a:solidFill>
                  <a:schemeClr val="tx2"/>
                </a:solidFill>
              </a:defRPr>
            </a:lvl4pPr>
            <a:lvl5pPr>
              <a:defRPr baseline="0">
                <a:solidFill>
                  <a:schemeClr val="tx2"/>
                </a:solidFill>
              </a:defRPr>
            </a:lvl5pPr>
            <a:lvl6pPr>
              <a:defRPr/>
            </a:lvl6pPr>
            <a:lvl7pPr>
              <a:defRPr/>
            </a:lvl7pPr>
            <a:lvl8pPr>
              <a:defRPr/>
            </a:lvl8pPr>
            <a:lvl9pPr>
              <a:defRPr/>
            </a:lvl9pPr>
          </a:lstStyle>
          <a:p>
            <a:pPr lvl="0"/>
            <a:r>
              <a:rPr lang="en-US" dirty="0"/>
              <a:t>Body text</a:t>
            </a:r>
          </a:p>
          <a:p>
            <a:pPr lvl="1"/>
            <a:r>
              <a:rPr lang="en-US" dirty="0"/>
              <a:t>First-level bullet</a:t>
            </a:r>
          </a:p>
          <a:p>
            <a:pPr lvl="2"/>
            <a:r>
              <a:rPr lang="en-US" dirty="0"/>
              <a:t>Second-level bullet</a:t>
            </a:r>
          </a:p>
          <a:p>
            <a:pPr lvl="3"/>
            <a:r>
              <a:rPr lang="en-US" dirty="0"/>
              <a:t>Third-level bullet</a:t>
            </a:r>
          </a:p>
          <a:p>
            <a:pPr lvl="4"/>
            <a:r>
              <a:rPr lang="en-US" dirty="0"/>
              <a:t>Fourth-level bullet</a:t>
            </a:r>
          </a:p>
          <a:p>
            <a:pPr lvl="5"/>
            <a:r>
              <a:rPr lang="en-US" dirty="0"/>
              <a:t>Fifth-level bullet</a:t>
            </a:r>
          </a:p>
          <a:p>
            <a:pPr lvl="6"/>
            <a:r>
              <a:rPr lang="en-US" dirty="0"/>
              <a:t>Sixth-level bullet</a:t>
            </a:r>
          </a:p>
          <a:p>
            <a:pPr lvl="7"/>
            <a:r>
              <a:rPr lang="en-US" dirty="0"/>
              <a:t>Seventh-level bullet</a:t>
            </a:r>
          </a:p>
          <a:p>
            <a:pPr lvl="8"/>
            <a:r>
              <a:rPr lang="en-US" dirty="0"/>
              <a:t>Eighth-level bullet</a:t>
            </a:r>
          </a:p>
        </p:txBody>
      </p:sp>
      <p:sp>
        <p:nvSpPr>
          <p:cNvPr id="4" name="Picture Placeholder 6">
            <a:extLst>
              <a:ext uri="{FF2B5EF4-FFF2-40B4-BE49-F238E27FC236}">
                <a16:creationId xmlns:a16="http://schemas.microsoft.com/office/drawing/2014/main" id="{12697E3D-9970-40A4-9967-1A38ED528B30}"/>
              </a:ext>
            </a:extLst>
          </p:cNvPr>
          <p:cNvSpPr>
            <a:spLocks noGrp="1"/>
          </p:cNvSpPr>
          <p:nvPr>
            <p:ph type="pic" sz="quarter" idx="16" hasCustomPrompt="1"/>
          </p:nvPr>
        </p:nvSpPr>
        <p:spPr>
          <a:xfrm>
            <a:off x="6096000" y="0"/>
            <a:ext cx="6096001" cy="6858000"/>
          </a:xfrm>
          <a:prstGeom prst="rect">
            <a:avLst/>
          </a:prstGeom>
          <a:solidFill>
            <a:schemeClr val="bg1">
              <a:lumMod val="85000"/>
            </a:schemeClr>
          </a:solidFill>
        </p:spPr>
        <p:txBody>
          <a:bodyPr anchor="ctr"/>
          <a:lstStyle>
            <a:lvl1pPr algn="ctr">
              <a:spcBef>
                <a:spcPts val="0"/>
              </a:spcBef>
              <a:spcAft>
                <a:spcPts val="0"/>
              </a:spcAft>
              <a:defRPr sz="6600" b="1">
                <a:solidFill>
                  <a:schemeClr val="bg2"/>
                </a:solidFill>
              </a:defRPr>
            </a:lvl1pPr>
          </a:lstStyle>
          <a:p>
            <a:br>
              <a:rPr lang="en-US" dirty="0"/>
            </a:br>
            <a:r>
              <a:rPr lang="en-US" dirty="0"/>
              <a:t>IMAGE</a:t>
            </a:r>
            <a:br>
              <a:rPr lang="en-US" dirty="0"/>
            </a:br>
            <a:br>
              <a:rPr lang="en-US" dirty="0"/>
            </a:br>
            <a:br>
              <a:rPr lang="en-US" dirty="0"/>
            </a:br>
            <a:endParaRPr lang="en-US" dirty="0"/>
          </a:p>
        </p:txBody>
      </p:sp>
    </p:spTree>
    <p:extLst>
      <p:ext uri="{BB962C8B-B14F-4D97-AF65-F5344CB8AC3E}">
        <p14:creationId xmlns:p14="http://schemas.microsoft.com/office/powerpoint/2010/main" val="26491612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and image left">
    <p:spTree>
      <p:nvGrpSpPr>
        <p:cNvPr id="1" name=""/>
        <p:cNvGrpSpPr/>
        <p:nvPr/>
      </p:nvGrpSpPr>
      <p:grpSpPr>
        <a:xfrm>
          <a:off x="0" y="0"/>
          <a:ext cx="0" cy="0"/>
          <a:chOff x="0" y="0"/>
          <a:chExt cx="0" cy="0"/>
        </a:xfrm>
      </p:grpSpPr>
      <p:sp>
        <p:nvSpPr>
          <p:cNvPr id="4" name="Picture Placeholder 6">
            <a:extLst>
              <a:ext uri="{FF2B5EF4-FFF2-40B4-BE49-F238E27FC236}">
                <a16:creationId xmlns:a16="http://schemas.microsoft.com/office/drawing/2014/main" id="{12697E3D-9970-40A4-9967-1A38ED528B30}"/>
              </a:ext>
            </a:extLst>
          </p:cNvPr>
          <p:cNvSpPr>
            <a:spLocks noGrp="1"/>
          </p:cNvSpPr>
          <p:nvPr>
            <p:ph type="pic" sz="quarter" idx="16" hasCustomPrompt="1"/>
          </p:nvPr>
        </p:nvSpPr>
        <p:spPr>
          <a:xfrm>
            <a:off x="0" y="0"/>
            <a:ext cx="6096001" cy="6858000"/>
          </a:xfrm>
          <a:prstGeom prst="rect">
            <a:avLst/>
          </a:prstGeom>
          <a:solidFill>
            <a:schemeClr val="bg1">
              <a:lumMod val="85000"/>
            </a:schemeClr>
          </a:solidFill>
        </p:spPr>
        <p:txBody>
          <a:bodyPr anchor="ctr"/>
          <a:lstStyle>
            <a:lvl1pPr algn="ctr">
              <a:spcBef>
                <a:spcPts val="0"/>
              </a:spcBef>
              <a:spcAft>
                <a:spcPts val="0"/>
              </a:spcAft>
              <a:defRPr sz="6600" b="1">
                <a:solidFill>
                  <a:schemeClr val="bg2"/>
                </a:solidFill>
              </a:defRPr>
            </a:lvl1pPr>
          </a:lstStyle>
          <a:p>
            <a:br>
              <a:rPr lang="en-US" dirty="0"/>
            </a:br>
            <a:r>
              <a:rPr lang="en-US" dirty="0"/>
              <a:t>IMAGE</a:t>
            </a:r>
            <a:br>
              <a:rPr lang="en-US" dirty="0"/>
            </a:br>
            <a:br>
              <a:rPr lang="en-US" dirty="0"/>
            </a:br>
            <a:br>
              <a:rPr lang="en-US" dirty="0"/>
            </a:br>
            <a:endParaRPr lang="en-US" dirty="0"/>
          </a:p>
        </p:txBody>
      </p:sp>
      <p:sp>
        <p:nvSpPr>
          <p:cNvPr id="2" name="Title 1"/>
          <p:cNvSpPr>
            <a:spLocks noGrp="1"/>
          </p:cNvSpPr>
          <p:nvPr>
            <p:ph type="title" hasCustomPrompt="1"/>
          </p:nvPr>
        </p:nvSpPr>
        <p:spPr>
          <a:xfrm>
            <a:off x="6733589" y="530351"/>
            <a:ext cx="4884168" cy="713232"/>
          </a:xfrm>
        </p:spPr>
        <p:txBody>
          <a:bodyPr/>
          <a:lstStyle>
            <a:lvl1pPr>
              <a:defRPr>
                <a:solidFill>
                  <a:schemeClr val="tx2"/>
                </a:solidFill>
              </a:defRPr>
            </a:lvl1pPr>
          </a:lstStyle>
          <a:p>
            <a:r>
              <a:rPr lang="en-US" dirty="0"/>
              <a:t>Click to add title </a:t>
            </a:r>
            <a:br>
              <a:rPr lang="en-US" dirty="0"/>
            </a:br>
            <a:r>
              <a:rPr lang="en-US" dirty="0"/>
              <a:t>for image and text slide</a:t>
            </a:r>
          </a:p>
        </p:txBody>
      </p:sp>
      <p:sp>
        <p:nvSpPr>
          <p:cNvPr id="6" name="Content Placeholder 2"/>
          <p:cNvSpPr>
            <a:spLocks noGrp="1"/>
          </p:cNvSpPr>
          <p:nvPr>
            <p:ph idx="1" hasCustomPrompt="1"/>
          </p:nvPr>
        </p:nvSpPr>
        <p:spPr bwMode="gray">
          <a:xfrm>
            <a:off x="6740693" y="1765300"/>
            <a:ext cx="4884168" cy="3977640"/>
          </a:xfrm>
        </p:spPr>
        <p:txBody>
          <a:bodyPr/>
          <a:lstStyle>
            <a:lvl1pPr>
              <a:buClrTx/>
              <a:defRPr cap="none" baseline="0">
                <a:solidFill>
                  <a:schemeClr val="tx2"/>
                </a:solidFill>
              </a:defRPr>
            </a:lvl1pPr>
            <a:lvl2pPr>
              <a:buClrTx/>
              <a:defRPr>
                <a:solidFill>
                  <a:schemeClr val="tx2"/>
                </a:solidFill>
              </a:defRPr>
            </a:lvl2pPr>
            <a:lvl3pPr>
              <a:buClrTx/>
              <a:defRPr>
                <a:solidFill>
                  <a:schemeClr val="tx2"/>
                </a:solidFill>
              </a:defRPr>
            </a:lvl3pPr>
            <a:lvl4pPr>
              <a:buClrTx/>
              <a:defRPr>
                <a:solidFill>
                  <a:schemeClr val="tx2"/>
                </a:solidFill>
              </a:defRPr>
            </a:lvl4pPr>
            <a:lvl5pPr>
              <a:buClrTx/>
              <a:defRPr>
                <a:solidFill>
                  <a:schemeClr val="tx2"/>
                </a:solidFill>
              </a:defRPr>
            </a:lvl5pPr>
            <a:lvl6pPr>
              <a:buClrTx/>
              <a:defRPr/>
            </a:lvl6pPr>
            <a:lvl7pPr>
              <a:buClrTx/>
              <a:defRPr/>
            </a:lvl7pPr>
            <a:lvl8pPr>
              <a:buClrTx/>
              <a:defRPr/>
            </a:lvl8pPr>
            <a:lvl9pPr>
              <a:buClrTx/>
              <a:defRPr/>
            </a:lvl9pPr>
          </a:lstStyle>
          <a:p>
            <a:pPr lvl="0"/>
            <a:r>
              <a:rPr lang="en-US" dirty="0"/>
              <a:t>Body text</a:t>
            </a:r>
          </a:p>
          <a:p>
            <a:pPr lvl="1"/>
            <a:r>
              <a:rPr lang="en-US" dirty="0"/>
              <a:t>First-level bullet</a:t>
            </a:r>
          </a:p>
          <a:p>
            <a:pPr lvl="2"/>
            <a:r>
              <a:rPr lang="en-US" dirty="0"/>
              <a:t>Second-level bullet</a:t>
            </a:r>
          </a:p>
          <a:p>
            <a:pPr lvl="3"/>
            <a:r>
              <a:rPr lang="en-US" dirty="0"/>
              <a:t>Third-level bullet</a:t>
            </a:r>
          </a:p>
          <a:p>
            <a:pPr lvl="4"/>
            <a:r>
              <a:rPr lang="en-US" dirty="0"/>
              <a:t>Fourth-level bullet</a:t>
            </a:r>
          </a:p>
          <a:p>
            <a:pPr lvl="5"/>
            <a:r>
              <a:rPr lang="en-US" dirty="0"/>
              <a:t>Fifth-level bullet</a:t>
            </a:r>
          </a:p>
          <a:p>
            <a:pPr lvl="6"/>
            <a:r>
              <a:rPr lang="en-US" dirty="0"/>
              <a:t>Sixth-level bullet</a:t>
            </a:r>
          </a:p>
          <a:p>
            <a:pPr lvl="7"/>
            <a:r>
              <a:rPr lang="en-US" dirty="0"/>
              <a:t>Seventh-level bullet</a:t>
            </a:r>
          </a:p>
          <a:p>
            <a:pPr lvl="8"/>
            <a:r>
              <a:rPr lang="en-US" dirty="0"/>
              <a:t>Eighth-level bullet</a:t>
            </a:r>
          </a:p>
        </p:txBody>
      </p:sp>
    </p:spTree>
    <p:extLst>
      <p:ext uri="{BB962C8B-B14F-4D97-AF65-F5344CB8AC3E}">
        <p14:creationId xmlns:p14="http://schemas.microsoft.com/office/powerpoint/2010/main" val="37819008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and Infographic Righ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5139F72-CEC0-495F-8477-192D60A880E2}"/>
              </a:ext>
            </a:extLst>
          </p:cNvPr>
          <p:cNvSpPr/>
          <p:nvPr userDrawn="1"/>
        </p:nvSpPr>
        <p:spPr>
          <a:xfrm>
            <a:off x="6096000" y="0"/>
            <a:ext cx="609600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latin typeface="+mn-lt"/>
              <a:cs typeface="Arial" panose="020B0604020202020204" pitchFamily="34" charset="0"/>
            </a:endParaRPr>
          </a:p>
        </p:txBody>
      </p:sp>
      <p:sp>
        <p:nvSpPr>
          <p:cNvPr id="2" name="Title 1"/>
          <p:cNvSpPr>
            <a:spLocks noGrp="1"/>
          </p:cNvSpPr>
          <p:nvPr>
            <p:ph type="title" hasCustomPrompt="1"/>
          </p:nvPr>
        </p:nvSpPr>
        <p:spPr>
          <a:xfrm>
            <a:off x="557929" y="530351"/>
            <a:ext cx="4884168" cy="713232"/>
          </a:xfrm>
        </p:spPr>
        <p:txBody>
          <a:bodyPr/>
          <a:lstStyle>
            <a:lvl1pPr>
              <a:defRPr>
                <a:solidFill>
                  <a:schemeClr val="tx2"/>
                </a:solidFill>
              </a:defRPr>
            </a:lvl1pPr>
          </a:lstStyle>
          <a:p>
            <a:r>
              <a:rPr lang="en-US" dirty="0"/>
              <a:t>Click to add title for text and infographic</a:t>
            </a:r>
          </a:p>
        </p:txBody>
      </p:sp>
      <p:sp>
        <p:nvSpPr>
          <p:cNvPr id="6" name="Content Placeholder 2"/>
          <p:cNvSpPr>
            <a:spLocks noGrp="1"/>
          </p:cNvSpPr>
          <p:nvPr>
            <p:ph idx="1" hasCustomPrompt="1"/>
          </p:nvPr>
        </p:nvSpPr>
        <p:spPr bwMode="gray">
          <a:xfrm>
            <a:off x="557929" y="1767532"/>
            <a:ext cx="4884168" cy="3977640"/>
          </a:xfrm>
        </p:spPr>
        <p:txBody>
          <a:bodyPr/>
          <a:lstStyle>
            <a:lvl1pPr>
              <a:defRPr cap="none"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lvl6pPr>
            <a:lvl7pPr>
              <a:defRPr/>
            </a:lvl7pPr>
            <a:lvl8pPr>
              <a:defRPr/>
            </a:lvl8pPr>
            <a:lvl9pPr>
              <a:defRPr/>
            </a:lvl9pPr>
          </a:lstStyle>
          <a:p>
            <a:pPr lvl="0"/>
            <a:r>
              <a:rPr lang="en-US" dirty="0"/>
              <a:t>Body text</a:t>
            </a:r>
          </a:p>
          <a:p>
            <a:pPr lvl="1"/>
            <a:r>
              <a:rPr lang="en-US" dirty="0"/>
              <a:t>First-level bullet</a:t>
            </a:r>
          </a:p>
          <a:p>
            <a:pPr lvl="2"/>
            <a:r>
              <a:rPr lang="en-US" dirty="0"/>
              <a:t>Second-level bullet</a:t>
            </a:r>
          </a:p>
          <a:p>
            <a:pPr lvl="3"/>
            <a:r>
              <a:rPr lang="en-US" dirty="0"/>
              <a:t>Third-level bullet</a:t>
            </a:r>
          </a:p>
          <a:p>
            <a:pPr lvl="4"/>
            <a:r>
              <a:rPr lang="en-US" dirty="0"/>
              <a:t>Fourth-level bullet</a:t>
            </a:r>
          </a:p>
          <a:p>
            <a:pPr lvl="5"/>
            <a:r>
              <a:rPr lang="en-US" dirty="0"/>
              <a:t>Fifth-level bullet</a:t>
            </a:r>
          </a:p>
          <a:p>
            <a:pPr lvl="6"/>
            <a:r>
              <a:rPr lang="en-US" dirty="0"/>
              <a:t>Sixth-level bullet</a:t>
            </a:r>
          </a:p>
          <a:p>
            <a:pPr lvl="7"/>
            <a:r>
              <a:rPr lang="en-US" dirty="0"/>
              <a:t>Seventh-level bullet</a:t>
            </a:r>
          </a:p>
          <a:p>
            <a:pPr lvl="8"/>
            <a:r>
              <a:rPr lang="en-US" dirty="0"/>
              <a:t>Eighth-level bullet</a:t>
            </a:r>
          </a:p>
        </p:txBody>
      </p:sp>
      <p:pic>
        <p:nvPicPr>
          <p:cNvPr id="16" name="Picture 15">
            <a:extLst>
              <a:ext uri="{FF2B5EF4-FFF2-40B4-BE49-F238E27FC236}">
                <a16:creationId xmlns:a16="http://schemas.microsoft.com/office/drawing/2014/main" id="{D3917B2D-9225-0847-B421-95B9CF66523E}"/>
              </a:ext>
            </a:extLst>
          </p:cNvPr>
          <p:cNvPicPr>
            <a:picLocks noChangeAspect="1"/>
          </p:cNvPicPr>
          <p:nvPr userDrawn="1"/>
        </p:nvPicPr>
        <p:blipFill>
          <a:blip r:embed="rId2"/>
          <a:stretch>
            <a:fillRect/>
          </a:stretch>
        </p:blipFill>
        <p:spPr>
          <a:xfrm>
            <a:off x="10323153" y="6203385"/>
            <a:ext cx="1298786" cy="349815"/>
          </a:xfrm>
          <a:prstGeom prst="rect">
            <a:avLst/>
          </a:prstGeom>
        </p:spPr>
      </p:pic>
    </p:spTree>
    <p:extLst>
      <p:ext uri="{BB962C8B-B14F-4D97-AF65-F5344CB8AC3E}">
        <p14:creationId xmlns:p14="http://schemas.microsoft.com/office/powerpoint/2010/main" val="38917909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and Infographic 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33589" y="530351"/>
            <a:ext cx="4884168" cy="713232"/>
          </a:xfrm>
        </p:spPr>
        <p:txBody>
          <a:bodyPr/>
          <a:lstStyle>
            <a:lvl1pPr>
              <a:defRPr>
                <a:solidFill>
                  <a:schemeClr val="tx2"/>
                </a:solidFill>
              </a:defRPr>
            </a:lvl1pPr>
          </a:lstStyle>
          <a:p>
            <a:r>
              <a:rPr lang="en-US" dirty="0"/>
              <a:t>Click to add title for text and infographic</a:t>
            </a:r>
          </a:p>
        </p:txBody>
      </p:sp>
      <p:sp>
        <p:nvSpPr>
          <p:cNvPr id="6" name="Content Placeholder 2"/>
          <p:cNvSpPr>
            <a:spLocks noGrp="1"/>
          </p:cNvSpPr>
          <p:nvPr>
            <p:ph idx="1" hasCustomPrompt="1"/>
          </p:nvPr>
        </p:nvSpPr>
        <p:spPr bwMode="gray">
          <a:xfrm>
            <a:off x="6740693" y="1765300"/>
            <a:ext cx="4884168" cy="3977640"/>
          </a:xfrm>
        </p:spPr>
        <p:txBody>
          <a:bodyPr/>
          <a:lstStyle>
            <a:lvl1pPr>
              <a:defRPr cap="none"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lvl6pPr>
            <a:lvl7pPr>
              <a:defRPr/>
            </a:lvl7pPr>
            <a:lvl8pPr>
              <a:defRPr/>
            </a:lvl8pPr>
            <a:lvl9pPr>
              <a:defRPr/>
            </a:lvl9pPr>
          </a:lstStyle>
          <a:p>
            <a:pPr lvl="0"/>
            <a:r>
              <a:rPr lang="en-US" dirty="0"/>
              <a:t>Body text</a:t>
            </a:r>
          </a:p>
          <a:p>
            <a:pPr lvl="1"/>
            <a:r>
              <a:rPr lang="en-US" dirty="0"/>
              <a:t>First-level bullet</a:t>
            </a:r>
          </a:p>
          <a:p>
            <a:pPr lvl="2"/>
            <a:r>
              <a:rPr lang="en-US" dirty="0"/>
              <a:t>Second-level bullet</a:t>
            </a:r>
          </a:p>
          <a:p>
            <a:pPr lvl="3"/>
            <a:r>
              <a:rPr lang="en-US" dirty="0"/>
              <a:t>Third-level bullet</a:t>
            </a:r>
          </a:p>
          <a:p>
            <a:pPr lvl="4"/>
            <a:r>
              <a:rPr lang="en-US" dirty="0"/>
              <a:t>Fourth-level bullet</a:t>
            </a:r>
          </a:p>
          <a:p>
            <a:pPr lvl="5"/>
            <a:r>
              <a:rPr lang="en-US" dirty="0"/>
              <a:t>Fifth-level bullet</a:t>
            </a:r>
          </a:p>
          <a:p>
            <a:pPr lvl="6"/>
            <a:r>
              <a:rPr lang="en-US" dirty="0"/>
              <a:t>Sixth-level bullet</a:t>
            </a:r>
          </a:p>
          <a:p>
            <a:pPr lvl="7"/>
            <a:r>
              <a:rPr lang="en-US" dirty="0"/>
              <a:t>Seventh-level bullet</a:t>
            </a:r>
          </a:p>
          <a:p>
            <a:pPr lvl="8"/>
            <a:r>
              <a:rPr lang="en-US" dirty="0"/>
              <a:t>Eighth-level bullet</a:t>
            </a:r>
          </a:p>
        </p:txBody>
      </p:sp>
      <p:sp>
        <p:nvSpPr>
          <p:cNvPr id="7" name="Rectangle 6">
            <a:extLst>
              <a:ext uri="{FF2B5EF4-FFF2-40B4-BE49-F238E27FC236}">
                <a16:creationId xmlns:a16="http://schemas.microsoft.com/office/drawing/2014/main" id="{65139F72-CEC0-495F-8477-192D60A880E2}"/>
              </a:ext>
            </a:extLst>
          </p:cNvPr>
          <p:cNvSpPr/>
          <p:nvPr userDrawn="1"/>
        </p:nvSpPr>
        <p:spPr>
          <a:xfrm>
            <a:off x="-1" y="0"/>
            <a:ext cx="609600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latin typeface="+mn-lt"/>
              <a:cs typeface="Arial" panose="020B0604020202020204" pitchFamily="34" charset="0"/>
            </a:endParaRPr>
          </a:p>
        </p:txBody>
      </p:sp>
      <p:sp>
        <p:nvSpPr>
          <p:cNvPr id="10" name="Content Placeholder 8">
            <a:extLst>
              <a:ext uri="{FF2B5EF4-FFF2-40B4-BE49-F238E27FC236}">
                <a16:creationId xmlns:a16="http://schemas.microsoft.com/office/drawing/2014/main" id="{935A177A-64AC-49B1-9D97-25A4DB841CAD}"/>
              </a:ext>
            </a:extLst>
          </p:cNvPr>
          <p:cNvSpPr txBox="1">
            <a:spLocks/>
          </p:cNvSpPr>
          <p:nvPr userDrawn="1"/>
        </p:nvSpPr>
        <p:spPr>
          <a:xfrm>
            <a:off x="557930" y="6376946"/>
            <a:ext cx="352459" cy="228600"/>
          </a:xfrm>
          <a:prstGeom prst="rect">
            <a:avLst/>
          </a:prstGeom>
        </p:spPr>
        <p:txBody>
          <a:bodyPr lIns="0" rIns="0" anchor="ctr"/>
          <a:lstStyle>
            <a:lvl1pPr marL="0" indent="0" algn="l" defTabSz="914400" rtl="0" eaLnBrk="1" latinLnBrk="0" hangingPunct="1">
              <a:spcBef>
                <a:spcPts val="600"/>
              </a:spcBef>
              <a:spcAft>
                <a:spcPts val="0"/>
              </a:spcAft>
              <a:buClrTx/>
              <a:buFontTx/>
              <a:buNone/>
              <a:tabLst>
                <a:tab pos="1201738" algn="l"/>
              </a:tabLst>
              <a:defRPr sz="800" b="0" i="0" kern="1200">
                <a:solidFill>
                  <a:schemeClr val="tx2"/>
                </a:solidFill>
                <a:latin typeface="Open Sans"/>
                <a:ea typeface="+mn-ea"/>
                <a:cs typeface="Open Sans"/>
              </a:defRPr>
            </a:lvl1pPr>
            <a:lvl2pPr marL="200025"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2pPr>
            <a:lvl3pPr marL="398463" indent="-200025"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3pPr>
            <a:lvl4pPr marL="622300"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4pPr>
            <a:lvl5pPr marL="806450" indent="-182563"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fld id="{38743595-4496-5147-A886-7D133864DF76}" type="slidenum">
              <a:rPr lang="en-US" sz="1000" b="1" smtClean="0">
                <a:solidFill>
                  <a:schemeClr val="bg1"/>
                </a:solidFill>
                <a:latin typeface="+mn-lt"/>
                <a:ea typeface="Open Sans" panose="020B0606030504020204" pitchFamily="34" charset="0"/>
                <a:cs typeface="Arial" panose="020B0604020202020204" pitchFamily="34" charset="0"/>
              </a:rPr>
              <a:pPr algn="l"/>
              <a:t>‹#›</a:t>
            </a:fld>
            <a:endParaRPr lang="en-US" sz="1000" b="1" dirty="0">
              <a:solidFill>
                <a:schemeClr val="bg1"/>
              </a:solidFill>
              <a:latin typeface="+mn-lt"/>
              <a:ea typeface="Open Sans" panose="020B0606030504020204" pitchFamily="34" charset="0"/>
              <a:cs typeface="Arial" panose="020B0604020202020204" pitchFamily="34" charset="0"/>
            </a:endParaRPr>
          </a:p>
        </p:txBody>
      </p:sp>
      <p:sp>
        <p:nvSpPr>
          <p:cNvPr id="11" name="Content Placeholder 8">
            <a:extLst>
              <a:ext uri="{FF2B5EF4-FFF2-40B4-BE49-F238E27FC236}">
                <a16:creationId xmlns:a16="http://schemas.microsoft.com/office/drawing/2014/main" id="{F35D44D1-CF2C-4331-B380-083F7ABF73CB}"/>
              </a:ext>
            </a:extLst>
          </p:cNvPr>
          <p:cNvSpPr txBox="1">
            <a:spLocks/>
          </p:cNvSpPr>
          <p:nvPr userDrawn="1"/>
        </p:nvSpPr>
        <p:spPr>
          <a:xfrm>
            <a:off x="859760" y="6376946"/>
            <a:ext cx="3860217" cy="228600"/>
          </a:xfrm>
          <a:prstGeom prst="rect">
            <a:avLst/>
          </a:prstGeom>
        </p:spPr>
        <p:txBody>
          <a:bodyPr lIns="0" tIns="0" rIns="0" bIns="0" anchor="ctr"/>
          <a:lstStyle>
            <a:lvl1pPr marL="0" indent="0" algn="l" defTabSz="914400" rtl="0" eaLnBrk="1" latinLnBrk="0" hangingPunct="1">
              <a:spcBef>
                <a:spcPts val="600"/>
              </a:spcBef>
              <a:spcAft>
                <a:spcPts val="0"/>
              </a:spcAft>
              <a:buClrTx/>
              <a:buFontTx/>
              <a:buNone/>
              <a:tabLst>
                <a:tab pos="1201738" algn="l"/>
              </a:tabLst>
              <a:defRPr sz="800" b="0" i="0" kern="1200">
                <a:solidFill>
                  <a:schemeClr val="tx2"/>
                </a:solidFill>
                <a:latin typeface="Open Sans"/>
                <a:ea typeface="+mn-ea"/>
                <a:cs typeface="Open Sans"/>
              </a:defRPr>
            </a:lvl1pPr>
            <a:lvl2pPr marL="200025"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2pPr>
            <a:lvl3pPr marL="398463" indent="-200025"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3pPr>
            <a:lvl4pPr marL="622300"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4pPr>
            <a:lvl5pPr marL="806450" indent="-182563"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800" dirty="0">
                <a:solidFill>
                  <a:schemeClr val="bg1"/>
                </a:solidFill>
                <a:latin typeface="+mn-lt"/>
                <a:cs typeface="Arial" panose="020B0604020202020204" pitchFamily="34" charset="0"/>
              </a:rPr>
              <a:t>©2023 CVS Health and/or one of its affiliates. Confidential and proprietary.</a:t>
            </a:r>
          </a:p>
        </p:txBody>
      </p:sp>
    </p:spTree>
    <p:extLst>
      <p:ext uri="{BB962C8B-B14F-4D97-AF65-F5344CB8AC3E}">
        <p14:creationId xmlns:p14="http://schemas.microsoft.com/office/powerpoint/2010/main" val="14616248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or high impact with image">
    <p:spTree>
      <p:nvGrpSpPr>
        <p:cNvPr id="1" name=""/>
        <p:cNvGrpSpPr/>
        <p:nvPr/>
      </p:nvGrpSpPr>
      <p:grpSpPr>
        <a:xfrm>
          <a:off x="0" y="0"/>
          <a:ext cx="0" cy="0"/>
          <a:chOff x="0" y="0"/>
          <a:chExt cx="0" cy="0"/>
        </a:xfrm>
      </p:grpSpPr>
      <p:sp>
        <p:nvSpPr>
          <p:cNvPr id="4" name="Picture Placeholder 6">
            <a:extLst>
              <a:ext uri="{FF2B5EF4-FFF2-40B4-BE49-F238E27FC236}">
                <a16:creationId xmlns:a16="http://schemas.microsoft.com/office/drawing/2014/main" id="{12697E3D-9970-40A4-9967-1A38ED528B30}"/>
              </a:ext>
            </a:extLst>
          </p:cNvPr>
          <p:cNvSpPr>
            <a:spLocks noGrp="1"/>
          </p:cNvSpPr>
          <p:nvPr>
            <p:ph type="pic" sz="quarter" idx="16" hasCustomPrompt="1"/>
          </p:nvPr>
        </p:nvSpPr>
        <p:spPr>
          <a:xfrm>
            <a:off x="6096000" y="0"/>
            <a:ext cx="6096001" cy="6858000"/>
          </a:xfrm>
          <a:prstGeom prst="rect">
            <a:avLst/>
          </a:prstGeom>
          <a:solidFill>
            <a:schemeClr val="bg1">
              <a:lumMod val="85000"/>
            </a:schemeClr>
          </a:solidFill>
        </p:spPr>
        <p:txBody>
          <a:bodyPr anchor="ctr"/>
          <a:lstStyle>
            <a:lvl1pPr algn="ctr">
              <a:spcBef>
                <a:spcPts val="0"/>
              </a:spcBef>
              <a:spcAft>
                <a:spcPts val="0"/>
              </a:spcAft>
              <a:defRPr sz="6600" b="1">
                <a:solidFill>
                  <a:schemeClr val="bg2"/>
                </a:solidFill>
              </a:defRPr>
            </a:lvl1pPr>
          </a:lstStyle>
          <a:p>
            <a:br>
              <a:rPr lang="en-US" dirty="0"/>
            </a:br>
            <a:r>
              <a:rPr lang="en-US" dirty="0"/>
              <a:t>IMAGE</a:t>
            </a:r>
            <a:br>
              <a:rPr lang="en-US" dirty="0"/>
            </a:br>
            <a:br>
              <a:rPr lang="en-US" dirty="0"/>
            </a:br>
            <a:br>
              <a:rPr lang="en-US" dirty="0"/>
            </a:br>
            <a:endParaRPr lang="en-US" dirty="0"/>
          </a:p>
        </p:txBody>
      </p:sp>
      <p:sp>
        <p:nvSpPr>
          <p:cNvPr id="2" name="Title 1"/>
          <p:cNvSpPr>
            <a:spLocks noGrp="1"/>
          </p:cNvSpPr>
          <p:nvPr>
            <p:ph type="title" hasCustomPrompt="1"/>
          </p:nvPr>
        </p:nvSpPr>
        <p:spPr>
          <a:xfrm>
            <a:off x="557929" y="1764792"/>
            <a:ext cx="4435995" cy="1463040"/>
          </a:xfrm>
        </p:spPr>
        <p:txBody>
          <a:bodyPr rIns="0"/>
          <a:lstStyle>
            <a:lvl1pPr>
              <a:defRPr>
                <a:solidFill>
                  <a:schemeClr val="tx2"/>
                </a:solidFill>
              </a:defRPr>
            </a:lvl1pPr>
          </a:lstStyle>
          <a:p>
            <a:r>
              <a:rPr lang="en-US" dirty="0"/>
              <a:t>Click to add quote with image. Image should reflect the content of the quote.</a:t>
            </a:r>
          </a:p>
        </p:txBody>
      </p:sp>
      <p:sp>
        <p:nvSpPr>
          <p:cNvPr id="7" name="Text Placeholder 7">
            <a:extLst>
              <a:ext uri="{FF2B5EF4-FFF2-40B4-BE49-F238E27FC236}">
                <a16:creationId xmlns:a16="http://schemas.microsoft.com/office/drawing/2014/main" id="{9B722800-BF6A-4FA2-8F5B-598FB160C2FB}"/>
              </a:ext>
            </a:extLst>
          </p:cNvPr>
          <p:cNvSpPr>
            <a:spLocks noGrp="1"/>
          </p:cNvSpPr>
          <p:nvPr>
            <p:ph type="body" sz="quarter" idx="13" hasCustomPrompt="1"/>
          </p:nvPr>
        </p:nvSpPr>
        <p:spPr>
          <a:xfrm>
            <a:off x="557929" y="3590383"/>
            <a:ext cx="4573191" cy="161925"/>
          </a:xfrm>
          <a:prstGeom prst="rect">
            <a:avLst/>
          </a:prstGeom>
          <a:noFill/>
        </p:spPr>
        <p:txBody>
          <a:bodyPr>
            <a:noAutofit/>
          </a:bodyPr>
          <a:lstStyle>
            <a:lvl1pPr>
              <a:defRPr sz="1400" cap="all" baseline="0">
                <a:solidFill>
                  <a:schemeClr val="tx2"/>
                </a:solidFill>
              </a:defRPr>
            </a:lvl1pPr>
          </a:lstStyle>
          <a:p>
            <a:pPr lvl="0"/>
            <a:r>
              <a:rPr lang="en-US" dirty="0"/>
              <a:t>click to add AUTHOR</a:t>
            </a:r>
          </a:p>
        </p:txBody>
      </p:sp>
    </p:spTree>
    <p:extLst>
      <p:ext uri="{BB962C8B-B14F-4D97-AF65-F5344CB8AC3E}">
        <p14:creationId xmlns:p14="http://schemas.microsoft.com/office/powerpoint/2010/main" val="4479768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or high impac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12868" y="2180108"/>
            <a:ext cx="7170763" cy="1463040"/>
          </a:xfrm>
        </p:spPr>
        <p:txBody>
          <a:bodyPr rIns="0"/>
          <a:lstStyle>
            <a:lvl1pPr>
              <a:defRPr>
                <a:solidFill>
                  <a:schemeClr val="tx2"/>
                </a:solidFill>
              </a:defRPr>
            </a:lvl1pPr>
          </a:lstStyle>
          <a:p>
            <a:r>
              <a:rPr lang="en-US" dirty="0"/>
              <a:t>Click to add quote.</a:t>
            </a:r>
          </a:p>
        </p:txBody>
      </p:sp>
      <p:sp>
        <p:nvSpPr>
          <p:cNvPr id="7" name="Text Placeholder 7">
            <a:extLst>
              <a:ext uri="{FF2B5EF4-FFF2-40B4-BE49-F238E27FC236}">
                <a16:creationId xmlns:a16="http://schemas.microsoft.com/office/drawing/2014/main" id="{9B722800-BF6A-4FA2-8F5B-598FB160C2FB}"/>
              </a:ext>
            </a:extLst>
          </p:cNvPr>
          <p:cNvSpPr>
            <a:spLocks noGrp="1"/>
          </p:cNvSpPr>
          <p:nvPr>
            <p:ph type="body" sz="quarter" idx="13" hasCustomPrompt="1"/>
          </p:nvPr>
        </p:nvSpPr>
        <p:spPr>
          <a:xfrm>
            <a:off x="2512867" y="4020922"/>
            <a:ext cx="4573191" cy="161925"/>
          </a:xfrm>
          <a:prstGeom prst="rect">
            <a:avLst/>
          </a:prstGeom>
          <a:noFill/>
        </p:spPr>
        <p:txBody>
          <a:bodyPr>
            <a:noAutofit/>
          </a:bodyPr>
          <a:lstStyle>
            <a:lvl1pPr>
              <a:defRPr sz="1400" cap="all" baseline="0">
                <a:solidFill>
                  <a:schemeClr val="tx2"/>
                </a:solidFill>
              </a:defRPr>
            </a:lvl1pPr>
          </a:lstStyle>
          <a:p>
            <a:pPr lvl="0"/>
            <a:r>
              <a:rPr lang="en-US" dirty="0"/>
              <a:t>click to add AUTHOR</a:t>
            </a:r>
          </a:p>
        </p:txBody>
      </p:sp>
    </p:spTree>
    <p:extLst>
      <p:ext uri="{BB962C8B-B14F-4D97-AF65-F5344CB8AC3E}">
        <p14:creationId xmlns:p14="http://schemas.microsoft.com/office/powerpoint/2010/main" val="38340713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or high impact on re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139F72-CEC0-495F-8477-192D60A880E2}"/>
              </a:ext>
            </a:extLst>
          </p:cNvPr>
          <p:cNvSpPr/>
          <p:nvPr userDrawn="1"/>
        </p:nvSpPr>
        <p:spPr>
          <a:xfrm>
            <a:off x="-1" y="0"/>
            <a:ext cx="1219200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latin typeface="+mn-lt"/>
              <a:cs typeface="Arial" panose="020B0604020202020204" pitchFamily="34" charset="0"/>
            </a:endParaRPr>
          </a:p>
        </p:txBody>
      </p:sp>
      <p:sp>
        <p:nvSpPr>
          <p:cNvPr id="5" name="Content Placeholder 8">
            <a:extLst>
              <a:ext uri="{FF2B5EF4-FFF2-40B4-BE49-F238E27FC236}">
                <a16:creationId xmlns:a16="http://schemas.microsoft.com/office/drawing/2014/main" id="{935A177A-64AC-49B1-9D97-25A4DB841CAD}"/>
              </a:ext>
            </a:extLst>
          </p:cNvPr>
          <p:cNvSpPr txBox="1">
            <a:spLocks/>
          </p:cNvSpPr>
          <p:nvPr userDrawn="1"/>
        </p:nvSpPr>
        <p:spPr>
          <a:xfrm>
            <a:off x="557930" y="6376946"/>
            <a:ext cx="352459" cy="228600"/>
          </a:xfrm>
          <a:prstGeom prst="rect">
            <a:avLst/>
          </a:prstGeom>
        </p:spPr>
        <p:txBody>
          <a:bodyPr lIns="0" rIns="0" anchor="ctr"/>
          <a:lstStyle>
            <a:lvl1pPr marL="0" indent="0" algn="l" defTabSz="914400" rtl="0" eaLnBrk="1" latinLnBrk="0" hangingPunct="1">
              <a:spcBef>
                <a:spcPts val="600"/>
              </a:spcBef>
              <a:spcAft>
                <a:spcPts val="0"/>
              </a:spcAft>
              <a:buClrTx/>
              <a:buFontTx/>
              <a:buNone/>
              <a:tabLst>
                <a:tab pos="1201738" algn="l"/>
              </a:tabLst>
              <a:defRPr sz="800" b="0" i="0" kern="1200">
                <a:solidFill>
                  <a:schemeClr val="tx2"/>
                </a:solidFill>
                <a:latin typeface="Open Sans"/>
                <a:ea typeface="+mn-ea"/>
                <a:cs typeface="Open Sans"/>
              </a:defRPr>
            </a:lvl1pPr>
            <a:lvl2pPr marL="200025"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2pPr>
            <a:lvl3pPr marL="398463" indent="-200025"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3pPr>
            <a:lvl4pPr marL="622300"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4pPr>
            <a:lvl5pPr marL="806450" indent="-182563"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fld id="{38743595-4496-5147-A886-7D133864DF76}" type="slidenum">
              <a:rPr lang="en-US" sz="1000" b="1" smtClean="0">
                <a:solidFill>
                  <a:schemeClr val="bg1"/>
                </a:solidFill>
                <a:latin typeface="+mn-lt"/>
                <a:ea typeface="Open Sans" panose="020B0606030504020204" pitchFamily="34" charset="0"/>
                <a:cs typeface="Arial" panose="020B0604020202020204" pitchFamily="34" charset="0"/>
              </a:rPr>
              <a:pPr algn="l"/>
              <a:t>‹#›</a:t>
            </a:fld>
            <a:endParaRPr lang="en-US" sz="1000" b="1" dirty="0">
              <a:solidFill>
                <a:schemeClr val="bg1"/>
              </a:solidFill>
              <a:latin typeface="+mn-lt"/>
              <a:ea typeface="Open Sans" panose="020B0606030504020204" pitchFamily="34" charset="0"/>
              <a:cs typeface="Arial" panose="020B0604020202020204" pitchFamily="34" charset="0"/>
            </a:endParaRPr>
          </a:p>
        </p:txBody>
      </p:sp>
      <p:sp>
        <p:nvSpPr>
          <p:cNvPr id="6" name="Content Placeholder 8">
            <a:extLst>
              <a:ext uri="{FF2B5EF4-FFF2-40B4-BE49-F238E27FC236}">
                <a16:creationId xmlns:a16="http://schemas.microsoft.com/office/drawing/2014/main" id="{F35D44D1-CF2C-4331-B380-083F7ABF73CB}"/>
              </a:ext>
            </a:extLst>
          </p:cNvPr>
          <p:cNvSpPr txBox="1">
            <a:spLocks/>
          </p:cNvSpPr>
          <p:nvPr userDrawn="1"/>
        </p:nvSpPr>
        <p:spPr>
          <a:xfrm>
            <a:off x="859760" y="6376946"/>
            <a:ext cx="3860217" cy="228600"/>
          </a:xfrm>
          <a:prstGeom prst="rect">
            <a:avLst/>
          </a:prstGeom>
        </p:spPr>
        <p:txBody>
          <a:bodyPr lIns="0" tIns="0" rIns="0" bIns="0" anchor="ctr"/>
          <a:lstStyle>
            <a:lvl1pPr marL="0" indent="0" algn="l" defTabSz="914400" rtl="0" eaLnBrk="1" latinLnBrk="0" hangingPunct="1">
              <a:spcBef>
                <a:spcPts val="600"/>
              </a:spcBef>
              <a:spcAft>
                <a:spcPts val="0"/>
              </a:spcAft>
              <a:buClrTx/>
              <a:buFontTx/>
              <a:buNone/>
              <a:tabLst>
                <a:tab pos="1201738" algn="l"/>
              </a:tabLst>
              <a:defRPr sz="800" b="0" i="0" kern="1200">
                <a:solidFill>
                  <a:schemeClr val="tx2"/>
                </a:solidFill>
                <a:latin typeface="Open Sans"/>
                <a:ea typeface="+mn-ea"/>
                <a:cs typeface="Open Sans"/>
              </a:defRPr>
            </a:lvl1pPr>
            <a:lvl2pPr marL="200025"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2pPr>
            <a:lvl3pPr marL="398463" indent="-200025"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3pPr>
            <a:lvl4pPr marL="622300"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4pPr>
            <a:lvl5pPr marL="806450" indent="-182563"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800" dirty="0">
                <a:solidFill>
                  <a:schemeClr val="bg1"/>
                </a:solidFill>
                <a:latin typeface="+mn-lt"/>
                <a:cs typeface="Arial" panose="020B0604020202020204" pitchFamily="34" charset="0"/>
              </a:rPr>
              <a:t>©2023 CVS Health and/or one of its affiliates. Confidential and proprietary.</a:t>
            </a:r>
          </a:p>
        </p:txBody>
      </p:sp>
      <p:sp>
        <p:nvSpPr>
          <p:cNvPr id="2" name="Title 1"/>
          <p:cNvSpPr>
            <a:spLocks noGrp="1"/>
          </p:cNvSpPr>
          <p:nvPr>
            <p:ph type="title" hasCustomPrompt="1"/>
          </p:nvPr>
        </p:nvSpPr>
        <p:spPr>
          <a:xfrm>
            <a:off x="2512868" y="2180108"/>
            <a:ext cx="7170763" cy="1463040"/>
          </a:xfrm>
        </p:spPr>
        <p:txBody>
          <a:bodyPr rIns="0"/>
          <a:lstStyle>
            <a:lvl1pPr>
              <a:defRPr>
                <a:solidFill>
                  <a:schemeClr val="bg1"/>
                </a:solidFill>
              </a:defRPr>
            </a:lvl1pPr>
          </a:lstStyle>
          <a:p>
            <a:r>
              <a:rPr lang="en-US" dirty="0"/>
              <a:t>Click to add quote.</a:t>
            </a:r>
          </a:p>
        </p:txBody>
      </p:sp>
      <p:sp>
        <p:nvSpPr>
          <p:cNvPr id="7" name="Text Placeholder 7">
            <a:extLst>
              <a:ext uri="{FF2B5EF4-FFF2-40B4-BE49-F238E27FC236}">
                <a16:creationId xmlns:a16="http://schemas.microsoft.com/office/drawing/2014/main" id="{9B722800-BF6A-4FA2-8F5B-598FB160C2FB}"/>
              </a:ext>
            </a:extLst>
          </p:cNvPr>
          <p:cNvSpPr>
            <a:spLocks noGrp="1"/>
          </p:cNvSpPr>
          <p:nvPr>
            <p:ph type="body" sz="quarter" idx="13" hasCustomPrompt="1"/>
          </p:nvPr>
        </p:nvSpPr>
        <p:spPr>
          <a:xfrm>
            <a:off x="2512867" y="4020922"/>
            <a:ext cx="4573191" cy="161925"/>
          </a:xfrm>
          <a:prstGeom prst="rect">
            <a:avLst/>
          </a:prstGeom>
          <a:noFill/>
        </p:spPr>
        <p:txBody>
          <a:bodyPr>
            <a:noAutofit/>
          </a:bodyPr>
          <a:lstStyle>
            <a:lvl1pPr>
              <a:defRPr sz="1400" cap="all" baseline="0">
                <a:solidFill>
                  <a:schemeClr val="bg1"/>
                </a:solidFill>
              </a:defRPr>
            </a:lvl1pPr>
          </a:lstStyle>
          <a:p>
            <a:pPr lvl="0"/>
            <a:r>
              <a:rPr lang="en-US" dirty="0"/>
              <a:t>click to add AUTHOR</a:t>
            </a:r>
          </a:p>
        </p:txBody>
      </p:sp>
      <p:pic>
        <p:nvPicPr>
          <p:cNvPr id="15" name="Picture 14">
            <a:extLst>
              <a:ext uri="{FF2B5EF4-FFF2-40B4-BE49-F238E27FC236}">
                <a16:creationId xmlns:a16="http://schemas.microsoft.com/office/drawing/2014/main" id="{D3917B2D-9225-0847-B421-95B9CF66523E}"/>
              </a:ext>
            </a:extLst>
          </p:cNvPr>
          <p:cNvPicPr>
            <a:picLocks noChangeAspect="1"/>
          </p:cNvPicPr>
          <p:nvPr userDrawn="1"/>
        </p:nvPicPr>
        <p:blipFill>
          <a:blip r:embed="rId2"/>
          <a:stretch>
            <a:fillRect/>
          </a:stretch>
        </p:blipFill>
        <p:spPr>
          <a:xfrm>
            <a:off x="10323153" y="6203385"/>
            <a:ext cx="1298786" cy="349815"/>
          </a:xfrm>
          <a:prstGeom prst="rect">
            <a:avLst/>
          </a:prstGeom>
        </p:spPr>
      </p:pic>
    </p:spTree>
    <p:extLst>
      <p:ext uri="{BB962C8B-B14F-4D97-AF65-F5344CB8AC3E}">
        <p14:creationId xmlns:p14="http://schemas.microsoft.com/office/powerpoint/2010/main" val="2278380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F9A7-FB5F-4426-B696-877B0445A8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78E195-2CF5-4399-8070-728E4710B7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5A604C-72D4-40B7-8498-FBA8618AC5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3D13E2-D43C-4FB9-A726-B64430515170}"/>
              </a:ext>
            </a:extLst>
          </p:cNvPr>
          <p:cNvSpPr>
            <a:spLocks noGrp="1"/>
          </p:cNvSpPr>
          <p:nvPr>
            <p:ph type="dt" sz="half" idx="10"/>
          </p:nvPr>
        </p:nvSpPr>
        <p:spPr/>
        <p:txBody>
          <a:bodyPr/>
          <a:lstStyle/>
          <a:p>
            <a:fld id="{2469F71D-A8FE-4080-8539-59F8B8058068}" type="datetimeFigureOut">
              <a:rPr lang="en-US" smtClean="0"/>
              <a:t>8/13/2026</a:t>
            </a:fld>
            <a:endParaRPr lang="en-US" dirty="0"/>
          </a:p>
        </p:txBody>
      </p:sp>
      <p:sp>
        <p:nvSpPr>
          <p:cNvPr id="6" name="Footer Placeholder 5">
            <a:extLst>
              <a:ext uri="{FF2B5EF4-FFF2-40B4-BE49-F238E27FC236}">
                <a16:creationId xmlns:a16="http://schemas.microsoft.com/office/drawing/2014/main" id="{284F9CC2-7ECD-4328-95B4-3A09DB2FCFB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1EC3667-44EE-4F32-AEC1-1BDD070DD7DE}"/>
              </a:ext>
            </a:extLst>
          </p:cNvPr>
          <p:cNvSpPr>
            <a:spLocks noGrp="1"/>
          </p:cNvSpPr>
          <p:nvPr>
            <p:ph type="sldNum" sz="quarter" idx="12"/>
          </p:nvPr>
        </p:nvSpPr>
        <p:spPr/>
        <p:txBody>
          <a:bodyPr/>
          <a:lstStyle/>
          <a:p>
            <a:fld id="{5E9F2A5F-2A68-4A71-ABFE-2F725A4F7EAF}" type="slidenum">
              <a:rPr lang="en-US" smtClean="0"/>
              <a:t>‹#›</a:t>
            </a:fld>
            <a:endParaRPr lang="en-US" dirty="0"/>
          </a:p>
        </p:txBody>
      </p:sp>
    </p:spTree>
    <p:extLst>
      <p:ext uri="{BB962C8B-B14F-4D97-AF65-F5344CB8AC3E}">
        <p14:creationId xmlns:p14="http://schemas.microsoft.com/office/powerpoint/2010/main" val="10697114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ext steps">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25AEC46-6D54-4EEC-956E-3477AF6588BC}"/>
              </a:ext>
            </a:extLst>
          </p:cNvPr>
          <p:cNvSpPr txBox="1"/>
          <p:nvPr userDrawn="1"/>
        </p:nvSpPr>
        <p:spPr>
          <a:xfrm>
            <a:off x="533034" y="416158"/>
            <a:ext cx="4089993" cy="710619"/>
          </a:xfrm>
          <a:prstGeom prst="rect">
            <a:avLst/>
          </a:prstGeom>
          <a:noFill/>
        </p:spPr>
        <p:txBody>
          <a:bodyPr wrap="square" lIns="0" tIns="0" rIns="0" bIns="0" rtlCol="0">
            <a:noAutofit/>
          </a:bodyPr>
          <a:lstStyle/>
          <a:p>
            <a:pPr marL="0" marR="0" indent="0" algn="l" defTabSz="456758" rtl="0" eaLnBrk="1" fontAlgn="base" latinLnBrk="0" hangingPunct="1">
              <a:lnSpc>
                <a:spcPct val="100000"/>
              </a:lnSpc>
              <a:spcBef>
                <a:spcPts val="1200"/>
              </a:spcBef>
              <a:spcAft>
                <a:spcPts val="0"/>
              </a:spcAft>
              <a:buClrTx/>
              <a:buSzTx/>
              <a:buFontTx/>
              <a:buNone/>
              <a:tabLst/>
            </a:pPr>
            <a:r>
              <a:rPr lang="en-US" sz="4800" b="1" dirty="0">
                <a:solidFill>
                  <a:schemeClr val="accent6"/>
                </a:solidFill>
                <a:latin typeface="+mn-lt"/>
                <a:cs typeface="Arial" panose="020B0604020202020204" pitchFamily="34" charset="0"/>
              </a:rPr>
              <a:t>Next steps</a:t>
            </a:r>
          </a:p>
        </p:txBody>
      </p:sp>
      <p:sp>
        <p:nvSpPr>
          <p:cNvPr id="5" name="Content Placeholder 2"/>
          <p:cNvSpPr>
            <a:spLocks noGrp="1"/>
          </p:cNvSpPr>
          <p:nvPr>
            <p:ph sz="half" idx="1" hasCustomPrompt="1"/>
          </p:nvPr>
        </p:nvSpPr>
        <p:spPr bwMode="gray">
          <a:xfrm>
            <a:off x="1970635" y="2110424"/>
            <a:ext cx="2506109" cy="3630620"/>
          </a:xfrm>
        </p:spPr>
        <p:txBody>
          <a:bodyPr vert="horz" lIns="0" tIns="0" rIns="0" bIns="0" rtlCol="0">
            <a:noAutofit/>
          </a:bodyPr>
          <a:lstStyle>
            <a:lvl1pPr algn="ctr">
              <a:buClrTx/>
              <a:defRPr lang="en-US" sz="3200" b="1" cap="none" baseline="0" dirty="0" smtClean="0">
                <a:solidFill>
                  <a:schemeClr val="accent2"/>
                </a:solidFill>
              </a:defRPr>
            </a:lvl1pPr>
            <a:lvl2pPr marL="0" indent="0" algn="ctr">
              <a:spcBef>
                <a:spcPts val="4200"/>
              </a:spcBef>
              <a:buClrTx/>
              <a:buNone/>
              <a:defRPr lang="en-US" dirty="0" smtClean="0">
                <a:solidFill>
                  <a:schemeClr val="tx2"/>
                </a:solidFill>
              </a:defRPr>
            </a:lvl2pPr>
            <a:lvl3pPr marL="174625" indent="-174625" algn="l">
              <a:spcBef>
                <a:spcPts val="1200"/>
              </a:spcBef>
              <a:buClrTx/>
              <a:buFont typeface="Arial" panose="020B0604020202020204" pitchFamily="34" charset="0"/>
              <a:buChar char="•"/>
              <a:defRPr lang="en-US" sz="1400" baseline="0" dirty="0" smtClean="0">
                <a:solidFill>
                  <a:schemeClr val="tx2"/>
                </a:solidFill>
              </a:defRPr>
            </a:lvl3pPr>
            <a:lvl4pPr marL="347663" indent="-173038" algn="l">
              <a:buClrTx/>
              <a:buFont typeface="Arial" panose="020B0604020202020204" pitchFamily="34" charset="0"/>
              <a:buChar char="–"/>
              <a:defRPr lang="en-US" baseline="0" dirty="0" smtClean="0">
                <a:solidFill>
                  <a:schemeClr val="tx2"/>
                </a:solidFill>
              </a:defRPr>
            </a:lvl4pPr>
            <a:lvl5pPr marL="511175" indent="-163513" algn="l">
              <a:buClrTx/>
              <a:buFont typeface="Arial" panose="020B0604020202020204" pitchFamily="34" charset="0"/>
              <a:buChar char="•"/>
              <a:defRPr lang="en-US" dirty="0">
                <a:solidFill>
                  <a:schemeClr val="tx2"/>
                </a:solidFill>
              </a:defRPr>
            </a:lvl5pPr>
            <a:lvl6pPr marL="685800" indent="-174625" algn="l">
              <a:buClrTx/>
              <a:buFont typeface="Arial" panose="020B0604020202020204" pitchFamily="34" charset="0"/>
              <a:buChar char="–"/>
              <a:defRPr baseline="0">
                <a:solidFill>
                  <a:schemeClr val="tx2"/>
                </a:solidFill>
              </a:defRPr>
            </a:lvl6pPr>
            <a:lvl7pPr marL="860425" indent="-173038" algn="l">
              <a:buClrTx/>
              <a:buFont typeface="Arial" panose="020B0604020202020204" pitchFamily="34" charset="0"/>
              <a:buChar char="•"/>
              <a:defRPr/>
            </a:lvl7pPr>
            <a:lvl8pPr marL="1031875" indent="-171450" algn="l">
              <a:buClrTx/>
              <a:buFont typeface="Arial" panose="020B0604020202020204" pitchFamily="34" charset="0"/>
              <a:buChar char="–"/>
              <a:defRPr/>
            </a:lvl8pPr>
            <a:lvl9pPr marL="1203325" indent="-171450" algn="l">
              <a:buClrTx/>
              <a:buFont typeface="Arial" panose="020B0604020202020204" pitchFamily="34" charset="0"/>
              <a:buChar char="•"/>
              <a:defRPr/>
            </a:lvl9pPr>
          </a:lstStyle>
          <a:p>
            <a:pPr lvl="0"/>
            <a:r>
              <a:rPr lang="en-US" dirty="0"/>
              <a:t>1</a:t>
            </a:r>
          </a:p>
          <a:p>
            <a:pPr lvl="1"/>
            <a:r>
              <a:rPr lang="en-US" dirty="0"/>
              <a:t>Body text</a:t>
            </a:r>
          </a:p>
          <a:p>
            <a:pPr lvl="2"/>
            <a:r>
              <a:rPr lang="en-US" dirty="0"/>
              <a:t>First-level</a:t>
            </a:r>
          </a:p>
          <a:p>
            <a:pPr lvl="3"/>
            <a:r>
              <a:rPr lang="en-US" dirty="0"/>
              <a:t>Second-level</a:t>
            </a:r>
          </a:p>
          <a:p>
            <a:pPr lvl="4"/>
            <a:r>
              <a:rPr lang="en-US" dirty="0"/>
              <a:t>Third-level</a:t>
            </a:r>
          </a:p>
          <a:p>
            <a:pPr lvl="5"/>
            <a:r>
              <a:rPr lang="en-US" dirty="0"/>
              <a:t>Fourth-level</a:t>
            </a:r>
          </a:p>
          <a:p>
            <a:pPr lvl="6"/>
            <a:r>
              <a:rPr lang="en-US" dirty="0"/>
              <a:t>Fifth-level</a:t>
            </a:r>
          </a:p>
          <a:p>
            <a:pPr lvl="7"/>
            <a:r>
              <a:rPr lang="en-US" dirty="0"/>
              <a:t>Sixth-level</a:t>
            </a:r>
          </a:p>
          <a:p>
            <a:pPr lvl="8"/>
            <a:r>
              <a:rPr lang="en-US" dirty="0"/>
              <a:t>Seventh-level</a:t>
            </a:r>
          </a:p>
        </p:txBody>
      </p:sp>
      <p:sp>
        <p:nvSpPr>
          <p:cNvPr id="6" name="Content Placeholder 2"/>
          <p:cNvSpPr>
            <a:spLocks noGrp="1"/>
          </p:cNvSpPr>
          <p:nvPr>
            <p:ph sz="half" idx="10" hasCustomPrompt="1"/>
          </p:nvPr>
        </p:nvSpPr>
        <p:spPr bwMode="gray">
          <a:xfrm>
            <a:off x="4820143" y="2110424"/>
            <a:ext cx="2506109" cy="3630620"/>
          </a:xfrm>
        </p:spPr>
        <p:txBody>
          <a:bodyPr vert="horz" lIns="0" tIns="0" rIns="0" bIns="0" rtlCol="0">
            <a:noAutofit/>
          </a:bodyPr>
          <a:lstStyle>
            <a:lvl1pPr algn="ctr">
              <a:buClrTx/>
              <a:defRPr lang="en-US" sz="3200" b="1" cap="none" baseline="0" dirty="0" smtClean="0">
                <a:solidFill>
                  <a:schemeClr val="accent2"/>
                </a:solidFill>
              </a:defRPr>
            </a:lvl1pPr>
            <a:lvl2pPr marL="0" indent="0" algn="ctr">
              <a:spcBef>
                <a:spcPts val="4200"/>
              </a:spcBef>
              <a:buClrTx/>
              <a:buNone/>
              <a:defRPr lang="en-US" dirty="0" smtClean="0">
                <a:solidFill>
                  <a:schemeClr val="tx2"/>
                </a:solidFill>
              </a:defRPr>
            </a:lvl2pPr>
            <a:lvl3pPr marL="174625" indent="-174625" algn="l">
              <a:spcBef>
                <a:spcPts val="1200"/>
              </a:spcBef>
              <a:buClrTx/>
              <a:buFont typeface="Arial" panose="020B0604020202020204" pitchFamily="34" charset="0"/>
              <a:buChar char="•"/>
              <a:defRPr lang="en-US" sz="1400" baseline="0" dirty="0" smtClean="0">
                <a:solidFill>
                  <a:schemeClr val="tx2"/>
                </a:solidFill>
              </a:defRPr>
            </a:lvl3pPr>
            <a:lvl4pPr marL="347663" indent="-173038" algn="l">
              <a:buClrTx/>
              <a:buFont typeface="Arial" panose="020B0604020202020204" pitchFamily="34" charset="0"/>
              <a:buChar char="–"/>
              <a:defRPr lang="en-US" baseline="0" dirty="0" smtClean="0">
                <a:solidFill>
                  <a:schemeClr val="tx2"/>
                </a:solidFill>
              </a:defRPr>
            </a:lvl4pPr>
            <a:lvl5pPr marL="511175" indent="-163513" algn="l">
              <a:buClrTx/>
              <a:buFont typeface="Arial" panose="020B0604020202020204" pitchFamily="34" charset="0"/>
              <a:buChar char="•"/>
              <a:defRPr lang="en-US" dirty="0">
                <a:solidFill>
                  <a:schemeClr val="tx2"/>
                </a:solidFill>
              </a:defRPr>
            </a:lvl5pPr>
            <a:lvl6pPr marL="685800" indent="-174625" algn="l">
              <a:buClrTx/>
              <a:buFont typeface="Arial" panose="020B0604020202020204" pitchFamily="34" charset="0"/>
              <a:buChar char="–"/>
              <a:defRPr baseline="0">
                <a:solidFill>
                  <a:schemeClr val="tx2"/>
                </a:solidFill>
              </a:defRPr>
            </a:lvl6pPr>
            <a:lvl7pPr marL="860425" indent="-173038" algn="l">
              <a:buClrTx/>
              <a:buFont typeface="Arial" panose="020B0604020202020204" pitchFamily="34" charset="0"/>
              <a:buChar char="•"/>
              <a:defRPr/>
            </a:lvl7pPr>
            <a:lvl8pPr marL="1031875" indent="-171450" algn="l">
              <a:buClrTx/>
              <a:buFont typeface="Arial" panose="020B0604020202020204" pitchFamily="34" charset="0"/>
              <a:buChar char="–"/>
              <a:defRPr/>
            </a:lvl8pPr>
            <a:lvl9pPr marL="1203325" indent="-171450" algn="l">
              <a:buClrTx/>
              <a:buFont typeface="Arial" panose="020B0604020202020204" pitchFamily="34" charset="0"/>
              <a:buChar char="•"/>
              <a:defRPr/>
            </a:lvl9pPr>
          </a:lstStyle>
          <a:p>
            <a:pPr lvl="0"/>
            <a:r>
              <a:rPr lang="en-US" dirty="0"/>
              <a:t>2</a:t>
            </a:r>
          </a:p>
          <a:p>
            <a:pPr lvl="1"/>
            <a:r>
              <a:rPr lang="en-US" dirty="0"/>
              <a:t>Body text</a:t>
            </a:r>
          </a:p>
          <a:p>
            <a:pPr lvl="2"/>
            <a:r>
              <a:rPr lang="en-US" dirty="0"/>
              <a:t>First-level</a:t>
            </a:r>
          </a:p>
          <a:p>
            <a:pPr lvl="3"/>
            <a:r>
              <a:rPr lang="en-US" dirty="0"/>
              <a:t>Second-level</a:t>
            </a:r>
          </a:p>
          <a:p>
            <a:pPr lvl="4"/>
            <a:r>
              <a:rPr lang="en-US" dirty="0"/>
              <a:t>Third-level</a:t>
            </a:r>
          </a:p>
          <a:p>
            <a:pPr lvl="5"/>
            <a:r>
              <a:rPr lang="en-US" dirty="0"/>
              <a:t>Fourth-level</a:t>
            </a:r>
          </a:p>
          <a:p>
            <a:pPr lvl="6"/>
            <a:r>
              <a:rPr lang="en-US" dirty="0"/>
              <a:t>Fifth-level</a:t>
            </a:r>
          </a:p>
          <a:p>
            <a:pPr lvl="7"/>
            <a:r>
              <a:rPr lang="en-US" dirty="0"/>
              <a:t>Sixth-level</a:t>
            </a:r>
          </a:p>
          <a:p>
            <a:pPr lvl="8"/>
            <a:r>
              <a:rPr lang="en-US" dirty="0"/>
              <a:t>Seventh-level</a:t>
            </a:r>
          </a:p>
        </p:txBody>
      </p:sp>
      <p:sp>
        <p:nvSpPr>
          <p:cNvPr id="10" name="Content Placeholder 2"/>
          <p:cNvSpPr>
            <a:spLocks noGrp="1"/>
          </p:cNvSpPr>
          <p:nvPr>
            <p:ph sz="half" idx="11" hasCustomPrompt="1"/>
          </p:nvPr>
        </p:nvSpPr>
        <p:spPr bwMode="gray">
          <a:xfrm>
            <a:off x="7664668" y="2110424"/>
            <a:ext cx="2506109" cy="3630620"/>
          </a:xfrm>
        </p:spPr>
        <p:txBody>
          <a:bodyPr vert="horz" lIns="0" tIns="0" rIns="0" bIns="0" rtlCol="0">
            <a:noAutofit/>
          </a:bodyPr>
          <a:lstStyle>
            <a:lvl1pPr algn="ctr">
              <a:buClrTx/>
              <a:defRPr lang="en-US" sz="3200" b="1" cap="none" baseline="0" dirty="0" smtClean="0">
                <a:solidFill>
                  <a:schemeClr val="accent2"/>
                </a:solidFill>
              </a:defRPr>
            </a:lvl1pPr>
            <a:lvl2pPr marL="0" indent="0" algn="ctr">
              <a:spcBef>
                <a:spcPts val="4200"/>
              </a:spcBef>
              <a:buClrTx/>
              <a:buNone/>
              <a:defRPr lang="en-US" dirty="0" smtClean="0">
                <a:solidFill>
                  <a:schemeClr val="tx2"/>
                </a:solidFill>
              </a:defRPr>
            </a:lvl2pPr>
            <a:lvl3pPr marL="174625" indent="-174625" algn="l">
              <a:spcBef>
                <a:spcPts val="1200"/>
              </a:spcBef>
              <a:buClrTx/>
              <a:buFont typeface="Arial" panose="020B0604020202020204" pitchFamily="34" charset="0"/>
              <a:buChar char="•"/>
              <a:defRPr lang="en-US" sz="1400" baseline="0" dirty="0" smtClean="0">
                <a:solidFill>
                  <a:schemeClr val="tx2"/>
                </a:solidFill>
              </a:defRPr>
            </a:lvl3pPr>
            <a:lvl4pPr marL="347663" indent="-173038" algn="l">
              <a:buClrTx/>
              <a:buFont typeface="Arial" panose="020B0604020202020204" pitchFamily="34" charset="0"/>
              <a:buChar char="–"/>
              <a:defRPr lang="en-US" baseline="0" dirty="0" smtClean="0">
                <a:solidFill>
                  <a:schemeClr val="tx2"/>
                </a:solidFill>
              </a:defRPr>
            </a:lvl4pPr>
            <a:lvl5pPr marL="511175" indent="-163513" algn="l">
              <a:buClrTx/>
              <a:buFont typeface="Arial" panose="020B0604020202020204" pitchFamily="34" charset="0"/>
              <a:buChar char="•"/>
              <a:defRPr lang="en-US" dirty="0">
                <a:solidFill>
                  <a:schemeClr val="tx2"/>
                </a:solidFill>
              </a:defRPr>
            </a:lvl5pPr>
            <a:lvl6pPr marL="685800" indent="-174625" algn="l">
              <a:buClrTx/>
              <a:buFont typeface="Arial" panose="020B0604020202020204" pitchFamily="34" charset="0"/>
              <a:buChar char="–"/>
              <a:defRPr baseline="0">
                <a:solidFill>
                  <a:schemeClr val="tx2"/>
                </a:solidFill>
              </a:defRPr>
            </a:lvl6pPr>
            <a:lvl7pPr marL="860425" indent="-173038" algn="l">
              <a:buClrTx/>
              <a:buFont typeface="Arial" panose="020B0604020202020204" pitchFamily="34" charset="0"/>
              <a:buChar char="•"/>
              <a:defRPr/>
            </a:lvl7pPr>
            <a:lvl8pPr marL="1031875" indent="-171450" algn="l">
              <a:buClrTx/>
              <a:buFont typeface="Arial" panose="020B0604020202020204" pitchFamily="34" charset="0"/>
              <a:buChar char="–"/>
              <a:defRPr/>
            </a:lvl8pPr>
            <a:lvl9pPr marL="1203325" indent="-171450" algn="l">
              <a:buClrTx/>
              <a:buFont typeface="Arial" panose="020B0604020202020204" pitchFamily="34" charset="0"/>
              <a:buChar char="•"/>
              <a:defRPr/>
            </a:lvl9pPr>
          </a:lstStyle>
          <a:p>
            <a:pPr lvl="0"/>
            <a:r>
              <a:rPr lang="en-US" dirty="0"/>
              <a:t>3</a:t>
            </a:r>
          </a:p>
          <a:p>
            <a:pPr lvl="1"/>
            <a:r>
              <a:rPr lang="en-US" dirty="0"/>
              <a:t>Body text</a:t>
            </a:r>
          </a:p>
          <a:p>
            <a:pPr lvl="2"/>
            <a:r>
              <a:rPr lang="en-US" dirty="0"/>
              <a:t>First-level</a:t>
            </a:r>
          </a:p>
          <a:p>
            <a:pPr lvl="3"/>
            <a:r>
              <a:rPr lang="en-US" dirty="0"/>
              <a:t>Second-level</a:t>
            </a:r>
          </a:p>
          <a:p>
            <a:pPr lvl="4"/>
            <a:r>
              <a:rPr lang="en-US" dirty="0"/>
              <a:t>Third-level</a:t>
            </a:r>
          </a:p>
          <a:p>
            <a:pPr lvl="5"/>
            <a:r>
              <a:rPr lang="en-US" dirty="0"/>
              <a:t>Fourth-level</a:t>
            </a:r>
          </a:p>
          <a:p>
            <a:pPr lvl="6"/>
            <a:r>
              <a:rPr lang="en-US" dirty="0"/>
              <a:t>Fifth-level</a:t>
            </a:r>
          </a:p>
          <a:p>
            <a:pPr lvl="7"/>
            <a:r>
              <a:rPr lang="en-US" dirty="0"/>
              <a:t>Sixth-level</a:t>
            </a:r>
          </a:p>
          <a:p>
            <a:pPr lvl="8"/>
            <a:r>
              <a:rPr lang="en-US" dirty="0"/>
              <a:t>Seventh-level</a:t>
            </a:r>
          </a:p>
        </p:txBody>
      </p:sp>
    </p:spTree>
    <p:extLst>
      <p:ext uri="{BB962C8B-B14F-4D97-AF65-F5344CB8AC3E}">
        <p14:creationId xmlns:p14="http://schemas.microsoft.com/office/powerpoint/2010/main" val="12454433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25AEC46-6D54-4EEC-956E-3477AF6588BC}"/>
              </a:ext>
            </a:extLst>
          </p:cNvPr>
          <p:cNvSpPr txBox="1"/>
          <p:nvPr userDrawn="1"/>
        </p:nvSpPr>
        <p:spPr>
          <a:xfrm>
            <a:off x="534939" y="416158"/>
            <a:ext cx="4089993" cy="710619"/>
          </a:xfrm>
          <a:prstGeom prst="rect">
            <a:avLst/>
          </a:prstGeom>
          <a:noFill/>
        </p:spPr>
        <p:txBody>
          <a:bodyPr wrap="square" lIns="0" tIns="0" rIns="0" bIns="0" rtlCol="0">
            <a:noAutofit/>
          </a:bodyPr>
          <a:lstStyle/>
          <a:p>
            <a:pPr marL="0" marR="0" indent="0" algn="l" defTabSz="456758" rtl="0" eaLnBrk="1" fontAlgn="base" latinLnBrk="0" hangingPunct="1">
              <a:lnSpc>
                <a:spcPct val="100000"/>
              </a:lnSpc>
              <a:spcBef>
                <a:spcPts val="1200"/>
              </a:spcBef>
              <a:spcAft>
                <a:spcPts val="0"/>
              </a:spcAft>
              <a:buClrTx/>
              <a:buSzTx/>
              <a:buFontTx/>
              <a:buNone/>
              <a:tabLst/>
            </a:pPr>
            <a:r>
              <a:rPr lang="en-US" sz="4800" b="1" dirty="0">
                <a:solidFill>
                  <a:schemeClr val="accent6"/>
                </a:solidFill>
                <a:latin typeface="CVS Health Sans" panose="020B0504020202020204" pitchFamily="34" charset="0"/>
                <a:cs typeface="Arial" panose="020B0604020202020204" pitchFamily="34" charset="0"/>
              </a:rPr>
              <a:t>In closing</a:t>
            </a:r>
          </a:p>
        </p:txBody>
      </p:sp>
      <p:sp>
        <p:nvSpPr>
          <p:cNvPr id="4" name="Content Placeholder 2"/>
          <p:cNvSpPr>
            <a:spLocks noGrp="1"/>
          </p:cNvSpPr>
          <p:nvPr>
            <p:ph idx="1" hasCustomPrompt="1"/>
          </p:nvPr>
        </p:nvSpPr>
        <p:spPr bwMode="gray">
          <a:xfrm>
            <a:off x="557929" y="1767532"/>
            <a:ext cx="8588453" cy="3977640"/>
          </a:xfrm>
        </p:spPr>
        <p:txBody>
          <a:bodyPr/>
          <a:lstStyle>
            <a:lvl1pPr>
              <a:buClrTx/>
              <a:defRPr sz="1800" b="1" cap="none" baseline="0">
                <a:solidFill>
                  <a:schemeClr val="tx2"/>
                </a:solidFill>
              </a:defRPr>
            </a:lvl1pPr>
            <a:lvl2pPr marL="0" indent="0">
              <a:buClrTx/>
              <a:buFontTx/>
              <a:buNone/>
              <a:defRPr baseline="0">
                <a:solidFill>
                  <a:schemeClr val="tx2"/>
                </a:solidFill>
              </a:defRPr>
            </a:lvl2pPr>
            <a:lvl3pPr marL="173038" indent="-173038">
              <a:buClrTx/>
              <a:buFont typeface="Arial" panose="020B0604020202020204" pitchFamily="34" charset="0"/>
              <a:buChar char="•"/>
              <a:defRPr baseline="0">
                <a:solidFill>
                  <a:schemeClr val="tx2"/>
                </a:solidFill>
              </a:defRPr>
            </a:lvl3pPr>
            <a:lvl4pPr marL="347663" indent="-174625">
              <a:buClrTx/>
              <a:buFont typeface="Arial" panose="020B0604020202020204" pitchFamily="34" charset="0"/>
              <a:buChar char="–"/>
              <a:defRPr>
                <a:solidFill>
                  <a:schemeClr val="tx2"/>
                </a:solidFill>
              </a:defRPr>
            </a:lvl4pPr>
            <a:lvl5pPr marL="509588" indent="-161925">
              <a:buClrTx/>
              <a:buFont typeface="Arial" panose="020B0604020202020204" pitchFamily="34" charset="0"/>
              <a:buChar char="•"/>
              <a:defRPr baseline="0">
                <a:solidFill>
                  <a:schemeClr val="tx2"/>
                </a:solidFill>
              </a:defRPr>
            </a:lvl5pPr>
            <a:lvl6pPr marL="682625" indent="-173038">
              <a:buClrTx/>
              <a:buFont typeface="Arial" panose="020B0604020202020204" pitchFamily="34" charset="0"/>
              <a:buChar char="–"/>
              <a:defRPr/>
            </a:lvl6pPr>
            <a:lvl7pPr marL="857250" indent="-174625">
              <a:buClrTx/>
              <a:buFont typeface="Arial" panose="020B0604020202020204" pitchFamily="34" charset="0"/>
              <a:buChar char="•"/>
              <a:defRPr/>
            </a:lvl7pPr>
            <a:lvl8pPr marL="1030288" indent="-173038">
              <a:buClrTx/>
              <a:buFont typeface="Arial" panose="020B0604020202020204" pitchFamily="34" charset="0"/>
              <a:buChar char="–"/>
              <a:defRPr/>
            </a:lvl8pPr>
            <a:lvl9pPr marL="1203325" indent="-173038">
              <a:buClrTx/>
              <a:buFont typeface="Arial" panose="020B0604020202020204" pitchFamily="34" charset="0"/>
              <a:buChar char="•"/>
              <a:defRPr/>
            </a:lvl9pPr>
          </a:lstStyle>
          <a:p>
            <a:pPr lvl="0"/>
            <a:r>
              <a:rPr lang="en-US" dirty="0"/>
              <a:t>Click to add Header</a:t>
            </a:r>
          </a:p>
          <a:p>
            <a:pPr lvl="1"/>
            <a:r>
              <a:rPr lang="en-US" dirty="0"/>
              <a:t>Body text</a:t>
            </a:r>
          </a:p>
          <a:p>
            <a:pPr lvl="2"/>
            <a:r>
              <a:rPr lang="en-US" dirty="0"/>
              <a:t>First-level bullet</a:t>
            </a:r>
          </a:p>
          <a:p>
            <a:pPr lvl="3"/>
            <a:r>
              <a:rPr lang="en-US" dirty="0"/>
              <a:t>Second-level bullet</a:t>
            </a:r>
          </a:p>
          <a:p>
            <a:pPr lvl="4"/>
            <a:r>
              <a:rPr lang="en-US" dirty="0"/>
              <a:t>Third-level bullet</a:t>
            </a:r>
          </a:p>
          <a:p>
            <a:pPr lvl="5"/>
            <a:r>
              <a:rPr lang="en-US" dirty="0"/>
              <a:t>Fourth-level bullet</a:t>
            </a:r>
          </a:p>
          <a:p>
            <a:pPr lvl="6"/>
            <a:r>
              <a:rPr lang="en-US" dirty="0"/>
              <a:t>Fifth-level bullet</a:t>
            </a:r>
          </a:p>
          <a:p>
            <a:pPr lvl="7"/>
            <a:r>
              <a:rPr lang="en-US" dirty="0"/>
              <a:t>Sixth-level bullet</a:t>
            </a:r>
          </a:p>
          <a:p>
            <a:pPr lvl="8"/>
            <a:r>
              <a:rPr lang="en-US" dirty="0"/>
              <a:t>Seventh-level bullet</a:t>
            </a:r>
          </a:p>
        </p:txBody>
      </p:sp>
    </p:spTree>
    <p:extLst>
      <p:ext uri="{BB962C8B-B14F-4D97-AF65-F5344CB8AC3E}">
        <p14:creationId xmlns:p14="http://schemas.microsoft.com/office/powerpoint/2010/main" val="12053965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2"/>
                </a:solidFill>
              </a:defRPr>
            </a:lvl1pPr>
          </a:lstStyle>
          <a:p>
            <a:r>
              <a:rPr lang="en-US" dirty="0"/>
              <a:t>Click to add title</a:t>
            </a:r>
          </a:p>
        </p:txBody>
      </p:sp>
    </p:spTree>
    <p:extLst>
      <p:ext uri="{BB962C8B-B14F-4D97-AF65-F5344CB8AC3E}">
        <p14:creationId xmlns:p14="http://schemas.microsoft.com/office/powerpoint/2010/main" val="39292356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re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5139F72-CEC0-495F-8477-192D60A880E2}"/>
              </a:ext>
            </a:extLst>
          </p:cNvPr>
          <p:cNvSpPr/>
          <p:nvPr userDrawn="1"/>
        </p:nvSpPr>
        <p:spPr>
          <a:xfrm>
            <a:off x="-1" y="0"/>
            <a:ext cx="1219200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latin typeface="+mn-lt"/>
              <a:cs typeface="Arial" panose="020B0604020202020204" pitchFamily="34" charset="0"/>
            </a:endParaRPr>
          </a:p>
        </p:txBody>
      </p:sp>
      <p:sp>
        <p:nvSpPr>
          <p:cNvPr id="2" name="Title 1"/>
          <p:cNvSpPr>
            <a:spLocks noGrp="1"/>
          </p:cNvSpPr>
          <p:nvPr>
            <p:ph type="title" hasCustomPrompt="1"/>
          </p:nvPr>
        </p:nvSpPr>
        <p:spPr/>
        <p:txBody>
          <a:bodyPr/>
          <a:lstStyle>
            <a:lvl1pPr>
              <a:defRPr>
                <a:solidFill>
                  <a:schemeClr val="bg1"/>
                </a:solidFill>
              </a:defRPr>
            </a:lvl1pPr>
          </a:lstStyle>
          <a:p>
            <a:r>
              <a:rPr lang="en-US" dirty="0"/>
              <a:t>Click to add title</a:t>
            </a:r>
          </a:p>
        </p:txBody>
      </p:sp>
      <p:pic>
        <p:nvPicPr>
          <p:cNvPr id="13" name="Picture 12">
            <a:extLst>
              <a:ext uri="{FF2B5EF4-FFF2-40B4-BE49-F238E27FC236}">
                <a16:creationId xmlns:a16="http://schemas.microsoft.com/office/drawing/2014/main" id="{D3917B2D-9225-0847-B421-95B9CF66523E}"/>
              </a:ext>
            </a:extLst>
          </p:cNvPr>
          <p:cNvPicPr>
            <a:picLocks noChangeAspect="1"/>
          </p:cNvPicPr>
          <p:nvPr userDrawn="1"/>
        </p:nvPicPr>
        <p:blipFill>
          <a:blip r:embed="rId2"/>
          <a:stretch>
            <a:fillRect/>
          </a:stretch>
        </p:blipFill>
        <p:spPr>
          <a:xfrm>
            <a:off x="10323153" y="6203385"/>
            <a:ext cx="1298786" cy="349815"/>
          </a:xfrm>
          <a:prstGeom prst="rect">
            <a:avLst/>
          </a:prstGeom>
        </p:spPr>
      </p:pic>
      <p:sp>
        <p:nvSpPr>
          <p:cNvPr id="5" name="Content Placeholder 8">
            <a:extLst>
              <a:ext uri="{FF2B5EF4-FFF2-40B4-BE49-F238E27FC236}">
                <a16:creationId xmlns:a16="http://schemas.microsoft.com/office/drawing/2014/main" id="{8AAE6550-8683-FB65-3577-26EFF68FFE55}"/>
              </a:ext>
            </a:extLst>
          </p:cNvPr>
          <p:cNvSpPr txBox="1">
            <a:spLocks/>
          </p:cNvSpPr>
          <p:nvPr userDrawn="1"/>
        </p:nvSpPr>
        <p:spPr>
          <a:xfrm>
            <a:off x="557930" y="6367487"/>
            <a:ext cx="352459" cy="228600"/>
          </a:xfrm>
          <a:prstGeom prst="rect">
            <a:avLst/>
          </a:prstGeom>
        </p:spPr>
        <p:txBody>
          <a:bodyPr lIns="0" rIns="0" anchor="ctr"/>
          <a:lstStyle>
            <a:lvl1pPr marL="0" indent="0" algn="l" defTabSz="914400" rtl="0" eaLnBrk="1" latinLnBrk="0" hangingPunct="1">
              <a:spcBef>
                <a:spcPts val="600"/>
              </a:spcBef>
              <a:spcAft>
                <a:spcPts val="0"/>
              </a:spcAft>
              <a:buClrTx/>
              <a:buFontTx/>
              <a:buNone/>
              <a:tabLst>
                <a:tab pos="1201738" algn="l"/>
              </a:tabLst>
              <a:defRPr sz="800" b="0" i="0" kern="1200">
                <a:solidFill>
                  <a:schemeClr val="tx2"/>
                </a:solidFill>
                <a:latin typeface="Open Sans"/>
                <a:ea typeface="+mn-ea"/>
                <a:cs typeface="Open Sans"/>
              </a:defRPr>
            </a:lvl1pPr>
            <a:lvl2pPr marL="200025"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2pPr>
            <a:lvl3pPr marL="398463" indent="-200025"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3pPr>
            <a:lvl4pPr marL="622300"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4pPr>
            <a:lvl5pPr marL="806450" indent="-182563"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fld id="{38743595-4496-5147-A886-7D133864DF76}" type="slidenum">
              <a:rPr lang="en-US" sz="1000" b="1" smtClean="0">
                <a:solidFill>
                  <a:schemeClr val="bg1"/>
                </a:solidFill>
                <a:latin typeface="CVS Health Sans" panose="020B0504020202020204" pitchFamily="34" charset="0"/>
                <a:ea typeface="Open Sans" panose="020B0606030504020204" pitchFamily="34" charset="0"/>
                <a:cs typeface="Arial" panose="020B0604020202020204" pitchFamily="34" charset="0"/>
              </a:rPr>
              <a:pPr algn="l"/>
              <a:t>‹#›</a:t>
            </a:fld>
            <a:endParaRPr lang="en-US" sz="1000" b="1" dirty="0">
              <a:solidFill>
                <a:schemeClr val="bg1"/>
              </a:solidFill>
              <a:latin typeface="CVS Health Sans" panose="020B0504020202020204" pitchFamily="34" charset="0"/>
              <a:ea typeface="Open Sans" panose="020B0606030504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80747ADB-E364-A963-2A2E-38D62C2E080F}"/>
              </a:ext>
            </a:extLst>
          </p:cNvPr>
          <p:cNvSpPr txBox="1"/>
          <p:nvPr userDrawn="1"/>
        </p:nvSpPr>
        <p:spPr>
          <a:xfrm>
            <a:off x="859758" y="6302472"/>
            <a:ext cx="8527011" cy="246221"/>
          </a:xfrm>
          <a:prstGeom prst="rect">
            <a:avLst/>
          </a:prstGeom>
          <a:noFill/>
        </p:spPr>
        <p:txBody>
          <a:bodyPr wrap="square" lIns="0" tIns="0" rIns="0" bIns="0" rtlCol="0" anchor="b">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latin typeface="CVS Health Sans" panose="020B0504020202020204" pitchFamily="34" charset="0"/>
              </a:rPr>
              <a:t>©2023 CVS Health and/or one of its affiliates: Confidential &amp; </a:t>
            </a:r>
            <a:r>
              <a:rPr lang="en-US" sz="800" kern="1200" dirty="0">
                <a:solidFill>
                  <a:schemeClr val="bg1"/>
                </a:solidFill>
                <a:latin typeface="CVS Health Sans" panose="020B0504020202020204" pitchFamily="34" charset="0"/>
                <a:ea typeface="+mn-ea"/>
                <a:cs typeface="+mn-cs"/>
              </a:rPr>
              <a:t>Proprietary. This is provided for informational and reference purposes only and is based on cited sources as existing at the time of review. It does not constitute medical, legal, or regulatory advice and is not a substitute for individualized assessment and treatment by an appropriate medical provider.</a:t>
            </a:r>
          </a:p>
        </p:txBody>
      </p:sp>
    </p:spTree>
    <p:extLst>
      <p:ext uri="{BB962C8B-B14F-4D97-AF65-F5344CB8AC3E}">
        <p14:creationId xmlns:p14="http://schemas.microsoft.com/office/powerpoint/2010/main" val="3668382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61601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extBox 1"/>
          <p:cNvSpPr txBox="1"/>
          <p:nvPr userDrawn="1"/>
        </p:nvSpPr>
        <p:spPr>
          <a:xfrm>
            <a:off x="3813933" y="2941079"/>
            <a:ext cx="4564136" cy="830997"/>
          </a:xfrm>
          <a:prstGeom prst="rect">
            <a:avLst/>
          </a:prstGeom>
          <a:noFill/>
        </p:spPr>
        <p:txBody>
          <a:bodyPr wrap="square" lIns="0" tIns="0" rIns="0" bIns="0" rtlCol="0" anchor="ctr">
            <a:spAutoFit/>
          </a:bodyPr>
          <a:lstStyle/>
          <a:p>
            <a:pPr algn="ctr"/>
            <a:r>
              <a:rPr lang="en-US" sz="5400" b="1" dirty="0">
                <a:solidFill>
                  <a:schemeClr val="accent2"/>
                </a:solidFill>
              </a:rPr>
              <a:t>Thank you</a:t>
            </a:r>
          </a:p>
        </p:txBody>
      </p:sp>
    </p:spTree>
    <p:extLst>
      <p:ext uri="{BB962C8B-B14F-4D97-AF65-F5344CB8AC3E}">
        <p14:creationId xmlns:p14="http://schemas.microsoft.com/office/powerpoint/2010/main" val="6795280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losing with Image">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AD57F1C3-026C-4E29-99D9-D207AB9AE851}"/>
              </a:ext>
            </a:extLst>
          </p:cNvPr>
          <p:cNvSpPr>
            <a:spLocks noGrp="1"/>
          </p:cNvSpPr>
          <p:nvPr>
            <p:ph type="pic" sz="quarter" idx="16" hasCustomPrompt="1"/>
          </p:nvPr>
        </p:nvSpPr>
        <p:spPr>
          <a:xfrm>
            <a:off x="1" y="0"/>
            <a:ext cx="12192000" cy="6858000"/>
          </a:xfrm>
          <a:prstGeom prst="rect">
            <a:avLst/>
          </a:prstGeom>
          <a:solidFill>
            <a:schemeClr val="bg1">
              <a:lumMod val="85000"/>
            </a:schemeClr>
          </a:solidFill>
        </p:spPr>
        <p:txBody>
          <a:bodyPr anchor="ctr"/>
          <a:lstStyle>
            <a:lvl1pPr marL="0" marR="0" indent="0" algn="ctr" defTabSz="457200" rtl="0" eaLnBrk="1" fontAlgn="auto" latinLnBrk="0" hangingPunct="1">
              <a:lnSpc>
                <a:spcPct val="100000"/>
              </a:lnSpc>
              <a:spcBef>
                <a:spcPts val="0"/>
              </a:spcBef>
              <a:spcAft>
                <a:spcPts val="0"/>
              </a:spcAft>
              <a:buClrTx/>
              <a:buSzTx/>
              <a:buFont typeface="Arial"/>
              <a:buNone/>
              <a:tabLst/>
              <a:defRPr>
                <a:solidFill>
                  <a:schemeClr val="accent6"/>
                </a:solidFill>
                <a:latin typeface="+mn-lt"/>
              </a:defRPr>
            </a:lvl1pPr>
          </a:lstStyle>
          <a:p>
            <a:r>
              <a:rPr lang="en-US" dirty="0"/>
              <a:t>BE SURE IMAGE IS </a:t>
            </a:r>
            <a:br>
              <a:rPr lang="en-US" dirty="0"/>
            </a:br>
            <a:r>
              <a:rPr lang="en-US" dirty="0"/>
              <a:t>DARK ENOUGH SO TYPE AND </a:t>
            </a:r>
            <a:br>
              <a:rPr lang="en-US" dirty="0"/>
            </a:br>
            <a:r>
              <a:rPr lang="en-US" dirty="0"/>
              <a:t>LOGO ARE READABLE</a:t>
            </a:r>
          </a:p>
          <a:p>
            <a:br>
              <a:rPr lang="en-US" dirty="0"/>
            </a:br>
            <a:r>
              <a:rPr lang="en-US" dirty="0"/>
              <a:t>Be sure to send image to </a:t>
            </a:r>
            <a:br>
              <a:rPr lang="en-US" dirty="0"/>
            </a:br>
            <a:r>
              <a:rPr lang="en-US" dirty="0"/>
              <a:t>back so logo sits on top of image</a:t>
            </a:r>
            <a:br>
              <a:rPr lang="en-US" dirty="0"/>
            </a:br>
            <a:br>
              <a:rPr lang="en-US" dirty="0"/>
            </a:br>
            <a:br>
              <a:rPr lang="en-US" dirty="0"/>
            </a:br>
            <a:br>
              <a:rPr lang="en-US" dirty="0"/>
            </a:br>
            <a:br>
              <a:rPr lang="en-US" dirty="0"/>
            </a:br>
            <a:br>
              <a:rPr lang="en-US" dirty="0"/>
            </a:br>
            <a:br>
              <a:rPr lang="en-US" dirty="0"/>
            </a:br>
            <a:br>
              <a:rPr lang="en-US" dirty="0"/>
            </a:br>
            <a:br>
              <a:rPr lang="en-US" dirty="0"/>
            </a:br>
            <a:endParaRPr lang="en-US" dirty="0"/>
          </a:p>
        </p:txBody>
      </p:sp>
      <p:sp>
        <p:nvSpPr>
          <p:cNvPr id="4" name="Text Placeholder 8"/>
          <p:cNvSpPr>
            <a:spLocks noGrp="1"/>
          </p:cNvSpPr>
          <p:nvPr>
            <p:ph type="body" sz="quarter" idx="18" hasCustomPrompt="1"/>
          </p:nvPr>
        </p:nvSpPr>
        <p:spPr>
          <a:xfrm>
            <a:off x="845172" y="1196075"/>
            <a:ext cx="3069479" cy="1444752"/>
          </a:xfrm>
        </p:spPr>
        <p:txBody>
          <a:bodyPr/>
          <a:lstStyle>
            <a:lvl1pPr algn="l">
              <a:lnSpc>
                <a:spcPct val="80000"/>
              </a:lnSpc>
              <a:spcBef>
                <a:spcPts val="0"/>
              </a:spcBef>
              <a:defRPr sz="5400" b="1">
                <a:solidFill>
                  <a:schemeClr val="bg1"/>
                </a:solidFill>
              </a:defRPr>
            </a:lvl1pPr>
          </a:lstStyle>
          <a:p>
            <a:pPr lvl="0"/>
            <a:r>
              <a:rPr lang="en-US" dirty="0"/>
              <a:t>Closing slide</a:t>
            </a:r>
          </a:p>
        </p:txBody>
      </p:sp>
    </p:spTree>
    <p:extLst>
      <p:ext uri="{BB962C8B-B14F-4D97-AF65-F5344CB8AC3E}">
        <p14:creationId xmlns:p14="http://schemas.microsoft.com/office/powerpoint/2010/main" val="38212045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VS logo on whit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1268719-E45D-4DB9-A5CE-3920E9240B44}"/>
              </a:ext>
            </a:extLst>
          </p:cNvPr>
          <p:cNvSpPr/>
          <p:nvPr userDrawn="1"/>
        </p:nvSpPr>
        <p:spPr>
          <a:xfrm>
            <a:off x="1" y="5779008"/>
            <a:ext cx="12192000" cy="1078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latin typeface="+mn-lt"/>
              <a:cs typeface="Arial" panose="020B0604020202020204" pitchFamily="34" charset="0"/>
            </a:endParaRPr>
          </a:p>
        </p:txBody>
      </p:sp>
      <p:pic>
        <p:nvPicPr>
          <p:cNvPr id="12" name="Picture 11">
            <a:extLst>
              <a:ext uri="{FF2B5EF4-FFF2-40B4-BE49-F238E27FC236}">
                <a16:creationId xmlns:a16="http://schemas.microsoft.com/office/drawing/2014/main" id="{F9F299B8-1AA0-7144-A557-DC0F959A3D98}"/>
              </a:ext>
            </a:extLst>
          </p:cNvPr>
          <p:cNvPicPr>
            <a:picLocks noChangeAspect="1"/>
          </p:cNvPicPr>
          <p:nvPr userDrawn="1"/>
        </p:nvPicPr>
        <p:blipFill>
          <a:blip r:embed="rId2"/>
          <a:stretch>
            <a:fillRect/>
          </a:stretch>
        </p:blipFill>
        <p:spPr>
          <a:xfrm>
            <a:off x="3478398" y="2666099"/>
            <a:ext cx="5235206" cy="1410052"/>
          </a:xfrm>
          <a:prstGeom prst="rect">
            <a:avLst/>
          </a:prstGeom>
        </p:spPr>
      </p:pic>
    </p:spTree>
    <p:extLst>
      <p:ext uri="{BB962C8B-B14F-4D97-AF65-F5344CB8AC3E}">
        <p14:creationId xmlns:p14="http://schemas.microsoft.com/office/powerpoint/2010/main" val="17103054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VS logo on re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268719-E45D-4DB9-A5CE-3920E9240B44}"/>
              </a:ext>
            </a:extLst>
          </p:cNvPr>
          <p:cNvSpPr/>
          <p:nvPr userDrawn="1"/>
        </p:nvSpPr>
        <p:spPr>
          <a:xfrm>
            <a:off x="1" y="0"/>
            <a:ext cx="12192000" cy="6858000"/>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latin typeface="+mn-lt"/>
              <a:cs typeface="Arial" panose="020B0604020202020204" pitchFamily="34" charset="0"/>
            </a:endParaRPr>
          </a:p>
        </p:txBody>
      </p:sp>
      <p:pic>
        <p:nvPicPr>
          <p:cNvPr id="11" name="Picture 10">
            <a:extLst>
              <a:ext uri="{FF2B5EF4-FFF2-40B4-BE49-F238E27FC236}">
                <a16:creationId xmlns:a16="http://schemas.microsoft.com/office/drawing/2014/main" id="{B7646F19-4583-5A4B-A06F-5C1A02DA6843}"/>
              </a:ext>
            </a:extLst>
          </p:cNvPr>
          <p:cNvPicPr>
            <a:picLocks noChangeAspect="1"/>
          </p:cNvPicPr>
          <p:nvPr userDrawn="1"/>
        </p:nvPicPr>
        <p:blipFill>
          <a:blip r:embed="rId2"/>
          <a:stretch>
            <a:fillRect/>
          </a:stretch>
        </p:blipFill>
        <p:spPr>
          <a:xfrm>
            <a:off x="3478399" y="2666099"/>
            <a:ext cx="5235201" cy="1410052"/>
          </a:xfrm>
          <a:prstGeom prst="rect">
            <a:avLst/>
          </a:prstGeom>
        </p:spPr>
      </p:pic>
    </p:spTree>
    <p:extLst>
      <p:ext uri="{BB962C8B-B14F-4D97-AF65-F5344CB8AC3E}">
        <p14:creationId xmlns:p14="http://schemas.microsoft.com/office/powerpoint/2010/main" val="42199462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1" name="Picture Placeholder 5"/>
          <p:cNvSpPr>
            <a:spLocks noGrp="1"/>
          </p:cNvSpPr>
          <p:nvPr>
            <p:ph type="pic" sz="quarter" idx="12" hasCustomPrompt="1"/>
          </p:nvPr>
        </p:nvSpPr>
        <p:spPr>
          <a:xfrm>
            <a:off x="-1587" y="0"/>
            <a:ext cx="12195175" cy="6858000"/>
          </a:xfrm>
          <a:solidFill>
            <a:schemeClr val="bg1">
              <a:lumMod val="75000"/>
            </a:schemeClr>
          </a:solidFill>
        </p:spPr>
        <p:txBody>
          <a:bodyPr rIns="457200"/>
          <a:lstStyle>
            <a:lvl1pPr algn="r">
              <a:defRPr sz="2000" b="1" baseline="0">
                <a:solidFill>
                  <a:schemeClr val="bg1"/>
                </a:solidFill>
              </a:defRPr>
            </a:lvl1pPr>
          </a:lstStyle>
          <a:p>
            <a:br>
              <a:rPr lang="en-US" dirty="0"/>
            </a:br>
            <a:br>
              <a:rPr lang="en-US" dirty="0"/>
            </a:br>
            <a:br>
              <a:rPr lang="en-US" dirty="0"/>
            </a:br>
            <a:r>
              <a:rPr lang="en-US" dirty="0"/>
              <a:t>Click icon to add picture</a:t>
            </a:r>
          </a:p>
        </p:txBody>
      </p:sp>
      <p:sp>
        <p:nvSpPr>
          <p:cNvPr id="29" name="Title 1"/>
          <p:cNvSpPr>
            <a:spLocks noGrp="1"/>
          </p:cNvSpPr>
          <p:nvPr>
            <p:ph type="ctrTitle" hasCustomPrompt="1"/>
          </p:nvPr>
        </p:nvSpPr>
        <p:spPr>
          <a:xfrm>
            <a:off x="568818" y="850392"/>
            <a:ext cx="4179897" cy="5157216"/>
          </a:xfrm>
          <a:solidFill>
            <a:srgbClr val="CC0000">
              <a:alpha val="74902"/>
            </a:srgbClr>
          </a:solidFill>
        </p:spPr>
        <p:txBody>
          <a:bodyPr lIns="402336" tIns="457200" rIns="365760" bIns="182880" anchor="t">
            <a:noAutofit/>
          </a:bodyPr>
          <a:lstStyle>
            <a:lvl1pPr algn="l">
              <a:defRPr sz="3600">
                <a:solidFill>
                  <a:schemeClr val="bg1"/>
                </a:solidFill>
              </a:defRPr>
            </a:lvl1pPr>
          </a:lstStyle>
          <a:p>
            <a:r>
              <a:rPr lang="en-US" dirty="0"/>
              <a:t>Presentation title here</a:t>
            </a:r>
          </a:p>
        </p:txBody>
      </p:sp>
      <p:sp>
        <p:nvSpPr>
          <p:cNvPr id="5" name="Text Placeholder 4"/>
          <p:cNvSpPr>
            <a:spLocks noGrp="1"/>
          </p:cNvSpPr>
          <p:nvPr>
            <p:ph type="body" sz="quarter" idx="16" hasCustomPrompt="1"/>
          </p:nvPr>
        </p:nvSpPr>
        <p:spPr>
          <a:xfrm>
            <a:off x="991965" y="3063240"/>
            <a:ext cx="3283551" cy="1262324"/>
          </a:xfrm>
        </p:spPr>
        <p:txBody>
          <a:bodyPr/>
          <a:lstStyle>
            <a:lvl1pPr>
              <a:defRPr sz="1600" b="1">
                <a:solidFill>
                  <a:schemeClr val="bg1"/>
                </a:solidFill>
              </a:defRPr>
            </a:lvl1pPr>
            <a:lvl2pPr marL="0" indent="0">
              <a:spcBef>
                <a:spcPts val="0"/>
              </a:spcBef>
              <a:spcAft>
                <a:spcPts val="2400"/>
              </a:spcAft>
              <a:buFontTx/>
              <a:buNone/>
              <a:defRPr sz="1600">
                <a:solidFill>
                  <a:schemeClr val="bg1"/>
                </a:solidFill>
              </a:defRPr>
            </a:lvl2pPr>
            <a:lvl3pPr marL="0" indent="0">
              <a:buFontTx/>
              <a:buNone/>
              <a:defRPr sz="1400">
                <a:solidFill>
                  <a:schemeClr val="bg1"/>
                </a:solidFill>
              </a:defRPr>
            </a:lvl3pPr>
            <a:lvl4pPr>
              <a:defRPr>
                <a:solidFill>
                  <a:schemeClr val="bg1"/>
                </a:solidFill>
              </a:defRPr>
            </a:lvl4pPr>
            <a:lvl5pPr>
              <a:defRPr>
                <a:solidFill>
                  <a:schemeClr val="bg1"/>
                </a:solidFill>
              </a:defRPr>
            </a:lvl5pPr>
          </a:lstStyle>
          <a:p>
            <a:pPr lvl="0"/>
            <a:r>
              <a:rPr lang="en-US" dirty="0"/>
              <a:t>Presenter name</a:t>
            </a:r>
          </a:p>
          <a:p>
            <a:pPr lvl="1"/>
            <a:r>
              <a:rPr lang="en-US" dirty="0"/>
              <a:t>Presenter title</a:t>
            </a:r>
          </a:p>
          <a:p>
            <a:pPr lvl="2"/>
            <a:r>
              <a:rPr lang="en-US" dirty="0"/>
              <a:t>Date</a:t>
            </a:r>
          </a:p>
        </p:txBody>
      </p:sp>
      <p:cxnSp>
        <p:nvCxnSpPr>
          <p:cNvPr id="13" name="Straight Connector 12"/>
          <p:cNvCxnSpPr/>
          <p:nvPr userDrawn="1"/>
        </p:nvCxnSpPr>
        <p:spPr>
          <a:xfrm>
            <a:off x="1016991" y="2679062"/>
            <a:ext cx="393699" cy="0"/>
          </a:xfrm>
          <a:prstGeom prst="line">
            <a:avLst/>
          </a:prstGeom>
          <a:ln w="2540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235BC4EE-F991-42FE-B9EF-9AAA50CB4178}"/>
              </a:ext>
            </a:extLst>
          </p:cNvPr>
          <p:cNvPicPr>
            <a:picLocks noChangeAspect="1"/>
          </p:cNvPicPr>
          <p:nvPr userDrawn="1"/>
        </p:nvPicPr>
        <p:blipFill>
          <a:blip r:embed="rId2"/>
          <a:stretch>
            <a:fillRect/>
          </a:stretch>
        </p:blipFill>
        <p:spPr>
          <a:xfrm>
            <a:off x="1003302" y="5019558"/>
            <a:ext cx="1938711" cy="522173"/>
          </a:xfrm>
          <a:prstGeom prst="rect">
            <a:avLst/>
          </a:prstGeom>
        </p:spPr>
      </p:pic>
    </p:spTree>
    <p:extLst>
      <p:ext uri="{BB962C8B-B14F-4D97-AF65-F5344CB8AC3E}">
        <p14:creationId xmlns:p14="http://schemas.microsoft.com/office/powerpoint/2010/main" val="3366079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DCEA0-ACDF-4C7A-BD4F-1A91E71C2ED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5D1FFB-153E-49D8-AE8E-9AC17CC5FA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65C5CC-A147-4CE2-B914-F1A9F69265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F1AD17B-6F21-4900-A3D8-72BBF985C1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EBA5C4-FC80-4347-8651-F37FAD49CB7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05677D8-BC3F-45FA-A943-E9135E771B97}"/>
              </a:ext>
            </a:extLst>
          </p:cNvPr>
          <p:cNvSpPr>
            <a:spLocks noGrp="1"/>
          </p:cNvSpPr>
          <p:nvPr>
            <p:ph type="dt" sz="half" idx="10"/>
          </p:nvPr>
        </p:nvSpPr>
        <p:spPr/>
        <p:txBody>
          <a:bodyPr/>
          <a:lstStyle/>
          <a:p>
            <a:fld id="{2469F71D-A8FE-4080-8539-59F8B8058068}" type="datetimeFigureOut">
              <a:rPr lang="en-US" smtClean="0"/>
              <a:t>8/13/2026</a:t>
            </a:fld>
            <a:endParaRPr lang="en-US" dirty="0"/>
          </a:p>
        </p:txBody>
      </p:sp>
      <p:sp>
        <p:nvSpPr>
          <p:cNvPr id="8" name="Footer Placeholder 7">
            <a:extLst>
              <a:ext uri="{FF2B5EF4-FFF2-40B4-BE49-F238E27FC236}">
                <a16:creationId xmlns:a16="http://schemas.microsoft.com/office/drawing/2014/main" id="{4B95A206-30D9-4C78-A3B2-03DF5ED6106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03B8045-A01C-49ED-A768-7D07B88B0694}"/>
              </a:ext>
            </a:extLst>
          </p:cNvPr>
          <p:cNvSpPr>
            <a:spLocks noGrp="1"/>
          </p:cNvSpPr>
          <p:nvPr>
            <p:ph type="sldNum" sz="quarter" idx="12"/>
          </p:nvPr>
        </p:nvSpPr>
        <p:spPr/>
        <p:txBody>
          <a:bodyPr/>
          <a:lstStyle/>
          <a:p>
            <a:fld id="{5E9F2A5F-2A68-4A71-ABFE-2F725A4F7EAF}" type="slidenum">
              <a:rPr lang="en-US" smtClean="0"/>
              <a:t>‹#›</a:t>
            </a:fld>
            <a:endParaRPr lang="en-US" dirty="0"/>
          </a:p>
        </p:txBody>
      </p:sp>
    </p:spTree>
    <p:extLst>
      <p:ext uri="{BB962C8B-B14F-4D97-AF65-F5344CB8AC3E}">
        <p14:creationId xmlns:p14="http://schemas.microsoft.com/office/powerpoint/2010/main" val="38399733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1_Closing with Image">
    <p:spTree>
      <p:nvGrpSpPr>
        <p:cNvPr id="1" name=""/>
        <p:cNvGrpSpPr/>
        <p:nvPr/>
      </p:nvGrpSpPr>
      <p:grpSpPr>
        <a:xfrm>
          <a:off x="0" y="0"/>
          <a:ext cx="0" cy="0"/>
          <a:chOff x="0" y="0"/>
          <a:chExt cx="0" cy="0"/>
        </a:xfrm>
      </p:grpSpPr>
      <p:sp>
        <p:nvSpPr>
          <p:cNvPr id="14" name="Picture Placeholder 5"/>
          <p:cNvSpPr>
            <a:spLocks noGrp="1"/>
          </p:cNvSpPr>
          <p:nvPr>
            <p:ph type="pic" sz="quarter" idx="12"/>
          </p:nvPr>
        </p:nvSpPr>
        <p:spPr>
          <a:xfrm>
            <a:off x="1" y="0"/>
            <a:ext cx="12191999" cy="6858000"/>
          </a:xfrm>
          <a:solidFill>
            <a:schemeClr val="bg1">
              <a:lumMod val="75000"/>
            </a:schemeClr>
          </a:solidFill>
        </p:spPr>
        <p:txBody>
          <a:bodyPr/>
          <a:lstStyle>
            <a:lvl1pPr algn="ctr">
              <a:defRPr b="0" baseline="0">
                <a:solidFill>
                  <a:schemeClr val="bg1"/>
                </a:solidFill>
              </a:defRPr>
            </a:lvl1pPr>
          </a:lstStyle>
          <a:p>
            <a:r>
              <a:rPr lang="en-US" dirty="0"/>
              <a:t>Click icon to add picture</a:t>
            </a:r>
          </a:p>
        </p:txBody>
      </p:sp>
      <p:sp>
        <p:nvSpPr>
          <p:cNvPr id="2" name="Title 1"/>
          <p:cNvSpPr>
            <a:spLocks noGrp="1"/>
          </p:cNvSpPr>
          <p:nvPr>
            <p:ph type="ctrTitle" hasCustomPrompt="1"/>
          </p:nvPr>
        </p:nvSpPr>
        <p:spPr>
          <a:xfrm>
            <a:off x="1069335" y="1207606"/>
            <a:ext cx="3395987" cy="3538233"/>
          </a:xfrm>
        </p:spPr>
        <p:txBody>
          <a:bodyPr anchor="ctr">
            <a:noAutofit/>
          </a:bodyPr>
          <a:lstStyle>
            <a:lvl1pPr algn="l">
              <a:lnSpc>
                <a:spcPct val="80000"/>
              </a:lnSpc>
              <a:defRPr sz="6600" baseline="0">
                <a:solidFill>
                  <a:schemeClr val="bg1"/>
                </a:solidFill>
              </a:defRPr>
            </a:lvl1pPr>
          </a:lstStyle>
          <a:p>
            <a:r>
              <a:rPr lang="en-US" dirty="0"/>
              <a:t>Closing text</a:t>
            </a:r>
          </a:p>
        </p:txBody>
      </p:sp>
      <p:pic>
        <p:nvPicPr>
          <p:cNvPr id="11" name="Picture 10">
            <a:extLst>
              <a:ext uri="{FF2B5EF4-FFF2-40B4-BE49-F238E27FC236}">
                <a16:creationId xmlns:a16="http://schemas.microsoft.com/office/drawing/2014/main" id="{CAE1C976-F0B0-41E5-B0F9-AAF4C05B7658}"/>
              </a:ext>
            </a:extLst>
          </p:cNvPr>
          <p:cNvPicPr>
            <a:picLocks noChangeAspect="1"/>
          </p:cNvPicPr>
          <p:nvPr userDrawn="1"/>
        </p:nvPicPr>
        <p:blipFill>
          <a:blip r:embed="rId2"/>
          <a:stretch>
            <a:fillRect/>
          </a:stretch>
        </p:blipFill>
        <p:spPr>
          <a:xfrm>
            <a:off x="10323153" y="6203385"/>
            <a:ext cx="1298786" cy="349815"/>
          </a:xfrm>
          <a:prstGeom prst="rect">
            <a:avLst/>
          </a:prstGeom>
        </p:spPr>
      </p:pic>
    </p:spTree>
    <p:extLst>
      <p:ext uri="{BB962C8B-B14F-4D97-AF65-F5344CB8AC3E}">
        <p14:creationId xmlns:p14="http://schemas.microsoft.com/office/powerpoint/2010/main" val="783186777"/>
      </p:ext>
    </p:extLst>
  </p:cSld>
  <p:clrMapOvr>
    <a:masterClrMapping/>
  </p:clrMapOvr>
  <p:extLst>
    <p:ext uri="{DCECCB84-F9BA-43D5-87BE-67443E8EF086}">
      <p15:sldGuideLst xmlns:p15="http://schemas.microsoft.com/office/powerpoint/2012/main">
        <p15:guide id="1" orient="horz" pos="2352">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EEF3EBB-DF61-4050-9EA9-6EE17AFA72FE}" type="datetimeFigureOut">
              <a:rPr lang="en-US" smtClean="0"/>
              <a:t>8/13/2026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D385A9-6765-41E1-9A0E-C818ECC31053}" type="slidenum">
              <a:rPr lang="en-US" smtClean="0"/>
              <a:t>‹#›</a:t>
            </a:fld>
            <a:endParaRPr lang="en-US" dirty="0"/>
          </a:p>
        </p:txBody>
      </p:sp>
    </p:spTree>
    <p:extLst>
      <p:ext uri="{BB962C8B-B14F-4D97-AF65-F5344CB8AC3E}">
        <p14:creationId xmlns:p14="http://schemas.microsoft.com/office/powerpoint/2010/main" val="10364651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wo column comparison">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BD1C161-9650-6D40-A397-36776422FA74}"/>
              </a:ext>
            </a:extLst>
          </p:cNvPr>
          <p:cNvSpPr>
            <a:spLocks noGrp="1"/>
          </p:cNvSpPr>
          <p:nvPr>
            <p:ph type="body" sz="quarter" idx="12"/>
          </p:nvPr>
        </p:nvSpPr>
        <p:spPr>
          <a:xfrm>
            <a:off x="557213" y="1754531"/>
            <a:ext cx="5078531" cy="711200"/>
          </a:xfrm>
          <a:solidFill>
            <a:schemeClr val="accent2"/>
          </a:solidFill>
        </p:spPr>
        <p:txBody>
          <a:bodyPr lIns="182880" rIns="182880" anchor="ctr" anchorCtr="0"/>
          <a:lstStyle>
            <a:lvl1pPr>
              <a:defRPr sz="1800" b="1">
                <a:solidFill>
                  <a:schemeClr val="bg1"/>
                </a:solidFill>
              </a:defRPr>
            </a:lvl1pPr>
            <a:lvl2pPr>
              <a:defRPr sz="1800"/>
            </a:lvl2pPr>
            <a:lvl3pPr>
              <a:defRPr sz="1800"/>
            </a:lvl3pPr>
            <a:lvl4pPr>
              <a:defRPr sz="1800"/>
            </a:lvl4pPr>
            <a:lvl5pPr>
              <a:defRPr sz="1800"/>
            </a:lvl5pPr>
          </a:lstStyle>
          <a:p>
            <a:pPr lvl="0"/>
            <a:r>
              <a:rPr lang="en-US" dirty="0"/>
              <a:t>Click to edit Master text styles</a:t>
            </a:r>
          </a:p>
        </p:txBody>
      </p:sp>
      <p:sp>
        <p:nvSpPr>
          <p:cNvPr id="3" name="Content Placeholder 2"/>
          <p:cNvSpPr>
            <a:spLocks noGrp="1"/>
          </p:cNvSpPr>
          <p:nvPr>
            <p:ph sz="half" idx="1" hasCustomPrompt="1"/>
          </p:nvPr>
        </p:nvSpPr>
        <p:spPr bwMode="gray">
          <a:xfrm>
            <a:off x="557785" y="2723498"/>
            <a:ext cx="5196953" cy="1731608"/>
          </a:xfrm>
        </p:spPr>
        <p:txBody>
          <a:bodyPr vert="horz" lIns="0" tIns="0" rIns="0" bIns="0" rtlCol="0">
            <a:noAutofit/>
          </a:bodyPr>
          <a:lstStyle>
            <a:lvl1pPr>
              <a:buClr>
                <a:schemeClr val="tx1"/>
              </a:buClr>
              <a:defRPr lang="en-US" sz="1600" b="1" cap="none" baseline="0" dirty="0" smtClean="0">
                <a:solidFill>
                  <a:schemeClr val="tx2"/>
                </a:solidFill>
              </a:defRPr>
            </a:lvl1pPr>
            <a:lvl2pPr marL="0" indent="0">
              <a:buClr>
                <a:schemeClr val="tx1"/>
              </a:buClr>
              <a:buNone/>
              <a:defRPr lang="en-US" sz="1600" dirty="0" smtClean="0">
                <a:solidFill>
                  <a:schemeClr val="tx2"/>
                </a:solidFill>
              </a:defRPr>
            </a:lvl2pPr>
            <a:lvl3pPr marL="174625" indent="-174625">
              <a:spcBef>
                <a:spcPts val="1200"/>
              </a:spcBef>
              <a:buClr>
                <a:schemeClr val="tx1"/>
              </a:buClr>
              <a:buFont typeface="Arial" panose="020B0604020202020204" pitchFamily="34" charset="0"/>
              <a:buChar char="•"/>
              <a:defRPr lang="en-US" sz="1600" dirty="0" smtClean="0">
                <a:solidFill>
                  <a:schemeClr val="tx2"/>
                </a:solidFill>
              </a:defRPr>
            </a:lvl3pPr>
            <a:lvl4pPr marL="347663" indent="-173038">
              <a:buClr>
                <a:schemeClr val="tx1"/>
              </a:buClr>
              <a:buFont typeface="Arial" panose="020B0604020202020204" pitchFamily="34" charset="0"/>
              <a:buChar char="–"/>
              <a:defRPr lang="en-US" sz="1600" dirty="0" smtClean="0">
                <a:solidFill>
                  <a:schemeClr val="tx2"/>
                </a:solidFill>
              </a:defRPr>
            </a:lvl4pPr>
            <a:lvl5pPr marL="511175" indent="-163513">
              <a:buClr>
                <a:schemeClr val="tx1"/>
              </a:buClr>
              <a:buFont typeface="Arial" panose="020B0604020202020204" pitchFamily="34" charset="0"/>
              <a:buChar char="•"/>
              <a:defRPr lang="en-US" sz="1600" dirty="0">
                <a:solidFill>
                  <a:schemeClr val="tx2"/>
                </a:solidFill>
              </a:defRPr>
            </a:lvl5pPr>
            <a:lvl6pPr marL="685800" indent="-174625">
              <a:buClr>
                <a:schemeClr val="tx1"/>
              </a:buClr>
              <a:buFont typeface="Arial" panose="020B0604020202020204" pitchFamily="34" charset="0"/>
              <a:buChar char="–"/>
              <a:defRPr sz="1600">
                <a:solidFill>
                  <a:schemeClr val="tx2"/>
                </a:solidFill>
              </a:defRPr>
            </a:lvl6pPr>
            <a:lvl7pPr marL="860425" indent="-173038">
              <a:buFont typeface="Arial" panose="020B0604020202020204" pitchFamily="34" charset="0"/>
              <a:buChar char="•"/>
              <a:tabLst/>
              <a:defRPr sz="1600"/>
            </a:lvl7pPr>
            <a:lvl8pPr marL="1031875" indent="-171450">
              <a:buFont typeface="Arial" panose="020B0604020202020204" pitchFamily="34" charset="0"/>
              <a:buChar char="–"/>
              <a:defRPr sz="1600"/>
            </a:lvl8pPr>
            <a:lvl9pPr marL="1203325" indent="-171450">
              <a:buFont typeface="Arial" panose="020B0604020202020204" pitchFamily="34" charset="0"/>
              <a:buChar char="•"/>
              <a:defRPr sz="1600"/>
            </a:lvl9pPr>
          </a:lstStyle>
          <a:p>
            <a:pPr lvl="0"/>
            <a:r>
              <a:rPr lang="en-US" dirty="0"/>
              <a:t>Click to add Header</a:t>
            </a:r>
          </a:p>
          <a:p>
            <a:pPr lvl="1"/>
            <a:r>
              <a:rPr lang="en-US" dirty="0"/>
              <a:t>Body text</a:t>
            </a:r>
          </a:p>
          <a:p>
            <a:pPr lvl="2"/>
            <a:r>
              <a:rPr lang="en-US" dirty="0"/>
              <a:t>First-level bullet</a:t>
            </a:r>
          </a:p>
          <a:p>
            <a:pPr lvl="3"/>
            <a:r>
              <a:rPr lang="en-US" dirty="0"/>
              <a:t>Second-level bullet</a:t>
            </a:r>
          </a:p>
          <a:p>
            <a:pPr lvl="4"/>
            <a:r>
              <a:rPr lang="en-US" dirty="0"/>
              <a:t>Third-level bullet</a:t>
            </a:r>
          </a:p>
          <a:p>
            <a:pPr lvl="5"/>
            <a:r>
              <a:rPr lang="en-US" dirty="0"/>
              <a:t>Fourth-level bullet</a:t>
            </a:r>
          </a:p>
          <a:p>
            <a:pPr lvl="6"/>
            <a:r>
              <a:rPr lang="en-US" dirty="0"/>
              <a:t>Fifth-level bullet</a:t>
            </a:r>
          </a:p>
          <a:p>
            <a:pPr lvl="7"/>
            <a:r>
              <a:rPr lang="en-US" dirty="0"/>
              <a:t>Sixth-level bullet</a:t>
            </a:r>
          </a:p>
          <a:p>
            <a:pPr lvl="8"/>
            <a:r>
              <a:rPr lang="en-US" dirty="0"/>
              <a:t>Seventh-level bullet</a:t>
            </a:r>
          </a:p>
        </p:txBody>
      </p:sp>
      <p:sp>
        <p:nvSpPr>
          <p:cNvPr id="6" name="Content Placeholder 2"/>
          <p:cNvSpPr>
            <a:spLocks noGrp="1"/>
          </p:cNvSpPr>
          <p:nvPr>
            <p:ph sz="half" idx="10" hasCustomPrompt="1"/>
          </p:nvPr>
        </p:nvSpPr>
        <p:spPr bwMode="gray">
          <a:xfrm>
            <a:off x="6556951" y="2723498"/>
            <a:ext cx="5143747" cy="1731608"/>
          </a:xfrm>
        </p:spPr>
        <p:txBody>
          <a:bodyPr vert="horz" lIns="0" tIns="0" rIns="0" bIns="0" rtlCol="0">
            <a:noAutofit/>
          </a:bodyPr>
          <a:lstStyle>
            <a:lvl1pPr>
              <a:buClr>
                <a:schemeClr val="tx1"/>
              </a:buClr>
              <a:defRPr lang="en-US" sz="1600" b="1" cap="none" baseline="0" dirty="0" smtClean="0">
                <a:solidFill>
                  <a:schemeClr val="tx2"/>
                </a:solidFill>
              </a:defRPr>
            </a:lvl1pPr>
            <a:lvl2pPr marL="0" indent="0">
              <a:buClr>
                <a:schemeClr val="tx1"/>
              </a:buClr>
              <a:buNone/>
              <a:defRPr lang="en-US" sz="1600" dirty="0" smtClean="0">
                <a:solidFill>
                  <a:schemeClr val="tx2"/>
                </a:solidFill>
              </a:defRPr>
            </a:lvl2pPr>
            <a:lvl3pPr marL="174625" indent="-174625">
              <a:spcBef>
                <a:spcPts val="1200"/>
              </a:spcBef>
              <a:buClr>
                <a:schemeClr val="tx1"/>
              </a:buClr>
              <a:buFont typeface="Arial" panose="020B0604020202020204" pitchFamily="34" charset="0"/>
              <a:buChar char="•"/>
              <a:defRPr lang="en-US" sz="1600" dirty="0" smtClean="0">
                <a:solidFill>
                  <a:schemeClr val="tx2"/>
                </a:solidFill>
              </a:defRPr>
            </a:lvl3pPr>
            <a:lvl4pPr marL="347663" indent="-173038">
              <a:buClr>
                <a:schemeClr val="tx1"/>
              </a:buClr>
              <a:buFont typeface="Arial" panose="020B0604020202020204" pitchFamily="34" charset="0"/>
              <a:buChar char="–"/>
              <a:defRPr lang="en-US" sz="1600" dirty="0" smtClean="0">
                <a:solidFill>
                  <a:schemeClr val="tx2"/>
                </a:solidFill>
              </a:defRPr>
            </a:lvl4pPr>
            <a:lvl5pPr marL="511175" indent="-163513">
              <a:buClr>
                <a:schemeClr val="tx1"/>
              </a:buClr>
              <a:buFont typeface="Arial" panose="020B0604020202020204" pitchFamily="34" charset="0"/>
              <a:buChar char="•"/>
              <a:defRPr lang="en-US" sz="1600" dirty="0">
                <a:solidFill>
                  <a:schemeClr val="tx2"/>
                </a:solidFill>
              </a:defRPr>
            </a:lvl5pPr>
            <a:lvl6pPr marL="685800" indent="-174625">
              <a:buClr>
                <a:schemeClr val="tx1"/>
              </a:buClr>
              <a:buFont typeface="Arial" panose="020B0604020202020204" pitchFamily="34" charset="0"/>
              <a:buChar char="–"/>
              <a:defRPr sz="1600">
                <a:solidFill>
                  <a:schemeClr val="tx2"/>
                </a:solidFill>
              </a:defRPr>
            </a:lvl6pPr>
            <a:lvl7pPr marL="860425" indent="-173038">
              <a:buFont typeface="Arial" panose="020B0604020202020204" pitchFamily="34" charset="0"/>
              <a:buChar char="•"/>
              <a:tabLst/>
              <a:defRPr sz="1600"/>
            </a:lvl7pPr>
            <a:lvl8pPr marL="1031875" indent="-171450">
              <a:buFont typeface="Arial" panose="020B0604020202020204" pitchFamily="34" charset="0"/>
              <a:buChar char="–"/>
              <a:defRPr sz="1600"/>
            </a:lvl8pPr>
            <a:lvl9pPr marL="1203325" indent="-171450">
              <a:buFont typeface="Arial" panose="020B0604020202020204" pitchFamily="34" charset="0"/>
              <a:buChar char="•"/>
              <a:defRPr sz="1600"/>
            </a:lvl9pPr>
          </a:lstStyle>
          <a:p>
            <a:pPr lvl="0"/>
            <a:r>
              <a:rPr lang="en-US" dirty="0"/>
              <a:t>Click to add Header</a:t>
            </a:r>
          </a:p>
          <a:p>
            <a:pPr lvl="1"/>
            <a:r>
              <a:rPr lang="en-US" dirty="0"/>
              <a:t>Body text</a:t>
            </a:r>
          </a:p>
          <a:p>
            <a:pPr lvl="2"/>
            <a:r>
              <a:rPr lang="en-US" dirty="0"/>
              <a:t>First-level bullet</a:t>
            </a:r>
          </a:p>
          <a:p>
            <a:pPr lvl="3"/>
            <a:r>
              <a:rPr lang="en-US" dirty="0"/>
              <a:t>Second-level bullet</a:t>
            </a:r>
          </a:p>
          <a:p>
            <a:pPr lvl="4"/>
            <a:r>
              <a:rPr lang="en-US" dirty="0"/>
              <a:t>Third-level bullet</a:t>
            </a:r>
          </a:p>
          <a:p>
            <a:pPr lvl="5"/>
            <a:r>
              <a:rPr lang="en-US" dirty="0"/>
              <a:t>Fourth-level bullet</a:t>
            </a:r>
          </a:p>
          <a:p>
            <a:pPr lvl="6"/>
            <a:r>
              <a:rPr lang="en-US" dirty="0"/>
              <a:t>Fifth-level bullet</a:t>
            </a:r>
          </a:p>
          <a:p>
            <a:pPr lvl="7"/>
            <a:r>
              <a:rPr lang="en-US" dirty="0"/>
              <a:t>Sixth-level bullet</a:t>
            </a:r>
          </a:p>
          <a:p>
            <a:pPr lvl="8"/>
            <a:r>
              <a:rPr lang="en-US" dirty="0"/>
              <a:t>Seventh-level bullet</a:t>
            </a:r>
          </a:p>
        </p:txBody>
      </p:sp>
      <p:sp>
        <p:nvSpPr>
          <p:cNvPr id="2" name="Title 1"/>
          <p:cNvSpPr>
            <a:spLocks noGrp="1"/>
          </p:cNvSpPr>
          <p:nvPr>
            <p:ph type="title" hasCustomPrompt="1"/>
          </p:nvPr>
        </p:nvSpPr>
        <p:spPr>
          <a:xfrm>
            <a:off x="557929" y="530351"/>
            <a:ext cx="9667726" cy="713232"/>
          </a:xfrm>
        </p:spPr>
        <p:txBody>
          <a:bodyPr/>
          <a:lstStyle>
            <a:lvl1pPr>
              <a:defRPr>
                <a:solidFill>
                  <a:schemeClr val="tx2"/>
                </a:solidFill>
              </a:defRPr>
            </a:lvl1pPr>
          </a:lstStyle>
          <a:p>
            <a:r>
              <a:rPr lang="en-US" dirty="0"/>
              <a:t>Click to add title for two column comparison layout</a:t>
            </a:r>
          </a:p>
        </p:txBody>
      </p:sp>
      <p:cxnSp>
        <p:nvCxnSpPr>
          <p:cNvPr id="8" name="Straight Connector 7">
            <a:extLst>
              <a:ext uri="{FF2B5EF4-FFF2-40B4-BE49-F238E27FC236}">
                <a16:creationId xmlns:a16="http://schemas.microsoft.com/office/drawing/2014/main" id="{E60AB134-ED7C-6048-8897-F44B2D62C59F}"/>
              </a:ext>
            </a:extLst>
          </p:cNvPr>
          <p:cNvCxnSpPr>
            <a:cxnSpLocks/>
          </p:cNvCxnSpPr>
          <p:nvPr userDrawn="1"/>
        </p:nvCxnSpPr>
        <p:spPr>
          <a:xfrm>
            <a:off x="6096000" y="1755112"/>
            <a:ext cx="0" cy="3200400"/>
          </a:xfrm>
          <a:prstGeom prst="line">
            <a:avLst/>
          </a:prstGeom>
          <a:ln w="12700" cmpd="sng">
            <a:solidFill>
              <a:schemeClr val="accent6"/>
            </a:solidFill>
          </a:ln>
        </p:spPr>
        <p:style>
          <a:lnRef idx="1">
            <a:schemeClr val="accent1"/>
          </a:lnRef>
          <a:fillRef idx="0">
            <a:schemeClr val="accent1"/>
          </a:fillRef>
          <a:effectRef idx="0">
            <a:schemeClr val="accent1"/>
          </a:effectRef>
          <a:fontRef idx="minor">
            <a:schemeClr val="tx1"/>
          </a:fontRef>
        </p:style>
      </p:cxnSp>
      <p:sp>
        <p:nvSpPr>
          <p:cNvPr id="22" name="Text Placeholder 4">
            <a:extLst>
              <a:ext uri="{FF2B5EF4-FFF2-40B4-BE49-F238E27FC236}">
                <a16:creationId xmlns:a16="http://schemas.microsoft.com/office/drawing/2014/main" id="{C1A90583-219A-654E-A3AD-56FE877FF675}"/>
              </a:ext>
            </a:extLst>
          </p:cNvPr>
          <p:cNvSpPr>
            <a:spLocks noGrp="1"/>
          </p:cNvSpPr>
          <p:nvPr>
            <p:ph type="body" sz="quarter" idx="13"/>
          </p:nvPr>
        </p:nvSpPr>
        <p:spPr>
          <a:xfrm>
            <a:off x="6556257" y="1754531"/>
            <a:ext cx="5078531" cy="711200"/>
          </a:xfrm>
          <a:solidFill>
            <a:schemeClr val="accent6"/>
          </a:solidFill>
        </p:spPr>
        <p:txBody>
          <a:bodyPr lIns="182880" rIns="182880" anchor="ctr" anchorCtr="0"/>
          <a:lstStyle>
            <a:lvl1pPr>
              <a:defRPr sz="1800" b="1">
                <a:solidFill>
                  <a:schemeClr val="bg1"/>
                </a:solidFill>
              </a:defRPr>
            </a:lvl1pPr>
            <a:lvl2pPr>
              <a:defRPr sz="1800"/>
            </a:lvl2pPr>
            <a:lvl3pPr>
              <a:defRPr sz="1800"/>
            </a:lvl3pPr>
            <a:lvl4pPr>
              <a:defRPr sz="1800"/>
            </a:lvl4pPr>
            <a:lvl5pPr>
              <a:defRPr sz="1800"/>
            </a:lvl5pPr>
          </a:lstStyle>
          <a:p>
            <a:pPr lvl="0"/>
            <a:r>
              <a:rPr lang="en-US" dirty="0"/>
              <a:t>Click to edit Master text styles</a:t>
            </a:r>
          </a:p>
        </p:txBody>
      </p:sp>
    </p:spTree>
    <p:extLst>
      <p:ext uri="{BB962C8B-B14F-4D97-AF65-F5344CB8AC3E}">
        <p14:creationId xmlns:p14="http://schemas.microsoft.com/office/powerpoint/2010/main" val="1355258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A039F-F71E-4CBB-BFA5-5843AE33D64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7E80987-3E5D-4C83-8322-499B3431268A}"/>
              </a:ext>
            </a:extLst>
          </p:cNvPr>
          <p:cNvSpPr>
            <a:spLocks noGrp="1"/>
          </p:cNvSpPr>
          <p:nvPr>
            <p:ph type="dt" sz="half" idx="10"/>
          </p:nvPr>
        </p:nvSpPr>
        <p:spPr/>
        <p:txBody>
          <a:bodyPr/>
          <a:lstStyle/>
          <a:p>
            <a:fld id="{2469F71D-A8FE-4080-8539-59F8B8058068}" type="datetimeFigureOut">
              <a:rPr lang="en-US" smtClean="0"/>
              <a:t>8/13/2026</a:t>
            </a:fld>
            <a:endParaRPr lang="en-US" dirty="0"/>
          </a:p>
        </p:txBody>
      </p:sp>
      <p:sp>
        <p:nvSpPr>
          <p:cNvPr id="4" name="Footer Placeholder 3">
            <a:extLst>
              <a:ext uri="{FF2B5EF4-FFF2-40B4-BE49-F238E27FC236}">
                <a16:creationId xmlns:a16="http://schemas.microsoft.com/office/drawing/2014/main" id="{6A4B273A-2E11-44B3-B6CB-FB62476D6AC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598A7C1-5D85-4E82-B007-F7A894B5C29B}"/>
              </a:ext>
            </a:extLst>
          </p:cNvPr>
          <p:cNvSpPr>
            <a:spLocks noGrp="1"/>
          </p:cNvSpPr>
          <p:nvPr>
            <p:ph type="sldNum" sz="quarter" idx="12"/>
          </p:nvPr>
        </p:nvSpPr>
        <p:spPr/>
        <p:txBody>
          <a:bodyPr/>
          <a:lstStyle/>
          <a:p>
            <a:fld id="{5E9F2A5F-2A68-4A71-ABFE-2F725A4F7EAF}" type="slidenum">
              <a:rPr lang="en-US" smtClean="0"/>
              <a:t>‹#›</a:t>
            </a:fld>
            <a:endParaRPr lang="en-US" dirty="0"/>
          </a:p>
        </p:txBody>
      </p:sp>
    </p:spTree>
    <p:extLst>
      <p:ext uri="{BB962C8B-B14F-4D97-AF65-F5344CB8AC3E}">
        <p14:creationId xmlns:p14="http://schemas.microsoft.com/office/powerpoint/2010/main" val="776187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C62524-2447-4190-8FC2-AA0ED6951506}"/>
              </a:ext>
            </a:extLst>
          </p:cNvPr>
          <p:cNvSpPr>
            <a:spLocks noGrp="1"/>
          </p:cNvSpPr>
          <p:nvPr>
            <p:ph type="dt" sz="half" idx="10"/>
          </p:nvPr>
        </p:nvSpPr>
        <p:spPr/>
        <p:txBody>
          <a:bodyPr/>
          <a:lstStyle/>
          <a:p>
            <a:fld id="{2469F71D-A8FE-4080-8539-59F8B8058068}" type="datetimeFigureOut">
              <a:rPr lang="en-US" smtClean="0"/>
              <a:t>8/13/2026</a:t>
            </a:fld>
            <a:endParaRPr lang="en-US" dirty="0"/>
          </a:p>
        </p:txBody>
      </p:sp>
      <p:sp>
        <p:nvSpPr>
          <p:cNvPr id="3" name="Footer Placeholder 2">
            <a:extLst>
              <a:ext uri="{FF2B5EF4-FFF2-40B4-BE49-F238E27FC236}">
                <a16:creationId xmlns:a16="http://schemas.microsoft.com/office/drawing/2014/main" id="{F367A3A6-C14F-4ADE-97EC-84D3388C58D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88D83B7-04FF-47B0-A9E8-D461AEBEB5A7}"/>
              </a:ext>
            </a:extLst>
          </p:cNvPr>
          <p:cNvSpPr>
            <a:spLocks noGrp="1"/>
          </p:cNvSpPr>
          <p:nvPr>
            <p:ph type="sldNum" sz="quarter" idx="12"/>
          </p:nvPr>
        </p:nvSpPr>
        <p:spPr/>
        <p:txBody>
          <a:bodyPr/>
          <a:lstStyle/>
          <a:p>
            <a:fld id="{5E9F2A5F-2A68-4A71-ABFE-2F725A4F7EAF}" type="slidenum">
              <a:rPr lang="en-US" smtClean="0"/>
              <a:t>‹#›</a:t>
            </a:fld>
            <a:endParaRPr lang="en-US" dirty="0"/>
          </a:p>
        </p:txBody>
      </p:sp>
    </p:spTree>
    <p:extLst>
      <p:ext uri="{BB962C8B-B14F-4D97-AF65-F5344CB8AC3E}">
        <p14:creationId xmlns:p14="http://schemas.microsoft.com/office/powerpoint/2010/main" val="1689162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9A9AC-5B27-4A16-9F7F-7B8ED9844B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62FCA5-F5F8-4DAE-90B2-16276BE50B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6FC5128-C9F5-4190-84C9-226573A818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691DDB-C386-4DBD-A141-124D92228D03}"/>
              </a:ext>
            </a:extLst>
          </p:cNvPr>
          <p:cNvSpPr>
            <a:spLocks noGrp="1"/>
          </p:cNvSpPr>
          <p:nvPr>
            <p:ph type="dt" sz="half" idx="10"/>
          </p:nvPr>
        </p:nvSpPr>
        <p:spPr/>
        <p:txBody>
          <a:bodyPr/>
          <a:lstStyle/>
          <a:p>
            <a:fld id="{2469F71D-A8FE-4080-8539-59F8B8058068}" type="datetimeFigureOut">
              <a:rPr lang="en-US" smtClean="0"/>
              <a:t>8/13/2026</a:t>
            </a:fld>
            <a:endParaRPr lang="en-US" dirty="0"/>
          </a:p>
        </p:txBody>
      </p:sp>
      <p:sp>
        <p:nvSpPr>
          <p:cNvPr id="6" name="Footer Placeholder 5">
            <a:extLst>
              <a:ext uri="{FF2B5EF4-FFF2-40B4-BE49-F238E27FC236}">
                <a16:creationId xmlns:a16="http://schemas.microsoft.com/office/drawing/2014/main" id="{C8FA19BB-0852-407E-BF52-A57AF7C8CB3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D13CF66-5913-46BC-8431-155FA5713142}"/>
              </a:ext>
            </a:extLst>
          </p:cNvPr>
          <p:cNvSpPr>
            <a:spLocks noGrp="1"/>
          </p:cNvSpPr>
          <p:nvPr>
            <p:ph type="sldNum" sz="quarter" idx="12"/>
          </p:nvPr>
        </p:nvSpPr>
        <p:spPr/>
        <p:txBody>
          <a:bodyPr/>
          <a:lstStyle/>
          <a:p>
            <a:fld id="{5E9F2A5F-2A68-4A71-ABFE-2F725A4F7EAF}" type="slidenum">
              <a:rPr lang="en-US" smtClean="0"/>
              <a:t>‹#›</a:t>
            </a:fld>
            <a:endParaRPr lang="en-US" dirty="0"/>
          </a:p>
        </p:txBody>
      </p:sp>
    </p:spTree>
    <p:extLst>
      <p:ext uri="{BB962C8B-B14F-4D97-AF65-F5344CB8AC3E}">
        <p14:creationId xmlns:p14="http://schemas.microsoft.com/office/powerpoint/2010/main" val="369206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88267-8873-4063-8E22-ADC549A2A2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3EA433D-CBDB-463F-928D-4C1FAA2532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2E8EE22-6660-476D-9102-B17E93435B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E2FC49-D55D-4E03-8205-623C60A6080D}"/>
              </a:ext>
            </a:extLst>
          </p:cNvPr>
          <p:cNvSpPr>
            <a:spLocks noGrp="1"/>
          </p:cNvSpPr>
          <p:nvPr>
            <p:ph type="dt" sz="half" idx="10"/>
          </p:nvPr>
        </p:nvSpPr>
        <p:spPr/>
        <p:txBody>
          <a:bodyPr/>
          <a:lstStyle/>
          <a:p>
            <a:fld id="{2469F71D-A8FE-4080-8539-59F8B8058068}" type="datetimeFigureOut">
              <a:rPr lang="en-US" smtClean="0"/>
              <a:t>8/13/2026</a:t>
            </a:fld>
            <a:endParaRPr lang="en-US" dirty="0"/>
          </a:p>
        </p:txBody>
      </p:sp>
      <p:sp>
        <p:nvSpPr>
          <p:cNvPr id="6" name="Footer Placeholder 5">
            <a:extLst>
              <a:ext uri="{FF2B5EF4-FFF2-40B4-BE49-F238E27FC236}">
                <a16:creationId xmlns:a16="http://schemas.microsoft.com/office/drawing/2014/main" id="{C4BDD82E-3D06-4CFD-833D-B96CABB7EF1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2841DA4-AFC0-4792-BC37-AE6E1E55F1C2}"/>
              </a:ext>
            </a:extLst>
          </p:cNvPr>
          <p:cNvSpPr>
            <a:spLocks noGrp="1"/>
          </p:cNvSpPr>
          <p:nvPr>
            <p:ph type="sldNum" sz="quarter" idx="12"/>
          </p:nvPr>
        </p:nvSpPr>
        <p:spPr/>
        <p:txBody>
          <a:bodyPr/>
          <a:lstStyle/>
          <a:p>
            <a:fld id="{5E9F2A5F-2A68-4A71-ABFE-2F725A4F7EAF}" type="slidenum">
              <a:rPr lang="en-US" smtClean="0"/>
              <a:t>‹#›</a:t>
            </a:fld>
            <a:endParaRPr lang="en-US" dirty="0"/>
          </a:p>
        </p:txBody>
      </p:sp>
    </p:spTree>
    <p:extLst>
      <p:ext uri="{BB962C8B-B14F-4D97-AF65-F5344CB8AC3E}">
        <p14:creationId xmlns:p14="http://schemas.microsoft.com/office/powerpoint/2010/main" val="2664289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08EB81-996E-4EC1-9B42-47A7AAB5ED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4E31232-4E44-46E9-8F30-1C7ACC40CB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E0F0D4-B271-4ED8-A2ED-8621FEAF68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69F71D-A8FE-4080-8539-59F8B8058068}" type="datetimeFigureOut">
              <a:rPr lang="en-US" smtClean="0"/>
              <a:t>8/13/2026</a:t>
            </a:fld>
            <a:endParaRPr lang="en-US" dirty="0"/>
          </a:p>
        </p:txBody>
      </p:sp>
      <p:sp>
        <p:nvSpPr>
          <p:cNvPr id="5" name="Footer Placeholder 4">
            <a:extLst>
              <a:ext uri="{FF2B5EF4-FFF2-40B4-BE49-F238E27FC236}">
                <a16:creationId xmlns:a16="http://schemas.microsoft.com/office/drawing/2014/main" id="{0B6B4E6E-3C9E-4CFB-84B5-34BF1FBBD7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9E615D0-D2C3-495B-8C69-EA02B7B46D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9F2A5F-2A68-4A71-ABFE-2F725A4F7EAF}" type="slidenum">
              <a:rPr lang="en-US" smtClean="0"/>
              <a:t>‹#›</a:t>
            </a:fld>
            <a:endParaRPr lang="en-US" dirty="0"/>
          </a:p>
        </p:txBody>
      </p:sp>
    </p:spTree>
    <p:extLst>
      <p:ext uri="{BB962C8B-B14F-4D97-AF65-F5344CB8AC3E}">
        <p14:creationId xmlns:p14="http://schemas.microsoft.com/office/powerpoint/2010/main" val="2308297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7929" y="530351"/>
            <a:ext cx="9667726" cy="713232"/>
          </a:xfrm>
          <a:prstGeom prst="rect">
            <a:avLst/>
          </a:prstGeom>
        </p:spPr>
        <p:txBody>
          <a:bodyPr vert="horz" lIns="0" tIns="0" rIns="0" bIns="0" rtlCol="0" anchor="t" anchorCtr="0">
            <a:noAutofit/>
          </a:bodyPr>
          <a:lstStyle/>
          <a:p>
            <a:r>
              <a:rPr lang="en-US" dirty="0"/>
              <a:t>Click to edit master title</a:t>
            </a:r>
          </a:p>
        </p:txBody>
      </p:sp>
      <p:sp>
        <p:nvSpPr>
          <p:cNvPr id="3" name="Text Placeholder 2"/>
          <p:cNvSpPr>
            <a:spLocks noGrp="1"/>
          </p:cNvSpPr>
          <p:nvPr>
            <p:ph type="body" idx="1"/>
          </p:nvPr>
        </p:nvSpPr>
        <p:spPr bwMode="gray">
          <a:xfrm>
            <a:off x="557929" y="1767532"/>
            <a:ext cx="11048829" cy="3977640"/>
          </a:xfrm>
          <a:prstGeom prst="rect">
            <a:avLst/>
          </a:prstGeom>
        </p:spPr>
        <p:txBody>
          <a:bodyPr vert="horz" lIns="0" tIns="0" rIns="0" bIns="0" rtlCol="0">
            <a:noAutofit/>
          </a:bodyPr>
          <a:lstStyle/>
          <a:p>
            <a:pPr lvl="0"/>
            <a:r>
              <a:rPr lang="en-US" dirty="0"/>
              <a:t>Click to edit Master text styles</a:t>
            </a:r>
          </a:p>
          <a:p>
            <a:pPr lvl="1"/>
            <a:r>
              <a:rPr lang="en-US" dirty="0"/>
              <a:t>First-level bullet</a:t>
            </a:r>
          </a:p>
          <a:p>
            <a:pPr lvl="2"/>
            <a:r>
              <a:rPr lang="en-US" dirty="0"/>
              <a:t>Second-level bullet</a:t>
            </a:r>
          </a:p>
          <a:p>
            <a:pPr lvl="3"/>
            <a:r>
              <a:rPr lang="en-US" dirty="0"/>
              <a:t>Third-level bullet</a:t>
            </a:r>
          </a:p>
          <a:p>
            <a:pPr lvl="4"/>
            <a:r>
              <a:rPr lang="en-US" dirty="0"/>
              <a:t>Fourth-level bullet</a:t>
            </a:r>
          </a:p>
          <a:p>
            <a:pPr lvl="5"/>
            <a:r>
              <a:rPr lang="en-US" dirty="0"/>
              <a:t>Fifth-level bullet</a:t>
            </a:r>
          </a:p>
          <a:p>
            <a:pPr lvl="6"/>
            <a:r>
              <a:rPr lang="en-US" dirty="0"/>
              <a:t>Sixth-level bullet</a:t>
            </a:r>
          </a:p>
          <a:p>
            <a:pPr lvl="7"/>
            <a:r>
              <a:rPr lang="en-US" dirty="0"/>
              <a:t>Seventh-level bullet</a:t>
            </a:r>
          </a:p>
          <a:p>
            <a:pPr lvl="8"/>
            <a:r>
              <a:rPr lang="en-US" dirty="0"/>
              <a:t>Eighth-level bullet</a:t>
            </a:r>
          </a:p>
        </p:txBody>
      </p:sp>
      <p:sp>
        <p:nvSpPr>
          <p:cNvPr id="20" name="Content Placeholder 8"/>
          <p:cNvSpPr txBox="1">
            <a:spLocks/>
          </p:cNvSpPr>
          <p:nvPr/>
        </p:nvSpPr>
        <p:spPr>
          <a:xfrm>
            <a:off x="557930" y="6367487"/>
            <a:ext cx="352459" cy="228600"/>
          </a:xfrm>
          <a:prstGeom prst="rect">
            <a:avLst/>
          </a:prstGeom>
        </p:spPr>
        <p:txBody>
          <a:bodyPr lIns="0" rIns="0" anchor="ctr"/>
          <a:lstStyle>
            <a:lvl1pPr marL="0" indent="0" algn="l" defTabSz="914400" rtl="0" eaLnBrk="1" latinLnBrk="0" hangingPunct="1">
              <a:spcBef>
                <a:spcPts val="600"/>
              </a:spcBef>
              <a:spcAft>
                <a:spcPts val="0"/>
              </a:spcAft>
              <a:buClrTx/>
              <a:buFontTx/>
              <a:buNone/>
              <a:tabLst>
                <a:tab pos="1201738" algn="l"/>
              </a:tabLst>
              <a:defRPr sz="800" b="0" i="0" kern="1200">
                <a:solidFill>
                  <a:schemeClr val="tx2"/>
                </a:solidFill>
                <a:latin typeface="Open Sans"/>
                <a:ea typeface="+mn-ea"/>
                <a:cs typeface="Open Sans"/>
              </a:defRPr>
            </a:lvl1pPr>
            <a:lvl2pPr marL="200025"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2pPr>
            <a:lvl3pPr marL="398463" indent="-200025"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3pPr>
            <a:lvl4pPr marL="622300"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4pPr>
            <a:lvl5pPr marL="806450" indent="-182563"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fld id="{38743595-4496-5147-A886-7D133864DF76}" type="slidenum">
              <a:rPr lang="en-US" sz="1000" b="1" smtClean="0">
                <a:solidFill>
                  <a:schemeClr val="tx2"/>
                </a:solidFill>
                <a:latin typeface="CVS Health Sans" panose="020B0504020202020204" pitchFamily="34" charset="0"/>
                <a:ea typeface="Open Sans" panose="020B0606030504020204" pitchFamily="34" charset="0"/>
                <a:cs typeface="Arial" panose="020B0604020202020204" pitchFamily="34" charset="0"/>
              </a:rPr>
              <a:pPr algn="l"/>
              <a:t>‹#›</a:t>
            </a:fld>
            <a:endParaRPr lang="en-US" sz="1000" b="1" dirty="0">
              <a:solidFill>
                <a:schemeClr val="tx2"/>
              </a:solidFill>
              <a:latin typeface="CVS Health Sans" panose="020B0504020202020204" pitchFamily="34" charset="0"/>
              <a:ea typeface="Open Sans" panose="020B0606030504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FBCBB096-DC00-EF4B-935B-678AA28EAF46}"/>
              </a:ext>
            </a:extLst>
          </p:cNvPr>
          <p:cNvPicPr>
            <a:picLocks noChangeAspect="1"/>
          </p:cNvPicPr>
          <p:nvPr/>
        </p:nvPicPr>
        <p:blipFill>
          <a:blip r:embed="rId43"/>
          <a:stretch>
            <a:fillRect/>
          </a:stretch>
        </p:blipFill>
        <p:spPr>
          <a:xfrm>
            <a:off x="10323153" y="6203384"/>
            <a:ext cx="1298786" cy="349816"/>
          </a:xfrm>
          <a:prstGeom prst="rect">
            <a:avLst/>
          </a:prstGeom>
        </p:spPr>
      </p:pic>
      <p:sp>
        <p:nvSpPr>
          <p:cNvPr id="8" name="TextBox 7">
            <a:extLst>
              <a:ext uri="{FF2B5EF4-FFF2-40B4-BE49-F238E27FC236}">
                <a16:creationId xmlns:a16="http://schemas.microsoft.com/office/drawing/2014/main" id="{C83163AD-1FC0-49BB-A957-A1F2377946A3}"/>
              </a:ext>
            </a:extLst>
          </p:cNvPr>
          <p:cNvSpPr txBox="1"/>
          <p:nvPr userDrawn="1"/>
        </p:nvSpPr>
        <p:spPr>
          <a:xfrm>
            <a:off x="859758" y="6302472"/>
            <a:ext cx="8527011" cy="246221"/>
          </a:xfrm>
          <a:prstGeom prst="rect">
            <a:avLst/>
          </a:prstGeom>
          <a:noFill/>
        </p:spPr>
        <p:txBody>
          <a:bodyPr wrap="square" lIns="0" tIns="0" rIns="0" bIns="0" rtlCol="0" anchor="b">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tx2"/>
                </a:solidFill>
                <a:latin typeface="CVS Health Sans" panose="020B0504020202020204" pitchFamily="34" charset="0"/>
              </a:rPr>
              <a:t>©2025 CVS Health and/or one of its affiliates: Confidential &amp; </a:t>
            </a:r>
            <a:r>
              <a:rPr lang="en-US" sz="800" kern="1200" dirty="0">
                <a:solidFill>
                  <a:schemeClr val="tx2"/>
                </a:solidFill>
                <a:latin typeface="CVS Health Sans" panose="020B0504020202020204" pitchFamily="34" charset="0"/>
                <a:ea typeface="+mn-ea"/>
                <a:cs typeface="+mn-cs"/>
              </a:rPr>
              <a:t>Proprietary. This is provided for informational and reference purposes only and is based on cited sources as existing at the time of review. It does not constitute medical, legal, or regulatory advice and is not a substitute for individualized assessment and treatment by an appropriate medical provider.</a:t>
            </a:r>
          </a:p>
        </p:txBody>
      </p:sp>
    </p:spTree>
    <p:extLst>
      <p:ext uri="{BB962C8B-B14F-4D97-AF65-F5344CB8AC3E}">
        <p14:creationId xmlns:p14="http://schemas.microsoft.com/office/powerpoint/2010/main" val="228148955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 id="2147483699" r:id="rId38"/>
    <p:sldLayoutId id="2147483700" r:id="rId39"/>
    <p:sldLayoutId id="2147483701" r:id="rId40"/>
    <p:sldLayoutId id="2147483702" r:id="rId41"/>
  </p:sldLayoutIdLst>
  <p:hf hdr="0" dt="0"/>
  <p:txStyles>
    <p:titleStyle>
      <a:lvl1pPr algn="l" defTabSz="457200" rtl="0" eaLnBrk="1" latinLnBrk="0" hangingPunct="1">
        <a:lnSpc>
          <a:spcPct val="90000"/>
        </a:lnSpc>
        <a:spcBef>
          <a:spcPct val="0"/>
        </a:spcBef>
        <a:buNone/>
        <a:defRPr sz="2600" b="1" kern="1200">
          <a:solidFill>
            <a:schemeClr val="tx2"/>
          </a:solidFill>
          <a:latin typeface="CVS Health Sans" panose="020B0504020202020204" pitchFamily="34" charset="0"/>
          <a:ea typeface="+mj-ea"/>
          <a:cs typeface="+mj-cs"/>
        </a:defRPr>
      </a:lvl1pPr>
    </p:titleStyle>
    <p:bodyStyle>
      <a:lvl1pPr marL="0" indent="0" algn="l" defTabSz="457200" rtl="0" eaLnBrk="1" latinLnBrk="0" hangingPunct="1">
        <a:spcBef>
          <a:spcPts val="1800"/>
        </a:spcBef>
        <a:buClrTx/>
        <a:buFont typeface="Arial"/>
        <a:buNone/>
        <a:defRPr sz="1400" b="0" kern="1200">
          <a:solidFill>
            <a:schemeClr val="tx2"/>
          </a:solidFill>
          <a:latin typeface="CVS Health Sans" panose="020B0504020202020204" pitchFamily="34" charset="0"/>
          <a:ea typeface="+mn-ea"/>
          <a:cs typeface="+mn-cs"/>
        </a:defRPr>
      </a:lvl1pPr>
      <a:lvl2pPr marL="171450" indent="-171450" algn="l" defTabSz="457200" rtl="0" eaLnBrk="1" latinLnBrk="0" hangingPunct="1">
        <a:spcBef>
          <a:spcPts val="1200"/>
        </a:spcBef>
        <a:buClrTx/>
        <a:buFont typeface="Arial"/>
        <a:buChar char="•"/>
        <a:defRPr sz="1400" kern="1200">
          <a:solidFill>
            <a:schemeClr val="tx2"/>
          </a:solidFill>
          <a:latin typeface="CVS Health Sans" panose="020B0504020202020204" pitchFamily="34" charset="0"/>
          <a:ea typeface="+mn-ea"/>
          <a:cs typeface="+mn-cs"/>
        </a:defRPr>
      </a:lvl2pPr>
      <a:lvl3pPr marL="342900" indent="-171450" algn="l" defTabSz="457200" rtl="0" eaLnBrk="1" latinLnBrk="0" hangingPunct="1">
        <a:spcBef>
          <a:spcPts val="600"/>
        </a:spcBef>
        <a:buClrTx/>
        <a:buFont typeface="Lucida Grande"/>
        <a:buChar char="–"/>
        <a:defRPr sz="1400" kern="1200" baseline="0">
          <a:solidFill>
            <a:schemeClr val="tx2"/>
          </a:solidFill>
          <a:latin typeface="CVS Health Sans" panose="020B0504020202020204" pitchFamily="34" charset="0"/>
          <a:ea typeface="+mn-ea"/>
          <a:cs typeface="+mn-cs"/>
        </a:defRPr>
      </a:lvl3pPr>
      <a:lvl4pPr marL="514350" indent="-171450" algn="l" defTabSz="457200" rtl="0" eaLnBrk="1" latinLnBrk="0" hangingPunct="1">
        <a:spcBef>
          <a:spcPts val="600"/>
        </a:spcBef>
        <a:buClrTx/>
        <a:buFont typeface="Arial"/>
        <a:buChar char="•"/>
        <a:defRPr sz="1400" kern="1200">
          <a:solidFill>
            <a:schemeClr val="tx2"/>
          </a:solidFill>
          <a:latin typeface="CVS Health Sans" panose="020B0504020202020204" pitchFamily="34" charset="0"/>
          <a:ea typeface="+mn-ea"/>
          <a:cs typeface="+mn-cs"/>
        </a:defRPr>
      </a:lvl4pPr>
      <a:lvl5pPr marL="685800" indent="-171450" algn="l" defTabSz="457200" rtl="0" eaLnBrk="1" latinLnBrk="0" hangingPunct="1">
        <a:spcBef>
          <a:spcPts val="600"/>
        </a:spcBef>
        <a:buClrTx/>
        <a:buFont typeface="Arial" panose="020B0604020202020204" pitchFamily="34" charset="0"/>
        <a:buChar char="–"/>
        <a:defRPr sz="1400" kern="1200" baseline="0">
          <a:solidFill>
            <a:schemeClr val="tx2"/>
          </a:solidFill>
          <a:latin typeface="CVS Health Sans" panose="020B0504020202020204" pitchFamily="34" charset="0"/>
          <a:ea typeface="+mn-ea"/>
          <a:cs typeface="+mn-cs"/>
        </a:defRPr>
      </a:lvl5pPr>
      <a:lvl6pPr marL="857250" indent="-171450" algn="l" defTabSz="457200" rtl="0" eaLnBrk="1" latinLnBrk="0" hangingPunct="1">
        <a:spcBef>
          <a:spcPts val="600"/>
        </a:spcBef>
        <a:buClrTx/>
        <a:buFont typeface="Arial" panose="020B0604020202020204" pitchFamily="34" charset="0"/>
        <a:buChar char="•"/>
        <a:defRPr sz="1400" kern="1200">
          <a:solidFill>
            <a:schemeClr val="tx2"/>
          </a:solidFill>
          <a:latin typeface="CVS Health Sans" panose="020B0504020202020204" pitchFamily="34" charset="0"/>
          <a:ea typeface="+mn-ea"/>
          <a:cs typeface="+mn-cs"/>
        </a:defRPr>
      </a:lvl6pPr>
      <a:lvl7pPr marL="1028700" indent="-165100" algn="l" defTabSz="457200" rtl="0" eaLnBrk="1" latinLnBrk="0" hangingPunct="1">
        <a:spcBef>
          <a:spcPts val="600"/>
        </a:spcBef>
        <a:buClrTx/>
        <a:buFont typeface="Arial" panose="020B0604020202020204" pitchFamily="34" charset="0"/>
        <a:buChar char="–"/>
        <a:defRPr sz="1400" kern="1200">
          <a:solidFill>
            <a:schemeClr val="tx2"/>
          </a:solidFill>
          <a:latin typeface="CVS Health Sans" panose="020B0504020202020204" pitchFamily="34" charset="0"/>
          <a:ea typeface="+mn-ea"/>
          <a:cs typeface="+mn-cs"/>
        </a:defRPr>
      </a:lvl7pPr>
      <a:lvl8pPr marL="1206500" indent="-177800" algn="l" defTabSz="457200" rtl="0" eaLnBrk="1" latinLnBrk="0" hangingPunct="1">
        <a:spcBef>
          <a:spcPts val="600"/>
        </a:spcBef>
        <a:buClrTx/>
        <a:buFont typeface="Arial"/>
        <a:buChar char="•"/>
        <a:defRPr sz="1400" kern="1200">
          <a:solidFill>
            <a:schemeClr val="tx2"/>
          </a:solidFill>
          <a:latin typeface="CVS Health Sans" panose="020B0504020202020204" pitchFamily="34" charset="0"/>
          <a:ea typeface="+mn-ea"/>
          <a:cs typeface="+mn-cs"/>
        </a:defRPr>
      </a:lvl8pPr>
      <a:lvl9pPr marL="1371600" indent="-165100" algn="l" defTabSz="457200" rtl="0" eaLnBrk="1" latinLnBrk="0" hangingPunct="1">
        <a:spcBef>
          <a:spcPts val="600"/>
        </a:spcBef>
        <a:buClrTx/>
        <a:buFont typeface="Arial" panose="020B0604020202020204" pitchFamily="34" charset="0"/>
        <a:buChar char="–"/>
        <a:defRPr sz="1400" kern="1200">
          <a:solidFill>
            <a:schemeClr val="tx2"/>
          </a:solidFill>
          <a:latin typeface="CVS Health Sans" panose="020B0504020202020204" pitchFamily="34" charset="0"/>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04">
          <p15:clr>
            <a:srgbClr val="F26B43"/>
          </p15:clr>
        </p15:guide>
        <p15:guide id="2" pos="362">
          <p15:clr>
            <a:srgbClr val="F26B43"/>
          </p15:clr>
        </p15:guide>
        <p15:guide id="3" pos="7319">
          <p15:clr>
            <a:srgbClr val="F26B43"/>
          </p15:clr>
        </p15:guide>
        <p15:guide id="4" orient="horz" pos="360">
          <p15:clr>
            <a:srgbClr val="F26B43"/>
          </p15:clr>
        </p15:guide>
        <p15:guide id="5" orient="horz" pos="3622">
          <p15:clr>
            <a:srgbClr val="F26B43"/>
          </p15:clr>
        </p15:guide>
        <p15:guide id="6" orient="horz" pos="411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4.emf"/><Relationship Id="rId7" Type="http://schemas.openxmlformats.org/officeDocument/2006/relationships/image" Target="../media/image18.svg"/><Relationship Id="rId2" Type="http://schemas.openxmlformats.org/officeDocument/2006/relationships/notesSlide" Target="../notesSlides/notesSlide14.xml"/><Relationship Id="rId1" Type="http://schemas.openxmlformats.org/officeDocument/2006/relationships/slideLayout" Target="../slideLayouts/slideLayout42.xml"/><Relationship Id="rId6" Type="http://schemas.openxmlformats.org/officeDocument/2006/relationships/image" Target="../media/image17.png"/><Relationship Id="rId5" Type="http://schemas.openxmlformats.org/officeDocument/2006/relationships/image" Target="../media/image16.emf"/><Relationship Id="rId10" Type="http://schemas.openxmlformats.org/officeDocument/2006/relationships/image" Target="../media/image19.emf"/><Relationship Id="rId4" Type="http://schemas.openxmlformats.org/officeDocument/2006/relationships/image" Target="../media/image15.emf"/><Relationship Id="rId9" Type="http://schemas.openxmlformats.org/officeDocument/2006/relationships/image" Target="../media/image9.sv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6.xml"/><Relationship Id="rId1" Type="http://schemas.openxmlformats.org/officeDocument/2006/relationships/slideLayout" Target="../slideLayouts/slideLayout42.xml"/><Relationship Id="rId5" Type="http://schemas.openxmlformats.org/officeDocument/2006/relationships/image" Target="../media/image7.emf"/><Relationship Id="rId4" Type="http://schemas.openxmlformats.org/officeDocument/2006/relationships/image" Target="../media/image22.emf"/></Relationships>
</file>

<file path=ppt/slides/_rels/slide17.xml.rels><?xml version="1.0" encoding="UTF-8" standalone="yes"?>
<Relationships xmlns="http://schemas.openxmlformats.org/package/2006/relationships"><Relationship Id="rId3" Type="http://schemas.openxmlformats.org/officeDocument/2006/relationships/hyperlink" Target="https://www.cdc.gov/healthy-aging/about/depression-aging.html#:~:text=Older%20adults%20often%20face%20health,from%20the%20symptoms%20of%20depression" TargetMode="External"/><Relationship Id="rId2" Type="http://schemas.openxmlformats.org/officeDocument/2006/relationships/notesSlide" Target="../notesSlides/notesSlide17.xml"/><Relationship Id="rId1" Type="http://schemas.openxmlformats.org/officeDocument/2006/relationships/slideLayout" Target="../slideLayouts/slideLayout35.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hyperlink" Target="https://mhanational.org/conditions/depression/"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cdc.gov/healthy-aging/about/depression-aging.html#:~:text=Older%20adults%20often%20face%20health,from%20the%20symptoms%20of%20depression"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hyperlink" Target="https://www.nimh.nih.gov/health/topics/depression" TargetMode="External"/><Relationship Id="rId4" Type="http://schemas.openxmlformats.org/officeDocument/2006/relationships/diagramLayout" Target="../diagrams/layout2.xml"/><Relationship Id="rId9" Type="http://schemas.openxmlformats.org/officeDocument/2006/relationships/hyperlink" Target="https://mhanational.org/conditions/depression/"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51.xml"/><Relationship Id="rId4" Type="http://schemas.openxmlformats.org/officeDocument/2006/relationships/hyperlink" Target="https://www.mhanational.org/depression-older-adults-more-facts#2"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apa.org/depression-guideline/patient-health-questionnaire.pdf" TargetMode="External"/><Relationship Id="rId2" Type="http://schemas.openxmlformats.org/officeDocument/2006/relationships/notesSlide" Target="../notesSlides/notesSlide21.xml"/><Relationship Id="rId1" Type="http://schemas.openxmlformats.org/officeDocument/2006/relationships/slideLayout" Target="../slideLayouts/slideLayout33.xml"/><Relationship Id="rId5" Type="http://schemas.openxmlformats.org/officeDocument/2006/relationships/image" Target="../media/image1.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hyperlink" Target="https://integrationacademy.ahrq.gov/sites/default/files/2020-07/Update_Geriatric_Depression_Scale-15.pdf" TargetMode="External"/><Relationship Id="rId2" Type="http://schemas.openxmlformats.org/officeDocument/2006/relationships/notesSlide" Target="../notesSlides/notesSlide22.xml"/><Relationship Id="rId1" Type="http://schemas.openxmlformats.org/officeDocument/2006/relationships/slideLayout" Target="../slideLayouts/slideLayout35.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hyperlink" Target="https://www.mhanational.org/depression-older-adults-more-facts#2" TargetMode="External"/><Relationship Id="rId2" Type="http://schemas.openxmlformats.org/officeDocument/2006/relationships/notesSlide" Target="../notesSlides/notesSlide24.xml"/><Relationship Id="rId1" Type="http://schemas.openxmlformats.org/officeDocument/2006/relationships/slideLayout" Target="../slideLayouts/slideLayout28.xml"/><Relationship Id="rId4" Type="http://schemas.openxmlformats.org/officeDocument/2006/relationships/hyperlink" Target="https://www.nimh.nih.gov/health/topics/depression"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7.xml"/><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9.xml"/><Relationship Id="rId1" Type="http://schemas.openxmlformats.org/officeDocument/2006/relationships/slideLayout" Target="../slideLayouts/slideLayout42.xml"/><Relationship Id="rId4" Type="http://schemas.openxmlformats.org/officeDocument/2006/relationships/image" Target="../media/image31.emf"/></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42.xml"/><Relationship Id="rId5" Type="http://schemas.openxmlformats.org/officeDocument/2006/relationships/image" Target="../media/image7.emf"/><Relationship Id="rId4" Type="http://schemas.openxmlformats.org/officeDocument/2006/relationships/image" Target="../media/image6.emf"/></Relationships>
</file>

<file path=ppt/slides/_rels/slide30.xml.rels><?xml version="1.0" encoding="UTF-8" standalone="yes"?>
<Relationships xmlns="http://schemas.openxmlformats.org/package/2006/relationships"><Relationship Id="rId3" Type="http://schemas.openxmlformats.org/officeDocument/2006/relationships/hyperlink" Target="https://dailymed.nlm.nih.gov/" TargetMode="External"/><Relationship Id="rId2" Type="http://schemas.openxmlformats.org/officeDocument/2006/relationships/notesSlide" Target="../notesSlides/notesSlide30.xml"/><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3" Type="http://schemas.openxmlformats.org/officeDocument/2006/relationships/hyperlink" Target="https://dailymed.nlm.nih.gov/" TargetMode="External"/><Relationship Id="rId2" Type="http://schemas.openxmlformats.org/officeDocument/2006/relationships/notesSlide" Target="../notesSlides/notesSlide31.xml"/><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3" Type="http://schemas.openxmlformats.org/officeDocument/2006/relationships/hyperlink" Target="https://dailymed.nlm.nih.gov/" TargetMode="External"/><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hyperlink" Target="https://dailymed.nlm.nih.gov/" TargetMode="External"/><Relationship Id="rId2" Type="http://schemas.openxmlformats.org/officeDocument/2006/relationships/notesSlide" Target="../notesSlides/notesSlide33.xml"/><Relationship Id="rId1" Type="http://schemas.openxmlformats.org/officeDocument/2006/relationships/slideLayout" Target="../slideLayouts/slideLayout52.xml"/></Relationships>
</file>

<file path=ppt/slides/_rels/slide3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34.xml"/><Relationship Id="rId1" Type="http://schemas.openxmlformats.org/officeDocument/2006/relationships/slideLayout" Target="../slideLayouts/slideLayout27.xml"/><Relationship Id="rId6" Type="http://schemas.openxmlformats.org/officeDocument/2006/relationships/image" Target="../media/image5.emf"/><Relationship Id="rId5" Type="http://schemas.openxmlformats.org/officeDocument/2006/relationships/image" Target="../media/image34.emf"/><Relationship Id="rId4" Type="http://schemas.openxmlformats.org/officeDocument/2006/relationships/image" Target="../media/image33.e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diagramColors" Target="../diagrams/colors1.xml"/><Relationship Id="rId11" Type="http://schemas.openxmlformats.org/officeDocument/2006/relationships/image" Target="../media/image11.png"/><Relationship Id="rId5" Type="http://schemas.openxmlformats.org/officeDocument/2006/relationships/diagramQuickStyle" Target="../diagrams/quickStyle1.xml"/><Relationship Id="rId10" Type="http://schemas.openxmlformats.org/officeDocument/2006/relationships/image" Target="../media/image10.png"/><Relationship Id="rId4" Type="http://schemas.openxmlformats.org/officeDocument/2006/relationships/diagramLayout" Target="../diagrams/layout1.xml"/><Relationship Id="rId9" Type="http://schemas.openxmlformats.org/officeDocument/2006/relationships/image" Target="../media/image9.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4294967295"/>
          </p:nvPr>
        </p:nvPicPr>
        <p:blipFill>
          <a:blip r:embed="rId3" cstate="print">
            <a:extLst>
              <a:ext uri="{28A0092B-C50C-407E-A947-70E740481C1C}">
                <a14:useLocalDpi xmlns:a14="http://schemas.microsoft.com/office/drawing/2010/main"/>
              </a:ext>
            </a:extLst>
          </a:blip>
          <a:srcRect/>
          <a:stretch>
            <a:fillRect/>
          </a:stretch>
        </p:blipFill>
        <p:spPr>
          <a:xfrm flipH="1">
            <a:off x="-1587" y="0"/>
            <a:ext cx="12192000" cy="6858000"/>
          </a:xfrm>
        </p:spPr>
      </p:pic>
      <p:sp>
        <p:nvSpPr>
          <p:cNvPr id="2" name="Rectangle 1">
            <a:extLst>
              <a:ext uri="{FF2B5EF4-FFF2-40B4-BE49-F238E27FC236}">
                <a16:creationId xmlns:a16="http://schemas.microsoft.com/office/drawing/2014/main" id="{5A9630A5-8CF8-2C47-B730-36B5E4CE862D}"/>
              </a:ext>
            </a:extLst>
          </p:cNvPr>
          <p:cNvSpPr/>
          <p:nvPr/>
        </p:nvSpPr>
        <p:spPr bwMode="gray">
          <a:xfrm>
            <a:off x="1589" y="0"/>
            <a:ext cx="4905955" cy="6858000"/>
          </a:xfrm>
          <a:prstGeom prst="rect">
            <a:avLst/>
          </a:prstGeom>
          <a:gradFill flip="none" rotWithShape="1">
            <a:gsLst>
              <a:gs pos="39000">
                <a:schemeClr val="tx1">
                  <a:alpha val="27000"/>
                </a:schemeClr>
              </a:gs>
              <a:gs pos="100000">
                <a:schemeClr val="tx1">
                  <a:alpha val="0"/>
                </a:schemeClr>
              </a:gs>
            </a:gsLst>
            <a:lin ang="0" scaled="1"/>
            <a:tileRect/>
          </a:gradFill>
          <a:ln>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chemeClr val="bg1"/>
              </a:solidFill>
            </a:endParaRPr>
          </a:p>
        </p:txBody>
      </p:sp>
      <p:pic>
        <p:nvPicPr>
          <p:cNvPr id="15" name="Picture 14">
            <a:extLst>
              <a:ext uri="{FF2B5EF4-FFF2-40B4-BE49-F238E27FC236}">
                <a16:creationId xmlns:a16="http://schemas.microsoft.com/office/drawing/2014/main" id="{F011836A-8D09-2A49-AFE8-74914AA425DB}"/>
              </a:ext>
            </a:extLst>
          </p:cNvPr>
          <p:cNvPicPr>
            <a:picLocks noChangeAspect="1"/>
          </p:cNvPicPr>
          <p:nvPr/>
        </p:nvPicPr>
        <p:blipFill>
          <a:blip r:embed="rId4"/>
          <a:stretch>
            <a:fillRect/>
          </a:stretch>
        </p:blipFill>
        <p:spPr>
          <a:xfrm>
            <a:off x="576264" y="426833"/>
            <a:ext cx="2429536" cy="654543"/>
          </a:xfrm>
          <a:prstGeom prst="rect">
            <a:avLst/>
          </a:prstGeom>
        </p:spPr>
      </p:pic>
      <p:sp>
        <p:nvSpPr>
          <p:cNvPr id="16" name="Title 6">
            <a:extLst>
              <a:ext uri="{FF2B5EF4-FFF2-40B4-BE49-F238E27FC236}">
                <a16:creationId xmlns:a16="http://schemas.microsoft.com/office/drawing/2014/main" id="{F3E6F896-0014-344C-96C8-F0DC8B303E87}"/>
              </a:ext>
            </a:extLst>
          </p:cNvPr>
          <p:cNvSpPr txBox="1">
            <a:spLocks/>
          </p:cNvSpPr>
          <p:nvPr/>
        </p:nvSpPr>
        <p:spPr>
          <a:xfrm>
            <a:off x="559374" y="2130386"/>
            <a:ext cx="3346304" cy="2011680"/>
          </a:xfrm>
          <a:prstGeom prst="rect">
            <a:avLst/>
          </a:prstGeom>
          <a:noFill/>
        </p:spPr>
        <p:txBody>
          <a:bodyPr vert="horz" lIns="0" tIns="0" rIns="0" bIns="0" rtlCol="0" anchor="b" anchorCtr="0">
            <a:noAutofit/>
          </a:bodyPr>
          <a:lstStyle>
            <a:lvl1pPr algn="l" defTabSz="457200" rtl="0" eaLnBrk="1" latinLnBrk="0" hangingPunct="1">
              <a:lnSpc>
                <a:spcPct val="90000"/>
              </a:lnSpc>
              <a:spcBef>
                <a:spcPct val="0"/>
              </a:spcBef>
              <a:buNone/>
              <a:defRPr sz="3600" b="1" kern="1200">
                <a:solidFill>
                  <a:schemeClr val="tx2"/>
                </a:solidFill>
                <a:latin typeface="CVS Health Sans" panose="020B0504020202020204" pitchFamily="34" charset="0"/>
                <a:ea typeface="+mj-ea"/>
                <a:cs typeface="+mj-cs"/>
              </a:defRPr>
            </a:lvl1pPr>
          </a:lstStyle>
          <a:p>
            <a:r>
              <a:rPr lang="en-US" dirty="0">
                <a:solidFill>
                  <a:schemeClr val="bg1"/>
                </a:solidFill>
              </a:rPr>
              <a:t>Unintentional Weight Loss in Older Adults</a:t>
            </a:r>
          </a:p>
        </p:txBody>
      </p:sp>
      <p:sp>
        <p:nvSpPr>
          <p:cNvPr id="8" name="Subtitle 2">
            <a:extLst>
              <a:ext uri="{FF2B5EF4-FFF2-40B4-BE49-F238E27FC236}">
                <a16:creationId xmlns:a16="http://schemas.microsoft.com/office/drawing/2014/main" id="{DD5EB145-D4F1-488F-9EA5-834A64F33BF4}"/>
              </a:ext>
            </a:extLst>
          </p:cNvPr>
          <p:cNvSpPr txBox="1">
            <a:spLocks/>
          </p:cNvSpPr>
          <p:nvPr/>
        </p:nvSpPr>
        <p:spPr bwMode="gray">
          <a:xfrm>
            <a:off x="576264" y="4559914"/>
            <a:ext cx="3282696" cy="1262324"/>
          </a:xfrm>
          <a:prstGeom prst="rect">
            <a:avLst/>
          </a:prstGeom>
        </p:spPr>
        <p:txBody>
          <a:bodyPr vert="horz" lIns="0" tIns="0" rIns="0" bIns="0" rtlCol="0">
            <a:noAutofit/>
          </a:bodyPr>
          <a:lstStyle>
            <a:lvl1pPr marL="0" indent="0" algn="l" defTabSz="457200" rtl="0" eaLnBrk="1" latinLnBrk="0" hangingPunct="1">
              <a:spcBef>
                <a:spcPts val="1800"/>
              </a:spcBef>
              <a:buClrTx/>
              <a:buFont typeface="Arial"/>
              <a:buNone/>
              <a:defRPr sz="1600" b="1" i="0" kern="1200">
                <a:solidFill>
                  <a:schemeClr val="bg1"/>
                </a:solidFill>
                <a:latin typeface="CVS Health Sans" panose="020B0504020202020204" pitchFamily="34" charset="0"/>
                <a:ea typeface="+mn-ea"/>
                <a:cs typeface="+mn-cs"/>
              </a:defRPr>
            </a:lvl1pPr>
            <a:lvl2pPr marL="0" indent="0" algn="l" defTabSz="457200" rtl="0" eaLnBrk="1" latinLnBrk="0" hangingPunct="1">
              <a:spcBef>
                <a:spcPts val="0"/>
              </a:spcBef>
              <a:spcAft>
                <a:spcPts val="2400"/>
              </a:spcAft>
              <a:buClrTx/>
              <a:buFontTx/>
              <a:buNone/>
              <a:defRPr sz="1600" b="0" i="0" kern="1200">
                <a:solidFill>
                  <a:schemeClr val="bg1"/>
                </a:solidFill>
                <a:latin typeface="CVS Health Sans" panose="020B0504020202020204" pitchFamily="34" charset="0"/>
                <a:ea typeface="+mn-ea"/>
                <a:cs typeface="+mn-cs"/>
              </a:defRPr>
            </a:lvl2pPr>
            <a:lvl3pPr marL="0" indent="0" algn="l" defTabSz="457200" rtl="0" eaLnBrk="1" latinLnBrk="0" hangingPunct="1">
              <a:spcBef>
                <a:spcPts val="600"/>
              </a:spcBef>
              <a:buClrTx/>
              <a:buFontTx/>
              <a:buNone/>
              <a:defRPr sz="1400" b="0" i="0" kern="1200" baseline="0">
                <a:solidFill>
                  <a:schemeClr val="bg1"/>
                </a:solidFill>
                <a:latin typeface="CVS Health Sans" panose="020B0504020202020204" pitchFamily="34" charset="0"/>
                <a:ea typeface="+mn-ea"/>
                <a:cs typeface="+mn-cs"/>
              </a:defRPr>
            </a:lvl3pPr>
            <a:lvl4pPr marL="514350" indent="-171450" algn="l" defTabSz="457200" rtl="0" eaLnBrk="1" latinLnBrk="0" hangingPunct="1">
              <a:spcBef>
                <a:spcPts val="600"/>
              </a:spcBef>
              <a:buClrTx/>
              <a:buFont typeface="Arial"/>
              <a:buChar char="•"/>
              <a:defRPr sz="1400" b="0" i="0" kern="1200">
                <a:solidFill>
                  <a:schemeClr val="bg1"/>
                </a:solidFill>
                <a:latin typeface="CVS Health Sans" panose="020B0504020202020204" pitchFamily="34" charset="0"/>
                <a:ea typeface="+mn-ea"/>
                <a:cs typeface="+mn-cs"/>
              </a:defRPr>
            </a:lvl4pPr>
            <a:lvl5pPr marL="685800" indent="-171450" algn="l" defTabSz="457200" rtl="0" eaLnBrk="1" latinLnBrk="0" hangingPunct="1">
              <a:spcBef>
                <a:spcPts val="600"/>
              </a:spcBef>
              <a:buClrTx/>
              <a:buFont typeface="Arial" panose="020B0604020202020204" pitchFamily="34" charset="0"/>
              <a:buChar char="–"/>
              <a:defRPr sz="1400" b="0" i="0" kern="1200" baseline="0">
                <a:solidFill>
                  <a:schemeClr val="bg1"/>
                </a:solidFill>
                <a:latin typeface="CVS Health Sans" panose="020B0504020202020204" pitchFamily="34" charset="0"/>
                <a:ea typeface="+mn-ea"/>
                <a:cs typeface="+mn-cs"/>
              </a:defRPr>
            </a:lvl5pPr>
            <a:lvl6pPr marL="857250" indent="-171450" algn="l" defTabSz="457200" rtl="0" eaLnBrk="1" latinLnBrk="0" hangingPunct="1">
              <a:spcBef>
                <a:spcPts val="600"/>
              </a:spcBef>
              <a:buClrTx/>
              <a:buFont typeface="Arial" panose="020B0604020202020204" pitchFamily="34" charset="0"/>
              <a:buChar char="•"/>
              <a:defRPr sz="1400" b="0" i="0" kern="1200">
                <a:solidFill>
                  <a:schemeClr val="tx2"/>
                </a:solidFill>
                <a:latin typeface="CVS Health Sans" panose="020B0504020202020204" pitchFamily="34" charset="0"/>
                <a:ea typeface="+mn-ea"/>
                <a:cs typeface="+mn-cs"/>
              </a:defRPr>
            </a:lvl6pPr>
            <a:lvl7pPr marL="1028700" indent="-165100" algn="l" defTabSz="457200" rtl="0" eaLnBrk="1" latinLnBrk="0" hangingPunct="1">
              <a:spcBef>
                <a:spcPts val="600"/>
              </a:spcBef>
              <a:buClrTx/>
              <a:buFont typeface="Arial" panose="020B0604020202020204" pitchFamily="34" charset="0"/>
              <a:buChar char="–"/>
              <a:defRPr sz="1400" b="0" i="0" kern="1200">
                <a:solidFill>
                  <a:schemeClr val="tx2"/>
                </a:solidFill>
                <a:latin typeface="CVS Health Sans" panose="020B0504020202020204" pitchFamily="34" charset="0"/>
                <a:ea typeface="+mn-ea"/>
                <a:cs typeface="+mn-cs"/>
              </a:defRPr>
            </a:lvl7pPr>
            <a:lvl8pPr marL="1206500" indent="-177800" algn="l" defTabSz="457200" rtl="0" eaLnBrk="1" latinLnBrk="0" hangingPunct="1">
              <a:spcBef>
                <a:spcPts val="600"/>
              </a:spcBef>
              <a:buClrTx/>
              <a:buFont typeface="Arial"/>
              <a:buChar char="•"/>
              <a:defRPr sz="1400" b="0" i="0" kern="1200">
                <a:solidFill>
                  <a:schemeClr val="tx2"/>
                </a:solidFill>
                <a:latin typeface="CVS Health Sans" panose="020B0504020202020204" pitchFamily="34" charset="0"/>
                <a:ea typeface="+mn-ea"/>
                <a:cs typeface="+mn-cs"/>
              </a:defRPr>
            </a:lvl8pPr>
            <a:lvl9pPr marL="1371600" indent="-165100" algn="l" defTabSz="457200" rtl="0" eaLnBrk="1" latinLnBrk="0" hangingPunct="1">
              <a:spcBef>
                <a:spcPts val="600"/>
              </a:spcBef>
              <a:buClrTx/>
              <a:buFont typeface="Arial" panose="020B0604020202020204" pitchFamily="34" charset="0"/>
              <a:buChar char="–"/>
              <a:defRPr sz="1400" b="0" i="0" kern="1200">
                <a:solidFill>
                  <a:schemeClr val="tx2"/>
                </a:solidFill>
                <a:latin typeface="CVS Health Sans" panose="020B0504020202020204" pitchFamily="34" charset="0"/>
                <a:ea typeface="+mn-ea"/>
                <a:cs typeface="+mn-cs"/>
              </a:defRPr>
            </a:lvl9pPr>
          </a:lstStyle>
          <a:p>
            <a:pPr marL="0" marR="0" lvl="0" indent="0" algn="l" defTabSz="457200" rtl="0" eaLnBrk="1" fontAlgn="auto" latinLnBrk="0" hangingPunct="1">
              <a:lnSpc>
                <a:spcPct val="100000"/>
              </a:lnSpc>
              <a:spcBef>
                <a:spcPts val="1800"/>
              </a:spcBef>
              <a:spcAft>
                <a:spcPts val="0"/>
              </a:spcAft>
              <a:buClrTx/>
              <a:buSzTx/>
              <a:buFont typeface="Arial"/>
              <a:buNone/>
              <a:tabLst/>
              <a:defRPr/>
            </a:pPr>
            <a:r>
              <a:rPr kumimoji="0" lang="en-US" sz="1600" b="1" i="0" u="none" strike="noStrike" kern="1200" cap="none" spc="0" normalizeH="0" baseline="0" noProof="0" dirty="0">
                <a:ln>
                  <a:noFill/>
                </a:ln>
                <a:solidFill>
                  <a:sysClr val="window" lastClr="FFFFFF"/>
                </a:solidFill>
                <a:effectLst/>
                <a:uLnTx/>
                <a:uFillTx/>
                <a:latin typeface="CVS Health Sans" panose="020B0504020202020204" pitchFamily="34" charset="0"/>
                <a:ea typeface="+mn-ea"/>
                <a:cs typeface="+mn-cs"/>
              </a:rPr>
              <a:t>Lorinda Babb, PharmD, BCGP</a:t>
            </a:r>
          </a:p>
          <a:p>
            <a:pPr marL="0" marR="0" lvl="1" indent="0" algn="l" defTabSz="457200" rtl="0" eaLnBrk="1" fontAlgn="auto" latinLnBrk="0" hangingPunct="1">
              <a:lnSpc>
                <a:spcPct val="100000"/>
              </a:lnSpc>
              <a:spcBef>
                <a:spcPts val="0"/>
              </a:spcBef>
              <a:spcAft>
                <a:spcPts val="2400"/>
              </a:spcAft>
              <a:buClrTx/>
              <a:buSzTx/>
              <a:buFontTx/>
              <a:buNone/>
              <a:tabLst/>
              <a:defRPr/>
            </a:pPr>
            <a:r>
              <a:rPr lang="en-US" dirty="0">
                <a:solidFill>
                  <a:sysClr val="window" lastClr="FFFFFF"/>
                </a:solidFill>
              </a:rPr>
              <a:t>Clinical Manager</a:t>
            </a:r>
            <a:endParaRPr kumimoji="0" lang="en-US" sz="1600" b="0" i="0" u="none" strike="noStrike" kern="1200" cap="none" spc="0" normalizeH="0" baseline="0" noProof="0" dirty="0">
              <a:ln>
                <a:noFill/>
              </a:ln>
              <a:solidFill>
                <a:sysClr val="window" lastClr="FFFFFF"/>
              </a:solidFill>
              <a:effectLst/>
              <a:uLnTx/>
              <a:uFillTx/>
              <a:latin typeface="CVS Health Sans" panose="020B0504020202020204" pitchFamily="34" charset="0"/>
              <a:ea typeface="+mn-ea"/>
              <a:cs typeface="+mn-cs"/>
            </a:endParaRPr>
          </a:p>
          <a:p>
            <a:pPr marL="0" marR="0" lvl="2" indent="0" algn="l" defTabSz="457200" rtl="0" eaLnBrk="1" fontAlgn="auto" latinLnBrk="0" hangingPunct="1">
              <a:lnSpc>
                <a:spcPct val="100000"/>
              </a:lnSpc>
              <a:spcBef>
                <a:spcPts val="600"/>
              </a:spcBef>
              <a:spcAft>
                <a:spcPts val="0"/>
              </a:spcAft>
              <a:buClrTx/>
              <a:buSzTx/>
              <a:buFontTx/>
              <a:buNone/>
              <a:tabLst/>
              <a:defRPr/>
            </a:pPr>
            <a:r>
              <a:rPr lang="en-US" dirty="0">
                <a:solidFill>
                  <a:sysClr val="window" lastClr="FFFFFF"/>
                </a:solidFill>
              </a:rPr>
              <a:t>April 2026</a:t>
            </a:r>
            <a:endParaRPr kumimoji="0" lang="en-US" sz="1400" b="0" i="0" u="none" strike="noStrike" kern="1200" cap="none" spc="0" normalizeH="0" baseline="0" noProof="0" dirty="0">
              <a:ln>
                <a:noFill/>
              </a:ln>
              <a:solidFill>
                <a:sysClr val="window" lastClr="FFFFFF"/>
              </a:solidFill>
              <a:effectLst/>
              <a:uLnTx/>
              <a:uFillTx/>
              <a:latin typeface="CVS Health Sans" panose="020B0504020202020204" pitchFamily="34" charset="0"/>
              <a:ea typeface="+mn-ea"/>
              <a:cs typeface="+mn-cs"/>
            </a:endParaRPr>
          </a:p>
        </p:txBody>
      </p:sp>
    </p:spTree>
    <p:extLst>
      <p:ext uri="{BB962C8B-B14F-4D97-AF65-F5344CB8AC3E}">
        <p14:creationId xmlns:p14="http://schemas.microsoft.com/office/powerpoint/2010/main" val="936165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E67D8-1EF0-442F-80EF-A1DF402E827F}"/>
              </a:ext>
            </a:extLst>
          </p:cNvPr>
          <p:cNvSpPr>
            <a:spLocks noGrp="1"/>
          </p:cNvSpPr>
          <p:nvPr>
            <p:ph type="title"/>
          </p:nvPr>
        </p:nvSpPr>
        <p:spPr>
          <a:xfrm>
            <a:off x="557929" y="530351"/>
            <a:ext cx="10519646" cy="713232"/>
          </a:xfrm>
        </p:spPr>
        <p:txBody>
          <a:bodyPr anchor="t">
            <a:normAutofit/>
          </a:bodyPr>
          <a:lstStyle/>
          <a:p>
            <a:r>
              <a:rPr lang="en-US" dirty="0"/>
              <a:t>Nonpharmacological Treatments for UWL: The First-Line Option</a:t>
            </a:r>
          </a:p>
        </p:txBody>
      </p:sp>
      <p:sp>
        <p:nvSpPr>
          <p:cNvPr id="4" name="Text Placeholder 8">
            <a:extLst>
              <a:ext uri="{FF2B5EF4-FFF2-40B4-BE49-F238E27FC236}">
                <a16:creationId xmlns:a16="http://schemas.microsoft.com/office/drawing/2014/main" id="{ECAEDBC4-619F-41CC-9381-26E86FBDDAAE}"/>
              </a:ext>
            </a:extLst>
          </p:cNvPr>
          <p:cNvSpPr txBox="1">
            <a:spLocks/>
          </p:cNvSpPr>
          <p:nvPr/>
        </p:nvSpPr>
        <p:spPr>
          <a:xfrm>
            <a:off x="861124" y="5705260"/>
            <a:ext cx="8229600" cy="457200"/>
          </a:xfrm>
          <a:prstGeom prst="rect">
            <a:avLst/>
          </a:prstGeom>
        </p:spPr>
        <p:txBody>
          <a:bodyPr lIns="0" tIns="0" bIns="0" anchor="b" anchorCtr="0"/>
          <a:lstStyle>
            <a:lvl1pPr marL="173038" indent="-173038" algn="l" defTabSz="457200" rtl="0" eaLnBrk="1" latinLnBrk="0" hangingPunct="1">
              <a:spcBef>
                <a:spcPts val="100"/>
              </a:spcBef>
              <a:spcAft>
                <a:spcPts val="600"/>
              </a:spcAft>
              <a:buClrTx/>
              <a:buFont typeface="Arial"/>
              <a:buChar char="•"/>
              <a:defRPr sz="2000" kern="1200">
                <a:solidFill>
                  <a:schemeClr val="tx1"/>
                </a:solidFill>
                <a:latin typeface="+mn-lt"/>
                <a:ea typeface="+mn-ea"/>
                <a:cs typeface="+mn-cs"/>
              </a:defRPr>
            </a:lvl1pPr>
            <a:lvl2pPr marL="396875" indent="-166688" algn="l" defTabSz="457200" rtl="0" eaLnBrk="1" latinLnBrk="0" hangingPunct="1">
              <a:spcBef>
                <a:spcPts val="100"/>
              </a:spcBef>
              <a:spcAft>
                <a:spcPts val="600"/>
              </a:spcAft>
              <a:buClrTx/>
              <a:buFont typeface="Lucida Grande"/>
              <a:buChar char="–"/>
              <a:tabLst/>
              <a:defRPr sz="1800" kern="1200">
                <a:solidFill>
                  <a:schemeClr val="tx1"/>
                </a:solidFill>
                <a:latin typeface="+mn-lt"/>
                <a:ea typeface="+mn-ea"/>
                <a:cs typeface="+mn-cs"/>
              </a:defRPr>
            </a:lvl2pPr>
            <a:lvl3pPr marL="622300" indent="-161925" algn="l" defTabSz="457200" rtl="0" eaLnBrk="1" latinLnBrk="0" hangingPunct="1">
              <a:spcBef>
                <a:spcPts val="100"/>
              </a:spcBef>
              <a:spcAft>
                <a:spcPts val="600"/>
              </a:spcAft>
              <a:buClrTx/>
              <a:buFont typeface="Arial"/>
              <a:buChar char="•"/>
              <a:defRPr sz="1600" kern="1200">
                <a:solidFill>
                  <a:schemeClr val="tx1"/>
                </a:solidFill>
                <a:latin typeface="+mn-lt"/>
                <a:ea typeface="+mn-ea"/>
                <a:cs typeface="+mn-cs"/>
              </a:defRPr>
            </a:lvl3pPr>
            <a:lvl4pPr marL="911225" indent="-228600" algn="l" defTabSz="457200" rtl="0" eaLnBrk="1" latinLnBrk="0" hangingPunct="1">
              <a:spcBef>
                <a:spcPts val="100"/>
              </a:spcBef>
              <a:spcAft>
                <a:spcPts val="600"/>
              </a:spcAft>
              <a:buClrTx/>
              <a:buFont typeface="Lucida Grande"/>
              <a:buChar char="–"/>
              <a:defRPr sz="1600" kern="1200">
                <a:solidFill>
                  <a:schemeClr val="bg2">
                    <a:lumMod val="75000"/>
                  </a:schemeClr>
                </a:solidFill>
                <a:latin typeface="+mn-lt"/>
                <a:ea typeface="+mn-ea"/>
                <a:cs typeface="+mn-cs"/>
              </a:defRPr>
            </a:lvl4pPr>
            <a:lvl5pPr marL="1141413" indent="-230188" algn="l" defTabSz="457200" rtl="0" eaLnBrk="1" latinLnBrk="0" hangingPunct="1">
              <a:spcBef>
                <a:spcPts val="100"/>
              </a:spcBef>
              <a:spcAft>
                <a:spcPts val="600"/>
              </a:spcAft>
              <a:buClrTx/>
              <a:buFont typeface="Arial"/>
              <a:buChar char="•"/>
              <a:defRPr sz="1600" kern="1200">
                <a:solidFill>
                  <a:schemeClr val="bg2">
                    <a:lumMod val="7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300"/>
              </a:spcBef>
              <a:spcAft>
                <a:spcPts val="0"/>
              </a:spcAft>
              <a:buNone/>
            </a:pPr>
            <a:r>
              <a:rPr lang="en-US" sz="800" dirty="0">
                <a:solidFill>
                  <a:schemeClr val="tx2"/>
                </a:solidFill>
                <a:latin typeface="CVS Health Sans" panose="020B0504020202020204" pitchFamily="34" charset="0"/>
              </a:rPr>
              <a:t>Nutrition and Weight. American Geriatrics Society. Retrieved from https://geriatricscareonline.org/application/content/products/B007/pdf/Nutrition_and_Weight.pdf</a:t>
            </a:r>
          </a:p>
        </p:txBody>
      </p:sp>
      <p:graphicFrame>
        <p:nvGraphicFramePr>
          <p:cNvPr id="3" name="Content Placeholder 8">
            <a:extLst>
              <a:ext uri="{FF2B5EF4-FFF2-40B4-BE49-F238E27FC236}">
                <a16:creationId xmlns:a16="http://schemas.microsoft.com/office/drawing/2014/main" id="{50A28370-CFD0-9B05-62AD-37C640FB44C4}"/>
              </a:ext>
            </a:extLst>
          </p:cNvPr>
          <p:cNvGraphicFramePr>
            <a:graphicFrameLocks/>
          </p:cNvGraphicFramePr>
          <p:nvPr>
            <p:extLst>
              <p:ext uri="{D42A27DB-BD31-4B8C-83A1-F6EECF244321}">
                <p14:modId xmlns:p14="http://schemas.microsoft.com/office/powerpoint/2010/main" val="1689312107"/>
              </p:ext>
            </p:extLst>
          </p:nvPr>
        </p:nvGraphicFramePr>
        <p:xfrm>
          <a:off x="2736864" y="1590856"/>
          <a:ext cx="7488791" cy="3767130"/>
        </p:xfrm>
        <a:graphic>
          <a:graphicData uri="http://schemas.openxmlformats.org/drawingml/2006/table">
            <a:tbl>
              <a:tblPr/>
              <a:tblGrid>
                <a:gridCol w="2890665">
                  <a:extLst>
                    <a:ext uri="{9D8B030D-6E8A-4147-A177-3AD203B41FA5}">
                      <a16:colId xmlns:a16="http://schemas.microsoft.com/office/drawing/2014/main" val="20001"/>
                    </a:ext>
                  </a:extLst>
                </a:gridCol>
                <a:gridCol w="4598126">
                  <a:extLst>
                    <a:ext uri="{9D8B030D-6E8A-4147-A177-3AD203B41FA5}">
                      <a16:colId xmlns:a16="http://schemas.microsoft.com/office/drawing/2014/main" val="20002"/>
                    </a:ext>
                  </a:extLst>
                </a:gridCol>
              </a:tblGrid>
              <a:tr h="308825">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US" sz="1600" b="1" i="0" strike="noStrike" dirty="0">
                          <a:solidFill>
                            <a:schemeClr val="tx1"/>
                          </a:solidFill>
                          <a:latin typeface="CVS Health Sans" panose="020B0504020202020204" pitchFamily="34" charset="0"/>
                        </a:rPr>
                        <a:t>Treatment Approach</a:t>
                      </a:r>
                    </a:p>
                  </a:txBody>
                  <a:tcPr marL="45281" marR="45281" marT="45708" marB="45708" anchor="ctr">
                    <a:lnL>
                      <a:noFill/>
                    </a:lnL>
                    <a:lnR>
                      <a:noFill/>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US" sz="1600" b="1" i="0" strike="noStrike" dirty="0">
                          <a:solidFill>
                            <a:schemeClr val="tx1"/>
                          </a:solidFill>
                          <a:latin typeface="CVS Health Sans" panose="020B0504020202020204" pitchFamily="34" charset="0"/>
                        </a:rPr>
                        <a:t>Potential Actions to Take</a:t>
                      </a:r>
                    </a:p>
                  </a:txBody>
                  <a:tcPr marL="45281" marR="45281" marT="45708" marB="45708" anchor="ctr">
                    <a:lnL>
                      <a:noFill/>
                    </a:lnL>
                    <a:lnR>
                      <a:noFill/>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r>
                        <a:rPr lang="en-US" sz="1400" b="1" cap="none" spc="0" dirty="0">
                          <a:solidFill>
                            <a:schemeClr val="tx1"/>
                          </a:solidFill>
                          <a:latin typeface="CVS Health Sans" panose="020B0504020202020204" pitchFamily="34" charset="0"/>
                        </a:rPr>
                        <a:t>Consider Resident’s </a:t>
                      </a:r>
                      <a:br>
                        <a:rPr lang="en-US" sz="1400" b="1" cap="none" spc="0" dirty="0">
                          <a:solidFill>
                            <a:schemeClr val="tx1"/>
                          </a:solidFill>
                          <a:latin typeface="CVS Health Sans" panose="020B0504020202020204" pitchFamily="34" charset="0"/>
                        </a:rPr>
                      </a:br>
                      <a:r>
                        <a:rPr lang="en-US" sz="1400" b="1" cap="none" spc="0" dirty="0">
                          <a:solidFill>
                            <a:schemeClr val="tx1"/>
                          </a:solidFill>
                          <a:latin typeface="CVS Health Sans" panose="020B0504020202020204" pitchFamily="34" charset="0"/>
                        </a:rPr>
                        <a:t>Individual Needs</a:t>
                      </a:r>
                    </a:p>
                  </a:txBody>
                  <a:tcPr marL="90563" marR="90563" marT="109699" marB="109699" anchor="ctr">
                    <a:lnL>
                      <a:noFill/>
                    </a:lnL>
                    <a:lnR>
                      <a:noFill/>
                    </a:lnR>
                    <a:lnT w="12700" cap="flat" cmpd="sng" algn="ctr">
                      <a:solidFill>
                        <a:schemeClr val="accent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285750" indent="-285750" algn="l">
                        <a:buFont typeface="Arial" panose="020B0604020202020204" pitchFamily="34" charset="0"/>
                        <a:buChar char="•"/>
                      </a:pPr>
                      <a:r>
                        <a:rPr lang="en-US" sz="1400" cap="none" spc="0" dirty="0">
                          <a:solidFill>
                            <a:schemeClr val="tx1"/>
                          </a:solidFill>
                          <a:latin typeface="CVS Health Sans" panose="020B0504020202020204" pitchFamily="34" charset="0"/>
                        </a:rPr>
                        <a:t>Determine their likes and dislikes</a:t>
                      </a:r>
                    </a:p>
                    <a:p>
                      <a:pPr marL="285750" indent="-285750" algn="l">
                        <a:buFont typeface="Arial" panose="020B0604020202020204" pitchFamily="34" charset="0"/>
                        <a:buChar char="•"/>
                      </a:pPr>
                      <a:r>
                        <a:rPr lang="en-US" sz="1400" cap="none" spc="0" dirty="0">
                          <a:solidFill>
                            <a:schemeClr val="tx1"/>
                          </a:solidFill>
                          <a:latin typeface="CVS Health Sans" panose="020B0504020202020204" pitchFamily="34" charset="0"/>
                        </a:rPr>
                        <a:t>Consider cultural and religious expectations</a:t>
                      </a:r>
                    </a:p>
                    <a:p>
                      <a:pPr marL="285750" indent="-285750" algn="l">
                        <a:buFont typeface="Arial" panose="020B0604020202020204" pitchFamily="34" charset="0"/>
                        <a:buChar char="•"/>
                      </a:pPr>
                      <a:r>
                        <a:rPr lang="en-US" sz="1400" cap="none" spc="0" dirty="0">
                          <a:solidFill>
                            <a:schemeClr val="tx1"/>
                          </a:solidFill>
                          <a:latin typeface="CVS Health Sans" panose="020B0504020202020204" pitchFamily="34" charset="0"/>
                        </a:rPr>
                        <a:t>Care for the resident’s oral hygiene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cap="none" spc="0" dirty="0">
                          <a:solidFill>
                            <a:schemeClr val="tx1"/>
                          </a:solidFill>
                          <a:latin typeface="CVS Health Sans" panose="020B0504020202020204" pitchFamily="34" charset="0"/>
                        </a:rPr>
                        <a:t>Provide feeding assistance, if appropriate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cap="none" spc="0" dirty="0">
                          <a:solidFill>
                            <a:schemeClr val="tx1"/>
                          </a:solidFill>
                          <a:latin typeface="CVS Health Sans" panose="020B0504020202020204" pitchFamily="34" charset="0"/>
                        </a:rPr>
                        <a:t>Consider consultation with dietician</a:t>
                      </a:r>
                    </a:p>
                  </a:txBody>
                  <a:tcPr marL="90563" marR="90563" marT="109699" marB="109699" anchor="ctr">
                    <a:lnL>
                      <a:noFill/>
                    </a:lnL>
                    <a:lnR>
                      <a:noFill/>
                    </a:lnR>
                    <a:lnT w="12700" cap="flat" cmpd="sng" algn="ctr">
                      <a:solidFill>
                        <a:schemeClr val="accent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r>
                        <a:rPr lang="en-US" sz="1400" b="1" cap="none" spc="0" dirty="0">
                          <a:solidFill>
                            <a:schemeClr val="tx1"/>
                          </a:solidFill>
                          <a:latin typeface="CVS Health Sans" panose="020B0504020202020204" pitchFamily="34" charset="0"/>
                        </a:rPr>
                        <a:t>Offer Appealing Foods</a:t>
                      </a:r>
                    </a:p>
                  </a:txBody>
                  <a:tcPr marL="90563" marR="90563" marT="109699" marB="109699"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285750" indent="-285750" algn="l">
                        <a:buFont typeface="Arial" panose="020B0604020202020204" pitchFamily="34" charset="0"/>
                        <a:buChar char="•"/>
                      </a:pPr>
                      <a:r>
                        <a:rPr lang="en-US" sz="1400" cap="none" spc="0" dirty="0">
                          <a:solidFill>
                            <a:schemeClr val="tx1"/>
                          </a:solidFill>
                          <a:latin typeface="CVS Health Sans" panose="020B0504020202020204" pitchFamily="34" charset="0"/>
                        </a:rPr>
                        <a:t>Pay attention to color, texture, consistency and temperature</a:t>
                      </a:r>
                    </a:p>
                    <a:p>
                      <a:pPr marL="285750" indent="-285750" algn="l">
                        <a:buFont typeface="Arial" panose="020B0604020202020204" pitchFamily="34" charset="0"/>
                        <a:buChar char="•"/>
                      </a:pPr>
                      <a:r>
                        <a:rPr lang="en-US" sz="1400" cap="none" spc="0" dirty="0">
                          <a:solidFill>
                            <a:schemeClr val="tx1"/>
                          </a:solidFill>
                          <a:latin typeface="CVS Health Sans" panose="020B0504020202020204" pitchFamily="34" charset="0"/>
                        </a:rPr>
                        <a:t>Use herbs and spices to provide extra flavor</a:t>
                      </a:r>
                    </a:p>
                    <a:p>
                      <a:pPr marL="285750" indent="-285750" algn="l">
                        <a:buFont typeface="Arial" panose="020B0604020202020204" pitchFamily="34" charset="0"/>
                        <a:buChar char="•"/>
                      </a:pPr>
                      <a:r>
                        <a:rPr lang="en-US" sz="1400" cap="none" spc="0" dirty="0">
                          <a:solidFill>
                            <a:schemeClr val="tx1"/>
                          </a:solidFill>
                          <a:latin typeface="CVS Health Sans" panose="020B0504020202020204" pitchFamily="34" charset="0"/>
                        </a:rPr>
                        <a:t>Nutritional supplements may be required</a:t>
                      </a:r>
                    </a:p>
                  </a:txBody>
                  <a:tcPr marL="90563" marR="90563" marT="109699" marB="109699"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09762">
                <a:tc>
                  <a:txBody>
                    <a:bodyPr/>
                    <a:lstStyle/>
                    <a:p>
                      <a:r>
                        <a:rPr lang="en-US" sz="1400" b="1" cap="none" spc="0" dirty="0">
                          <a:solidFill>
                            <a:schemeClr val="tx1"/>
                          </a:solidFill>
                          <a:latin typeface="CVS Health Sans" panose="020B0504020202020204" pitchFamily="34" charset="0"/>
                        </a:rPr>
                        <a:t>Create a </a:t>
                      </a:r>
                    </a:p>
                    <a:p>
                      <a:r>
                        <a:rPr lang="en-US" sz="1400" b="1" cap="none" spc="0" dirty="0">
                          <a:solidFill>
                            <a:schemeClr val="tx1"/>
                          </a:solidFill>
                          <a:latin typeface="CVS Health Sans" panose="020B0504020202020204" pitchFamily="34" charset="0"/>
                        </a:rPr>
                        <a:t>Positive Dining Atmosphere</a:t>
                      </a:r>
                    </a:p>
                  </a:txBody>
                  <a:tcPr marL="90563" marR="90563" marT="109699" marB="109699"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cap="none" spc="0" dirty="0">
                          <a:solidFill>
                            <a:schemeClr val="tx1"/>
                          </a:solidFill>
                          <a:latin typeface="CVS Health Sans" panose="020B0504020202020204" pitchFamily="34" charset="0"/>
                        </a:rPr>
                        <a:t>Promote a social environment by sitting people together</a:t>
                      </a:r>
                    </a:p>
                    <a:p>
                      <a:pPr marL="285750" indent="-285750" algn="l">
                        <a:buFont typeface="Arial" panose="020B0604020202020204" pitchFamily="34" charset="0"/>
                        <a:buChar char="•"/>
                      </a:pPr>
                      <a:r>
                        <a:rPr lang="en-US" sz="1400" cap="none" spc="0" dirty="0">
                          <a:solidFill>
                            <a:schemeClr val="tx1"/>
                          </a:solidFill>
                          <a:latin typeface="CVS Health Sans" panose="020B0504020202020204" pitchFamily="34" charset="0"/>
                        </a:rPr>
                        <a:t>Furnish eating area with comfortable seating</a:t>
                      </a:r>
                    </a:p>
                    <a:p>
                      <a:pPr marL="285750" indent="-285750" algn="l">
                        <a:buFont typeface="Arial" panose="020B0604020202020204" pitchFamily="34" charset="0"/>
                        <a:buChar char="•"/>
                      </a:pPr>
                      <a:r>
                        <a:rPr lang="en-US" sz="1400" cap="none" spc="0" dirty="0">
                          <a:solidFill>
                            <a:schemeClr val="tx1"/>
                          </a:solidFill>
                          <a:latin typeface="CVS Health Sans" panose="020B0504020202020204" pitchFamily="34" charset="0"/>
                        </a:rPr>
                        <a:t>Give residents enough time to finish their meal</a:t>
                      </a:r>
                    </a:p>
                  </a:txBody>
                  <a:tcPr marL="90563" marR="90563" marT="109699" marB="109699"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1678062"/>
                  </a:ext>
                </a:extLst>
              </a:tr>
            </a:tbl>
          </a:graphicData>
        </a:graphic>
      </p:graphicFrame>
    </p:spTree>
    <p:extLst>
      <p:ext uri="{BB962C8B-B14F-4D97-AF65-F5344CB8AC3E}">
        <p14:creationId xmlns:p14="http://schemas.microsoft.com/office/powerpoint/2010/main" val="790963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Medication Management in UWL</a:t>
            </a:r>
          </a:p>
        </p:txBody>
      </p:sp>
      <p:pic>
        <p:nvPicPr>
          <p:cNvPr id="6" name="Picture 14">
            <a:extLst>
              <a:ext uri="{FF2B5EF4-FFF2-40B4-BE49-F238E27FC236}">
                <a16:creationId xmlns:a16="http://schemas.microsoft.com/office/drawing/2014/main" id="{7D9A0F2B-35C0-D54D-B82B-2DEB1CBEBF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201" y="1584652"/>
            <a:ext cx="2588140" cy="345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5AC613F3-2295-914E-BEC5-EF2F336EFA71}"/>
              </a:ext>
            </a:extLst>
          </p:cNvPr>
          <p:cNvSpPr/>
          <p:nvPr/>
        </p:nvSpPr>
        <p:spPr>
          <a:xfrm>
            <a:off x="3564297" y="1605106"/>
            <a:ext cx="7850463" cy="646331"/>
          </a:xfrm>
          <a:prstGeom prst="rect">
            <a:avLst/>
          </a:prstGeom>
          <a:solidFill>
            <a:schemeClr val="bg1">
              <a:lumMod val="95000"/>
            </a:schemeClr>
          </a:solidFill>
        </p:spPr>
        <p:txBody>
          <a:bodyPr wrap="square" lIns="182880" tIns="182880" rIns="182880" bIns="182880" anchor="ctr" anchorCtr="0">
            <a:spAutoFit/>
          </a:bodyPr>
          <a:lstStyle/>
          <a:p>
            <a:pPr defTabSz="577850">
              <a:spcBef>
                <a:spcPct val="0"/>
              </a:spcBef>
            </a:pPr>
            <a:r>
              <a:rPr lang="en-US" b="1" dirty="0">
                <a:solidFill>
                  <a:schemeClr val="tx2"/>
                </a:solidFill>
                <a:latin typeface="CVS Health Sans" panose="020B0504020202020204" pitchFamily="34" charset="0"/>
              </a:rPr>
              <a:t>No medication has been approved by the FDA for general UWL</a:t>
            </a:r>
          </a:p>
        </p:txBody>
      </p:sp>
      <p:sp>
        <p:nvSpPr>
          <p:cNvPr id="10" name="Rectangle 9">
            <a:extLst>
              <a:ext uri="{FF2B5EF4-FFF2-40B4-BE49-F238E27FC236}">
                <a16:creationId xmlns:a16="http://schemas.microsoft.com/office/drawing/2014/main" id="{265A38BF-810B-8541-B693-B6EA7D4A4125}"/>
              </a:ext>
            </a:extLst>
          </p:cNvPr>
          <p:cNvSpPr/>
          <p:nvPr/>
        </p:nvSpPr>
        <p:spPr>
          <a:xfrm>
            <a:off x="3564297" y="2522149"/>
            <a:ext cx="7850463" cy="923330"/>
          </a:xfrm>
          <a:prstGeom prst="rect">
            <a:avLst/>
          </a:prstGeom>
          <a:solidFill>
            <a:schemeClr val="bg1">
              <a:lumMod val="95000"/>
            </a:schemeClr>
          </a:solidFill>
        </p:spPr>
        <p:txBody>
          <a:bodyPr wrap="square" lIns="182880" tIns="182880" rIns="182880" bIns="182880" anchor="ctr" anchorCtr="0">
            <a:spAutoFit/>
          </a:bodyPr>
          <a:lstStyle/>
          <a:p>
            <a:pPr lvl="0"/>
            <a:r>
              <a:rPr lang="en-US" dirty="0">
                <a:solidFill>
                  <a:schemeClr val="tx2"/>
                </a:solidFill>
                <a:latin typeface="CVS Health Sans" panose="020B0504020202020204" pitchFamily="34" charset="0"/>
              </a:rPr>
              <a:t>There is a lack of evidence demonstrated with medication treatments; serious adverse reactions are also possible.</a:t>
            </a:r>
          </a:p>
        </p:txBody>
      </p:sp>
      <p:sp>
        <p:nvSpPr>
          <p:cNvPr id="13" name="Rectangle 12">
            <a:extLst>
              <a:ext uri="{FF2B5EF4-FFF2-40B4-BE49-F238E27FC236}">
                <a16:creationId xmlns:a16="http://schemas.microsoft.com/office/drawing/2014/main" id="{3D772B98-E0F9-3F49-983E-C4AACB1167C6}"/>
              </a:ext>
            </a:extLst>
          </p:cNvPr>
          <p:cNvSpPr/>
          <p:nvPr/>
        </p:nvSpPr>
        <p:spPr>
          <a:xfrm>
            <a:off x="3564297" y="3710185"/>
            <a:ext cx="7850464" cy="1754326"/>
          </a:xfrm>
          <a:prstGeom prst="rect">
            <a:avLst/>
          </a:prstGeom>
          <a:solidFill>
            <a:schemeClr val="bg1">
              <a:lumMod val="95000"/>
            </a:schemeClr>
          </a:solidFill>
        </p:spPr>
        <p:txBody>
          <a:bodyPr wrap="square" lIns="182880" tIns="182880" rIns="182880" bIns="182880" anchor="ctr" anchorCtr="0">
            <a:spAutoFit/>
          </a:bodyPr>
          <a:lstStyle/>
          <a:p>
            <a:pPr lvl="0"/>
            <a:r>
              <a:rPr lang="en-US" dirty="0">
                <a:solidFill>
                  <a:schemeClr val="tx2"/>
                </a:solidFill>
                <a:latin typeface="CVS Health Sans" panose="020B0504020202020204" pitchFamily="34" charset="0"/>
              </a:rPr>
              <a:t>Medication therapy may be considered an option if:</a:t>
            </a:r>
          </a:p>
          <a:p>
            <a:pPr marL="461963" lvl="1" indent="-300038">
              <a:buFont typeface="Arial" panose="020B0604020202020204" pitchFamily="34" charset="0"/>
              <a:buChar char="•"/>
            </a:pPr>
            <a:r>
              <a:rPr lang="en-US" dirty="0">
                <a:solidFill>
                  <a:schemeClr val="tx2"/>
                </a:solidFill>
                <a:latin typeface="CVS Health Sans" panose="020B0504020202020204" pitchFamily="34" charset="0"/>
              </a:rPr>
              <a:t>Appropriate non-medication treatment measures were attempted</a:t>
            </a:r>
          </a:p>
          <a:p>
            <a:pPr marL="461963" lvl="1" indent="-300038">
              <a:buFont typeface="Arial" panose="020B0604020202020204" pitchFamily="34" charset="0"/>
              <a:buChar char="•"/>
            </a:pPr>
            <a:r>
              <a:rPr lang="en-US" dirty="0">
                <a:solidFill>
                  <a:schemeClr val="tx2"/>
                </a:solidFill>
                <a:latin typeface="CVS Health Sans" panose="020B0504020202020204" pitchFamily="34" charset="0"/>
              </a:rPr>
              <a:t>The resident is comprehensively assessed</a:t>
            </a:r>
          </a:p>
          <a:p>
            <a:pPr marL="461963" lvl="1" indent="-300038">
              <a:buFont typeface="Arial" panose="020B0604020202020204" pitchFamily="34" charset="0"/>
              <a:buChar char="•"/>
            </a:pPr>
            <a:r>
              <a:rPr lang="en-US" dirty="0">
                <a:solidFill>
                  <a:schemeClr val="tx2"/>
                </a:solidFill>
                <a:latin typeface="CVS Health Sans" panose="020B0504020202020204" pitchFamily="34" charset="0"/>
              </a:rPr>
              <a:t>The prescriber weighs that the potential benefits of the new medication outweigh the risks</a:t>
            </a:r>
          </a:p>
        </p:txBody>
      </p:sp>
      <p:sp>
        <p:nvSpPr>
          <p:cNvPr id="7" name="TextBox 6">
            <a:extLst>
              <a:ext uri="{FF2B5EF4-FFF2-40B4-BE49-F238E27FC236}">
                <a16:creationId xmlns:a16="http://schemas.microsoft.com/office/drawing/2014/main" id="{AAF657D7-08C3-4F5E-8513-533C6E77697E}"/>
              </a:ext>
            </a:extLst>
          </p:cNvPr>
          <p:cNvSpPr txBox="1"/>
          <p:nvPr/>
        </p:nvSpPr>
        <p:spPr>
          <a:xfrm>
            <a:off x="878246" y="6027960"/>
            <a:ext cx="9173412" cy="123111"/>
          </a:xfrm>
          <a:prstGeom prst="rect">
            <a:avLst/>
          </a:prstGeom>
          <a:noFill/>
        </p:spPr>
        <p:txBody>
          <a:bodyPr wrap="square" lIns="0" tIns="0" rIns="0" bIns="0" rtlCol="0">
            <a:spAutoFit/>
          </a:bodyPr>
          <a:lstStyle/>
          <a:p>
            <a:r>
              <a:rPr lang="en-US" sz="800" b="0" i="0" strike="noStrike" baseline="0" dirty="0">
                <a:solidFill>
                  <a:schemeClr val="tx2"/>
                </a:solidFill>
                <a:latin typeface="CVS Health Sans" panose="020B0504020202020204" pitchFamily="34" charset="0"/>
              </a:rPr>
              <a:t>FDA: Food and Drug Administration</a:t>
            </a:r>
            <a:endParaRPr lang="en-US" sz="600" dirty="0">
              <a:solidFill>
                <a:schemeClr val="tx2"/>
              </a:solidFill>
              <a:latin typeface="CVS Health Sans" panose="020B0504020202020204" pitchFamily="34" charset="0"/>
            </a:endParaRPr>
          </a:p>
        </p:txBody>
      </p:sp>
    </p:spTree>
    <p:extLst>
      <p:ext uri="{BB962C8B-B14F-4D97-AF65-F5344CB8AC3E}">
        <p14:creationId xmlns:p14="http://schemas.microsoft.com/office/powerpoint/2010/main" val="1506104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00DD0-628B-F04B-B6B6-C4C37A13CB4F}"/>
              </a:ext>
            </a:extLst>
          </p:cNvPr>
          <p:cNvSpPr>
            <a:spLocks noGrp="1"/>
          </p:cNvSpPr>
          <p:nvPr>
            <p:ph type="title"/>
          </p:nvPr>
        </p:nvSpPr>
        <p:spPr/>
        <p:txBody>
          <a:bodyPr/>
          <a:lstStyle/>
          <a:p>
            <a:r>
              <a:rPr lang="en-US" dirty="0"/>
              <a:t>Medication Options for UWL</a:t>
            </a:r>
            <a:endParaRPr lang="en-US" b="1" dirty="0"/>
          </a:p>
        </p:txBody>
      </p:sp>
      <p:sp>
        <p:nvSpPr>
          <p:cNvPr id="3" name="Text Placeholder 8">
            <a:extLst>
              <a:ext uri="{FF2B5EF4-FFF2-40B4-BE49-F238E27FC236}">
                <a16:creationId xmlns:a16="http://schemas.microsoft.com/office/drawing/2014/main" id="{732AB6C5-9373-114D-9E52-8E676DB3369C}"/>
              </a:ext>
            </a:extLst>
          </p:cNvPr>
          <p:cNvSpPr txBox="1">
            <a:spLocks/>
          </p:cNvSpPr>
          <p:nvPr/>
        </p:nvSpPr>
        <p:spPr>
          <a:xfrm>
            <a:off x="861124" y="5633071"/>
            <a:ext cx="8229600" cy="457200"/>
          </a:xfrm>
          <a:prstGeom prst="rect">
            <a:avLst/>
          </a:prstGeom>
        </p:spPr>
        <p:txBody>
          <a:bodyPr lIns="0" tIns="0" bIns="0" anchor="b" anchorCtr="0"/>
          <a:lstStyle>
            <a:lvl1pPr marL="173038" indent="-173038" algn="l" defTabSz="457200" rtl="0" eaLnBrk="1" latinLnBrk="0" hangingPunct="1">
              <a:spcBef>
                <a:spcPts val="100"/>
              </a:spcBef>
              <a:spcAft>
                <a:spcPts val="600"/>
              </a:spcAft>
              <a:buClrTx/>
              <a:buFont typeface="Arial"/>
              <a:buChar char="•"/>
              <a:defRPr sz="2000" kern="1200">
                <a:solidFill>
                  <a:schemeClr val="tx1"/>
                </a:solidFill>
                <a:latin typeface="+mn-lt"/>
                <a:ea typeface="+mn-ea"/>
                <a:cs typeface="+mn-cs"/>
              </a:defRPr>
            </a:lvl1pPr>
            <a:lvl2pPr marL="396875" indent="-166688" algn="l" defTabSz="457200" rtl="0" eaLnBrk="1" latinLnBrk="0" hangingPunct="1">
              <a:spcBef>
                <a:spcPts val="100"/>
              </a:spcBef>
              <a:spcAft>
                <a:spcPts val="600"/>
              </a:spcAft>
              <a:buClrTx/>
              <a:buFont typeface="Lucida Grande"/>
              <a:buChar char="–"/>
              <a:tabLst/>
              <a:defRPr sz="1800" kern="1200">
                <a:solidFill>
                  <a:schemeClr val="tx1"/>
                </a:solidFill>
                <a:latin typeface="+mn-lt"/>
                <a:ea typeface="+mn-ea"/>
                <a:cs typeface="+mn-cs"/>
              </a:defRPr>
            </a:lvl2pPr>
            <a:lvl3pPr marL="622300" indent="-161925" algn="l" defTabSz="457200" rtl="0" eaLnBrk="1" latinLnBrk="0" hangingPunct="1">
              <a:spcBef>
                <a:spcPts val="100"/>
              </a:spcBef>
              <a:spcAft>
                <a:spcPts val="600"/>
              </a:spcAft>
              <a:buClrTx/>
              <a:buFont typeface="Arial"/>
              <a:buChar char="•"/>
              <a:defRPr sz="1600" kern="1200">
                <a:solidFill>
                  <a:schemeClr val="tx1"/>
                </a:solidFill>
                <a:latin typeface="+mn-lt"/>
                <a:ea typeface="+mn-ea"/>
                <a:cs typeface="+mn-cs"/>
              </a:defRPr>
            </a:lvl3pPr>
            <a:lvl4pPr marL="911225" indent="-228600" algn="l" defTabSz="457200" rtl="0" eaLnBrk="1" latinLnBrk="0" hangingPunct="1">
              <a:spcBef>
                <a:spcPts val="100"/>
              </a:spcBef>
              <a:spcAft>
                <a:spcPts val="600"/>
              </a:spcAft>
              <a:buClrTx/>
              <a:buFont typeface="Lucida Grande"/>
              <a:buChar char="–"/>
              <a:defRPr sz="1600" kern="1200">
                <a:solidFill>
                  <a:schemeClr val="bg2">
                    <a:lumMod val="75000"/>
                  </a:schemeClr>
                </a:solidFill>
                <a:latin typeface="+mn-lt"/>
                <a:ea typeface="+mn-ea"/>
                <a:cs typeface="+mn-cs"/>
              </a:defRPr>
            </a:lvl4pPr>
            <a:lvl5pPr marL="1141413" indent="-230188" algn="l" defTabSz="457200" rtl="0" eaLnBrk="1" latinLnBrk="0" hangingPunct="1">
              <a:spcBef>
                <a:spcPts val="100"/>
              </a:spcBef>
              <a:spcAft>
                <a:spcPts val="600"/>
              </a:spcAft>
              <a:buClrTx/>
              <a:buFont typeface="Arial"/>
              <a:buChar char="•"/>
              <a:defRPr sz="1600" kern="1200">
                <a:solidFill>
                  <a:schemeClr val="bg2">
                    <a:lumMod val="7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300"/>
              </a:spcBef>
              <a:spcAft>
                <a:spcPts val="0"/>
              </a:spcAft>
              <a:buNone/>
            </a:pPr>
            <a:endParaRPr lang="en-US" sz="800" dirty="0">
              <a:solidFill>
                <a:schemeClr val="tx2"/>
              </a:solidFill>
              <a:latin typeface="CVS Health Sans" panose="020B0504020202020204" pitchFamily="34" charset="0"/>
            </a:endParaRPr>
          </a:p>
          <a:p>
            <a:pPr marL="0" indent="0">
              <a:spcBef>
                <a:spcPts val="300"/>
              </a:spcBef>
              <a:spcAft>
                <a:spcPts val="0"/>
              </a:spcAft>
              <a:buNone/>
            </a:pPr>
            <a:r>
              <a:rPr lang="en-US" sz="800" dirty="0">
                <a:solidFill>
                  <a:schemeClr val="tx2"/>
                </a:solidFill>
                <a:latin typeface="CVS Health Sans" panose="020B0504020202020204" pitchFamily="34" charset="0"/>
              </a:rPr>
              <a:t>Please refer to the individual prescribing information at https://dailymed.nlm.nih.gov/dailymed/</a:t>
            </a:r>
          </a:p>
        </p:txBody>
      </p:sp>
      <p:cxnSp>
        <p:nvCxnSpPr>
          <p:cNvPr id="4" name="Straight Connector 3">
            <a:extLst>
              <a:ext uri="{FF2B5EF4-FFF2-40B4-BE49-F238E27FC236}">
                <a16:creationId xmlns:a16="http://schemas.microsoft.com/office/drawing/2014/main" id="{2D275776-5098-D341-9047-334FC6097823}"/>
              </a:ext>
            </a:extLst>
          </p:cNvPr>
          <p:cNvCxnSpPr/>
          <p:nvPr/>
        </p:nvCxnSpPr>
        <p:spPr>
          <a:xfrm>
            <a:off x="6096001" y="1745216"/>
            <a:ext cx="0" cy="2699993"/>
          </a:xfrm>
          <a:prstGeom prst="line">
            <a:avLst/>
          </a:prstGeom>
          <a:ln w="12700" cmpd="sng">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950ABADB-5C14-094D-9458-CD70EA6B18CE}"/>
              </a:ext>
            </a:extLst>
          </p:cNvPr>
          <p:cNvGrpSpPr/>
          <p:nvPr/>
        </p:nvGrpSpPr>
        <p:grpSpPr>
          <a:xfrm>
            <a:off x="6585107" y="1768365"/>
            <a:ext cx="4439948" cy="3245904"/>
            <a:chOff x="6583519" y="1768365"/>
            <a:chExt cx="4439948" cy="3245904"/>
          </a:xfrm>
        </p:grpSpPr>
        <p:sp>
          <p:nvSpPr>
            <p:cNvPr id="6" name="Rectangle 5">
              <a:extLst>
                <a:ext uri="{FF2B5EF4-FFF2-40B4-BE49-F238E27FC236}">
                  <a16:creationId xmlns:a16="http://schemas.microsoft.com/office/drawing/2014/main" id="{04075989-15DD-FF46-AA62-15B885BD369A}"/>
                </a:ext>
              </a:extLst>
            </p:cNvPr>
            <p:cNvSpPr/>
            <p:nvPr/>
          </p:nvSpPr>
          <p:spPr>
            <a:xfrm>
              <a:off x="6583519" y="1768365"/>
              <a:ext cx="4439948" cy="710618"/>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lvl="5"/>
              <a:r>
                <a:rPr lang="en-US" b="1" dirty="0">
                  <a:solidFill>
                    <a:schemeClr val="tx2"/>
                  </a:solidFill>
                  <a:latin typeface="CVS Health Sans" panose="020B0504020202020204" pitchFamily="34" charset="0"/>
                </a:rPr>
                <a:t>Dronabinol (Marinol®)</a:t>
              </a:r>
            </a:p>
          </p:txBody>
        </p:sp>
        <p:sp>
          <p:nvSpPr>
            <p:cNvPr id="7" name="Content Placeholder 2">
              <a:extLst>
                <a:ext uri="{FF2B5EF4-FFF2-40B4-BE49-F238E27FC236}">
                  <a16:creationId xmlns:a16="http://schemas.microsoft.com/office/drawing/2014/main" id="{A6AF93FA-7625-4B4C-BF85-EE331A42B7A1}"/>
                </a:ext>
              </a:extLst>
            </p:cNvPr>
            <p:cNvSpPr txBox="1">
              <a:spLocks/>
            </p:cNvSpPr>
            <p:nvPr/>
          </p:nvSpPr>
          <p:spPr>
            <a:xfrm>
              <a:off x="6703037" y="2705083"/>
              <a:ext cx="4318158" cy="2309186"/>
            </a:xfrm>
            <a:prstGeom prst="rect">
              <a:avLst/>
            </a:prstGeom>
          </p:spPr>
          <p:txBody>
            <a:bodyPr/>
            <a:lstStyle>
              <a:lvl1pPr marL="0" indent="0" algn="l" defTabSz="457200" rtl="0" eaLnBrk="1" latinLnBrk="0" hangingPunct="1">
                <a:spcBef>
                  <a:spcPts val="1800"/>
                </a:spcBef>
                <a:buClrTx/>
                <a:buFont typeface="Arial"/>
                <a:buNone/>
                <a:defRPr sz="1400" b="0" kern="1200">
                  <a:solidFill>
                    <a:schemeClr val="tx2"/>
                  </a:solidFill>
                  <a:latin typeface="+mn-lt"/>
                  <a:ea typeface="+mn-ea"/>
                  <a:cs typeface="+mn-cs"/>
                </a:defRPr>
              </a:lvl1pPr>
              <a:lvl2pPr marL="171450" indent="-171450" algn="l" defTabSz="457200" rtl="0" eaLnBrk="1" latinLnBrk="0" hangingPunct="1">
                <a:spcBef>
                  <a:spcPts val="1200"/>
                </a:spcBef>
                <a:buClrTx/>
                <a:buFont typeface="Arial"/>
                <a:buChar char="•"/>
                <a:defRPr sz="1400" kern="1200">
                  <a:solidFill>
                    <a:schemeClr val="tx2"/>
                  </a:solidFill>
                  <a:latin typeface="+mn-lt"/>
                  <a:ea typeface="+mn-ea"/>
                  <a:cs typeface="+mn-cs"/>
                </a:defRPr>
              </a:lvl2pPr>
              <a:lvl3pPr marL="342900" indent="-171450" algn="l" defTabSz="457200" rtl="0" eaLnBrk="1" latinLnBrk="0" hangingPunct="1">
                <a:spcBef>
                  <a:spcPts val="600"/>
                </a:spcBef>
                <a:buClrTx/>
                <a:buFont typeface="Lucida Grande"/>
                <a:buChar char="–"/>
                <a:defRPr sz="1400" kern="1200" baseline="0">
                  <a:solidFill>
                    <a:schemeClr val="tx2"/>
                  </a:solidFill>
                  <a:latin typeface="+mn-lt"/>
                  <a:ea typeface="+mn-ea"/>
                  <a:cs typeface="+mn-cs"/>
                </a:defRPr>
              </a:lvl3pPr>
              <a:lvl4pPr marL="514350" indent="-171450" algn="l" defTabSz="457200" rtl="0" eaLnBrk="1" latinLnBrk="0" hangingPunct="1">
                <a:spcBef>
                  <a:spcPts val="600"/>
                </a:spcBef>
                <a:buClrTx/>
                <a:buFont typeface="Arial"/>
                <a:buChar char="•"/>
                <a:defRPr sz="1400" kern="1200">
                  <a:solidFill>
                    <a:schemeClr val="tx2"/>
                  </a:solidFill>
                  <a:latin typeface="+mn-lt"/>
                  <a:ea typeface="+mn-ea"/>
                  <a:cs typeface="+mn-cs"/>
                </a:defRPr>
              </a:lvl4pPr>
              <a:lvl5pPr marL="685800" indent="-171450" algn="l" defTabSz="457200" rtl="0" eaLnBrk="1" latinLnBrk="0" hangingPunct="1">
                <a:spcBef>
                  <a:spcPts val="600"/>
                </a:spcBef>
                <a:buClrTx/>
                <a:buFont typeface="Arial" panose="020B0604020202020204" pitchFamily="34" charset="0"/>
                <a:buChar char="–"/>
                <a:defRPr sz="1400" kern="1200" baseline="0">
                  <a:solidFill>
                    <a:schemeClr val="tx2"/>
                  </a:solidFill>
                  <a:latin typeface="+mn-lt"/>
                  <a:ea typeface="+mn-ea"/>
                  <a:cs typeface="+mn-cs"/>
                </a:defRPr>
              </a:lvl5pPr>
              <a:lvl6pPr marL="857250" indent="-171450" algn="l" defTabSz="457200" rtl="0" eaLnBrk="1" latinLnBrk="0" hangingPunct="1">
                <a:spcBef>
                  <a:spcPts val="600"/>
                </a:spcBef>
                <a:buClrTx/>
                <a:buFont typeface="Arial" panose="020B0604020202020204" pitchFamily="34" charset="0"/>
                <a:buChar char="•"/>
                <a:defRPr sz="1400" kern="1200">
                  <a:solidFill>
                    <a:schemeClr val="tx2"/>
                  </a:solidFill>
                  <a:latin typeface="+mn-lt"/>
                  <a:ea typeface="+mn-ea"/>
                  <a:cs typeface="+mn-cs"/>
                </a:defRPr>
              </a:lvl6pPr>
              <a:lvl7pPr marL="1028700" indent="-165100" algn="l" defTabSz="457200" rtl="0" eaLnBrk="1" latinLnBrk="0" hangingPunct="1">
                <a:spcBef>
                  <a:spcPts val="600"/>
                </a:spcBef>
                <a:buClrTx/>
                <a:buFont typeface="Arial" panose="020B0604020202020204" pitchFamily="34" charset="0"/>
                <a:buChar char="–"/>
                <a:defRPr sz="1400" kern="1200">
                  <a:solidFill>
                    <a:schemeClr val="tx2"/>
                  </a:solidFill>
                  <a:latin typeface="+mn-lt"/>
                  <a:ea typeface="+mn-ea"/>
                  <a:cs typeface="+mn-cs"/>
                </a:defRPr>
              </a:lvl7pPr>
              <a:lvl8pPr marL="1206500" indent="-177800" algn="l" defTabSz="457200" rtl="0" eaLnBrk="1" latinLnBrk="0" hangingPunct="1">
                <a:spcBef>
                  <a:spcPts val="600"/>
                </a:spcBef>
                <a:buClrTx/>
                <a:buFont typeface="Arial"/>
                <a:buChar char="•"/>
                <a:defRPr sz="1400" kern="1200">
                  <a:solidFill>
                    <a:schemeClr val="tx2"/>
                  </a:solidFill>
                  <a:latin typeface="+mn-lt"/>
                  <a:ea typeface="+mn-ea"/>
                  <a:cs typeface="+mn-cs"/>
                </a:defRPr>
              </a:lvl8pPr>
              <a:lvl9pPr marL="1371600" indent="-165100" algn="l" defTabSz="457200" rtl="0" eaLnBrk="1" latinLnBrk="0" hangingPunct="1">
                <a:spcBef>
                  <a:spcPts val="600"/>
                </a:spcBef>
                <a:buClrTx/>
                <a:buFont typeface="Arial" panose="020B0604020202020204" pitchFamily="34" charset="0"/>
                <a:buChar char="–"/>
                <a:defRPr sz="1400" kern="1200">
                  <a:solidFill>
                    <a:schemeClr val="tx2"/>
                  </a:solidFill>
                  <a:latin typeface="+mn-lt"/>
                  <a:ea typeface="+mn-ea"/>
                  <a:cs typeface="+mn-cs"/>
                </a:defRPr>
              </a:lvl9pPr>
            </a:lstStyle>
            <a:p>
              <a:pPr lvl="1"/>
              <a:r>
                <a:rPr lang="en-US" dirty="0">
                  <a:latin typeface="CVS Health Sans" panose="020B0504020202020204" pitchFamily="34" charset="0"/>
                </a:rPr>
                <a:t>Drug class: Cannabinoid</a:t>
              </a:r>
            </a:p>
            <a:p>
              <a:pPr lvl="1"/>
              <a:r>
                <a:rPr lang="en-US" dirty="0">
                  <a:latin typeface="CVS Health Sans" panose="020B0504020202020204" pitchFamily="34" charset="0"/>
                </a:rPr>
                <a:t>Approved for anorexia in individuals with AIDS, but safety and efficacy for general older adult population not established</a:t>
              </a:r>
            </a:p>
            <a:p>
              <a:pPr lvl="1"/>
              <a:r>
                <a:rPr lang="en-US" dirty="0">
                  <a:latin typeface="CVS Health Sans" panose="020B0504020202020204" pitchFamily="34" charset="0"/>
                </a:rPr>
                <a:t>May cause nausea, dizziness, somnolence, and headache</a:t>
              </a:r>
            </a:p>
          </p:txBody>
        </p:sp>
      </p:grpSp>
      <p:grpSp>
        <p:nvGrpSpPr>
          <p:cNvPr id="8" name="Group 7">
            <a:extLst>
              <a:ext uri="{FF2B5EF4-FFF2-40B4-BE49-F238E27FC236}">
                <a16:creationId xmlns:a16="http://schemas.microsoft.com/office/drawing/2014/main" id="{DC9FA1E4-D638-E742-992E-B67869263733}"/>
              </a:ext>
            </a:extLst>
          </p:cNvPr>
          <p:cNvGrpSpPr/>
          <p:nvPr/>
        </p:nvGrpSpPr>
        <p:grpSpPr>
          <a:xfrm>
            <a:off x="1166946" y="1768365"/>
            <a:ext cx="4439948" cy="3245904"/>
            <a:chOff x="1165358" y="1768365"/>
            <a:chExt cx="4439948" cy="3245904"/>
          </a:xfrm>
        </p:grpSpPr>
        <p:sp>
          <p:nvSpPr>
            <p:cNvPr id="9" name="Rectangle 8">
              <a:extLst>
                <a:ext uri="{FF2B5EF4-FFF2-40B4-BE49-F238E27FC236}">
                  <a16:creationId xmlns:a16="http://schemas.microsoft.com/office/drawing/2014/main" id="{D3DCDCD6-3463-5B49-B876-ECBCF2E5FD90}"/>
                </a:ext>
              </a:extLst>
            </p:cNvPr>
            <p:cNvSpPr/>
            <p:nvPr/>
          </p:nvSpPr>
          <p:spPr>
            <a:xfrm>
              <a:off x="1165358" y="1768365"/>
              <a:ext cx="4439948" cy="710618"/>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lvl="5"/>
              <a:r>
                <a:rPr lang="en-US" b="1" dirty="0">
                  <a:solidFill>
                    <a:schemeClr val="bg1"/>
                  </a:solidFill>
                  <a:latin typeface="CVS Health Sans" panose="020B0504020202020204" pitchFamily="34" charset="0"/>
                </a:rPr>
                <a:t>Mirtazapine (Remeron®)</a:t>
              </a:r>
            </a:p>
          </p:txBody>
        </p:sp>
        <p:sp>
          <p:nvSpPr>
            <p:cNvPr id="10" name="Content Placeholder 2">
              <a:extLst>
                <a:ext uri="{FF2B5EF4-FFF2-40B4-BE49-F238E27FC236}">
                  <a16:creationId xmlns:a16="http://schemas.microsoft.com/office/drawing/2014/main" id="{F5C56DE3-759B-DC41-B469-C9D05AC40746}"/>
                </a:ext>
              </a:extLst>
            </p:cNvPr>
            <p:cNvSpPr txBox="1">
              <a:spLocks/>
            </p:cNvSpPr>
            <p:nvPr/>
          </p:nvSpPr>
          <p:spPr>
            <a:xfrm>
              <a:off x="1287146" y="2705083"/>
              <a:ext cx="4318158" cy="2309186"/>
            </a:xfrm>
            <a:prstGeom prst="rect">
              <a:avLst/>
            </a:prstGeom>
          </p:spPr>
          <p:txBody>
            <a:bodyPr/>
            <a:lstStyle>
              <a:lvl1pPr marL="0" indent="0" algn="l" defTabSz="457200" rtl="0" eaLnBrk="1" latinLnBrk="0" hangingPunct="1">
                <a:spcBef>
                  <a:spcPts val="1800"/>
                </a:spcBef>
                <a:buClrTx/>
                <a:buFont typeface="Arial"/>
                <a:buNone/>
                <a:defRPr sz="1400" b="0" kern="1200">
                  <a:solidFill>
                    <a:schemeClr val="tx2"/>
                  </a:solidFill>
                  <a:latin typeface="+mn-lt"/>
                  <a:ea typeface="+mn-ea"/>
                  <a:cs typeface="+mn-cs"/>
                </a:defRPr>
              </a:lvl1pPr>
              <a:lvl2pPr marL="171450" indent="-171450" algn="l" defTabSz="457200" rtl="0" eaLnBrk="1" latinLnBrk="0" hangingPunct="1">
                <a:spcBef>
                  <a:spcPts val="1200"/>
                </a:spcBef>
                <a:buClrTx/>
                <a:buFont typeface="Arial"/>
                <a:buChar char="•"/>
                <a:defRPr sz="1400" kern="1200">
                  <a:solidFill>
                    <a:schemeClr val="tx2"/>
                  </a:solidFill>
                  <a:latin typeface="+mn-lt"/>
                  <a:ea typeface="+mn-ea"/>
                  <a:cs typeface="+mn-cs"/>
                </a:defRPr>
              </a:lvl2pPr>
              <a:lvl3pPr marL="342900" indent="-171450" algn="l" defTabSz="457200" rtl="0" eaLnBrk="1" latinLnBrk="0" hangingPunct="1">
                <a:spcBef>
                  <a:spcPts val="600"/>
                </a:spcBef>
                <a:buClrTx/>
                <a:buFont typeface="Lucida Grande"/>
                <a:buChar char="–"/>
                <a:defRPr sz="1400" kern="1200" baseline="0">
                  <a:solidFill>
                    <a:schemeClr val="tx2"/>
                  </a:solidFill>
                  <a:latin typeface="+mn-lt"/>
                  <a:ea typeface="+mn-ea"/>
                  <a:cs typeface="+mn-cs"/>
                </a:defRPr>
              </a:lvl3pPr>
              <a:lvl4pPr marL="514350" indent="-171450" algn="l" defTabSz="457200" rtl="0" eaLnBrk="1" latinLnBrk="0" hangingPunct="1">
                <a:spcBef>
                  <a:spcPts val="600"/>
                </a:spcBef>
                <a:buClrTx/>
                <a:buFont typeface="Arial"/>
                <a:buChar char="•"/>
                <a:defRPr sz="1400" kern="1200">
                  <a:solidFill>
                    <a:schemeClr val="tx2"/>
                  </a:solidFill>
                  <a:latin typeface="+mn-lt"/>
                  <a:ea typeface="+mn-ea"/>
                  <a:cs typeface="+mn-cs"/>
                </a:defRPr>
              </a:lvl4pPr>
              <a:lvl5pPr marL="685800" indent="-171450" algn="l" defTabSz="457200" rtl="0" eaLnBrk="1" latinLnBrk="0" hangingPunct="1">
                <a:spcBef>
                  <a:spcPts val="600"/>
                </a:spcBef>
                <a:buClrTx/>
                <a:buFont typeface="Arial" panose="020B0604020202020204" pitchFamily="34" charset="0"/>
                <a:buChar char="–"/>
                <a:defRPr sz="1400" kern="1200" baseline="0">
                  <a:solidFill>
                    <a:schemeClr val="tx2"/>
                  </a:solidFill>
                  <a:latin typeface="+mn-lt"/>
                  <a:ea typeface="+mn-ea"/>
                  <a:cs typeface="+mn-cs"/>
                </a:defRPr>
              </a:lvl5pPr>
              <a:lvl6pPr marL="857250" indent="-171450" algn="l" defTabSz="457200" rtl="0" eaLnBrk="1" latinLnBrk="0" hangingPunct="1">
                <a:spcBef>
                  <a:spcPts val="600"/>
                </a:spcBef>
                <a:buClrTx/>
                <a:buFont typeface="Arial" panose="020B0604020202020204" pitchFamily="34" charset="0"/>
                <a:buChar char="•"/>
                <a:defRPr sz="1400" kern="1200">
                  <a:solidFill>
                    <a:schemeClr val="tx2"/>
                  </a:solidFill>
                  <a:latin typeface="+mn-lt"/>
                  <a:ea typeface="+mn-ea"/>
                  <a:cs typeface="+mn-cs"/>
                </a:defRPr>
              </a:lvl6pPr>
              <a:lvl7pPr marL="1028700" indent="-165100" algn="l" defTabSz="457200" rtl="0" eaLnBrk="1" latinLnBrk="0" hangingPunct="1">
                <a:spcBef>
                  <a:spcPts val="600"/>
                </a:spcBef>
                <a:buClrTx/>
                <a:buFont typeface="Arial" panose="020B0604020202020204" pitchFamily="34" charset="0"/>
                <a:buChar char="–"/>
                <a:defRPr sz="1400" kern="1200">
                  <a:solidFill>
                    <a:schemeClr val="tx2"/>
                  </a:solidFill>
                  <a:latin typeface="+mn-lt"/>
                  <a:ea typeface="+mn-ea"/>
                  <a:cs typeface="+mn-cs"/>
                </a:defRPr>
              </a:lvl7pPr>
              <a:lvl8pPr marL="1206500" indent="-177800" algn="l" defTabSz="457200" rtl="0" eaLnBrk="1" latinLnBrk="0" hangingPunct="1">
                <a:spcBef>
                  <a:spcPts val="600"/>
                </a:spcBef>
                <a:buClrTx/>
                <a:buFont typeface="Arial"/>
                <a:buChar char="•"/>
                <a:defRPr sz="1400" kern="1200">
                  <a:solidFill>
                    <a:schemeClr val="tx2"/>
                  </a:solidFill>
                  <a:latin typeface="+mn-lt"/>
                  <a:ea typeface="+mn-ea"/>
                  <a:cs typeface="+mn-cs"/>
                </a:defRPr>
              </a:lvl8pPr>
              <a:lvl9pPr marL="1371600" indent="-165100" algn="l" defTabSz="457200" rtl="0" eaLnBrk="1" latinLnBrk="0" hangingPunct="1">
                <a:spcBef>
                  <a:spcPts val="600"/>
                </a:spcBef>
                <a:buClrTx/>
                <a:buFont typeface="Arial" panose="020B0604020202020204" pitchFamily="34" charset="0"/>
                <a:buChar char="–"/>
                <a:defRPr sz="1400" kern="1200">
                  <a:solidFill>
                    <a:schemeClr val="tx2"/>
                  </a:solidFill>
                  <a:latin typeface="+mn-lt"/>
                  <a:ea typeface="+mn-ea"/>
                  <a:cs typeface="+mn-cs"/>
                </a:defRPr>
              </a:lvl9pPr>
            </a:lstStyle>
            <a:p>
              <a:pPr lvl="1"/>
              <a:r>
                <a:rPr lang="en-US" dirty="0">
                  <a:latin typeface="CVS Health Sans" panose="020B0504020202020204" pitchFamily="34" charset="0"/>
                </a:rPr>
                <a:t>Drug class: Antidepressant</a:t>
              </a:r>
            </a:p>
            <a:p>
              <a:pPr lvl="1"/>
              <a:r>
                <a:rPr lang="en-US" dirty="0">
                  <a:latin typeface="CVS Health Sans" panose="020B0504020202020204" pitchFamily="34" charset="0"/>
                </a:rPr>
                <a:t>Evidence does not support use if depression is not also present</a:t>
              </a:r>
            </a:p>
            <a:p>
              <a:pPr lvl="1"/>
              <a:r>
                <a:rPr lang="en-US" dirty="0">
                  <a:latin typeface="CVS Health Sans" panose="020B0504020202020204" pitchFamily="34" charset="0"/>
                </a:rPr>
                <a:t>May cause sedation, dry mouth</a:t>
              </a:r>
            </a:p>
            <a:p>
              <a:pPr lvl="1"/>
              <a:r>
                <a:rPr lang="en-US" dirty="0">
                  <a:latin typeface="CVS Health Sans" panose="020B0504020202020204" pitchFamily="34" charset="0"/>
                </a:rPr>
                <a:t>Use with caution in those with liver or kidney disease</a:t>
              </a:r>
            </a:p>
          </p:txBody>
        </p:sp>
      </p:grpSp>
    </p:spTree>
    <p:extLst>
      <p:ext uri="{BB962C8B-B14F-4D97-AF65-F5344CB8AC3E}">
        <p14:creationId xmlns:p14="http://schemas.microsoft.com/office/powerpoint/2010/main" val="3005423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4906E-A8F5-4674-A531-A9BEB42240E3}"/>
              </a:ext>
            </a:extLst>
          </p:cNvPr>
          <p:cNvSpPr>
            <a:spLocks noGrp="1"/>
          </p:cNvSpPr>
          <p:nvPr>
            <p:ph type="title"/>
          </p:nvPr>
        </p:nvSpPr>
        <p:spPr/>
        <p:txBody>
          <a:bodyPr/>
          <a:lstStyle/>
          <a:p>
            <a:r>
              <a:rPr lang="en-US" dirty="0"/>
              <a:t>Medication options for UWL (continued)</a:t>
            </a:r>
          </a:p>
        </p:txBody>
      </p:sp>
      <p:sp>
        <p:nvSpPr>
          <p:cNvPr id="8" name="Content Placeholder 2">
            <a:extLst>
              <a:ext uri="{FF2B5EF4-FFF2-40B4-BE49-F238E27FC236}">
                <a16:creationId xmlns:a16="http://schemas.microsoft.com/office/drawing/2014/main" id="{F75A1720-D1C0-4A5E-9ED0-A22CECE1CB83}"/>
              </a:ext>
            </a:extLst>
          </p:cNvPr>
          <p:cNvSpPr txBox="1">
            <a:spLocks/>
          </p:cNvSpPr>
          <p:nvPr/>
        </p:nvSpPr>
        <p:spPr>
          <a:xfrm>
            <a:off x="1288734" y="2705083"/>
            <a:ext cx="4318158" cy="2309186"/>
          </a:xfrm>
          <a:prstGeom prst="rect">
            <a:avLst/>
          </a:prstGeom>
        </p:spPr>
        <p:txBody>
          <a:bodyPr/>
          <a:lstStyle>
            <a:lvl1pPr marL="0" indent="0" algn="l" defTabSz="457200" rtl="0" eaLnBrk="1" latinLnBrk="0" hangingPunct="1">
              <a:spcBef>
                <a:spcPts val="1800"/>
              </a:spcBef>
              <a:buClrTx/>
              <a:buFont typeface="Arial"/>
              <a:buNone/>
              <a:defRPr sz="1400" b="0" kern="1200">
                <a:solidFill>
                  <a:schemeClr val="tx2"/>
                </a:solidFill>
                <a:latin typeface="+mn-lt"/>
                <a:ea typeface="+mn-ea"/>
                <a:cs typeface="+mn-cs"/>
              </a:defRPr>
            </a:lvl1pPr>
            <a:lvl2pPr marL="171450" indent="-171450" algn="l" defTabSz="457200" rtl="0" eaLnBrk="1" latinLnBrk="0" hangingPunct="1">
              <a:spcBef>
                <a:spcPts val="1200"/>
              </a:spcBef>
              <a:buClrTx/>
              <a:buFont typeface="Arial"/>
              <a:buChar char="•"/>
              <a:defRPr sz="1400" kern="1200">
                <a:solidFill>
                  <a:schemeClr val="tx2"/>
                </a:solidFill>
                <a:latin typeface="+mn-lt"/>
                <a:ea typeface="+mn-ea"/>
                <a:cs typeface="+mn-cs"/>
              </a:defRPr>
            </a:lvl2pPr>
            <a:lvl3pPr marL="342900" indent="-171450" algn="l" defTabSz="457200" rtl="0" eaLnBrk="1" latinLnBrk="0" hangingPunct="1">
              <a:spcBef>
                <a:spcPts val="600"/>
              </a:spcBef>
              <a:buClrTx/>
              <a:buFont typeface="Lucida Grande"/>
              <a:buChar char="–"/>
              <a:defRPr sz="1400" kern="1200" baseline="0">
                <a:solidFill>
                  <a:schemeClr val="tx2"/>
                </a:solidFill>
                <a:latin typeface="+mn-lt"/>
                <a:ea typeface="+mn-ea"/>
                <a:cs typeface="+mn-cs"/>
              </a:defRPr>
            </a:lvl3pPr>
            <a:lvl4pPr marL="514350" indent="-171450" algn="l" defTabSz="457200" rtl="0" eaLnBrk="1" latinLnBrk="0" hangingPunct="1">
              <a:spcBef>
                <a:spcPts val="600"/>
              </a:spcBef>
              <a:buClrTx/>
              <a:buFont typeface="Arial"/>
              <a:buChar char="•"/>
              <a:defRPr sz="1400" kern="1200">
                <a:solidFill>
                  <a:schemeClr val="tx2"/>
                </a:solidFill>
                <a:latin typeface="+mn-lt"/>
                <a:ea typeface="+mn-ea"/>
                <a:cs typeface="+mn-cs"/>
              </a:defRPr>
            </a:lvl4pPr>
            <a:lvl5pPr marL="685800" indent="-171450" algn="l" defTabSz="457200" rtl="0" eaLnBrk="1" latinLnBrk="0" hangingPunct="1">
              <a:spcBef>
                <a:spcPts val="600"/>
              </a:spcBef>
              <a:buClrTx/>
              <a:buFont typeface="Arial" panose="020B0604020202020204" pitchFamily="34" charset="0"/>
              <a:buChar char="–"/>
              <a:defRPr sz="1400" kern="1200" baseline="0">
                <a:solidFill>
                  <a:schemeClr val="tx2"/>
                </a:solidFill>
                <a:latin typeface="+mn-lt"/>
                <a:ea typeface="+mn-ea"/>
                <a:cs typeface="+mn-cs"/>
              </a:defRPr>
            </a:lvl5pPr>
            <a:lvl6pPr marL="857250" indent="-171450" algn="l" defTabSz="457200" rtl="0" eaLnBrk="1" latinLnBrk="0" hangingPunct="1">
              <a:spcBef>
                <a:spcPts val="600"/>
              </a:spcBef>
              <a:buClrTx/>
              <a:buFont typeface="Arial" panose="020B0604020202020204" pitchFamily="34" charset="0"/>
              <a:buChar char="•"/>
              <a:defRPr sz="1400" kern="1200">
                <a:solidFill>
                  <a:schemeClr val="tx2"/>
                </a:solidFill>
                <a:latin typeface="+mn-lt"/>
                <a:ea typeface="+mn-ea"/>
                <a:cs typeface="+mn-cs"/>
              </a:defRPr>
            </a:lvl6pPr>
            <a:lvl7pPr marL="1028700" indent="-165100" algn="l" defTabSz="457200" rtl="0" eaLnBrk="1" latinLnBrk="0" hangingPunct="1">
              <a:spcBef>
                <a:spcPts val="600"/>
              </a:spcBef>
              <a:buClrTx/>
              <a:buFont typeface="Arial" panose="020B0604020202020204" pitchFamily="34" charset="0"/>
              <a:buChar char="–"/>
              <a:defRPr sz="1400" kern="1200">
                <a:solidFill>
                  <a:schemeClr val="tx2"/>
                </a:solidFill>
                <a:latin typeface="+mn-lt"/>
                <a:ea typeface="+mn-ea"/>
                <a:cs typeface="+mn-cs"/>
              </a:defRPr>
            </a:lvl7pPr>
            <a:lvl8pPr marL="1206500" indent="-177800" algn="l" defTabSz="457200" rtl="0" eaLnBrk="1" latinLnBrk="0" hangingPunct="1">
              <a:spcBef>
                <a:spcPts val="600"/>
              </a:spcBef>
              <a:buClrTx/>
              <a:buFont typeface="Arial"/>
              <a:buChar char="•"/>
              <a:defRPr sz="1400" kern="1200">
                <a:solidFill>
                  <a:schemeClr val="tx2"/>
                </a:solidFill>
                <a:latin typeface="+mn-lt"/>
                <a:ea typeface="+mn-ea"/>
                <a:cs typeface="+mn-cs"/>
              </a:defRPr>
            </a:lvl8pPr>
            <a:lvl9pPr marL="1371600" indent="-165100" algn="l" defTabSz="457200" rtl="0" eaLnBrk="1" latinLnBrk="0" hangingPunct="1">
              <a:spcBef>
                <a:spcPts val="600"/>
              </a:spcBef>
              <a:buClrTx/>
              <a:buFont typeface="Arial" panose="020B0604020202020204" pitchFamily="34" charset="0"/>
              <a:buChar char="–"/>
              <a:defRPr sz="1400" kern="1200">
                <a:solidFill>
                  <a:schemeClr val="tx2"/>
                </a:solidFill>
                <a:latin typeface="+mn-lt"/>
                <a:ea typeface="+mn-ea"/>
                <a:cs typeface="+mn-cs"/>
              </a:defRPr>
            </a:lvl9pPr>
          </a:lstStyle>
          <a:p>
            <a:pPr lvl="1"/>
            <a:r>
              <a:rPr lang="en-US" dirty="0">
                <a:latin typeface="CVS Health Sans" panose="020B0504020202020204" pitchFamily="34" charset="0"/>
              </a:rPr>
              <a:t>Drug class: Progestin</a:t>
            </a:r>
          </a:p>
          <a:p>
            <a:pPr lvl="1"/>
            <a:r>
              <a:rPr lang="en-US" dirty="0">
                <a:latin typeface="CVS Health Sans" panose="020B0504020202020204" pitchFamily="34" charset="0"/>
              </a:rPr>
              <a:t>No demonstrated improvement in survival or quality of life for residents with UWL</a:t>
            </a:r>
          </a:p>
          <a:p>
            <a:pPr lvl="1"/>
            <a:r>
              <a:rPr lang="en-US" dirty="0">
                <a:latin typeface="CVS Health Sans" panose="020B0504020202020204" pitchFamily="34" charset="0"/>
              </a:rPr>
              <a:t>The AGS Beers Criteria strongly warns against use of megestrol in this setting due to risk of death from developing dangerous blood clots</a:t>
            </a:r>
          </a:p>
        </p:txBody>
      </p:sp>
      <p:sp>
        <p:nvSpPr>
          <p:cNvPr id="10" name="Rectangle 9">
            <a:extLst>
              <a:ext uri="{FF2B5EF4-FFF2-40B4-BE49-F238E27FC236}">
                <a16:creationId xmlns:a16="http://schemas.microsoft.com/office/drawing/2014/main" id="{CC43910A-9C85-4B84-A72A-4A508E41ABE6}"/>
              </a:ext>
            </a:extLst>
          </p:cNvPr>
          <p:cNvSpPr/>
          <p:nvPr/>
        </p:nvSpPr>
        <p:spPr>
          <a:xfrm>
            <a:off x="1166944" y="1768365"/>
            <a:ext cx="4439948" cy="710618"/>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marL="0" lvl="5"/>
            <a:r>
              <a:rPr lang="en-US" b="1" dirty="0">
                <a:solidFill>
                  <a:schemeClr val="tx2"/>
                </a:solidFill>
                <a:latin typeface="CVS Health Sans" panose="020B0504020202020204" pitchFamily="34" charset="0"/>
              </a:rPr>
              <a:t>Megestrol acetate (Megace®)</a:t>
            </a:r>
          </a:p>
        </p:txBody>
      </p:sp>
      <p:sp>
        <p:nvSpPr>
          <p:cNvPr id="11" name="Text Placeholder 8">
            <a:extLst>
              <a:ext uri="{FF2B5EF4-FFF2-40B4-BE49-F238E27FC236}">
                <a16:creationId xmlns:a16="http://schemas.microsoft.com/office/drawing/2014/main" id="{F854D329-26EE-4017-9E5A-1BBE61F3F6ED}"/>
              </a:ext>
            </a:extLst>
          </p:cNvPr>
          <p:cNvSpPr txBox="1">
            <a:spLocks/>
          </p:cNvSpPr>
          <p:nvPr/>
        </p:nvSpPr>
        <p:spPr>
          <a:xfrm>
            <a:off x="861124" y="5633071"/>
            <a:ext cx="8229600" cy="457200"/>
          </a:xfrm>
          <a:prstGeom prst="rect">
            <a:avLst/>
          </a:prstGeom>
        </p:spPr>
        <p:txBody>
          <a:bodyPr lIns="0" tIns="0" bIns="0" anchor="b" anchorCtr="0"/>
          <a:lstStyle>
            <a:lvl1pPr marL="173038" indent="-173038" algn="l" defTabSz="457200" rtl="0" eaLnBrk="1" latinLnBrk="0" hangingPunct="1">
              <a:spcBef>
                <a:spcPts val="100"/>
              </a:spcBef>
              <a:spcAft>
                <a:spcPts val="600"/>
              </a:spcAft>
              <a:buClrTx/>
              <a:buFont typeface="Arial"/>
              <a:buChar char="•"/>
              <a:defRPr sz="2000" kern="1200">
                <a:solidFill>
                  <a:schemeClr val="tx1"/>
                </a:solidFill>
                <a:latin typeface="+mn-lt"/>
                <a:ea typeface="+mn-ea"/>
                <a:cs typeface="+mn-cs"/>
              </a:defRPr>
            </a:lvl1pPr>
            <a:lvl2pPr marL="396875" indent="-166688" algn="l" defTabSz="457200" rtl="0" eaLnBrk="1" latinLnBrk="0" hangingPunct="1">
              <a:spcBef>
                <a:spcPts val="100"/>
              </a:spcBef>
              <a:spcAft>
                <a:spcPts val="600"/>
              </a:spcAft>
              <a:buClrTx/>
              <a:buFont typeface="Lucida Grande"/>
              <a:buChar char="–"/>
              <a:tabLst/>
              <a:defRPr sz="1800" kern="1200">
                <a:solidFill>
                  <a:schemeClr val="tx1"/>
                </a:solidFill>
                <a:latin typeface="+mn-lt"/>
                <a:ea typeface="+mn-ea"/>
                <a:cs typeface="+mn-cs"/>
              </a:defRPr>
            </a:lvl2pPr>
            <a:lvl3pPr marL="622300" indent="-161925" algn="l" defTabSz="457200" rtl="0" eaLnBrk="1" latinLnBrk="0" hangingPunct="1">
              <a:spcBef>
                <a:spcPts val="100"/>
              </a:spcBef>
              <a:spcAft>
                <a:spcPts val="600"/>
              </a:spcAft>
              <a:buClrTx/>
              <a:buFont typeface="Arial"/>
              <a:buChar char="•"/>
              <a:defRPr sz="1600" kern="1200">
                <a:solidFill>
                  <a:schemeClr val="tx1"/>
                </a:solidFill>
                <a:latin typeface="+mn-lt"/>
                <a:ea typeface="+mn-ea"/>
                <a:cs typeface="+mn-cs"/>
              </a:defRPr>
            </a:lvl3pPr>
            <a:lvl4pPr marL="911225" indent="-228600" algn="l" defTabSz="457200" rtl="0" eaLnBrk="1" latinLnBrk="0" hangingPunct="1">
              <a:spcBef>
                <a:spcPts val="100"/>
              </a:spcBef>
              <a:spcAft>
                <a:spcPts val="600"/>
              </a:spcAft>
              <a:buClrTx/>
              <a:buFont typeface="Lucida Grande"/>
              <a:buChar char="–"/>
              <a:defRPr sz="1600" kern="1200">
                <a:solidFill>
                  <a:schemeClr val="bg2">
                    <a:lumMod val="75000"/>
                  </a:schemeClr>
                </a:solidFill>
                <a:latin typeface="+mn-lt"/>
                <a:ea typeface="+mn-ea"/>
                <a:cs typeface="+mn-cs"/>
              </a:defRPr>
            </a:lvl4pPr>
            <a:lvl5pPr marL="1141413" indent="-230188" algn="l" defTabSz="457200" rtl="0" eaLnBrk="1" latinLnBrk="0" hangingPunct="1">
              <a:spcBef>
                <a:spcPts val="100"/>
              </a:spcBef>
              <a:spcAft>
                <a:spcPts val="600"/>
              </a:spcAft>
              <a:buClrTx/>
              <a:buFont typeface="Arial"/>
              <a:buChar char="•"/>
              <a:defRPr sz="1600" kern="1200">
                <a:solidFill>
                  <a:schemeClr val="bg2">
                    <a:lumMod val="7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300"/>
              </a:spcBef>
              <a:spcAft>
                <a:spcPts val="0"/>
              </a:spcAft>
              <a:buNone/>
            </a:pPr>
            <a:r>
              <a:rPr lang="en-US" sz="800" b="0" i="0" strike="noStrike" baseline="0" dirty="0">
                <a:solidFill>
                  <a:schemeClr val="tx2"/>
                </a:solidFill>
                <a:latin typeface="CVS Health Sans" panose="020B0504020202020204" pitchFamily="34" charset="0"/>
              </a:rPr>
              <a:t>AGS: American Geriatrics Society</a:t>
            </a:r>
            <a:endParaRPr lang="en-US" sz="800" dirty="0">
              <a:solidFill>
                <a:schemeClr val="tx2"/>
              </a:solidFill>
              <a:latin typeface="CVS Health Sans" panose="020B0504020202020204" pitchFamily="34" charset="0"/>
            </a:endParaRPr>
          </a:p>
          <a:p>
            <a:pPr marL="0" indent="0">
              <a:spcBef>
                <a:spcPts val="300"/>
              </a:spcBef>
              <a:spcAft>
                <a:spcPts val="0"/>
              </a:spcAft>
              <a:buNone/>
            </a:pPr>
            <a:r>
              <a:rPr lang="en-US" sz="800" dirty="0">
                <a:solidFill>
                  <a:schemeClr val="tx2"/>
                </a:solidFill>
                <a:latin typeface="CVS Health Sans" panose="020B0504020202020204" pitchFamily="34" charset="0"/>
              </a:rPr>
              <a:t>American Geriatrics Society 2023 updated AGS Beers Criteria. JAGS. 2023.</a:t>
            </a:r>
          </a:p>
          <a:p>
            <a:pPr marL="0" indent="0">
              <a:spcBef>
                <a:spcPts val="300"/>
              </a:spcBef>
              <a:spcAft>
                <a:spcPts val="0"/>
              </a:spcAft>
              <a:buNone/>
            </a:pPr>
            <a:r>
              <a:rPr lang="en-US" sz="800" dirty="0">
                <a:solidFill>
                  <a:schemeClr val="tx2"/>
                </a:solidFill>
                <a:latin typeface="CVS Health Sans" panose="020B0504020202020204" pitchFamily="34" charset="0"/>
              </a:rPr>
              <a:t>Please refer to the individual prescribing information at https://dailymed.nlm.nih.gov/dailymed/</a:t>
            </a:r>
          </a:p>
        </p:txBody>
      </p:sp>
      <p:pic>
        <p:nvPicPr>
          <p:cNvPr id="3" name="Picture 21" descr="Pill">
            <a:extLst>
              <a:ext uri="{FF2B5EF4-FFF2-40B4-BE49-F238E27FC236}">
                <a16:creationId xmlns:a16="http://schemas.microsoft.com/office/drawing/2014/main" id="{4DCDA72A-2973-0344-7BD6-4302C768B0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3791" y="1949804"/>
            <a:ext cx="924052" cy="2442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8">
            <a:extLst>
              <a:ext uri="{FF2B5EF4-FFF2-40B4-BE49-F238E27FC236}">
                <a16:creationId xmlns:a16="http://schemas.microsoft.com/office/drawing/2014/main" id="{BCD6A3FC-8337-D6AD-D005-51B3041DF9B5}"/>
              </a:ext>
            </a:extLst>
          </p:cNvPr>
          <p:cNvSpPr txBox="1">
            <a:spLocks/>
          </p:cNvSpPr>
          <p:nvPr/>
        </p:nvSpPr>
        <p:spPr>
          <a:xfrm>
            <a:off x="557930" y="6367487"/>
            <a:ext cx="352459" cy="228600"/>
          </a:xfrm>
          <a:prstGeom prst="rect">
            <a:avLst/>
          </a:prstGeom>
        </p:spPr>
        <p:txBody>
          <a:bodyPr lIns="0" rIns="0" anchor="ctr"/>
          <a:lstStyle>
            <a:lvl1pPr marL="0" indent="0" algn="l" defTabSz="914400" rtl="0" eaLnBrk="1" latinLnBrk="0" hangingPunct="1">
              <a:spcBef>
                <a:spcPts val="600"/>
              </a:spcBef>
              <a:spcAft>
                <a:spcPts val="0"/>
              </a:spcAft>
              <a:buClrTx/>
              <a:buFontTx/>
              <a:buNone/>
              <a:tabLst>
                <a:tab pos="1201738" algn="l"/>
              </a:tabLst>
              <a:defRPr sz="800" b="0" i="0" kern="1200">
                <a:solidFill>
                  <a:schemeClr val="tx2"/>
                </a:solidFill>
                <a:latin typeface="Open Sans"/>
                <a:ea typeface="+mn-ea"/>
                <a:cs typeface="Open Sans"/>
              </a:defRPr>
            </a:lvl1pPr>
            <a:lvl2pPr marL="200025"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2pPr>
            <a:lvl3pPr marL="398463" indent="-200025"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3pPr>
            <a:lvl4pPr marL="622300" indent="-200025" algn="l" defTabSz="914400" rtl="0" eaLnBrk="1" latinLnBrk="0" hangingPunct="1">
              <a:spcBef>
                <a:spcPts val="600"/>
              </a:spcBef>
              <a:spcAft>
                <a:spcPts val="0"/>
              </a:spcAft>
              <a:buClrTx/>
              <a:buFont typeface="Arial" pitchFamily="34" charset="0"/>
              <a:buChar char="•"/>
              <a:tabLst>
                <a:tab pos="1201738" algn="l"/>
              </a:tabLst>
              <a:defRPr sz="1600" b="0" i="0" kern="1200">
                <a:solidFill>
                  <a:schemeClr val="tx2"/>
                </a:solidFill>
                <a:latin typeface="Open Sans Light"/>
                <a:ea typeface="+mn-ea"/>
                <a:cs typeface="Open Sans Light"/>
              </a:defRPr>
            </a:lvl4pPr>
            <a:lvl5pPr marL="806450" indent="-182563" algn="l" defTabSz="914400" rtl="0" eaLnBrk="1" latinLnBrk="0" hangingPunct="1">
              <a:spcBef>
                <a:spcPts val="600"/>
              </a:spcBef>
              <a:spcAft>
                <a:spcPts val="0"/>
              </a:spcAft>
              <a:buClrTx/>
              <a:buFont typeface="Lucida Grande"/>
              <a:buChar char="−"/>
              <a:tabLst>
                <a:tab pos="1201738" algn="l"/>
              </a:tabLst>
              <a:defRPr sz="1600" b="0" i="0" kern="1200">
                <a:solidFill>
                  <a:schemeClr val="tx2"/>
                </a:solidFill>
                <a:latin typeface="Open Sans Light"/>
                <a:ea typeface="+mn-ea"/>
                <a:cs typeface="Open Sans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fld id="{38743595-4496-5147-A886-7D133864DF76}" type="slidenum">
              <a:rPr lang="en-US" sz="1000" b="1" smtClean="0">
                <a:solidFill>
                  <a:schemeClr val="tx2"/>
                </a:solidFill>
                <a:latin typeface="CVS Health Sans" panose="020B0504020202020204" pitchFamily="34" charset="0"/>
                <a:ea typeface="Open Sans" panose="020B0606030504020204" pitchFamily="34" charset="0"/>
                <a:cs typeface="Arial" panose="020B0604020202020204" pitchFamily="34" charset="0"/>
              </a:rPr>
              <a:pPr algn="l"/>
              <a:t>13</a:t>
            </a:fld>
            <a:endParaRPr lang="en-US" sz="1000" b="1" dirty="0">
              <a:solidFill>
                <a:schemeClr val="tx2"/>
              </a:solidFill>
              <a:latin typeface="CVS Health Sans" panose="020B0504020202020204" pitchFamily="34" charset="0"/>
              <a:ea typeface="Open Sans" panose="020B0606030504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5667A91-7C39-0B56-E5F1-19C837E4F9CD}"/>
              </a:ext>
            </a:extLst>
          </p:cNvPr>
          <p:cNvSpPr txBox="1"/>
          <p:nvPr/>
        </p:nvSpPr>
        <p:spPr>
          <a:xfrm>
            <a:off x="859758" y="6302472"/>
            <a:ext cx="8527011" cy="246221"/>
          </a:xfrm>
          <a:prstGeom prst="rect">
            <a:avLst/>
          </a:prstGeom>
          <a:noFill/>
        </p:spPr>
        <p:txBody>
          <a:bodyPr wrap="square" lIns="0" tIns="0" rIns="0" bIns="0" rtlCol="0" anchor="b">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tx2"/>
                </a:solidFill>
                <a:latin typeface="CVS Health Sans" panose="020B0504020202020204" pitchFamily="34" charset="0"/>
              </a:rPr>
              <a:t>©2025 CVS Health and/or one of its affiliates: Confidential &amp; </a:t>
            </a:r>
            <a:r>
              <a:rPr lang="en-US" sz="800" kern="1200" dirty="0">
                <a:solidFill>
                  <a:schemeClr val="tx2"/>
                </a:solidFill>
                <a:latin typeface="CVS Health Sans" panose="020B0504020202020204" pitchFamily="34" charset="0"/>
                <a:ea typeface="+mn-ea"/>
                <a:cs typeface="+mn-cs"/>
              </a:rPr>
              <a:t>Proprietary. This is provided for informational and reference purposes only and is based on cited sources as existing at the time of review. It does not constitute medical, legal, or regulatory advice and is not a substitute for individualized assessment and treatment by an appropriate medical provider.</a:t>
            </a:r>
          </a:p>
        </p:txBody>
      </p:sp>
    </p:spTree>
    <p:extLst>
      <p:ext uri="{BB962C8B-B14F-4D97-AF65-F5344CB8AC3E}">
        <p14:creationId xmlns:p14="http://schemas.microsoft.com/office/powerpoint/2010/main" val="1069459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D2D12-9D78-FC4D-9736-8327AF4DAEFA}"/>
              </a:ext>
            </a:extLst>
          </p:cNvPr>
          <p:cNvSpPr>
            <a:spLocks noGrp="1"/>
          </p:cNvSpPr>
          <p:nvPr>
            <p:ph type="title"/>
          </p:nvPr>
        </p:nvSpPr>
        <p:spPr/>
        <p:txBody>
          <a:bodyPr/>
          <a:lstStyle/>
          <a:p>
            <a:r>
              <a:rPr lang="en-US" dirty="0"/>
              <a:t>Everyone Can Help Prevent Unintentional Weight Loss</a:t>
            </a:r>
          </a:p>
        </p:txBody>
      </p:sp>
      <p:sp>
        <p:nvSpPr>
          <p:cNvPr id="3" name="TextBox 2">
            <a:extLst>
              <a:ext uri="{FF2B5EF4-FFF2-40B4-BE49-F238E27FC236}">
                <a16:creationId xmlns:a16="http://schemas.microsoft.com/office/drawing/2014/main" id="{E3446A7E-01A8-C84C-86EA-1AB60B2D3A30}"/>
              </a:ext>
            </a:extLst>
          </p:cNvPr>
          <p:cNvSpPr txBox="1"/>
          <p:nvPr/>
        </p:nvSpPr>
        <p:spPr>
          <a:xfrm>
            <a:off x="838202" y="5948361"/>
            <a:ext cx="9313227" cy="123111"/>
          </a:xfrm>
          <a:prstGeom prst="rect">
            <a:avLst/>
          </a:prstGeom>
          <a:noFill/>
        </p:spPr>
        <p:txBody>
          <a:bodyPr wrap="square" lIns="0" tIns="0" rIns="0" bIns="0" rtlCol="0">
            <a:spAutoFit/>
          </a:bodyPr>
          <a:lstStyle/>
          <a:p>
            <a:r>
              <a:rPr lang="en-US" sz="800" dirty="0">
                <a:solidFill>
                  <a:schemeClr val="tx2"/>
                </a:solidFill>
                <a:latin typeface="CVS Health Sans" panose="020B0504020202020204" pitchFamily="34" charset="0"/>
              </a:rPr>
              <a:t>CNA: Certified Nursing Assistant; NP = Nurse Practitioner</a:t>
            </a:r>
          </a:p>
        </p:txBody>
      </p:sp>
      <p:sp>
        <p:nvSpPr>
          <p:cNvPr id="4" name="Rectangle 3">
            <a:extLst>
              <a:ext uri="{FF2B5EF4-FFF2-40B4-BE49-F238E27FC236}">
                <a16:creationId xmlns:a16="http://schemas.microsoft.com/office/drawing/2014/main" id="{09ED19A9-0C1A-7E41-B502-42F3095DBBC8}"/>
              </a:ext>
            </a:extLst>
          </p:cNvPr>
          <p:cNvSpPr/>
          <p:nvPr/>
        </p:nvSpPr>
        <p:spPr>
          <a:xfrm>
            <a:off x="559372" y="2138690"/>
            <a:ext cx="3046412" cy="738664"/>
          </a:xfrm>
          <a:prstGeom prst="rect">
            <a:avLst/>
          </a:prstGeom>
        </p:spPr>
        <p:txBody>
          <a:bodyPr wrap="square">
            <a:spAutoFit/>
          </a:bodyPr>
          <a:lstStyle/>
          <a:p>
            <a:pPr lvl="0" algn="ctr"/>
            <a:r>
              <a:rPr lang="en-US" sz="1400" b="1" dirty="0">
                <a:solidFill>
                  <a:schemeClr val="tx2"/>
                </a:solidFill>
                <a:latin typeface="CVS Health Sans" panose="020B0504020202020204" pitchFamily="34" charset="0"/>
              </a:rPr>
              <a:t>Admissions</a:t>
            </a:r>
            <a:endParaRPr lang="en-US" sz="1400" dirty="0">
              <a:solidFill>
                <a:schemeClr val="tx2"/>
              </a:solidFill>
              <a:latin typeface="CVS Health Sans" panose="020B0504020202020204" pitchFamily="34" charset="0"/>
            </a:endParaRPr>
          </a:p>
          <a:p>
            <a:pPr marL="0" lvl="1" algn="ctr"/>
            <a:r>
              <a:rPr lang="en-US" sz="1400" dirty="0">
                <a:solidFill>
                  <a:schemeClr val="tx2"/>
                </a:solidFill>
                <a:latin typeface="CVS Health Sans" panose="020B0504020202020204" pitchFamily="34" charset="0"/>
              </a:rPr>
              <a:t>Obtain accurate history of previous weights and chronic conditions</a:t>
            </a:r>
          </a:p>
        </p:txBody>
      </p:sp>
      <p:pic>
        <p:nvPicPr>
          <p:cNvPr id="5" name="Picture 19">
            <a:extLst>
              <a:ext uri="{FF2B5EF4-FFF2-40B4-BE49-F238E27FC236}">
                <a16:creationId xmlns:a16="http://schemas.microsoft.com/office/drawing/2014/main" id="{65AA9E0D-E2D5-CA4A-8FF4-A7B151E0D8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209" y="1272518"/>
            <a:ext cx="1054601" cy="78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C3A2D3A1-1B08-3442-BFA7-AF75E7D65AFC}"/>
              </a:ext>
            </a:extLst>
          </p:cNvPr>
          <p:cNvSpPr/>
          <p:nvPr/>
        </p:nvSpPr>
        <p:spPr>
          <a:xfrm>
            <a:off x="4674172" y="2138691"/>
            <a:ext cx="3046412" cy="954107"/>
          </a:xfrm>
          <a:prstGeom prst="rect">
            <a:avLst/>
          </a:prstGeom>
        </p:spPr>
        <p:txBody>
          <a:bodyPr wrap="square">
            <a:spAutoFit/>
          </a:bodyPr>
          <a:lstStyle/>
          <a:p>
            <a:pPr lvl="0" algn="ctr"/>
            <a:r>
              <a:rPr lang="en-US" sz="1400" b="1" dirty="0">
                <a:solidFill>
                  <a:schemeClr val="tx2"/>
                </a:solidFill>
                <a:latin typeface="CVS Health Sans" panose="020B0504020202020204" pitchFamily="34" charset="0"/>
              </a:rPr>
              <a:t>Administrator and </a:t>
            </a:r>
            <a:br>
              <a:rPr lang="en-US" sz="1400" b="1" dirty="0">
                <a:solidFill>
                  <a:schemeClr val="tx2"/>
                </a:solidFill>
                <a:latin typeface="CVS Health Sans" panose="020B0504020202020204" pitchFamily="34" charset="0"/>
              </a:rPr>
            </a:br>
            <a:r>
              <a:rPr lang="en-US" sz="1400" b="1" dirty="0">
                <a:solidFill>
                  <a:schemeClr val="tx2"/>
                </a:solidFill>
                <a:latin typeface="CVS Health Sans" panose="020B0504020202020204" pitchFamily="34" charset="0"/>
              </a:rPr>
              <a:t>Director of Nursing</a:t>
            </a:r>
            <a:endParaRPr lang="en-US" sz="1400" dirty="0">
              <a:solidFill>
                <a:schemeClr val="tx2"/>
              </a:solidFill>
              <a:latin typeface="CVS Health Sans" panose="020B0504020202020204" pitchFamily="34" charset="0"/>
            </a:endParaRPr>
          </a:p>
          <a:p>
            <a:pPr marL="0" lvl="1" algn="ctr"/>
            <a:r>
              <a:rPr lang="en-US" sz="1400" dirty="0">
                <a:solidFill>
                  <a:schemeClr val="tx2"/>
                </a:solidFill>
                <a:latin typeface="CVS Health Sans" panose="020B0504020202020204" pitchFamily="34" charset="0"/>
              </a:rPr>
              <a:t>Policies and procedures, reporting, quality assurance</a:t>
            </a:r>
          </a:p>
        </p:txBody>
      </p:sp>
      <p:sp>
        <p:nvSpPr>
          <p:cNvPr id="7" name="Rectangle 6">
            <a:extLst>
              <a:ext uri="{FF2B5EF4-FFF2-40B4-BE49-F238E27FC236}">
                <a16:creationId xmlns:a16="http://schemas.microsoft.com/office/drawing/2014/main" id="{DA5B8A67-F1CA-0A46-B25C-29E4E43728F2}"/>
              </a:ext>
            </a:extLst>
          </p:cNvPr>
          <p:cNvSpPr/>
          <p:nvPr/>
        </p:nvSpPr>
        <p:spPr>
          <a:xfrm>
            <a:off x="8719629" y="2138691"/>
            <a:ext cx="2727896" cy="1169551"/>
          </a:xfrm>
          <a:prstGeom prst="rect">
            <a:avLst/>
          </a:prstGeom>
        </p:spPr>
        <p:txBody>
          <a:bodyPr wrap="square">
            <a:spAutoFit/>
          </a:bodyPr>
          <a:lstStyle/>
          <a:p>
            <a:pPr lvl="0" algn="ctr"/>
            <a:r>
              <a:rPr lang="en-US" sz="1400" b="1" dirty="0">
                <a:solidFill>
                  <a:schemeClr val="tx2"/>
                </a:solidFill>
                <a:latin typeface="CVS Health Sans" panose="020B0504020202020204" pitchFamily="34" charset="0"/>
              </a:rPr>
              <a:t>Nursing and Other </a:t>
            </a:r>
            <a:br>
              <a:rPr lang="en-US" sz="1400" b="1" dirty="0">
                <a:solidFill>
                  <a:schemeClr val="tx2"/>
                </a:solidFill>
                <a:latin typeface="CVS Health Sans" panose="020B0504020202020204" pitchFamily="34" charset="0"/>
              </a:rPr>
            </a:br>
            <a:r>
              <a:rPr lang="en-US" sz="1400" b="1" dirty="0">
                <a:solidFill>
                  <a:schemeClr val="tx2"/>
                </a:solidFill>
                <a:latin typeface="CVS Health Sans" panose="020B0504020202020204" pitchFamily="34" charset="0"/>
              </a:rPr>
              <a:t>Front-Line Staff (e.g., CNA)</a:t>
            </a:r>
            <a:endParaRPr lang="en-US" sz="1400" dirty="0">
              <a:solidFill>
                <a:schemeClr val="tx2"/>
              </a:solidFill>
              <a:latin typeface="CVS Health Sans" panose="020B0504020202020204" pitchFamily="34" charset="0"/>
            </a:endParaRPr>
          </a:p>
          <a:p>
            <a:pPr marL="0" lvl="1" algn="ctr"/>
            <a:r>
              <a:rPr lang="en-US" sz="1400" dirty="0">
                <a:solidFill>
                  <a:schemeClr val="tx2"/>
                </a:solidFill>
                <a:latin typeface="CVS Health Sans" panose="020B0504020202020204" pitchFamily="34" charset="0"/>
              </a:rPr>
              <a:t>Communicate changes in eating habits or health conditions</a:t>
            </a:r>
          </a:p>
        </p:txBody>
      </p:sp>
      <p:pic>
        <p:nvPicPr>
          <p:cNvPr id="8" name="Picture 16">
            <a:extLst>
              <a:ext uri="{FF2B5EF4-FFF2-40B4-BE49-F238E27FC236}">
                <a16:creationId xmlns:a16="http://schemas.microsoft.com/office/drawing/2014/main" id="{C0533386-0091-6B4E-AB8D-70FA60774E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7742" y="1106704"/>
            <a:ext cx="731673" cy="950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a:extLst>
              <a:ext uri="{FF2B5EF4-FFF2-40B4-BE49-F238E27FC236}">
                <a16:creationId xmlns:a16="http://schemas.microsoft.com/office/drawing/2014/main" id="{C17C8B8F-2E78-D647-BFF9-1213B67C4005}"/>
              </a:ext>
            </a:extLst>
          </p:cNvPr>
          <p:cNvSpPr/>
          <p:nvPr/>
        </p:nvSpPr>
        <p:spPr>
          <a:xfrm>
            <a:off x="4674172" y="4772309"/>
            <a:ext cx="3046412" cy="954107"/>
          </a:xfrm>
          <a:prstGeom prst="rect">
            <a:avLst/>
          </a:prstGeom>
        </p:spPr>
        <p:txBody>
          <a:bodyPr wrap="square">
            <a:spAutoFit/>
          </a:bodyPr>
          <a:lstStyle/>
          <a:p>
            <a:pPr lvl="0" algn="ctr"/>
            <a:r>
              <a:rPr lang="en-US" sz="1400" b="1" dirty="0">
                <a:solidFill>
                  <a:schemeClr val="tx2"/>
                </a:solidFill>
                <a:latin typeface="CVS Health Sans" panose="020B0504020202020204" pitchFamily="34" charset="0"/>
              </a:rPr>
              <a:t>Pharmacists</a:t>
            </a:r>
            <a:endParaRPr lang="en-US" sz="1400" dirty="0">
              <a:solidFill>
                <a:schemeClr val="tx2"/>
              </a:solidFill>
              <a:latin typeface="CVS Health Sans" panose="020B0504020202020204" pitchFamily="34" charset="0"/>
            </a:endParaRPr>
          </a:p>
          <a:p>
            <a:pPr marL="0" lvl="1" algn="ctr"/>
            <a:r>
              <a:rPr lang="en-US" sz="1400" dirty="0">
                <a:solidFill>
                  <a:schemeClr val="tx2"/>
                </a:solidFill>
                <a:latin typeface="CVS Health Sans" panose="020B0504020202020204" pitchFamily="34" charset="0"/>
              </a:rPr>
              <a:t>Identifying medications that may potentially cause unintentional weight loss</a:t>
            </a:r>
          </a:p>
        </p:txBody>
      </p:sp>
      <p:sp>
        <p:nvSpPr>
          <p:cNvPr id="11" name="Rectangle 10">
            <a:extLst>
              <a:ext uri="{FF2B5EF4-FFF2-40B4-BE49-F238E27FC236}">
                <a16:creationId xmlns:a16="http://schemas.microsoft.com/office/drawing/2014/main" id="{A9D95382-1870-C942-B3A5-41894052E0F4}"/>
              </a:ext>
            </a:extLst>
          </p:cNvPr>
          <p:cNvSpPr/>
          <p:nvPr/>
        </p:nvSpPr>
        <p:spPr>
          <a:xfrm>
            <a:off x="8719629" y="4644789"/>
            <a:ext cx="2727896" cy="954107"/>
          </a:xfrm>
          <a:prstGeom prst="rect">
            <a:avLst/>
          </a:prstGeom>
        </p:spPr>
        <p:txBody>
          <a:bodyPr wrap="square">
            <a:spAutoFit/>
          </a:bodyPr>
          <a:lstStyle/>
          <a:p>
            <a:pPr lvl="0" algn="ctr"/>
            <a:r>
              <a:rPr lang="en-US" sz="1400" b="1" dirty="0">
                <a:solidFill>
                  <a:schemeClr val="tx2"/>
                </a:solidFill>
                <a:latin typeface="CVS Health Sans" panose="020B0504020202020204" pitchFamily="34" charset="0"/>
              </a:rPr>
              <a:t>Dieticians</a:t>
            </a:r>
            <a:endParaRPr lang="en-US" sz="1400" dirty="0">
              <a:solidFill>
                <a:schemeClr val="tx2"/>
              </a:solidFill>
              <a:latin typeface="CVS Health Sans" panose="020B0504020202020204" pitchFamily="34" charset="0"/>
            </a:endParaRPr>
          </a:p>
          <a:p>
            <a:pPr marL="0" lvl="1" algn="ctr"/>
            <a:r>
              <a:rPr lang="en-US" sz="1400" dirty="0">
                <a:solidFill>
                  <a:schemeClr val="tx2"/>
                </a:solidFill>
                <a:latin typeface="CVS Health Sans" panose="020B0504020202020204" pitchFamily="34" charset="0"/>
              </a:rPr>
              <a:t>Assist with personalized plans to prevent weight loss based on individual factors</a:t>
            </a:r>
          </a:p>
        </p:txBody>
      </p:sp>
      <p:pic>
        <p:nvPicPr>
          <p:cNvPr id="12" name="Picture 10">
            <a:extLst>
              <a:ext uri="{FF2B5EF4-FFF2-40B4-BE49-F238E27FC236}">
                <a16:creationId xmlns:a16="http://schemas.microsoft.com/office/drawing/2014/main" id="{25C3ED79-7D9D-F544-BDC4-AC76F2544D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9456" y="3765203"/>
            <a:ext cx="751704" cy="950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 name="Straight Connector 13">
            <a:extLst>
              <a:ext uri="{FF2B5EF4-FFF2-40B4-BE49-F238E27FC236}">
                <a16:creationId xmlns:a16="http://schemas.microsoft.com/office/drawing/2014/main" id="{31249E89-9F42-2449-9A79-C555FA4462C2}"/>
              </a:ext>
            </a:extLst>
          </p:cNvPr>
          <p:cNvCxnSpPr/>
          <p:nvPr/>
        </p:nvCxnSpPr>
        <p:spPr>
          <a:xfrm>
            <a:off x="559372" y="3429000"/>
            <a:ext cx="11154156" cy="0"/>
          </a:xfrm>
          <a:prstGeom prst="line">
            <a:avLst/>
          </a:prstGeom>
          <a:ln w="12700" cmpd="sng">
            <a:solidFill>
              <a:schemeClr val="bg2"/>
            </a:solidFill>
          </a:ln>
        </p:spPr>
        <p:style>
          <a:lnRef idx="1">
            <a:schemeClr val="accent1"/>
          </a:lnRef>
          <a:fillRef idx="0">
            <a:schemeClr val="accent1"/>
          </a:fillRef>
          <a:effectRef idx="0">
            <a:schemeClr val="accent1"/>
          </a:effectRef>
          <a:fontRef idx="minor">
            <a:schemeClr val="tx1"/>
          </a:fontRef>
        </p:style>
      </p:cxnSp>
      <p:pic>
        <p:nvPicPr>
          <p:cNvPr id="16" name="Graphic 15">
            <a:extLst>
              <a:ext uri="{FF2B5EF4-FFF2-40B4-BE49-F238E27FC236}">
                <a16:creationId xmlns:a16="http://schemas.microsoft.com/office/drawing/2014/main" id="{A8533A52-7E26-0D4D-8548-1302D926F9F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17775" y="1160686"/>
            <a:ext cx="1270000" cy="914400"/>
          </a:xfrm>
          <a:prstGeom prst="rect">
            <a:avLst/>
          </a:prstGeom>
        </p:spPr>
      </p:pic>
      <p:pic>
        <p:nvPicPr>
          <p:cNvPr id="20" name="Graphic 19">
            <a:extLst>
              <a:ext uri="{FF2B5EF4-FFF2-40B4-BE49-F238E27FC236}">
                <a16:creationId xmlns:a16="http://schemas.microsoft.com/office/drawing/2014/main" id="{731A073D-571A-3345-8F02-DBA02C087B6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668811" y="3805782"/>
            <a:ext cx="838535" cy="744052"/>
          </a:xfrm>
          <a:prstGeom prst="rect">
            <a:avLst/>
          </a:prstGeom>
        </p:spPr>
      </p:pic>
      <p:pic>
        <p:nvPicPr>
          <p:cNvPr id="13" name="Picture 5">
            <a:extLst>
              <a:ext uri="{FF2B5EF4-FFF2-40B4-BE49-F238E27FC236}">
                <a16:creationId xmlns:a16="http://schemas.microsoft.com/office/drawing/2014/main" id="{0B928FD1-5371-B5ED-055F-667175F7017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67859" y="3770624"/>
            <a:ext cx="785300" cy="1003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14">
            <a:extLst>
              <a:ext uri="{FF2B5EF4-FFF2-40B4-BE49-F238E27FC236}">
                <a16:creationId xmlns:a16="http://schemas.microsoft.com/office/drawing/2014/main" id="{F031DE19-9731-267C-A448-60C123574B66}"/>
              </a:ext>
            </a:extLst>
          </p:cNvPr>
          <p:cNvSpPr/>
          <p:nvPr/>
        </p:nvSpPr>
        <p:spPr>
          <a:xfrm>
            <a:off x="537303" y="4858745"/>
            <a:ext cx="3046412" cy="954107"/>
          </a:xfrm>
          <a:prstGeom prst="rect">
            <a:avLst/>
          </a:prstGeom>
        </p:spPr>
        <p:txBody>
          <a:bodyPr wrap="square">
            <a:spAutoFit/>
          </a:bodyPr>
          <a:lstStyle/>
          <a:p>
            <a:pPr lvl="0" algn="ctr"/>
            <a:r>
              <a:rPr lang="en-US" sz="1400" b="1" dirty="0">
                <a:solidFill>
                  <a:schemeClr val="tx2"/>
                </a:solidFill>
                <a:latin typeface="CVS Health Sans" panose="020B0504020202020204" pitchFamily="34" charset="0"/>
              </a:rPr>
              <a:t>Providers (e.g., Physicians, NPs) </a:t>
            </a:r>
            <a:endParaRPr lang="en-US" sz="1400" dirty="0">
              <a:solidFill>
                <a:schemeClr val="tx2"/>
              </a:solidFill>
              <a:latin typeface="CVS Health Sans" panose="020B0504020202020204" pitchFamily="34" charset="0"/>
            </a:endParaRPr>
          </a:p>
          <a:p>
            <a:pPr marL="0" lvl="1" algn="ctr"/>
            <a:r>
              <a:rPr lang="en-US" sz="1400" dirty="0">
                <a:solidFill>
                  <a:schemeClr val="tx2"/>
                </a:solidFill>
                <a:latin typeface="CVS Health Sans" panose="020B0504020202020204" pitchFamily="34" charset="0"/>
              </a:rPr>
              <a:t>Diagnosis of conditions that may potentially cause unintentional weight loss</a:t>
            </a:r>
          </a:p>
        </p:txBody>
      </p:sp>
    </p:spTree>
    <p:extLst>
      <p:ext uri="{BB962C8B-B14F-4D97-AF65-F5344CB8AC3E}">
        <p14:creationId xmlns:p14="http://schemas.microsoft.com/office/powerpoint/2010/main" val="3246938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9">
            <a:extLst>
              <a:ext uri="{FF2B5EF4-FFF2-40B4-BE49-F238E27FC236}">
                <a16:creationId xmlns:a16="http://schemas.microsoft.com/office/drawing/2014/main" id="{12C04EEA-F99D-6C4B-83D1-1E8B0363465E}"/>
              </a:ext>
            </a:extLst>
          </p:cNvPr>
          <p:cNvSpPr txBox="1">
            <a:spLocks/>
          </p:cNvSpPr>
          <p:nvPr/>
        </p:nvSpPr>
        <p:spPr bwMode="gray">
          <a:xfrm>
            <a:off x="557930" y="4379002"/>
            <a:ext cx="3582017" cy="1262324"/>
          </a:xfrm>
          <a:prstGeom prst="rect">
            <a:avLst/>
          </a:prstGeom>
        </p:spPr>
        <p:txBody>
          <a:bodyPr vert="horz" lIns="0" tIns="0" rIns="0" bIns="0" rtlCol="0">
            <a:noAutofit/>
          </a:bodyPr>
          <a:lstStyle>
            <a:lvl1pPr marL="0" indent="0" algn="l" defTabSz="457200" rtl="0" eaLnBrk="1" latinLnBrk="0" hangingPunct="1">
              <a:spcBef>
                <a:spcPts val="1800"/>
              </a:spcBef>
              <a:buClrTx/>
              <a:buFont typeface="Arial"/>
              <a:buNone/>
              <a:defRPr sz="1600" b="1" kern="1200">
                <a:solidFill>
                  <a:schemeClr val="bg1"/>
                </a:solidFill>
                <a:latin typeface="+mn-lt"/>
                <a:ea typeface="+mn-ea"/>
                <a:cs typeface="+mn-cs"/>
              </a:defRPr>
            </a:lvl1pPr>
            <a:lvl2pPr marL="0" indent="0" algn="l" defTabSz="457200" rtl="0" eaLnBrk="1" latinLnBrk="0" hangingPunct="1">
              <a:spcBef>
                <a:spcPts val="0"/>
              </a:spcBef>
              <a:spcAft>
                <a:spcPts val="2400"/>
              </a:spcAft>
              <a:buClrTx/>
              <a:buFontTx/>
              <a:buNone/>
              <a:defRPr sz="1600" kern="1200">
                <a:solidFill>
                  <a:schemeClr val="bg1"/>
                </a:solidFill>
                <a:latin typeface="+mn-lt"/>
                <a:ea typeface="+mn-ea"/>
                <a:cs typeface="+mn-cs"/>
              </a:defRPr>
            </a:lvl2pPr>
            <a:lvl3pPr marL="0" marR="0" indent="0" algn="l" defTabSz="457200" rtl="0" eaLnBrk="1" fontAlgn="auto" latinLnBrk="0" hangingPunct="1">
              <a:lnSpc>
                <a:spcPct val="100000"/>
              </a:lnSpc>
              <a:spcBef>
                <a:spcPts val="600"/>
              </a:spcBef>
              <a:spcAft>
                <a:spcPts val="0"/>
              </a:spcAft>
              <a:buClrTx/>
              <a:buSzTx/>
              <a:buFontTx/>
              <a:buNone/>
              <a:tabLst/>
              <a:defRPr sz="1400" kern="1200">
                <a:solidFill>
                  <a:schemeClr val="bg1"/>
                </a:solidFill>
                <a:latin typeface="+mn-lt"/>
                <a:ea typeface="+mn-ea"/>
                <a:cs typeface="+mn-cs"/>
              </a:defRPr>
            </a:lvl3pPr>
            <a:lvl4pPr marL="514350" indent="-171450" algn="l" defTabSz="457200" rtl="0" eaLnBrk="1" latinLnBrk="0" hangingPunct="1">
              <a:spcBef>
                <a:spcPts val="600"/>
              </a:spcBef>
              <a:buClrTx/>
              <a:buFont typeface="Arial"/>
              <a:buChar char="•"/>
              <a:defRPr sz="1600" kern="1200">
                <a:solidFill>
                  <a:schemeClr val="bg1"/>
                </a:solidFill>
                <a:latin typeface="+mn-lt"/>
                <a:ea typeface="+mn-ea"/>
                <a:cs typeface="+mn-cs"/>
              </a:defRPr>
            </a:lvl4pPr>
            <a:lvl5pPr marL="682625" indent="-168275" algn="l" defTabSz="457200" rtl="0" eaLnBrk="1" latinLnBrk="0" hangingPunct="1">
              <a:spcBef>
                <a:spcPts val="600"/>
              </a:spcBef>
              <a:buClrTx/>
              <a:buFont typeface="Arial" panose="020B0604020202020204" pitchFamily="34" charset="0"/>
              <a:buChar char="–"/>
              <a:defRPr sz="1600" kern="1200">
                <a:solidFill>
                  <a:schemeClr val="bg1"/>
                </a:solidFill>
                <a:latin typeface="+mn-lt"/>
                <a:ea typeface="+mn-ea"/>
                <a:cs typeface="+mn-cs"/>
              </a:defRPr>
            </a:lvl5pPr>
            <a:lvl6pPr marL="857250" indent="-174625" algn="l" defTabSz="457200" rtl="0" eaLnBrk="1" latinLnBrk="0" hangingPunct="1">
              <a:spcBef>
                <a:spcPts val="600"/>
              </a:spcBef>
              <a:buFont typeface="Arial" panose="020B0604020202020204" pitchFamily="34" charset="0"/>
              <a:buChar char="•"/>
              <a:defRPr sz="1600" kern="1200" baseline="0">
                <a:solidFill>
                  <a:schemeClr val="tx2"/>
                </a:solidFill>
                <a:latin typeface="+mn-lt"/>
                <a:ea typeface="+mn-ea"/>
                <a:cs typeface="+mn-cs"/>
              </a:defRPr>
            </a:lvl6pPr>
            <a:lvl7pPr marL="1030288" indent="-173038" algn="l" defTabSz="457200" rtl="0" eaLnBrk="1" latinLnBrk="0" hangingPunct="1">
              <a:spcBef>
                <a:spcPts val="600"/>
              </a:spcBef>
              <a:buFont typeface="Arial" panose="020B0604020202020204" pitchFamily="34" charset="0"/>
              <a:buChar char="–"/>
              <a:defRPr sz="1600" kern="1200" baseline="0">
                <a:solidFill>
                  <a:schemeClr val="tx2"/>
                </a:solidFill>
                <a:latin typeface="+mn-lt"/>
                <a:ea typeface="+mn-ea"/>
                <a:cs typeface="+mn-cs"/>
              </a:defRPr>
            </a:lvl7pPr>
            <a:lvl8pPr marL="1203325" indent="-173038" algn="l" defTabSz="457200" rtl="0" eaLnBrk="1" latinLnBrk="0" hangingPunct="1">
              <a:spcBef>
                <a:spcPts val="600"/>
              </a:spcBef>
              <a:buFont typeface="Arial"/>
              <a:buChar char="•"/>
              <a:defRPr sz="1600" kern="1200" baseline="0">
                <a:solidFill>
                  <a:schemeClr val="tx2"/>
                </a:solidFill>
                <a:latin typeface="+mn-lt"/>
                <a:ea typeface="+mn-ea"/>
                <a:cs typeface="+mn-cs"/>
              </a:defRPr>
            </a:lvl8pPr>
            <a:lvl9pPr marL="1377950" indent="-174625" algn="l" defTabSz="457200" rtl="0" eaLnBrk="1" latinLnBrk="0" hangingPunct="1">
              <a:spcBef>
                <a:spcPts val="600"/>
              </a:spcBef>
              <a:buFont typeface="Arial" panose="020B0604020202020204" pitchFamily="34" charset="0"/>
              <a:buChar char="–"/>
              <a:defRPr sz="1600" kern="1200" baseline="0">
                <a:solidFill>
                  <a:schemeClr val="tx2"/>
                </a:solidFill>
                <a:latin typeface="+mn-lt"/>
                <a:ea typeface="+mn-ea"/>
                <a:cs typeface="+mn-cs"/>
              </a:defRPr>
            </a:lvl9pPr>
          </a:lstStyle>
          <a:p>
            <a:endParaRPr lang="en-US" dirty="0">
              <a:solidFill>
                <a:schemeClr val="tx2"/>
              </a:solidFill>
              <a:latin typeface="CVS Health Sans" panose="020B0504020202020204" pitchFamily="34" charset="0"/>
            </a:endParaRPr>
          </a:p>
        </p:txBody>
      </p:sp>
      <p:sp>
        <p:nvSpPr>
          <p:cNvPr id="3" name="Title 2">
            <a:extLst>
              <a:ext uri="{FF2B5EF4-FFF2-40B4-BE49-F238E27FC236}">
                <a16:creationId xmlns:a16="http://schemas.microsoft.com/office/drawing/2014/main" id="{F2208D70-82F9-274D-B8ED-77E463006961}"/>
              </a:ext>
            </a:extLst>
          </p:cNvPr>
          <p:cNvSpPr>
            <a:spLocks noGrp="1"/>
          </p:cNvSpPr>
          <p:nvPr>
            <p:ph type="ctrTitle"/>
          </p:nvPr>
        </p:nvSpPr>
        <p:spPr>
          <a:xfrm>
            <a:off x="557931" y="2130386"/>
            <a:ext cx="4682948" cy="2011680"/>
          </a:xfrm>
        </p:spPr>
        <p:txBody>
          <a:bodyPr/>
          <a:lstStyle/>
          <a:p>
            <a:r>
              <a:rPr lang="en-US" dirty="0"/>
              <a:t>Addressing Depression in Long-Term Care</a:t>
            </a:r>
          </a:p>
        </p:txBody>
      </p:sp>
      <p:pic>
        <p:nvPicPr>
          <p:cNvPr id="5" name="Picture 4">
            <a:extLst>
              <a:ext uri="{FF2B5EF4-FFF2-40B4-BE49-F238E27FC236}">
                <a16:creationId xmlns:a16="http://schemas.microsoft.com/office/drawing/2014/main" id="{C45747C0-E1D2-1A4F-9F16-59EEDA6A08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5999" y="986206"/>
            <a:ext cx="5343939" cy="4446157"/>
          </a:xfrm>
          <a:prstGeom prst="rect">
            <a:avLst/>
          </a:prstGeom>
        </p:spPr>
      </p:pic>
    </p:spTree>
    <p:extLst>
      <p:ext uri="{BB962C8B-B14F-4D97-AF65-F5344CB8AC3E}">
        <p14:creationId xmlns:p14="http://schemas.microsoft.com/office/powerpoint/2010/main" val="401732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Agenda</a:t>
            </a:r>
            <a:endParaRPr lang="en-US" strike="sngStrike" dirty="0"/>
          </a:p>
        </p:txBody>
      </p:sp>
      <p:grpSp>
        <p:nvGrpSpPr>
          <p:cNvPr id="8" name="Group 7">
            <a:extLst>
              <a:ext uri="{FF2B5EF4-FFF2-40B4-BE49-F238E27FC236}">
                <a16:creationId xmlns:a16="http://schemas.microsoft.com/office/drawing/2014/main" id="{5AEB1B3D-F1DA-054B-A523-A926A9CF4B4D}"/>
              </a:ext>
            </a:extLst>
          </p:cNvPr>
          <p:cNvGrpSpPr/>
          <p:nvPr/>
        </p:nvGrpSpPr>
        <p:grpSpPr>
          <a:xfrm>
            <a:off x="1067137" y="2018512"/>
            <a:ext cx="10057726" cy="3041168"/>
            <a:chOff x="2019974" y="2910052"/>
            <a:chExt cx="8152052" cy="2218208"/>
          </a:xfrm>
        </p:grpSpPr>
        <p:sp>
          <p:nvSpPr>
            <p:cNvPr id="5" name="Rectangle 4">
              <a:extLst>
                <a:ext uri="{FF2B5EF4-FFF2-40B4-BE49-F238E27FC236}">
                  <a16:creationId xmlns:a16="http://schemas.microsoft.com/office/drawing/2014/main" id="{2FBA2643-F1D9-E14C-A5F0-EC61D9A1A6C4}"/>
                </a:ext>
              </a:extLst>
            </p:cNvPr>
            <p:cNvSpPr/>
            <p:nvPr/>
          </p:nvSpPr>
          <p:spPr bwMode="gray">
            <a:xfrm>
              <a:off x="2019974" y="2910052"/>
              <a:ext cx="2571130" cy="2218208"/>
            </a:xfrm>
            <a:prstGeom prst="rect">
              <a:avLst/>
            </a:prstGeom>
            <a:solidFill>
              <a:schemeClr val="bg2">
                <a:lumMod val="20000"/>
                <a:lumOff val="80000"/>
              </a:schemeClr>
            </a:solidFill>
            <a:ln>
              <a:noFill/>
              <a:miter lim="800000"/>
            </a:ln>
            <a:effectLst/>
          </p:spPr>
          <p:style>
            <a:lnRef idx="1">
              <a:schemeClr val="accent1"/>
            </a:lnRef>
            <a:fillRef idx="3">
              <a:schemeClr val="accent1"/>
            </a:fillRef>
            <a:effectRef idx="2">
              <a:schemeClr val="accent1"/>
            </a:effectRef>
            <a:fontRef idx="minor">
              <a:schemeClr val="lt1"/>
            </a:fontRef>
          </p:style>
          <p:txBody>
            <a:bodyPr lIns="274320" tIns="914400" rIns="274320" bIns="91440" rtlCol="0" anchor="ctr" anchorCtr="0"/>
            <a:lstStyle/>
            <a:p>
              <a:pPr lvl="0" algn="ctr"/>
              <a:r>
                <a:rPr lang="en-US" sz="1600" b="1" dirty="0">
                  <a:solidFill>
                    <a:schemeClr val="tx2"/>
                  </a:solidFill>
                  <a:latin typeface="CVS Health Sans" panose="020B0504020202020204" pitchFamily="34" charset="0"/>
                </a:rPr>
                <a:t>Recognize the negative impact, risk factors, and symptoms of depression in older adults</a:t>
              </a:r>
            </a:p>
          </p:txBody>
        </p:sp>
        <p:sp>
          <p:nvSpPr>
            <p:cNvPr id="6" name="Rectangle 5">
              <a:extLst>
                <a:ext uri="{FF2B5EF4-FFF2-40B4-BE49-F238E27FC236}">
                  <a16:creationId xmlns:a16="http://schemas.microsoft.com/office/drawing/2014/main" id="{B331AF44-9437-6D40-BD57-9A927FA50340}"/>
                </a:ext>
              </a:extLst>
            </p:cNvPr>
            <p:cNvSpPr/>
            <p:nvPr/>
          </p:nvSpPr>
          <p:spPr bwMode="gray">
            <a:xfrm>
              <a:off x="4810435" y="2910052"/>
              <a:ext cx="2571130" cy="2218208"/>
            </a:xfrm>
            <a:prstGeom prst="rect">
              <a:avLst/>
            </a:prstGeom>
            <a:solidFill>
              <a:schemeClr val="bg2">
                <a:lumMod val="20000"/>
                <a:lumOff val="80000"/>
              </a:schemeClr>
            </a:solidFill>
            <a:ln>
              <a:noFill/>
              <a:miter lim="800000"/>
            </a:ln>
            <a:effectLst/>
          </p:spPr>
          <p:style>
            <a:lnRef idx="1">
              <a:schemeClr val="accent1"/>
            </a:lnRef>
            <a:fillRef idx="3">
              <a:schemeClr val="accent1"/>
            </a:fillRef>
            <a:effectRef idx="2">
              <a:schemeClr val="accent1"/>
            </a:effectRef>
            <a:fontRef idx="minor">
              <a:schemeClr val="lt1"/>
            </a:fontRef>
          </p:style>
          <p:txBody>
            <a:bodyPr lIns="274320" tIns="914400" rIns="274320" bIns="91440" rtlCol="0" anchor="ctr" anchorCtr="0"/>
            <a:lstStyle/>
            <a:p>
              <a:pPr lvl="0" algn="ctr"/>
              <a:r>
                <a:rPr lang="en-US" sz="1600" b="1" dirty="0">
                  <a:solidFill>
                    <a:schemeClr val="tx2"/>
                  </a:solidFill>
                  <a:latin typeface="CVS Health Sans" panose="020B0504020202020204" pitchFamily="34" charset="0"/>
                </a:rPr>
                <a:t>Identify non-pharmacological options to potentially reduce symptoms of depression in older adults</a:t>
              </a:r>
            </a:p>
          </p:txBody>
        </p:sp>
        <p:sp>
          <p:nvSpPr>
            <p:cNvPr id="7" name="Rectangle 6">
              <a:extLst>
                <a:ext uri="{FF2B5EF4-FFF2-40B4-BE49-F238E27FC236}">
                  <a16:creationId xmlns:a16="http://schemas.microsoft.com/office/drawing/2014/main" id="{21B699AD-06D5-714C-ABAC-E91A17D249C2}"/>
                </a:ext>
              </a:extLst>
            </p:cNvPr>
            <p:cNvSpPr/>
            <p:nvPr/>
          </p:nvSpPr>
          <p:spPr bwMode="gray">
            <a:xfrm>
              <a:off x="7600896" y="2910052"/>
              <a:ext cx="2571130" cy="2218208"/>
            </a:xfrm>
            <a:prstGeom prst="rect">
              <a:avLst/>
            </a:prstGeom>
            <a:solidFill>
              <a:schemeClr val="bg2">
                <a:lumMod val="20000"/>
                <a:lumOff val="80000"/>
              </a:schemeClr>
            </a:solidFill>
            <a:ln>
              <a:noFill/>
              <a:miter lim="800000"/>
            </a:ln>
            <a:effectLst/>
          </p:spPr>
          <p:style>
            <a:lnRef idx="1">
              <a:schemeClr val="accent1"/>
            </a:lnRef>
            <a:fillRef idx="3">
              <a:schemeClr val="accent1"/>
            </a:fillRef>
            <a:effectRef idx="2">
              <a:schemeClr val="accent1"/>
            </a:effectRef>
            <a:fontRef idx="minor">
              <a:schemeClr val="lt1"/>
            </a:fontRef>
          </p:style>
          <p:txBody>
            <a:bodyPr lIns="274320" tIns="914400" rIns="274320" bIns="91440" rtlCol="0" anchor="ctr" anchorCtr="0"/>
            <a:lstStyle/>
            <a:p>
              <a:pPr lvl="0" algn="ctr"/>
              <a:r>
                <a:rPr lang="en-US" sz="1600" b="1" dirty="0">
                  <a:solidFill>
                    <a:schemeClr val="tx2"/>
                  </a:solidFill>
                  <a:latin typeface="CVS Health Sans" panose="020B0504020202020204" pitchFamily="34" charset="0"/>
                </a:rPr>
                <a:t>Understand pharmacological treatment options to reduce symptoms of depression in older adults</a:t>
              </a:r>
            </a:p>
          </p:txBody>
        </p:sp>
      </p:grpSp>
      <p:pic>
        <p:nvPicPr>
          <p:cNvPr id="10" name="Picture 5">
            <a:extLst>
              <a:ext uri="{FF2B5EF4-FFF2-40B4-BE49-F238E27FC236}">
                <a16:creationId xmlns:a16="http://schemas.microsoft.com/office/drawing/2014/main" id="{18244895-F2CA-AD42-8929-B1B4ADDBC4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57775" y="2449861"/>
            <a:ext cx="562001" cy="749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a:extLst>
              <a:ext uri="{FF2B5EF4-FFF2-40B4-BE49-F238E27FC236}">
                <a16:creationId xmlns:a16="http://schemas.microsoft.com/office/drawing/2014/main" id="{C9DDE8A6-B90D-9B4D-B60C-E9632C6E9F1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4758" y="2353146"/>
            <a:ext cx="716930" cy="951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2">
            <a:extLst>
              <a:ext uri="{FF2B5EF4-FFF2-40B4-BE49-F238E27FC236}">
                <a16:creationId xmlns:a16="http://schemas.microsoft.com/office/drawing/2014/main" id="{104491CE-2EEC-1940-A42B-8FB13FAF5A9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0922" y="2458289"/>
            <a:ext cx="770154" cy="740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1456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929" y="530351"/>
            <a:ext cx="4884168" cy="713232"/>
          </a:xfrm>
        </p:spPr>
        <p:txBody>
          <a:bodyPr/>
          <a:lstStyle/>
          <a:p>
            <a:r>
              <a:rPr lang="en-US" dirty="0"/>
              <a:t>Negative Outcomes of Depression</a:t>
            </a:r>
          </a:p>
        </p:txBody>
      </p:sp>
      <p:sp>
        <p:nvSpPr>
          <p:cNvPr id="27" name="Content Placeholder 26">
            <a:extLst>
              <a:ext uri="{FF2B5EF4-FFF2-40B4-BE49-F238E27FC236}">
                <a16:creationId xmlns:a16="http://schemas.microsoft.com/office/drawing/2014/main" id="{932F3731-8346-164F-867B-2EF74CFA96FC}"/>
              </a:ext>
            </a:extLst>
          </p:cNvPr>
          <p:cNvSpPr>
            <a:spLocks noGrp="1"/>
          </p:cNvSpPr>
          <p:nvPr>
            <p:ph idx="1"/>
          </p:nvPr>
        </p:nvSpPr>
        <p:spPr>
          <a:xfrm>
            <a:off x="1520597" y="1767532"/>
            <a:ext cx="3921500" cy="3977640"/>
          </a:xfrm>
        </p:spPr>
        <p:txBody>
          <a:bodyPr/>
          <a:lstStyle/>
          <a:p>
            <a:pPr>
              <a:spcBef>
                <a:spcPts val="600"/>
              </a:spcBef>
            </a:pPr>
            <a:r>
              <a:rPr lang="en-US" sz="2000" b="1" dirty="0"/>
              <a:t>Poorer Quality of Life</a:t>
            </a:r>
          </a:p>
          <a:p>
            <a:pPr lvl="1">
              <a:spcBef>
                <a:spcPts val="600"/>
              </a:spcBef>
            </a:pPr>
            <a:r>
              <a:rPr lang="en-US" sz="1600" dirty="0"/>
              <a:t>Loss of pleasure in activities</a:t>
            </a:r>
          </a:p>
          <a:p>
            <a:pPr lvl="1">
              <a:spcBef>
                <a:spcPts val="600"/>
              </a:spcBef>
            </a:pPr>
            <a:r>
              <a:rPr lang="en-US" sz="1600" dirty="0"/>
              <a:t>Sad, irritable, or anxious</a:t>
            </a:r>
          </a:p>
          <a:p>
            <a:pPr lvl="1">
              <a:spcBef>
                <a:spcPts val="600"/>
              </a:spcBef>
            </a:pPr>
            <a:r>
              <a:rPr lang="en-US" sz="1600" dirty="0"/>
              <a:t>Cognitive impairment</a:t>
            </a:r>
          </a:p>
          <a:p>
            <a:pPr lvl="1">
              <a:spcBef>
                <a:spcPts val="600"/>
              </a:spcBef>
            </a:pPr>
            <a:endParaRPr lang="en-US" sz="1600" dirty="0"/>
          </a:p>
          <a:p>
            <a:pPr>
              <a:spcBef>
                <a:spcPts val="600"/>
              </a:spcBef>
            </a:pPr>
            <a:r>
              <a:rPr lang="en-US" sz="2000" b="1" dirty="0"/>
              <a:t>Higher Mortality-Rate</a:t>
            </a:r>
          </a:p>
          <a:p>
            <a:pPr lvl="1">
              <a:spcBef>
                <a:spcPts val="600"/>
              </a:spcBef>
            </a:pPr>
            <a:r>
              <a:rPr lang="en-US" sz="1600" dirty="0"/>
              <a:t>Cardiovascular death</a:t>
            </a:r>
          </a:p>
          <a:p>
            <a:pPr lvl="1">
              <a:spcBef>
                <a:spcPts val="600"/>
              </a:spcBef>
            </a:pPr>
            <a:r>
              <a:rPr lang="en-US" sz="1600" dirty="0"/>
              <a:t>Suicide</a:t>
            </a:r>
          </a:p>
          <a:p>
            <a:pPr lvl="1">
              <a:spcBef>
                <a:spcPts val="600"/>
              </a:spcBef>
            </a:pPr>
            <a:r>
              <a:rPr lang="en-US" sz="1600" dirty="0"/>
              <a:t>All-cause mortality</a:t>
            </a:r>
          </a:p>
          <a:p>
            <a:pPr lvl="1">
              <a:spcBef>
                <a:spcPts val="600"/>
              </a:spcBef>
            </a:pPr>
            <a:endParaRPr lang="en-US" sz="1600" dirty="0"/>
          </a:p>
          <a:p>
            <a:pPr>
              <a:spcBef>
                <a:spcPts val="600"/>
              </a:spcBef>
            </a:pPr>
            <a:endParaRPr lang="en-US" dirty="0"/>
          </a:p>
        </p:txBody>
      </p:sp>
      <p:sp>
        <p:nvSpPr>
          <p:cNvPr id="9" name="TextBox 8">
            <a:extLst>
              <a:ext uri="{FF2B5EF4-FFF2-40B4-BE49-F238E27FC236}">
                <a16:creationId xmlns:a16="http://schemas.microsoft.com/office/drawing/2014/main" id="{6E133ED4-0F62-4A8F-9ED8-0265443A7B16}"/>
              </a:ext>
            </a:extLst>
          </p:cNvPr>
          <p:cNvSpPr txBox="1"/>
          <p:nvPr/>
        </p:nvSpPr>
        <p:spPr>
          <a:xfrm>
            <a:off x="583397" y="5179814"/>
            <a:ext cx="4884168" cy="738664"/>
          </a:xfrm>
          <a:prstGeom prst="rect">
            <a:avLst/>
          </a:prstGeom>
          <a:noFill/>
        </p:spPr>
        <p:txBody>
          <a:bodyPr wrap="square" lIns="0" tIns="0" rIns="0" bIns="0" rtlCol="0">
            <a:spAutoFit/>
          </a:bodyPr>
          <a:lstStyle/>
          <a:p>
            <a:r>
              <a:rPr lang="en-US" sz="800" dirty="0">
                <a:solidFill>
                  <a:schemeClr val="tx2"/>
                </a:solidFill>
                <a:latin typeface="CVS Health Sans" panose="020B0504020202020204" pitchFamily="34" charset="0"/>
              </a:rPr>
              <a:t>CDC Healthy Aging. Depression and aging. </a:t>
            </a:r>
            <a:r>
              <a:rPr lang="en-US" sz="800" dirty="0">
                <a:hlinkClick r:id="rId3"/>
              </a:rPr>
              <a:t>https://www.cdc.gov/healthy-aging/about/depression-aging.html#:~:text=Older%20adults%20often%20face%20health,from%20the%20symptoms%20of%20depression</a:t>
            </a:r>
            <a:endParaRPr lang="en-US" sz="800" dirty="0"/>
          </a:p>
          <a:p>
            <a:r>
              <a:rPr lang="en-US" sz="800" dirty="0">
                <a:solidFill>
                  <a:schemeClr val="tx2"/>
                </a:solidFill>
                <a:latin typeface="CVS Health Sans" panose="020B0504020202020204" pitchFamily="34" charset="0"/>
              </a:rPr>
              <a:t>Jha MK et al. Screening and management of depression in patients with cardiovascular disease: JACC state-of-the-art review. J Am Coll Cardiol. 2019; 73(14):1827-1845.</a:t>
            </a:r>
          </a:p>
          <a:p>
            <a:pPr defTabSz="457200"/>
            <a:r>
              <a:rPr lang="en-US" sz="800" dirty="0">
                <a:solidFill>
                  <a:schemeClr val="tx2"/>
                </a:solidFill>
                <a:latin typeface="CVS Health Sans" panose="020B0504020202020204" pitchFamily="34" charset="0"/>
              </a:rPr>
              <a:t>Mental Health America. Depression.  </a:t>
            </a:r>
            <a:r>
              <a:rPr lang="en-US" sz="800" dirty="0">
                <a:hlinkClick r:id="rId4"/>
              </a:rPr>
              <a:t>https://mhanational.org/conditions/depression/</a:t>
            </a:r>
            <a:endParaRPr lang="en-US" sz="800" dirty="0">
              <a:solidFill>
                <a:schemeClr val="tx2"/>
              </a:solidFill>
              <a:latin typeface="CVS Health Sans" panose="020B0504020202020204" pitchFamily="34" charset="0"/>
            </a:endParaRPr>
          </a:p>
        </p:txBody>
      </p:sp>
      <p:sp>
        <p:nvSpPr>
          <p:cNvPr id="28" name="Content Placeholder 4">
            <a:extLst>
              <a:ext uri="{FF2B5EF4-FFF2-40B4-BE49-F238E27FC236}">
                <a16:creationId xmlns:a16="http://schemas.microsoft.com/office/drawing/2014/main" id="{25A6B72D-7A79-3549-8C24-BD16FF25A924}"/>
              </a:ext>
            </a:extLst>
          </p:cNvPr>
          <p:cNvSpPr txBox="1">
            <a:spLocks/>
          </p:cNvSpPr>
          <p:nvPr/>
        </p:nvSpPr>
        <p:spPr bwMode="gray">
          <a:xfrm>
            <a:off x="7181696" y="2036186"/>
            <a:ext cx="3921499" cy="1592385"/>
          </a:xfrm>
          <a:prstGeom prst="rect">
            <a:avLst/>
          </a:prstGeom>
        </p:spPr>
        <p:txBody>
          <a:bodyPr vert="horz" lIns="0" tIns="0" rIns="0" bIns="0" rtlCol="0" anchor="t">
            <a:noAutofit/>
          </a:bodyPr>
          <a:lstStyle>
            <a:lvl1pPr marL="0" indent="0" algn="l" defTabSz="457200" rtl="0" eaLnBrk="1" latinLnBrk="0" hangingPunct="1">
              <a:spcBef>
                <a:spcPts val="1800"/>
              </a:spcBef>
              <a:buClrTx/>
              <a:buFont typeface="Arial"/>
              <a:buNone/>
              <a:defRPr sz="1400" b="0" kern="1200" cap="none" baseline="0">
                <a:solidFill>
                  <a:schemeClr val="tx2"/>
                </a:solidFill>
                <a:latin typeface="CVS Health Sans" panose="020B0504020202020204" pitchFamily="34" charset="0"/>
                <a:ea typeface="+mn-ea"/>
                <a:cs typeface="+mn-cs"/>
              </a:defRPr>
            </a:lvl1pPr>
            <a:lvl2pPr marL="171450" indent="-171450" algn="l" defTabSz="457200" rtl="0" eaLnBrk="1" latinLnBrk="0" hangingPunct="1">
              <a:spcBef>
                <a:spcPts val="1200"/>
              </a:spcBef>
              <a:buClrTx/>
              <a:buFont typeface="Arial"/>
              <a:buChar char="•"/>
              <a:defRPr sz="1400" kern="1200">
                <a:solidFill>
                  <a:schemeClr val="tx2"/>
                </a:solidFill>
                <a:latin typeface="CVS Health Sans" panose="020B0504020202020204" pitchFamily="34" charset="0"/>
                <a:ea typeface="+mn-ea"/>
                <a:cs typeface="+mn-cs"/>
              </a:defRPr>
            </a:lvl2pPr>
            <a:lvl3pPr marL="342900" indent="-171450" algn="l" defTabSz="457200" rtl="0" eaLnBrk="1" latinLnBrk="0" hangingPunct="1">
              <a:spcBef>
                <a:spcPts val="600"/>
              </a:spcBef>
              <a:buClrTx/>
              <a:buFont typeface="Lucida Grande"/>
              <a:buChar char="–"/>
              <a:defRPr sz="1400" kern="1200" baseline="0">
                <a:solidFill>
                  <a:schemeClr val="tx2"/>
                </a:solidFill>
                <a:latin typeface="CVS Health Sans" panose="020B0504020202020204" pitchFamily="34" charset="0"/>
                <a:ea typeface="+mn-ea"/>
                <a:cs typeface="+mn-cs"/>
              </a:defRPr>
            </a:lvl3pPr>
            <a:lvl4pPr marL="514350" indent="-171450" algn="l" defTabSz="457200" rtl="0" eaLnBrk="1" latinLnBrk="0" hangingPunct="1">
              <a:spcBef>
                <a:spcPts val="600"/>
              </a:spcBef>
              <a:buClrTx/>
              <a:buFont typeface="Arial"/>
              <a:buChar char="•"/>
              <a:defRPr sz="1400" kern="1200">
                <a:solidFill>
                  <a:schemeClr val="tx2"/>
                </a:solidFill>
                <a:latin typeface="CVS Health Sans" panose="020B0504020202020204" pitchFamily="34" charset="0"/>
                <a:ea typeface="+mn-ea"/>
                <a:cs typeface="+mn-cs"/>
              </a:defRPr>
            </a:lvl4pPr>
            <a:lvl5pPr marL="685800" indent="-171450" algn="l" defTabSz="457200" rtl="0" eaLnBrk="1" latinLnBrk="0" hangingPunct="1">
              <a:spcBef>
                <a:spcPts val="600"/>
              </a:spcBef>
              <a:buClrTx/>
              <a:buFont typeface="Arial" panose="020B0604020202020204" pitchFamily="34" charset="0"/>
              <a:buChar char="–"/>
              <a:defRPr sz="1400" kern="1200" baseline="0">
                <a:solidFill>
                  <a:schemeClr val="tx2"/>
                </a:solidFill>
                <a:latin typeface="CVS Health Sans" panose="020B0504020202020204" pitchFamily="34" charset="0"/>
                <a:ea typeface="+mn-ea"/>
                <a:cs typeface="+mn-cs"/>
              </a:defRPr>
            </a:lvl5pPr>
            <a:lvl6pPr marL="857250" indent="-171450" algn="l" defTabSz="457200" rtl="0" eaLnBrk="1" latinLnBrk="0" hangingPunct="1">
              <a:spcBef>
                <a:spcPts val="600"/>
              </a:spcBef>
              <a:buClrTx/>
              <a:buFont typeface="Arial" panose="020B0604020202020204" pitchFamily="34" charset="0"/>
              <a:buChar char="•"/>
              <a:defRPr sz="1400" kern="1200">
                <a:solidFill>
                  <a:schemeClr val="tx2"/>
                </a:solidFill>
                <a:latin typeface="CVS Health Sans" panose="020B0504020202020204" pitchFamily="34" charset="0"/>
                <a:ea typeface="+mn-ea"/>
                <a:cs typeface="+mn-cs"/>
              </a:defRPr>
            </a:lvl6pPr>
            <a:lvl7pPr marL="1028700" indent="-165100" algn="l" defTabSz="457200" rtl="0" eaLnBrk="1" latinLnBrk="0" hangingPunct="1">
              <a:spcBef>
                <a:spcPts val="600"/>
              </a:spcBef>
              <a:buClrTx/>
              <a:buFont typeface="Arial" panose="020B0604020202020204" pitchFamily="34" charset="0"/>
              <a:buChar char="–"/>
              <a:defRPr sz="1400" kern="1200">
                <a:solidFill>
                  <a:schemeClr val="tx2"/>
                </a:solidFill>
                <a:latin typeface="CVS Health Sans" panose="020B0504020202020204" pitchFamily="34" charset="0"/>
                <a:ea typeface="+mn-ea"/>
                <a:cs typeface="+mn-cs"/>
              </a:defRPr>
            </a:lvl7pPr>
            <a:lvl8pPr marL="1206500" indent="-177800" algn="l" defTabSz="457200" rtl="0" eaLnBrk="1" latinLnBrk="0" hangingPunct="1">
              <a:spcBef>
                <a:spcPts val="600"/>
              </a:spcBef>
              <a:buClrTx/>
              <a:buFont typeface="Arial"/>
              <a:buChar char="•"/>
              <a:defRPr sz="1400" kern="1200">
                <a:solidFill>
                  <a:schemeClr val="tx2"/>
                </a:solidFill>
                <a:latin typeface="CVS Health Sans" panose="020B0504020202020204" pitchFamily="34" charset="0"/>
                <a:ea typeface="+mn-ea"/>
                <a:cs typeface="+mn-cs"/>
              </a:defRPr>
            </a:lvl8pPr>
            <a:lvl9pPr marL="1371600" indent="-165100" algn="l" defTabSz="457200" rtl="0" eaLnBrk="1" latinLnBrk="0" hangingPunct="1">
              <a:spcBef>
                <a:spcPts val="600"/>
              </a:spcBef>
              <a:buClrTx/>
              <a:buFont typeface="Arial" panose="020B0604020202020204" pitchFamily="34" charset="0"/>
              <a:buChar char="–"/>
              <a:defRPr sz="1400" kern="1200">
                <a:solidFill>
                  <a:schemeClr val="tx2"/>
                </a:solidFill>
                <a:latin typeface="CVS Health Sans" panose="020B0504020202020204" pitchFamily="34" charset="0"/>
                <a:ea typeface="+mn-ea"/>
                <a:cs typeface="+mn-cs"/>
              </a:defRPr>
            </a:lvl9pPr>
          </a:lstStyle>
          <a:p>
            <a:pPr algn="ctr">
              <a:lnSpc>
                <a:spcPct val="80000"/>
              </a:lnSpc>
              <a:spcBef>
                <a:spcPts val="0"/>
              </a:spcBef>
            </a:pPr>
            <a:r>
              <a:rPr lang="en-US" sz="4000" dirty="0">
                <a:solidFill>
                  <a:schemeClr val="bg1"/>
                </a:solidFill>
              </a:rPr>
              <a:t>Older</a:t>
            </a:r>
            <a:r>
              <a:rPr lang="en-US" sz="6600" b="1" dirty="0">
                <a:solidFill>
                  <a:schemeClr val="bg1"/>
                </a:solidFill>
              </a:rPr>
              <a:t> </a:t>
            </a:r>
            <a:r>
              <a:rPr lang="en-US" sz="4000" dirty="0">
                <a:solidFill>
                  <a:schemeClr val="bg1"/>
                </a:solidFill>
              </a:rPr>
              <a:t>adults</a:t>
            </a:r>
            <a:r>
              <a:rPr lang="en-US" sz="2400" dirty="0">
                <a:solidFill>
                  <a:schemeClr val="bg1"/>
                </a:solidFill>
              </a:rPr>
              <a:t> may </a:t>
            </a:r>
            <a:r>
              <a:rPr lang="en-US" sz="6600" b="1" dirty="0">
                <a:solidFill>
                  <a:schemeClr val="bg1"/>
                </a:solidFill>
              </a:rPr>
              <a:t>falsely</a:t>
            </a:r>
            <a:endParaRPr lang="en-US" sz="2400" dirty="0">
              <a:solidFill>
                <a:schemeClr val="bg1"/>
              </a:solidFill>
            </a:endParaRPr>
          </a:p>
        </p:txBody>
      </p:sp>
      <p:pic>
        <p:nvPicPr>
          <p:cNvPr id="29" name="Picture 11">
            <a:extLst>
              <a:ext uri="{FF2B5EF4-FFF2-40B4-BE49-F238E27FC236}">
                <a16:creationId xmlns:a16="http://schemas.microsoft.com/office/drawing/2014/main" id="{8BBD5C62-468E-D445-BABE-7074918648A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3397" y="1767532"/>
            <a:ext cx="751736" cy="758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12">
            <a:extLst>
              <a:ext uri="{FF2B5EF4-FFF2-40B4-BE49-F238E27FC236}">
                <a16:creationId xmlns:a16="http://schemas.microsoft.com/office/drawing/2014/main" id="{5BC274F9-EA82-3142-AD65-26D7A384760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6799" y="3429000"/>
            <a:ext cx="748334" cy="758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27D38C77-56D3-4668-7034-A9DCFD546094}"/>
              </a:ext>
            </a:extLst>
          </p:cNvPr>
          <p:cNvSpPr txBox="1"/>
          <p:nvPr/>
        </p:nvSpPr>
        <p:spPr>
          <a:xfrm>
            <a:off x="836831" y="6076660"/>
            <a:ext cx="4710529" cy="492443"/>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dirty="0">
                <a:solidFill>
                  <a:schemeClr val="tx2"/>
                </a:solidFill>
                <a:latin typeface="CVS Health Sans" panose="020B0504020202020204" pitchFamily="34" charset="0"/>
                <a:cs typeface="Arial" panose="020B0604020202020204" pitchFamily="34" charset="0"/>
              </a:rPr>
              <a:t>Clinical Geriatrics  |   ©2025 CVS Health and/or one of its affiliates. Confidential and proprietary. </a:t>
            </a:r>
            <a:r>
              <a:rPr lang="en-US" sz="800" b="0" i="0" kern="1200" dirty="0">
                <a:solidFill>
                  <a:schemeClr val="tx2"/>
                </a:solidFill>
                <a:effectLst/>
                <a:latin typeface="CVS Health Sans" panose="020B0504020202020204" pitchFamily="34" charset="0"/>
                <a:ea typeface="+mn-ea"/>
                <a:cs typeface="Arial" panose="020B0604020202020204" pitchFamily="34" charset="0"/>
              </a:rPr>
              <a:t>This is provided for informational and reference purposes only and is based on cited sources as existing at the time of review. It does not constitute medical, legal, or regulatory advice and is not a substitute for individualized assessment and treatment by an appropriate medical provider.</a:t>
            </a:r>
            <a:r>
              <a:rPr lang="en-US" sz="800" b="0" i="0" dirty="0">
                <a:solidFill>
                  <a:schemeClr val="tx2"/>
                </a:solidFill>
                <a:latin typeface="CVS Health Sans" panose="020B0504020202020204" pitchFamily="34" charset="0"/>
                <a:cs typeface="Arial" panose="020B0604020202020204" pitchFamily="34" charset="0"/>
              </a:rPr>
              <a:t> </a:t>
            </a:r>
          </a:p>
        </p:txBody>
      </p:sp>
      <p:sp>
        <p:nvSpPr>
          <p:cNvPr id="4" name="Content Placeholder 4">
            <a:extLst>
              <a:ext uri="{FF2B5EF4-FFF2-40B4-BE49-F238E27FC236}">
                <a16:creationId xmlns:a16="http://schemas.microsoft.com/office/drawing/2014/main" id="{1914AB3D-AA77-0C63-AF8E-866811FBCC1F}"/>
              </a:ext>
            </a:extLst>
          </p:cNvPr>
          <p:cNvSpPr txBox="1">
            <a:spLocks/>
          </p:cNvSpPr>
          <p:nvPr/>
        </p:nvSpPr>
        <p:spPr bwMode="gray">
          <a:xfrm>
            <a:off x="7181696" y="3737303"/>
            <a:ext cx="3921499" cy="1124857"/>
          </a:xfrm>
          <a:prstGeom prst="rect">
            <a:avLst/>
          </a:prstGeom>
        </p:spPr>
        <p:txBody>
          <a:bodyPr vert="horz" lIns="0" tIns="0" rIns="0" bIns="0" rtlCol="0" anchor="t">
            <a:noAutofit/>
          </a:bodyPr>
          <a:lstStyle>
            <a:lvl1pPr marL="0" indent="0" algn="l" defTabSz="457200" rtl="0" eaLnBrk="1" latinLnBrk="0" hangingPunct="1">
              <a:spcBef>
                <a:spcPts val="1800"/>
              </a:spcBef>
              <a:buClrTx/>
              <a:buFont typeface="Arial"/>
              <a:buNone/>
              <a:defRPr sz="1400" b="0" kern="1200" cap="none" baseline="0">
                <a:solidFill>
                  <a:schemeClr val="tx2"/>
                </a:solidFill>
                <a:latin typeface="CVS Health Sans" panose="020B0504020202020204" pitchFamily="34" charset="0"/>
                <a:ea typeface="+mn-ea"/>
                <a:cs typeface="+mn-cs"/>
              </a:defRPr>
            </a:lvl1pPr>
            <a:lvl2pPr marL="171450" indent="-171450" algn="l" defTabSz="457200" rtl="0" eaLnBrk="1" latinLnBrk="0" hangingPunct="1">
              <a:spcBef>
                <a:spcPts val="1200"/>
              </a:spcBef>
              <a:buClrTx/>
              <a:buFont typeface="Arial"/>
              <a:buChar char="•"/>
              <a:defRPr sz="1400" kern="1200">
                <a:solidFill>
                  <a:schemeClr val="tx2"/>
                </a:solidFill>
                <a:latin typeface="CVS Health Sans" panose="020B0504020202020204" pitchFamily="34" charset="0"/>
                <a:ea typeface="+mn-ea"/>
                <a:cs typeface="+mn-cs"/>
              </a:defRPr>
            </a:lvl2pPr>
            <a:lvl3pPr marL="342900" indent="-171450" algn="l" defTabSz="457200" rtl="0" eaLnBrk="1" latinLnBrk="0" hangingPunct="1">
              <a:spcBef>
                <a:spcPts val="600"/>
              </a:spcBef>
              <a:buClrTx/>
              <a:buFont typeface="Lucida Grande"/>
              <a:buChar char="–"/>
              <a:defRPr sz="1400" kern="1200" baseline="0">
                <a:solidFill>
                  <a:schemeClr val="tx2"/>
                </a:solidFill>
                <a:latin typeface="CVS Health Sans" panose="020B0504020202020204" pitchFamily="34" charset="0"/>
                <a:ea typeface="+mn-ea"/>
                <a:cs typeface="+mn-cs"/>
              </a:defRPr>
            </a:lvl3pPr>
            <a:lvl4pPr marL="514350" indent="-171450" algn="l" defTabSz="457200" rtl="0" eaLnBrk="1" latinLnBrk="0" hangingPunct="1">
              <a:spcBef>
                <a:spcPts val="600"/>
              </a:spcBef>
              <a:buClrTx/>
              <a:buFont typeface="Arial"/>
              <a:buChar char="•"/>
              <a:defRPr sz="1400" kern="1200">
                <a:solidFill>
                  <a:schemeClr val="tx2"/>
                </a:solidFill>
                <a:latin typeface="CVS Health Sans" panose="020B0504020202020204" pitchFamily="34" charset="0"/>
                <a:ea typeface="+mn-ea"/>
                <a:cs typeface="+mn-cs"/>
              </a:defRPr>
            </a:lvl4pPr>
            <a:lvl5pPr marL="685800" indent="-171450" algn="l" defTabSz="457200" rtl="0" eaLnBrk="1" latinLnBrk="0" hangingPunct="1">
              <a:spcBef>
                <a:spcPts val="600"/>
              </a:spcBef>
              <a:buClrTx/>
              <a:buFont typeface="Arial" panose="020B0604020202020204" pitchFamily="34" charset="0"/>
              <a:buChar char="–"/>
              <a:defRPr sz="1400" kern="1200" baseline="0">
                <a:solidFill>
                  <a:schemeClr val="tx2"/>
                </a:solidFill>
                <a:latin typeface="CVS Health Sans" panose="020B0504020202020204" pitchFamily="34" charset="0"/>
                <a:ea typeface="+mn-ea"/>
                <a:cs typeface="+mn-cs"/>
              </a:defRPr>
            </a:lvl5pPr>
            <a:lvl6pPr marL="857250" indent="-171450" algn="l" defTabSz="457200" rtl="0" eaLnBrk="1" latinLnBrk="0" hangingPunct="1">
              <a:spcBef>
                <a:spcPts val="600"/>
              </a:spcBef>
              <a:buClrTx/>
              <a:buFont typeface="Arial" panose="020B0604020202020204" pitchFamily="34" charset="0"/>
              <a:buChar char="•"/>
              <a:defRPr sz="1400" kern="1200">
                <a:solidFill>
                  <a:schemeClr val="tx2"/>
                </a:solidFill>
                <a:latin typeface="CVS Health Sans" panose="020B0504020202020204" pitchFamily="34" charset="0"/>
                <a:ea typeface="+mn-ea"/>
                <a:cs typeface="+mn-cs"/>
              </a:defRPr>
            </a:lvl6pPr>
            <a:lvl7pPr marL="1028700" indent="-165100" algn="l" defTabSz="457200" rtl="0" eaLnBrk="1" latinLnBrk="0" hangingPunct="1">
              <a:spcBef>
                <a:spcPts val="600"/>
              </a:spcBef>
              <a:buClrTx/>
              <a:buFont typeface="Arial" panose="020B0604020202020204" pitchFamily="34" charset="0"/>
              <a:buChar char="–"/>
              <a:defRPr sz="1400" kern="1200">
                <a:solidFill>
                  <a:schemeClr val="tx2"/>
                </a:solidFill>
                <a:latin typeface="CVS Health Sans" panose="020B0504020202020204" pitchFamily="34" charset="0"/>
                <a:ea typeface="+mn-ea"/>
                <a:cs typeface="+mn-cs"/>
              </a:defRPr>
            </a:lvl7pPr>
            <a:lvl8pPr marL="1206500" indent="-177800" algn="l" defTabSz="457200" rtl="0" eaLnBrk="1" latinLnBrk="0" hangingPunct="1">
              <a:spcBef>
                <a:spcPts val="600"/>
              </a:spcBef>
              <a:buClrTx/>
              <a:buFont typeface="Arial"/>
              <a:buChar char="•"/>
              <a:defRPr sz="1400" kern="1200">
                <a:solidFill>
                  <a:schemeClr val="tx2"/>
                </a:solidFill>
                <a:latin typeface="CVS Health Sans" panose="020B0504020202020204" pitchFamily="34" charset="0"/>
                <a:ea typeface="+mn-ea"/>
                <a:cs typeface="+mn-cs"/>
              </a:defRPr>
            </a:lvl8pPr>
            <a:lvl9pPr marL="1371600" indent="-165100" algn="l" defTabSz="457200" rtl="0" eaLnBrk="1" latinLnBrk="0" hangingPunct="1">
              <a:spcBef>
                <a:spcPts val="600"/>
              </a:spcBef>
              <a:buClrTx/>
              <a:buFont typeface="Arial" panose="020B0604020202020204" pitchFamily="34" charset="0"/>
              <a:buChar char="–"/>
              <a:defRPr sz="1400" kern="1200">
                <a:solidFill>
                  <a:schemeClr val="tx2"/>
                </a:solidFill>
                <a:latin typeface="CVS Health Sans" panose="020B0504020202020204" pitchFamily="34" charset="0"/>
                <a:ea typeface="+mn-ea"/>
                <a:cs typeface="+mn-cs"/>
              </a:defRPr>
            </a:lvl9pPr>
          </a:lstStyle>
          <a:p>
            <a:pPr algn="ctr">
              <a:spcBef>
                <a:spcPts val="0"/>
              </a:spcBef>
            </a:pPr>
            <a:r>
              <a:rPr lang="en-US" sz="2400" dirty="0">
                <a:solidFill>
                  <a:schemeClr val="bg1"/>
                </a:solidFill>
              </a:rPr>
              <a:t>believe that it is normal for people to get depressed as they get older </a:t>
            </a:r>
          </a:p>
        </p:txBody>
      </p:sp>
    </p:spTree>
    <p:extLst>
      <p:ext uri="{BB962C8B-B14F-4D97-AF65-F5344CB8AC3E}">
        <p14:creationId xmlns:p14="http://schemas.microsoft.com/office/powerpoint/2010/main" val="3598566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Diagram 17">
            <a:extLst>
              <a:ext uri="{FF2B5EF4-FFF2-40B4-BE49-F238E27FC236}">
                <a16:creationId xmlns:a16="http://schemas.microsoft.com/office/drawing/2014/main" id="{345E4DDD-75F8-304D-BE2F-4D92F16756DF}"/>
              </a:ext>
            </a:extLst>
          </p:cNvPr>
          <p:cNvGraphicFramePr/>
          <p:nvPr/>
        </p:nvGraphicFramePr>
        <p:xfrm>
          <a:off x="227253" y="1541646"/>
          <a:ext cx="8471580" cy="31747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p:cNvSpPr>
            <a:spLocks noGrp="1"/>
          </p:cNvSpPr>
          <p:nvPr>
            <p:ph type="title"/>
          </p:nvPr>
        </p:nvSpPr>
        <p:spPr/>
        <p:txBody>
          <a:bodyPr vert="horz" lIns="0" tIns="0" rIns="0" bIns="0" rtlCol="0" anchor="t" anchorCtr="0">
            <a:normAutofit/>
          </a:bodyPr>
          <a:lstStyle/>
          <a:p>
            <a:r>
              <a:rPr lang="en-US" dirty="0"/>
              <a:t>Risk Factors for Depression</a:t>
            </a:r>
          </a:p>
        </p:txBody>
      </p:sp>
      <p:sp>
        <p:nvSpPr>
          <p:cNvPr id="14" name="TextBox 13">
            <a:extLst>
              <a:ext uri="{FF2B5EF4-FFF2-40B4-BE49-F238E27FC236}">
                <a16:creationId xmlns:a16="http://schemas.microsoft.com/office/drawing/2014/main" id="{A942CFF6-E676-4147-AF6C-F1844CCA9DBD}"/>
              </a:ext>
            </a:extLst>
          </p:cNvPr>
          <p:cNvSpPr txBox="1"/>
          <p:nvPr/>
        </p:nvSpPr>
        <p:spPr bwMode="gray">
          <a:xfrm>
            <a:off x="602163" y="5739325"/>
            <a:ext cx="10973700" cy="233835"/>
          </a:xfrm>
          <a:prstGeom prst="rect">
            <a:avLst/>
          </a:prstGeom>
        </p:spPr>
        <p:txBody>
          <a:bodyPr vert="horz" lIns="0" tIns="0" rIns="0" bIns="0" rtlCol="0">
            <a:noAutofit/>
          </a:bodyPr>
          <a:lstStyle/>
          <a:p>
            <a:pPr defTabSz="457200"/>
            <a:r>
              <a:rPr lang="en-US" sz="800" dirty="0">
                <a:solidFill>
                  <a:schemeClr val="tx2"/>
                </a:solidFill>
                <a:latin typeface="CVS Health Sans" panose="020B0504020202020204" pitchFamily="34" charset="0"/>
              </a:rPr>
              <a:t>CDC Healthy Aging. Depression and aging. </a:t>
            </a:r>
            <a:r>
              <a:rPr lang="en-US" sz="800" dirty="0">
                <a:hlinkClick r:id="rId8"/>
              </a:rPr>
              <a:t>https://www.cdc.gov/healthy-aging/about/depression-aging.html#:~:text=Older%20adults%20often%20face%20health,from%20the%20symptoms%20of%20depression</a:t>
            </a:r>
            <a:endParaRPr lang="en-US" sz="800" dirty="0"/>
          </a:p>
          <a:p>
            <a:pPr defTabSz="457200"/>
            <a:r>
              <a:rPr lang="en-US" sz="800" dirty="0">
                <a:solidFill>
                  <a:schemeClr val="tx2"/>
                </a:solidFill>
                <a:latin typeface="CVS Health Sans" panose="020B0504020202020204" pitchFamily="34" charset="0"/>
              </a:rPr>
              <a:t>Mental Health America. Depression.  </a:t>
            </a:r>
            <a:r>
              <a:rPr lang="en-US" sz="800" dirty="0">
                <a:hlinkClick r:id="rId9"/>
              </a:rPr>
              <a:t>https://mhanational.org/conditions/depression/</a:t>
            </a:r>
            <a:endParaRPr lang="en-US" sz="800" dirty="0"/>
          </a:p>
          <a:p>
            <a:pPr defTabSz="457200"/>
            <a:r>
              <a:rPr lang="en-US" sz="800" dirty="0">
                <a:solidFill>
                  <a:schemeClr val="tx2"/>
                </a:solidFill>
                <a:latin typeface="CVS Health Sans" panose="020B0504020202020204" pitchFamily="34" charset="0"/>
              </a:rPr>
              <a:t>National Institute of Health topics: Depression</a:t>
            </a:r>
            <a:r>
              <a:rPr lang="en-US" sz="800" dirty="0">
                <a:hlinkClick r:id="rId10"/>
              </a:rPr>
              <a:t>https://www.nimh.nih.gov/health/topics/depression</a:t>
            </a:r>
            <a:endParaRPr lang="en-US" sz="800" dirty="0">
              <a:solidFill>
                <a:schemeClr val="tx2"/>
              </a:solidFill>
              <a:latin typeface="CVS Health Sans" panose="020B0504020202020204" pitchFamily="34" charset="0"/>
            </a:endParaRPr>
          </a:p>
          <a:p>
            <a:pPr defTabSz="457200"/>
            <a:r>
              <a:rPr lang="en-US" sz="800" dirty="0">
                <a:latin typeface="Libre Franklin" pitchFamily="2" charset="77"/>
                <a:cs typeface="Libre Franklin Medium"/>
              </a:rPr>
              <a:t>World Health Organization. Mental health of older adults. 2023. </a:t>
            </a:r>
          </a:p>
          <a:p>
            <a:pPr defTabSz="457200"/>
            <a:endParaRPr lang="en-US" sz="800" dirty="0">
              <a:solidFill>
                <a:schemeClr val="tx2"/>
              </a:solidFill>
              <a:latin typeface="CVS Health Sans" panose="020B0504020202020204" pitchFamily="34" charset="0"/>
            </a:endParaRPr>
          </a:p>
        </p:txBody>
      </p:sp>
      <p:sp>
        <p:nvSpPr>
          <p:cNvPr id="10" name="Content Placeholder 2"/>
          <p:cNvSpPr txBox="1">
            <a:spLocks/>
          </p:cNvSpPr>
          <p:nvPr/>
        </p:nvSpPr>
        <p:spPr>
          <a:xfrm>
            <a:off x="6704625" y="2705083"/>
            <a:ext cx="4318158" cy="2309186"/>
          </a:xfrm>
          <a:prstGeom prst="rect">
            <a:avLst/>
          </a:prstGeom>
        </p:spPr>
        <p:txBody>
          <a:bodyPr/>
          <a:lstStyle>
            <a:lvl1pPr marL="0" indent="0" algn="l" defTabSz="457200" rtl="0" eaLnBrk="1" latinLnBrk="0" hangingPunct="1">
              <a:spcBef>
                <a:spcPts val="1800"/>
              </a:spcBef>
              <a:buClrTx/>
              <a:buFont typeface="Arial"/>
              <a:buNone/>
              <a:defRPr sz="1400" b="0" kern="1200">
                <a:solidFill>
                  <a:schemeClr val="tx2"/>
                </a:solidFill>
                <a:latin typeface="+mn-lt"/>
                <a:ea typeface="+mn-ea"/>
                <a:cs typeface="+mn-cs"/>
              </a:defRPr>
            </a:lvl1pPr>
            <a:lvl2pPr marL="171450" indent="-171450" algn="l" defTabSz="457200" rtl="0" eaLnBrk="1" latinLnBrk="0" hangingPunct="1">
              <a:spcBef>
                <a:spcPts val="1200"/>
              </a:spcBef>
              <a:buClrTx/>
              <a:buFont typeface="Arial"/>
              <a:buChar char="•"/>
              <a:defRPr sz="1400" kern="1200">
                <a:solidFill>
                  <a:schemeClr val="tx2"/>
                </a:solidFill>
                <a:latin typeface="+mn-lt"/>
                <a:ea typeface="+mn-ea"/>
                <a:cs typeface="+mn-cs"/>
              </a:defRPr>
            </a:lvl2pPr>
            <a:lvl3pPr marL="342900" indent="-171450" algn="l" defTabSz="457200" rtl="0" eaLnBrk="1" latinLnBrk="0" hangingPunct="1">
              <a:spcBef>
                <a:spcPts val="600"/>
              </a:spcBef>
              <a:buClrTx/>
              <a:buFont typeface="Lucida Grande"/>
              <a:buChar char="–"/>
              <a:defRPr sz="1400" kern="1200" baseline="0">
                <a:solidFill>
                  <a:schemeClr val="tx2"/>
                </a:solidFill>
                <a:latin typeface="+mn-lt"/>
                <a:ea typeface="+mn-ea"/>
                <a:cs typeface="+mn-cs"/>
              </a:defRPr>
            </a:lvl3pPr>
            <a:lvl4pPr marL="514350" indent="-171450" algn="l" defTabSz="457200" rtl="0" eaLnBrk="1" latinLnBrk="0" hangingPunct="1">
              <a:spcBef>
                <a:spcPts val="600"/>
              </a:spcBef>
              <a:buClrTx/>
              <a:buFont typeface="Arial"/>
              <a:buChar char="•"/>
              <a:defRPr sz="1400" kern="1200">
                <a:solidFill>
                  <a:schemeClr val="tx2"/>
                </a:solidFill>
                <a:latin typeface="+mn-lt"/>
                <a:ea typeface="+mn-ea"/>
                <a:cs typeface="+mn-cs"/>
              </a:defRPr>
            </a:lvl4pPr>
            <a:lvl5pPr marL="685800" indent="-171450" algn="l" defTabSz="457200" rtl="0" eaLnBrk="1" latinLnBrk="0" hangingPunct="1">
              <a:spcBef>
                <a:spcPts val="600"/>
              </a:spcBef>
              <a:buClrTx/>
              <a:buFont typeface="Arial" panose="020B0604020202020204" pitchFamily="34" charset="0"/>
              <a:buChar char="–"/>
              <a:defRPr sz="1400" kern="1200" baseline="0">
                <a:solidFill>
                  <a:schemeClr val="tx2"/>
                </a:solidFill>
                <a:latin typeface="+mn-lt"/>
                <a:ea typeface="+mn-ea"/>
                <a:cs typeface="+mn-cs"/>
              </a:defRPr>
            </a:lvl5pPr>
            <a:lvl6pPr marL="857250" indent="-171450" algn="l" defTabSz="457200" rtl="0" eaLnBrk="1" latinLnBrk="0" hangingPunct="1">
              <a:spcBef>
                <a:spcPts val="600"/>
              </a:spcBef>
              <a:buClrTx/>
              <a:buFont typeface="Arial" panose="020B0604020202020204" pitchFamily="34" charset="0"/>
              <a:buChar char="•"/>
              <a:defRPr sz="1400" kern="1200">
                <a:solidFill>
                  <a:schemeClr val="tx2"/>
                </a:solidFill>
                <a:latin typeface="+mn-lt"/>
                <a:ea typeface="+mn-ea"/>
                <a:cs typeface="+mn-cs"/>
              </a:defRPr>
            </a:lvl6pPr>
            <a:lvl7pPr marL="1028700" indent="-165100" algn="l" defTabSz="457200" rtl="0" eaLnBrk="1" latinLnBrk="0" hangingPunct="1">
              <a:spcBef>
                <a:spcPts val="600"/>
              </a:spcBef>
              <a:buClrTx/>
              <a:buFont typeface="Arial" panose="020B0604020202020204" pitchFamily="34" charset="0"/>
              <a:buChar char="–"/>
              <a:defRPr sz="1400" kern="1200">
                <a:solidFill>
                  <a:schemeClr val="tx2"/>
                </a:solidFill>
                <a:latin typeface="+mn-lt"/>
                <a:ea typeface="+mn-ea"/>
                <a:cs typeface="+mn-cs"/>
              </a:defRPr>
            </a:lvl7pPr>
            <a:lvl8pPr marL="1206500" indent="-177800" algn="l" defTabSz="457200" rtl="0" eaLnBrk="1" latinLnBrk="0" hangingPunct="1">
              <a:spcBef>
                <a:spcPts val="600"/>
              </a:spcBef>
              <a:buClrTx/>
              <a:buFont typeface="Arial"/>
              <a:buChar char="•"/>
              <a:defRPr sz="1400" kern="1200">
                <a:solidFill>
                  <a:schemeClr val="tx2"/>
                </a:solidFill>
                <a:latin typeface="+mn-lt"/>
                <a:ea typeface="+mn-ea"/>
                <a:cs typeface="+mn-cs"/>
              </a:defRPr>
            </a:lvl8pPr>
            <a:lvl9pPr marL="1371600" indent="-165100" algn="l" defTabSz="457200" rtl="0" eaLnBrk="1" latinLnBrk="0" hangingPunct="1">
              <a:spcBef>
                <a:spcPts val="600"/>
              </a:spcBef>
              <a:buClrTx/>
              <a:buFont typeface="Arial" panose="020B0604020202020204" pitchFamily="34" charset="0"/>
              <a:buChar char="–"/>
              <a:defRPr sz="1400" kern="1200">
                <a:solidFill>
                  <a:schemeClr val="tx2"/>
                </a:solidFill>
                <a:latin typeface="+mn-lt"/>
                <a:ea typeface="+mn-ea"/>
                <a:cs typeface="+mn-cs"/>
              </a:defRPr>
            </a:lvl9pPr>
          </a:lstStyle>
          <a:p>
            <a:pPr lvl="1"/>
            <a:endParaRPr lang="en-US" sz="1800" dirty="0"/>
          </a:p>
        </p:txBody>
      </p:sp>
      <p:sp>
        <p:nvSpPr>
          <p:cNvPr id="2" name="TextBox 1">
            <a:extLst>
              <a:ext uri="{FF2B5EF4-FFF2-40B4-BE49-F238E27FC236}">
                <a16:creationId xmlns:a16="http://schemas.microsoft.com/office/drawing/2014/main" id="{9FBA3FAA-AE50-D02C-AE91-4B6AFDBC3076}"/>
              </a:ext>
            </a:extLst>
          </p:cNvPr>
          <p:cNvSpPr txBox="1"/>
          <p:nvPr/>
        </p:nvSpPr>
        <p:spPr>
          <a:xfrm>
            <a:off x="8638672" y="1541645"/>
            <a:ext cx="3383280" cy="3174733"/>
          </a:xfrm>
          <a:prstGeom prst="rect">
            <a:avLst/>
          </a:prstGeom>
          <a:solidFill>
            <a:schemeClr val="accent2"/>
          </a:solidFill>
          <a:ln>
            <a:solidFill>
              <a:schemeClr val="accent1"/>
            </a:solidFill>
          </a:ln>
        </p:spPr>
        <p:txBody>
          <a:bodyPr wrap="square" lIns="274320" tIns="182880" rIns="274320" bIns="182880" rtlCol="0" anchor="ctr" anchorCtr="0">
            <a:noAutofit/>
          </a:bodyPr>
          <a:lstStyle/>
          <a:p>
            <a:pPr algn="ctr"/>
            <a:r>
              <a:rPr lang="en-US" sz="2000" b="1" i="0" dirty="0">
                <a:solidFill>
                  <a:schemeClr val="bg1"/>
                </a:solidFill>
                <a:effectLst/>
                <a:latin typeface="CVS Health Sans" panose="020B0504020202020204" pitchFamily="34" charset="0"/>
              </a:rPr>
              <a:t>Social isolation, loneliness, and abuse are leading risk factors for poor mental health in adults aged 60 and older.</a:t>
            </a:r>
            <a:endParaRPr lang="en-US" sz="1100" dirty="0">
              <a:solidFill>
                <a:schemeClr val="bg1"/>
              </a:solidFill>
              <a:latin typeface="CVS Health Sans" panose="020B0504020202020204" pitchFamily="34" charset="0"/>
            </a:endParaRPr>
          </a:p>
        </p:txBody>
      </p:sp>
    </p:spTree>
    <p:extLst>
      <p:ext uri="{BB962C8B-B14F-4D97-AF65-F5344CB8AC3E}">
        <p14:creationId xmlns:p14="http://schemas.microsoft.com/office/powerpoint/2010/main" val="4168144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D5257F-81DD-4210-BADE-99477CEF2A5B}"/>
              </a:ext>
            </a:extLst>
          </p:cNvPr>
          <p:cNvSpPr>
            <a:spLocks noGrp="1"/>
          </p:cNvSpPr>
          <p:nvPr>
            <p:ph type="title"/>
          </p:nvPr>
        </p:nvSpPr>
        <p:spPr/>
        <p:txBody>
          <a:bodyPr/>
          <a:lstStyle/>
          <a:p>
            <a:r>
              <a:rPr lang="en-US" dirty="0"/>
              <a:t>Medications That Cause Or Worsen Depression*</a:t>
            </a:r>
          </a:p>
        </p:txBody>
      </p:sp>
      <p:sp>
        <p:nvSpPr>
          <p:cNvPr id="8" name="TextBox 7">
            <a:extLst>
              <a:ext uri="{FF2B5EF4-FFF2-40B4-BE49-F238E27FC236}">
                <a16:creationId xmlns:a16="http://schemas.microsoft.com/office/drawing/2014/main" id="{454B79F4-EA15-4A4B-B87F-50472A59C490}"/>
              </a:ext>
            </a:extLst>
          </p:cNvPr>
          <p:cNvSpPr txBox="1"/>
          <p:nvPr/>
        </p:nvSpPr>
        <p:spPr>
          <a:xfrm>
            <a:off x="557929" y="5567419"/>
            <a:ext cx="9436971" cy="615553"/>
          </a:xfrm>
          <a:prstGeom prst="rect">
            <a:avLst/>
          </a:prstGeom>
          <a:noFill/>
        </p:spPr>
        <p:txBody>
          <a:bodyPr wrap="square" lIns="0" tIns="0" rIns="0" bIns="0" rtlCol="0">
            <a:spAutoFit/>
          </a:bodyPr>
          <a:lstStyle/>
          <a:p>
            <a:r>
              <a:rPr lang="en-US" sz="800" dirty="0">
                <a:solidFill>
                  <a:schemeClr val="tx2"/>
                </a:solidFill>
                <a:latin typeface="CVS Health Sans" panose="020B0504020202020204" pitchFamily="34" charset="0"/>
              </a:rPr>
              <a:t>* Not all-inclusive</a:t>
            </a:r>
          </a:p>
          <a:p>
            <a:r>
              <a:rPr lang="en-US" sz="800" dirty="0">
                <a:solidFill>
                  <a:schemeClr val="tx2"/>
                </a:solidFill>
                <a:latin typeface="CVS Health Sans" panose="020B0504020202020204" pitchFamily="34" charset="0"/>
              </a:rPr>
              <a:t>ACEI =  angiotensin converting enzyme inhibitor; ARB =  angiotensin receptor blocker; PPI = proton pump inhibitor</a:t>
            </a:r>
          </a:p>
          <a:p>
            <a:endParaRPr lang="en-US" sz="800" dirty="0">
              <a:solidFill>
                <a:schemeClr val="tx2"/>
              </a:solidFill>
              <a:latin typeface="CVS Health Sans" panose="020B0504020202020204" pitchFamily="34" charset="0"/>
            </a:endParaRPr>
          </a:p>
          <a:p>
            <a:r>
              <a:rPr lang="en-US" sz="800" dirty="0">
                <a:solidFill>
                  <a:schemeClr val="tx2"/>
                </a:solidFill>
                <a:latin typeface="CVS Health Sans" panose="020B0504020202020204" pitchFamily="34" charset="0"/>
              </a:rPr>
              <a:t>Prescribing information obtained from DailyMed.</a:t>
            </a:r>
          </a:p>
          <a:p>
            <a:r>
              <a:rPr lang="en-US" sz="800" dirty="0">
                <a:solidFill>
                  <a:schemeClr val="tx2"/>
                </a:solidFill>
                <a:latin typeface="CVS Health Sans" panose="020B0504020202020204" pitchFamily="34" charset="0"/>
              </a:rPr>
              <a:t>Qato DM et al. Prevalence of prescription medications with depression as a potential adverse effect among adults in the United States. JAMA. 2018; 319(22):2289-2298.</a:t>
            </a:r>
          </a:p>
        </p:txBody>
      </p:sp>
      <p:sp>
        <p:nvSpPr>
          <p:cNvPr id="9" name="Rectangle 8">
            <a:extLst>
              <a:ext uri="{FF2B5EF4-FFF2-40B4-BE49-F238E27FC236}">
                <a16:creationId xmlns:a16="http://schemas.microsoft.com/office/drawing/2014/main" id="{91EDDCDE-7411-644A-B5C3-E870224A464E}"/>
              </a:ext>
            </a:extLst>
          </p:cNvPr>
          <p:cNvSpPr/>
          <p:nvPr/>
        </p:nvSpPr>
        <p:spPr bwMode="gray">
          <a:xfrm>
            <a:off x="1441133" y="4471992"/>
            <a:ext cx="4868227" cy="845820"/>
          </a:xfrm>
          <a:prstGeom prst="rect">
            <a:avLst/>
          </a:prstGeom>
          <a:solidFill>
            <a:schemeClr val="bg1">
              <a:lumMod val="85000"/>
            </a:schemeClr>
          </a:solidFill>
          <a:ln>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marL="0" lvl="2" algn="ctr" defTabSz="457200">
              <a:spcBef>
                <a:spcPts val="1200"/>
              </a:spcBef>
              <a:buClr>
                <a:srgbClr val="000000"/>
              </a:buClr>
            </a:pPr>
            <a:r>
              <a:rPr lang="en-US" b="1" dirty="0">
                <a:solidFill>
                  <a:srgbClr val="3F3F3F"/>
                </a:solidFill>
                <a:latin typeface="CVS Health Sans" panose="020B0504020202020204" pitchFamily="34" charset="0"/>
              </a:rPr>
              <a:t>PPI</a:t>
            </a:r>
          </a:p>
          <a:p>
            <a:pPr marL="0" lvl="2" algn="ctr" defTabSz="457200">
              <a:buClr>
                <a:srgbClr val="000000"/>
              </a:buClr>
            </a:pPr>
            <a:r>
              <a:rPr lang="en-US" dirty="0">
                <a:solidFill>
                  <a:srgbClr val="3F3F3F"/>
                </a:solidFill>
                <a:latin typeface="CVS Health Sans" panose="020B0504020202020204" pitchFamily="34" charset="0"/>
              </a:rPr>
              <a:t>(e.g., omeprazole, esomeprazole)</a:t>
            </a:r>
          </a:p>
        </p:txBody>
      </p:sp>
      <p:sp>
        <p:nvSpPr>
          <p:cNvPr id="10" name="Rectangle 9">
            <a:extLst>
              <a:ext uri="{FF2B5EF4-FFF2-40B4-BE49-F238E27FC236}">
                <a16:creationId xmlns:a16="http://schemas.microsoft.com/office/drawing/2014/main" id="{E015D4E7-DFA2-1E4C-82B0-E8C5583EF36E}"/>
              </a:ext>
            </a:extLst>
          </p:cNvPr>
          <p:cNvSpPr/>
          <p:nvPr/>
        </p:nvSpPr>
        <p:spPr bwMode="gray">
          <a:xfrm>
            <a:off x="1441133" y="3529652"/>
            <a:ext cx="4868227" cy="845820"/>
          </a:xfrm>
          <a:prstGeom prst="rect">
            <a:avLst/>
          </a:prstGeom>
          <a:solidFill>
            <a:schemeClr val="bg1">
              <a:lumMod val="95000"/>
            </a:schemeClr>
          </a:solidFill>
          <a:ln>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marL="0" lvl="2" algn="ctr" defTabSz="457200">
              <a:spcBef>
                <a:spcPts val="1200"/>
              </a:spcBef>
              <a:buClr>
                <a:srgbClr val="000000"/>
              </a:buClr>
            </a:pPr>
            <a:r>
              <a:rPr lang="en-US" b="1" dirty="0">
                <a:solidFill>
                  <a:srgbClr val="3F3F3F"/>
                </a:solidFill>
                <a:latin typeface="CVS Health Sans" panose="020B0504020202020204" pitchFamily="34" charset="0"/>
              </a:rPr>
              <a:t>Opioids</a:t>
            </a:r>
            <a:br>
              <a:rPr lang="en-US" dirty="0">
                <a:solidFill>
                  <a:srgbClr val="3F3F3F"/>
                </a:solidFill>
                <a:latin typeface="CVS Health Sans" panose="020B0504020202020204" pitchFamily="34" charset="0"/>
              </a:rPr>
            </a:br>
            <a:r>
              <a:rPr lang="en-US" dirty="0">
                <a:solidFill>
                  <a:srgbClr val="3F3F3F"/>
                </a:solidFill>
                <a:latin typeface="CVS Health Sans" panose="020B0504020202020204" pitchFamily="34" charset="0"/>
              </a:rPr>
              <a:t>(e.g., hydrocodone, tramadol) </a:t>
            </a:r>
          </a:p>
        </p:txBody>
      </p:sp>
      <p:sp>
        <p:nvSpPr>
          <p:cNvPr id="11" name="Rectangle 10">
            <a:extLst>
              <a:ext uri="{FF2B5EF4-FFF2-40B4-BE49-F238E27FC236}">
                <a16:creationId xmlns:a16="http://schemas.microsoft.com/office/drawing/2014/main" id="{C7C1207E-B571-0D42-AE10-8F9295A54B27}"/>
              </a:ext>
            </a:extLst>
          </p:cNvPr>
          <p:cNvSpPr/>
          <p:nvPr/>
        </p:nvSpPr>
        <p:spPr bwMode="gray">
          <a:xfrm>
            <a:off x="1441133" y="2587312"/>
            <a:ext cx="4868227" cy="845820"/>
          </a:xfrm>
          <a:prstGeom prst="rect">
            <a:avLst/>
          </a:prstGeom>
          <a:solidFill>
            <a:schemeClr val="bg1">
              <a:lumMod val="85000"/>
            </a:schemeClr>
          </a:solidFill>
          <a:ln>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marL="0" lvl="2" algn="ctr" defTabSz="457200">
              <a:spcBef>
                <a:spcPts val="1200"/>
              </a:spcBef>
              <a:buClr>
                <a:srgbClr val="000000"/>
              </a:buClr>
            </a:pPr>
            <a:r>
              <a:rPr lang="en-US" b="1" dirty="0">
                <a:solidFill>
                  <a:srgbClr val="3F3F3F"/>
                </a:solidFill>
                <a:latin typeface="CVS Health Sans" panose="020B0504020202020204" pitchFamily="34" charset="0"/>
              </a:rPr>
              <a:t>Beta blockers</a:t>
            </a:r>
            <a:br>
              <a:rPr lang="en-US" dirty="0">
                <a:solidFill>
                  <a:srgbClr val="3F3F3F"/>
                </a:solidFill>
                <a:latin typeface="CVS Health Sans" panose="020B0504020202020204" pitchFamily="34" charset="0"/>
              </a:rPr>
            </a:br>
            <a:r>
              <a:rPr lang="en-US" dirty="0">
                <a:solidFill>
                  <a:srgbClr val="3F3F3F"/>
                </a:solidFill>
                <a:latin typeface="CVS Health Sans" panose="020B0504020202020204" pitchFamily="34" charset="0"/>
              </a:rPr>
              <a:t>(e.g., propranolol)</a:t>
            </a:r>
          </a:p>
        </p:txBody>
      </p:sp>
      <p:sp>
        <p:nvSpPr>
          <p:cNvPr id="12" name="Rectangle 11">
            <a:extLst>
              <a:ext uri="{FF2B5EF4-FFF2-40B4-BE49-F238E27FC236}">
                <a16:creationId xmlns:a16="http://schemas.microsoft.com/office/drawing/2014/main" id="{1592DBD1-66FF-4B4C-A5AE-D62B17769C82}"/>
              </a:ext>
            </a:extLst>
          </p:cNvPr>
          <p:cNvSpPr/>
          <p:nvPr/>
        </p:nvSpPr>
        <p:spPr bwMode="gray">
          <a:xfrm>
            <a:off x="1441133" y="1644972"/>
            <a:ext cx="4868227" cy="845820"/>
          </a:xfrm>
          <a:prstGeom prst="rect">
            <a:avLst/>
          </a:prstGeom>
          <a:solidFill>
            <a:schemeClr val="bg1">
              <a:lumMod val="95000"/>
            </a:schemeClr>
          </a:solidFill>
          <a:ln>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marL="0" lvl="2" algn="ctr" defTabSz="457200">
              <a:spcBef>
                <a:spcPts val="1200"/>
              </a:spcBef>
              <a:buClr>
                <a:srgbClr val="000000"/>
              </a:buClr>
            </a:pPr>
            <a:r>
              <a:rPr lang="en-US" b="1" dirty="0">
                <a:solidFill>
                  <a:srgbClr val="3F3F3F"/>
                </a:solidFill>
                <a:latin typeface="CVS Health Sans" panose="020B0504020202020204" pitchFamily="34" charset="0"/>
              </a:rPr>
              <a:t>ACEI/ARB</a:t>
            </a:r>
            <a:br>
              <a:rPr lang="en-US" dirty="0">
                <a:solidFill>
                  <a:srgbClr val="3F3F3F"/>
                </a:solidFill>
                <a:latin typeface="CVS Health Sans" panose="020B0504020202020204" pitchFamily="34" charset="0"/>
              </a:rPr>
            </a:br>
            <a:r>
              <a:rPr lang="en-US" dirty="0">
                <a:solidFill>
                  <a:srgbClr val="3F3F3F"/>
                </a:solidFill>
                <a:latin typeface="CVS Health Sans" panose="020B0504020202020204" pitchFamily="34" charset="0"/>
              </a:rPr>
              <a:t>(e.g., lisinopril, valsartan)</a:t>
            </a:r>
          </a:p>
        </p:txBody>
      </p:sp>
      <p:sp>
        <p:nvSpPr>
          <p:cNvPr id="13" name="Rectangle 12">
            <a:extLst>
              <a:ext uri="{FF2B5EF4-FFF2-40B4-BE49-F238E27FC236}">
                <a16:creationId xmlns:a16="http://schemas.microsoft.com/office/drawing/2014/main" id="{5062F78D-0355-2244-AC22-C4409CA0A085}"/>
              </a:ext>
            </a:extLst>
          </p:cNvPr>
          <p:cNvSpPr/>
          <p:nvPr/>
        </p:nvSpPr>
        <p:spPr bwMode="gray">
          <a:xfrm>
            <a:off x="6447473" y="4471992"/>
            <a:ext cx="4868227" cy="845820"/>
          </a:xfrm>
          <a:prstGeom prst="rect">
            <a:avLst/>
          </a:prstGeom>
          <a:solidFill>
            <a:schemeClr val="bg1">
              <a:lumMod val="85000"/>
            </a:schemeClr>
          </a:solidFill>
          <a:ln>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3F3F3F"/>
                </a:solidFill>
                <a:latin typeface="CVS Health Sans" panose="020B0504020202020204" pitchFamily="34" charset="0"/>
              </a:rPr>
              <a:t>Varenicline</a:t>
            </a:r>
          </a:p>
        </p:txBody>
      </p:sp>
      <p:sp>
        <p:nvSpPr>
          <p:cNvPr id="14" name="Rectangle 13">
            <a:extLst>
              <a:ext uri="{FF2B5EF4-FFF2-40B4-BE49-F238E27FC236}">
                <a16:creationId xmlns:a16="http://schemas.microsoft.com/office/drawing/2014/main" id="{9647AF13-2CF7-C746-8C90-341D61A795C9}"/>
              </a:ext>
            </a:extLst>
          </p:cNvPr>
          <p:cNvSpPr/>
          <p:nvPr/>
        </p:nvSpPr>
        <p:spPr bwMode="gray">
          <a:xfrm>
            <a:off x="6447473" y="3529652"/>
            <a:ext cx="4868227" cy="845820"/>
          </a:xfrm>
          <a:prstGeom prst="rect">
            <a:avLst/>
          </a:prstGeom>
          <a:solidFill>
            <a:schemeClr val="bg1">
              <a:lumMod val="95000"/>
            </a:schemeClr>
          </a:solidFill>
          <a:ln>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3F3F3F"/>
                </a:solidFill>
                <a:latin typeface="CVS Health Sans" panose="020B0504020202020204" pitchFamily="34" charset="0"/>
              </a:rPr>
              <a:t>Anticonvulsants</a:t>
            </a:r>
          </a:p>
          <a:p>
            <a:pPr algn="ctr"/>
            <a:r>
              <a:rPr lang="en-US" dirty="0">
                <a:solidFill>
                  <a:srgbClr val="3F3F3F"/>
                </a:solidFill>
                <a:latin typeface="CVS Health Sans" panose="020B0504020202020204" pitchFamily="34" charset="0"/>
              </a:rPr>
              <a:t>(e.g., topiramate, gabapentin)</a:t>
            </a:r>
          </a:p>
        </p:txBody>
      </p:sp>
      <p:sp>
        <p:nvSpPr>
          <p:cNvPr id="15" name="Rectangle 14">
            <a:extLst>
              <a:ext uri="{FF2B5EF4-FFF2-40B4-BE49-F238E27FC236}">
                <a16:creationId xmlns:a16="http://schemas.microsoft.com/office/drawing/2014/main" id="{723B8F4F-4F47-2044-A62E-25C67B9E6FC3}"/>
              </a:ext>
            </a:extLst>
          </p:cNvPr>
          <p:cNvSpPr/>
          <p:nvPr/>
        </p:nvSpPr>
        <p:spPr bwMode="gray">
          <a:xfrm>
            <a:off x="6447473" y="2587312"/>
            <a:ext cx="4868227" cy="845820"/>
          </a:xfrm>
          <a:prstGeom prst="rect">
            <a:avLst/>
          </a:prstGeom>
          <a:solidFill>
            <a:schemeClr val="bg1">
              <a:lumMod val="85000"/>
            </a:schemeClr>
          </a:solidFill>
          <a:ln>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marL="0" lvl="2" algn="ctr" defTabSz="457200">
              <a:spcBef>
                <a:spcPts val="1200"/>
              </a:spcBef>
              <a:buClr>
                <a:srgbClr val="000000"/>
              </a:buClr>
            </a:pPr>
            <a:r>
              <a:rPr lang="en-US" b="1" dirty="0">
                <a:solidFill>
                  <a:srgbClr val="3F3F3F"/>
                </a:solidFill>
                <a:latin typeface="CVS Health Sans" panose="020B0504020202020204" pitchFamily="34" charset="0"/>
              </a:rPr>
              <a:t>Corticosteroids</a:t>
            </a:r>
            <a:br>
              <a:rPr lang="en-US" dirty="0">
                <a:solidFill>
                  <a:srgbClr val="3F3F3F"/>
                </a:solidFill>
                <a:latin typeface="CVS Health Sans" panose="020B0504020202020204" pitchFamily="34" charset="0"/>
              </a:rPr>
            </a:br>
            <a:r>
              <a:rPr lang="en-US" dirty="0">
                <a:solidFill>
                  <a:srgbClr val="3F3F3F"/>
                </a:solidFill>
                <a:latin typeface="CVS Health Sans" panose="020B0504020202020204" pitchFamily="34" charset="0"/>
              </a:rPr>
              <a:t>(e.g., prednisone)</a:t>
            </a:r>
          </a:p>
        </p:txBody>
      </p:sp>
      <p:sp>
        <p:nvSpPr>
          <p:cNvPr id="16" name="Rectangle 15">
            <a:extLst>
              <a:ext uri="{FF2B5EF4-FFF2-40B4-BE49-F238E27FC236}">
                <a16:creationId xmlns:a16="http://schemas.microsoft.com/office/drawing/2014/main" id="{E2F00E20-8E69-4A43-8E37-0068B1B622E3}"/>
              </a:ext>
            </a:extLst>
          </p:cNvPr>
          <p:cNvSpPr/>
          <p:nvPr/>
        </p:nvSpPr>
        <p:spPr bwMode="gray">
          <a:xfrm>
            <a:off x="6447473" y="1644972"/>
            <a:ext cx="4868227" cy="845820"/>
          </a:xfrm>
          <a:prstGeom prst="rect">
            <a:avLst/>
          </a:prstGeom>
          <a:solidFill>
            <a:schemeClr val="bg1">
              <a:lumMod val="95000"/>
            </a:schemeClr>
          </a:solidFill>
          <a:ln>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marL="0" lvl="2" algn="ctr" defTabSz="457200">
              <a:spcBef>
                <a:spcPts val="1200"/>
              </a:spcBef>
              <a:buClr>
                <a:srgbClr val="000000"/>
              </a:buClr>
            </a:pPr>
            <a:r>
              <a:rPr lang="en-US" b="1" dirty="0">
                <a:solidFill>
                  <a:srgbClr val="3F3F3F"/>
                </a:solidFill>
                <a:latin typeface="CVS Health Sans" panose="020B0504020202020204" pitchFamily="34" charset="0"/>
              </a:rPr>
              <a:t>Benzodiazepines</a:t>
            </a:r>
            <a:br>
              <a:rPr lang="en-US" dirty="0">
                <a:solidFill>
                  <a:srgbClr val="3F3F3F"/>
                </a:solidFill>
                <a:latin typeface="CVS Health Sans" panose="020B0504020202020204" pitchFamily="34" charset="0"/>
              </a:rPr>
            </a:br>
            <a:r>
              <a:rPr lang="en-US" dirty="0">
                <a:solidFill>
                  <a:srgbClr val="3F3F3F"/>
                </a:solidFill>
                <a:latin typeface="CVS Health Sans" panose="020B0504020202020204" pitchFamily="34" charset="0"/>
              </a:rPr>
              <a:t>(e.g., alprazolam, lorazepam) </a:t>
            </a:r>
          </a:p>
        </p:txBody>
      </p:sp>
    </p:spTree>
    <p:extLst>
      <p:ext uri="{BB962C8B-B14F-4D97-AF65-F5344CB8AC3E}">
        <p14:creationId xmlns:p14="http://schemas.microsoft.com/office/powerpoint/2010/main" val="1887659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p:txBody>
          <a:bodyPr/>
          <a:lstStyle/>
          <a:p>
            <a:r>
              <a:rPr lang="en-US" dirty="0"/>
              <a:t>CVS Health Policy Statement</a:t>
            </a:r>
          </a:p>
        </p:txBody>
      </p:sp>
      <p:sp>
        <p:nvSpPr>
          <p:cNvPr id="9" name="Content Placeholder 8"/>
          <p:cNvSpPr>
            <a:spLocks noGrp="1"/>
          </p:cNvSpPr>
          <p:nvPr>
            <p:ph idx="1"/>
          </p:nvPr>
        </p:nvSpPr>
        <p:spPr>
          <a:xfrm>
            <a:off x="559372" y="1767532"/>
            <a:ext cx="8823541" cy="3977640"/>
          </a:xfrm>
        </p:spPr>
        <p:txBody>
          <a:bodyPr/>
          <a:lstStyle/>
          <a:p>
            <a:r>
              <a:rPr lang="en-US" sz="2000" dirty="0"/>
              <a:t>All CVS Health presentation materials are confidential and proprietary and</a:t>
            </a:r>
            <a:br>
              <a:rPr lang="en-US" sz="2000" dirty="0"/>
            </a:br>
            <a:r>
              <a:rPr lang="en-US" sz="2000" dirty="0"/>
              <a:t>may not be copied, distributed, captured, printed or transmitted (in any</a:t>
            </a:r>
            <a:br>
              <a:rPr lang="en-US" sz="2000" dirty="0"/>
            </a:br>
            <a:r>
              <a:rPr lang="en-US" sz="2000" dirty="0"/>
              <a:t>form) without the written consent/authorization of Omnicare.</a:t>
            </a:r>
          </a:p>
          <a:p>
            <a:endParaRPr lang="en-US" sz="1800" dirty="0"/>
          </a:p>
        </p:txBody>
      </p:sp>
    </p:spTree>
    <p:extLst>
      <p:ext uri="{BB962C8B-B14F-4D97-AF65-F5344CB8AC3E}">
        <p14:creationId xmlns:p14="http://schemas.microsoft.com/office/powerpoint/2010/main" val="9301389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rot="20574380">
            <a:off x="-614505" y="2378678"/>
            <a:ext cx="13421010" cy="2039164"/>
          </a:xfrm>
          <a:custGeom>
            <a:avLst/>
            <a:gdLst>
              <a:gd name="connsiteX0" fmla="*/ 0 w 12192000"/>
              <a:gd name="connsiteY0" fmla="*/ 0 h 2027862"/>
              <a:gd name="connsiteX1" fmla="*/ 12192000 w 12192000"/>
              <a:gd name="connsiteY1" fmla="*/ 0 h 2027862"/>
              <a:gd name="connsiteX2" fmla="*/ 12192000 w 12192000"/>
              <a:gd name="connsiteY2" fmla="*/ 2027862 h 2027862"/>
              <a:gd name="connsiteX3" fmla="*/ 0 w 12192000"/>
              <a:gd name="connsiteY3" fmla="*/ 2027862 h 2027862"/>
              <a:gd name="connsiteX4" fmla="*/ 0 w 12192000"/>
              <a:gd name="connsiteY4" fmla="*/ 0 h 2027862"/>
              <a:gd name="connsiteX0" fmla="*/ 0 w 12785144"/>
              <a:gd name="connsiteY0" fmla="*/ 16901 h 2044763"/>
              <a:gd name="connsiteX1" fmla="*/ 12785144 w 12785144"/>
              <a:gd name="connsiteY1" fmla="*/ 0 h 2044763"/>
              <a:gd name="connsiteX2" fmla="*/ 12192000 w 12785144"/>
              <a:gd name="connsiteY2" fmla="*/ 2044763 h 2044763"/>
              <a:gd name="connsiteX3" fmla="*/ 0 w 12785144"/>
              <a:gd name="connsiteY3" fmla="*/ 2044763 h 2044763"/>
              <a:gd name="connsiteX4" fmla="*/ 0 w 12785144"/>
              <a:gd name="connsiteY4" fmla="*/ 16901 h 2044763"/>
              <a:gd name="connsiteX0" fmla="*/ 0 w 12803352"/>
              <a:gd name="connsiteY0" fmla="*/ 11302 h 2039164"/>
              <a:gd name="connsiteX1" fmla="*/ 12803352 w 12803352"/>
              <a:gd name="connsiteY1" fmla="*/ 0 h 2039164"/>
              <a:gd name="connsiteX2" fmla="*/ 12192000 w 12803352"/>
              <a:gd name="connsiteY2" fmla="*/ 2039164 h 2039164"/>
              <a:gd name="connsiteX3" fmla="*/ 0 w 12803352"/>
              <a:gd name="connsiteY3" fmla="*/ 2039164 h 2039164"/>
              <a:gd name="connsiteX4" fmla="*/ 0 w 12803352"/>
              <a:gd name="connsiteY4" fmla="*/ 11302 h 2039164"/>
              <a:gd name="connsiteX0" fmla="*/ 599449 w 13402801"/>
              <a:gd name="connsiteY0" fmla="*/ 11302 h 2044161"/>
              <a:gd name="connsiteX1" fmla="*/ 13402801 w 13402801"/>
              <a:gd name="connsiteY1" fmla="*/ 0 h 2044161"/>
              <a:gd name="connsiteX2" fmla="*/ 12791449 w 13402801"/>
              <a:gd name="connsiteY2" fmla="*/ 2039164 h 2044161"/>
              <a:gd name="connsiteX3" fmla="*/ 0 w 13402801"/>
              <a:gd name="connsiteY3" fmla="*/ 2044161 h 2044161"/>
              <a:gd name="connsiteX4" fmla="*/ 599449 w 13402801"/>
              <a:gd name="connsiteY4" fmla="*/ 11302 h 2044161"/>
              <a:gd name="connsiteX0" fmla="*/ 590345 w 13402801"/>
              <a:gd name="connsiteY0" fmla="*/ 8502 h 2044161"/>
              <a:gd name="connsiteX1" fmla="*/ 13402801 w 13402801"/>
              <a:gd name="connsiteY1" fmla="*/ 0 h 2044161"/>
              <a:gd name="connsiteX2" fmla="*/ 12791449 w 13402801"/>
              <a:gd name="connsiteY2" fmla="*/ 2039164 h 2044161"/>
              <a:gd name="connsiteX3" fmla="*/ 0 w 13402801"/>
              <a:gd name="connsiteY3" fmla="*/ 2044161 h 2044161"/>
              <a:gd name="connsiteX4" fmla="*/ 590345 w 13402801"/>
              <a:gd name="connsiteY4" fmla="*/ 8502 h 2044161"/>
              <a:gd name="connsiteX0" fmla="*/ 608554 w 13421010"/>
              <a:gd name="connsiteY0" fmla="*/ 8502 h 2039164"/>
              <a:gd name="connsiteX1" fmla="*/ 13421010 w 13421010"/>
              <a:gd name="connsiteY1" fmla="*/ 0 h 2039164"/>
              <a:gd name="connsiteX2" fmla="*/ 12809658 w 13421010"/>
              <a:gd name="connsiteY2" fmla="*/ 2039164 h 2039164"/>
              <a:gd name="connsiteX3" fmla="*/ 0 w 13421010"/>
              <a:gd name="connsiteY3" fmla="*/ 2038561 h 2039164"/>
              <a:gd name="connsiteX4" fmla="*/ 608554 w 13421010"/>
              <a:gd name="connsiteY4" fmla="*/ 8502 h 2039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21010" h="2039164">
                <a:moveTo>
                  <a:pt x="608554" y="8502"/>
                </a:moveTo>
                <a:lnTo>
                  <a:pt x="13421010" y="0"/>
                </a:lnTo>
                <a:lnTo>
                  <a:pt x="12809658" y="2039164"/>
                </a:lnTo>
                <a:lnTo>
                  <a:pt x="0" y="2038561"/>
                </a:lnTo>
                <a:lnTo>
                  <a:pt x="608554" y="850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VS Health Sans" panose="020B0504020202020204" pitchFamily="34" charset="0"/>
            </a:endParaRPr>
          </a:p>
        </p:txBody>
      </p:sp>
      <p:pic>
        <p:nvPicPr>
          <p:cNvPr id="48" name="Hand Black Marker" hidden="1"/>
          <p:cNvPicPr>
            <a:picLocks noChangeAspect="1"/>
          </p:cNvPicPr>
          <p:nvPr/>
        </p:nvPicPr>
        <p:blipFill rotWithShape="1">
          <a:blip r:embed="rId3" cstate="print">
            <a:extLst>
              <a:ext uri="{28A0092B-C50C-407E-A947-70E740481C1C}">
                <a14:useLocalDpi xmlns:a14="http://schemas.microsoft.com/office/drawing/2010/main" val="0"/>
              </a:ext>
            </a:extLst>
          </a:blip>
          <a:srcRect b="37131"/>
          <a:stretch/>
        </p:blipFill>
        <p:spPr>
          <a:xfrm>
            <a:off x="7669097" y="3233146"/>
            <a:ext cx="5912706" cy="3642885"/>
          </a:xfrm>
          <a:prstGeom prst="rect">
            <a:avLst/>
          </a:prstGeom>
          <a:effectLst>
            <a:outerShdw blurRad="254000" dist="76200" dir="8100000" algn="tr" rotWithShape="0">
              <a:prstClr val="black">
                <a:alpha val="30000"/>
              </a:prstClr>
            </a:outerShdw>
          </a:effectLst>
        </p:spPr>
      </p:pic>
      <p:sp>
        <p:nvSpPr>
          <p:cNvPr id="53" name="Rectangle 52"/>
          <p:cNvSpPr/>
          <p:nvPr/>
        </p:nvSpPr>
        <p:spPr>
          <a:xfrm rot="20592426">
            <a:off x="7431350" y="4649361"/>
            <a:ext cx="2061783" cy="707886"/>
          </a:xfrm>
          <a:prstGeom prst="rect">
            <a:avLst/>
          </a:prstGeom>
          <a:ln w="0">
            <a:noFill/>
          </a:ln>
        </p:spPr>
        <p:txBody>
          <a:bodyPr wrap="none">
            <a:noAutofit/>
          </a:bodyPr>
          <a:lstStyle/>
          <a:p>
            <a:r>
              <a:rPr lang="en-US" sz="4000" b="1" spc="-200" dirty="0">
                <a:ln w="38100">
                  <a:noFill/>
                </a:ln>
                <a:solidFill>
                  <a:schemeClr val="accent1"/>
                </a:solidFill>
                <a:latin typeface="CVS Health Sans" panose="020B0504020202020204" pitchFamily="34" charset="0"/>
              </a:rPr>
              <a:t>SADNESS</a:t>
            </a:r>
          </a:p>
        </p:txBody>
      </p:sp>
      <p:sp>
        <p:nvSpPr>
          <p:cNvPr id="56" name="Rectangle 55"/>
          <p:cNvSpPr/>
          <p:nvPr/>
        </p:nvSpPr>
        <p:spPr>
          <a:xfrm rot="20592426">
            <a:off x="9667376" y="3159733"/>
            <a:ext cx="1957587" cy="477054"/>
          </a:xfrm>
          <a:prstGeom prst="rect">
            <a:avLst/>
          </a:prstGeom>
          <a:ln w="0">
            <a:noFill/>
          </a:ln>
        </p:spPr>
        <p:txBody>
          <a:bodyPr wrap="none">
            <a:spAutoFit/>
          </a:bodyPr>
          <a:lstStyle/>
          <a:p>
            <a:r>
              <a:rPr lang="en-US" sz="2500" b="1" spc="-50" dirty="0">
                <a:ln w="38100">
                  <a:noFill/>
                </a:ln>
                <a:solidFill>
                  <a:schemeClr val="bg1">
                    <a:lumMod val="50000"/>
                  </a:schemeClr>
                </a:solidFill>
                <a:latin typeface="CVS Health Sans" panose="020B0504020202020204" pitchFamily="34" charset="0"/>
              </a:rPr>
              <a:t>WORRYING</a:t>
            </a:r>
          </a:p>
        </p:txBody>
      </p:sp>
      <p:sp>
        <p:nvSpPr>
          <p:cNvPr id="58" name="Rectangle 57"/>
          <p:cNvSpPr/>
          <p:nvPr/>
        </p:nvSpPr>
        <p:spPr>
          <a:xfrm rot="20592426">
            <a:off x="4353525" y="991845"/>
            <a:ext cx="2995692" cy="736740"/>
          </a:xfrm>
          <a:prstGeom prst="rect">
            <a:avLst/>
          </a:prstGeom>
          <a:ln w="0">
            <a:noFill/>
          </a:ln>
        </p:spPr>
        <p:txBody>
          <a:bodyPr wrap="none">
            <a:spAutoFit/>
          </a:bodyPr>
          <a:lstStyle/>
          <a:p>
            <a:pPr>
              <a:lnSpc>
                <a:spcPts val="4500"/>
              </a:lnSpc>
            </a:pPr>
            <a:r>
              <a:rPr lang="en-US" sz="5500" b="1" kern="1600" spc="-170" dirty="0">
                <a:ln w="38100">
                  <a:noFill/>
                </a:ln>
                <a:solidFill>
                  <a:schemeClr val="bg2"/>
                </a:solidFill>
                <a:latin typeface="CVS Health Sans" panose="020B0504020202020204" pitchFamily="34" charset="0"/>
              </a:rPr>
              <a:t>FATIGUE</a:t>
            </a:r>
            <a:endParaRPr lang="en-US" sz="5000" b="1" kern="1600" spc="-170" dirty="0">
              <a:ln w="38100">
                <a:noFill/>
              </a:ln>
              <a:solidFill>
                <a:schemeClr val="bg2"/>
              </a:solidFill>
              <a:latin typeface="CVS Health Sans" panose="020B0504020202020204" pitchFamily="34" charset="0"/>
            </a:endParaRPr>
          </a:p>
        </p:txBody>
      </p:sp>
      <p:sp>
        <p:nvSpPr>
          <p:cNvPr id="59" name="Rectangle 58"/>
          <p:cNvSpPr/>
          <p:nvPr/>
        </p:nvSpPr>
        <p:spPr>
          <a:xfrm rot="20562393">
            <a:off x="5129368" y="4372953"/>
            <a:ext cx="2946256" cy="663643"/>
          </a:xfrm>
          <a:prstGeom prst="rect">
            <a:avLst/>
          </a:prstGeom>
          <a:ln w="0">
            <a:noFill/>
          </a:ln>
        </p:spPr>
        <p:txBody>
          <a:bodyPr wrap="none">
            <a:spAutoFit/>
          </a:bodyPr>
          <a:lstStyle/>
          <a:p>
            <a:pPr>
              <a:lnSpc>
                <a:spcPts val="4500"/>
              </a:lnSpc>
            </a:pPr>
            <a:r>
              <a:rPr lang="en-US" sz="3600" b="1" kern="1600" spc="-170" dirty="0">
                <a:ln w="38100">
                  <a:noFill/>
                </a:ln>
                <a:solidFill>
                  <a:schemeClr val="accent2"/>
                </a:solidFill>
                <a:latin typeface="CVS Health Sans" panose="020B0504020202020204" pitchFamily="34" charset="0"/>
              </a:rPr>
              <a:t>IRRITABILITY</a:t>
            </a:r>
          </a:p>
        </p:txBody>
      </p:sp>
      <p:sp>
        <p:nvSpPr>
          <p:cNvPr id="60" name="Rectangle 59"/>
          <p:cNvSpPr/>
          <p:nvPr/>
        </p:nvSpPr>
        <p:spPr>
          <a:xfrm rot="4238394">
            <a:off x="8740996" y="4384170"/>
            <a:ext cx="2632387" cy="613630"/>
          </a:xfrm>
          <a:prstGeom prst="rect">
            <a:avLst/>
          </a:prstGeom>
          <a:ln w="0">
            <a:noFill/>
          </a:ln>
        </p:spPr>
        <p:txBody>
          <a:bodyPr wrap="none">
            <a:spAutoFit/>
          </a:bodyPr>
          <a:lstStyle/>
          <a:p>
            <a:pPr>
              <a:lnSpc>
                <a:spcPts val="4500"/>
              </a:lnSpc>
            </a:pPr>
            <a:r>
              <a:rPr lang="en-US" sz="2300" b="1" kern="1600" dirty="0">
                <a:ln w="38100">
                  <a:noFill/>
                </a:ln>
                <a:solidFill>
                  <a:schemeClr val="accent2">
                    <a:lumMod val="75000"/>
                  </a:schemeClr>
                </a:solidFill>
                <a:latin typeface="CVS Health Sans" panose="020B0504020202020204" pitchFamily="34" charset="0"/>
              </a:rPr>
              <a:t>SELF-ISOLATION</a:t>
            </a:r>
          </a:p>
        </p:txBody>
      </p:sp>
      <p:sp>
        <p:nvSpPr>
          <p:cNvPr id="61" name="Rectangle 60"/>
          <p:cNvSpPr/>
          <p:nvPr/>
        </p:nvSpPr>
        <p:spPr>
          <a:xfrm rot="20592426">
            <a:off x="4331541" y="1937867"/>
            <a:ext cx="2863284" cy="461665"/>
          </a:xfrm>
          <a:prstGeom prst="rect">
            <a:avLst/>
          </a:prstGeom>
          <a:ln w="0">
            <a:noFill/>
          </a:ln>
        </p:spPr>
        <p:txBody>
          <a:bodyPr wrap="none">
            <a:spAutoFit/>
          </a:bodyPr>
          <a:lstStyle/>
          <a:p>
            <a:r>
              <a:rPr lang="en-US" sz="2400" b="1" dirty="0">
                <a:ln w="38100">
                  <a:noFill/>
                </a:ln>
                <a:latin typeface="CVS Health Sans" panose="020B0504020202020204" pitchFamily="34" charset="0"/>
              </a:rPr>
              <a:t>POOR SELF-CARE</a:t>
            </a:r>
          </a:p>
        </p:txBody>
      </p:sp>
      <p:sp>
        <p:nvSpPr>
          <p:cNvPr id="63" name="Rectangle 62"/>
          <p:cNvSpPr/>
          <p:nvPr/>
        </p:nvSpPr>
        <p:spPr>
          <a:xfrm rot="20562584">
            <a:off x="2653937" y="5274849"/>
            <a:ext cx="2648738" cy="461665"/>
          </a:xfrm>
          <a:prstGeom prst="rect">
            <a:avLst/>
          </a:prstGeom>
          <a:ln w="0">
            <a:noFill/>
          </a:ln>
        </p:spPr>
        <p:txBody>
          <a:bodyPr wrap="none">
            <a:spAutoFit/>
          </a:bodyPr>
          <a:lstStyle/>
          <a:p>
            <a:r>
              <a:rPr lang="en-US" sz="2400" b="1" spc="-50" dirty="0">
                <a:ln w="38100">
                  <a:noFill/>
                </a:ln>
                <a:solidFill>
                  <a:schemeClr val="bg2"/>
                </a:solidFill>
                <a:latin typeface="CVS Health Sans" panose="020B0504020202020204" pitchFamily="34" charset="0"/>
              </a:rPr>
              <a:t>SLOW THINKING</a:t>
            </a:r>
          </a:p>
        </p:txBody>
      </p:sp>
      <p:sp>
        <p:nvSpPr>
          <p:cNvPr id="67" name="Rectangle 66"/>
          <p:cNvSpPr/>
          <p:nvPr/>
        </p:nvSpPr>
        <p:spPr>
          <a:xfrm rot="20550665">
            <a:off x="4146326" y="1226231"/>
            <a:ext cx="3629327" cy="586699"/>
          </a:xfrm>
          <a:prstGeom prst="rect">
            <a:avLst/>
          </a:prstGeom>
          <a:ln w="0">
            <a:noFill/>
          </a:ln>
        </p:spPr>
        <p:txBody>
          <a:bodyPr wrap="none">
            <a:spAutoFit/>
          </a:bodyPr>
          <a:lstStyle/>
          <a:p>
            <a:pPr>
              <a:lnSpc>
                <a:spcPts val="4500"/>
              </a:lnSpc>
            </a:pPr>
            <a:r>
              <a:rPr lang="en-US" sz="1600" b="1" kern="1600" dirty="0">
                <a:ln w="38100">
                  <a:noFill/>
                </a:ln>
                <a:solidFill>
                  <a:schemeClr val="accent1"/>
                </a:solidFill>
                <a:latin typeface="CVS Health Sans" panose="020B0504020202020204" pitchFamily="34" charset="0"/>
              </a:rPr>
              <a:t>LOSS OF PLEASURE IN ACTIVITIES</a:t>
            </a:r>
          </a:p>
        </p:txBody>
      </p:sp>
      <p:sp>
        <p:nvSpPr>
          <p:cNvPr id="68" name="Rectangle 67"/>
          <p:cNvSpPr/>
          <p:nvPr/>
        </p:nvSpPr>
        <p:spPr>
          <a:xfrm rot="4287356">
            <a:off x="9410711" y="4206462"/>
            <a:ext cx="1516516" cy="538921"/>
          </a:xfrm>
          <a:prstGeom prst="rect">
            <a:avLst/>
          </a:prstGeom>
          <a:ln w="0">
            <a:noFill/>
          </a:ln>
        </p:spPr>
        <p:txBody>
          <a:bodyPr wrap="none">
            <a:noAutofit/>
          </a:bodyPr>
          <a:lstStyle/>
          <a:p>
            <a:r>
              <a:rPr lang="en-US" sz="1600" b="1" dirty="0">
                <a:ln w="38100">
                  <a:noFill/>
                </a:ln>
                <a:solidFill>
                  <a:schemeClr val="accent6"/>
                </a:solidFill>
                <a:latin typeface="CVS Health Sans" panose="020B0504020202020204" pitchFamily="34" charset="0"/>
              </a:rPr>
              <a:t>SLOW MOVEMENTS</a:t>
            </a:r>
          </a:p>
        </p:txBody>
      </p:sp>
      <p:sp>
        <p:nvSpPr>
          <p:cNvPr id="70" name="Rectangle 69"/>
          <p:cNvSpPr/>
          <p:nvPr/>
        </p:nvSpPr>
        <p:spPr>
          <a:xfrm rot="20570979">
            <a:off x="6922202" y="688339"/>
            <a:ext cx="4926349" cy="769441"/>
          </a:xfrm>
          <a:prstGeom prst="rect">
            <a:avLst/>
          </a:prstGeom>
          <a:ln w="0">
            <a:noFill/>
          </a:ln>
        </p:spPr>
        <p:txBody>
          <a:bodyPr wrap="none">
            <a:spAutoFit/>
          </a:bodyPr>
          <a:lstStyle/>
          <a:p>
            <a:r>
              <a:rPr lang="en-US" sz="4400" b="1" spc="-200" dirty="0">
                <a:ln w="38100">
                  <a:noFill/>
                </a:ln>
                <a:solidFill>
                  <a:schemeClr val="accent1"/>
                </a:solidFill>
                <a:latin typeface="CVS Health Sans" panose="020B0504020202020204" pitchFamily="34" charset="0"/>
              </a:rPr>
              <a:t>WORTHLESSNESS</a:t>
            </a:r>
          </a:p>
        </p:txBody>
      </p:sp>
      <p:sp>
        <p:nvSpPr>
          <p:cNvPr id="72" name="Rectangle 71"/>
          <p:cNvSpPr/>
          <p:nvPr/>
        </p:nvSpPr>
        <p:spPr>
          <a:xfrm rot="20570979">
            <a:off x="7632982" y="560364"/>
            <a:ext cx="2401940" cy="323165"/>
          </a:xfrm>
          <a:prstGeom prst="rect">
            <a:avLst/>
          </a:prstGeom>
          <a:ln w="0">
            <a:noFill/>
          </a:ln>
        </p:spPr>
        <p:txBody>
          <a:bodyPr wrap="none">
            <a:spAutoFit/>
          </a:bodyPr>
          <a:lstStyle/>
          <a:p>
            <a:r>
              <a:rPr lang="en-US" sz="1500" b="1" dirty="0">
                <a:ln w="38100">
                  <a:noFill/>
                </a:ln>
                <a:solidFill>
                  <a:schemeClr val="tx1">
                    <a:lumMod val="75000"/>
                    <a:lumOff val="25000"/>
                  </a:schemeClr>
                </a:solidFill>
                <a:latin typeface="CVS Health Sans" panose="020B0504020202020204" pitchFamily="34" charset="0"/>
              </a:rPr>
              <a:t>THOUGHTS OF SUICIDE</a:t>
            </a:r>
          </a:p>
        </p:txBody>
      </p:sp>
      <p:sp>
        <p:nvSpPr>
          <p:cNvPr id="73" name="Rectangle 72"/>
          <p:cNvSpPr/>
          <p:nvPr/>
        </p:nvSpPr>
        <p:spPr>
          <a:xfrm rot="20570979">
            <a:off x="88587" y="2939222"/>
            <a:ext cx="4129657" cy="646331"/>
          </a:xfrm>
          <a:prstGeom prst="rect">
            <a:avLst/>
          </a:prstGeom>
          <a:ln w="0">
            <a:noFill/>
          </a:ln>
        </p:spPr>
        <p:txBody>
          <a:bodyPr wrap="none">
            <a:spAutoFit/>
          </a:bodyPr>
          <a:lstStyle/>
          <a:p>
            <a:r>
              <a:rPr lang="en-US" sz="3600" b="1" spc="-200" dirty="0">
                <a:ln w="38100">
                  <a:noFill/>
                </a:ln>
                <a:solidFill>
                  <a:schemeClr val="accent2"/>
                </a:solidFill>
                <a:latin typeface="CVS Health Sans" panose="020B0504020202020204" pitchFamily="34" charset="0"/>
              </a:rPr>
              <a:t>WEIGHT CHANGES</a:t>
            </a:r>
          </a:p>
        </p:txBody>
      </p:sp>
      <p:sp>
        <p:nvSpPr>
          <p:cNvPr id="74" name="Rectangle 73"/>
          <p:cNvSpPr/>
          <p:nvPr/>
        </p:nvSpPr>
        <p:spPr>
          <a:xfrm rot="20580496">
            <a:off x="4865956" y="4812569"/>
            <a:ext cx="4104652" cy="646331"/>
          </a:xfrm>
          <a:prstGeom prst="rect">
            <a:avLst/>
          </a:prstGeom>
          <a:ln w="0">
            <a:noFill/>
          </a:ln>
        </p:spPr>
        <p:txBody>
          <a:bodyPr wrap="square">
            <a:spAutoFit/>
          </a:bodyPr>
          <a:lstStyle/>
          <a:p>
            <a:r>
              <a:rPr lang="en-US" b="1" dirty="0">
                <a:ln w="38100">
                  <a:noFill/>
                </a:ln>
                <a:solidFill>
                  <a:schemeClr val="bg1">
                    <a:lumMod val="50000"/>
                  </a:schemeClr>
                </a:solidFill>
                <a:latin typeface="CVS Health Sans" panose="020B0504020202020204" pitchFamily="34" charset="0"/>
              </a:rPr>
              <a:t>PROBLEMS CONCENTRATING / PSEUDO-DEMENTIA</a:t>
            </a:r>
          </a:p>
        </p:txBody>
      </p:sp>
      <p:sp>
        <p:nvSpPr>
          <p:cNvPr id="77" name="Rectangle 76"/>
          <p:cNvSpPr/>
          <p:nvPr/>
        </p:nvSpPr>
        <p:spPr>
          <a:xfrm rot="20570979">
            <a:off x="604915" y="2473057"/>
            <a:ext cx="3320140" cy="477054"/>
          </a:xfrm>
          <a:prstGeom prst="rect">
            <a:avLst/>
          </a:prstGeom>
          <a:ln w="0">
            <a:noFill/>
          </a:ln>
        </p:spPr>
        <p:txBody>
          <a:bodyPr wrap="none">
            <a:spAutoFit/>
          </a:bodyPr>
          <a:lstStyle/>
          <a:p>
            <a:r>
              <a:rPr lang="en-US" sz="2500" b="1" spc="-50" dirty="0">
                <a:ln w="38100">
                  <a:noFill/>
                </a:ln>
                <a:solidFill>
                  <a:schemeClr val="tx1">
                    <a:lumMod val="75000"/>
                    <a:lumOff val="25000"/>
                  </a:schemeClr>
                </a:solidFill>
                <a:latin typeface="CVS Health Sans" panose="020B0504020202020204" pitchFamily="34" charset="0"/>
              </a:rPr>
              <a:t>APPETITE CHANGES</a:t>
            </a:r>
          </a:p>
        </p:txBody>
      </p:sp>
      <p:sp>
        <p:nvSpPr>
          <p:cNvPr id="37" name="Rectangle 36"/>
          <p:cNvSpPr/>
          <p:nvPr/>
        </p:nvSpPr>
        <p:spPr>
          <a:xfrm rot="20580000">
            <a:off x="129261" y="2640134"/>
            <a:ext cx="12130823" cy="1483175"/>
          </a:xfrm>
          <a:prstGeom prst="rect">
            <a:avLst/>
          </a:prstGeom>
          <a:ln w="0">
            <a:noFill/>
          </a:ln>
        </p:spPr>
        <p:txBody>
          <a:bodyPr wrap="none">
            <a:prstTxWarp prst="textPlain">
              <a:avLst/>
            </a:prstTxWarp>
            <a:spAutoFit/>
          </a:bodyPr>
          <a:lstStyle/>
          <a:p>
            <a:r>
              <a:rPr lang="en-US" sz="8800" b="1" spc="-400" dirty="0">
                <a:ln w="31750">
                  <a:solidFill>
                    <a:schemeClr val="bg1"/>
                  </a:solidFill>
                </a:ln>
                <a:solidFill>
                  <a:schemeClr val="bg1"/>
                </a:solidFill>
                <a:latin typeface="CVS Health Sans" panose="020B0504020202020204" pitchFamily="34" charset="0"/>
              </a:rPr>
              <a:t>SYMPTOMS </a:t>
            </a:r>
          </a:p>
        </p:txBody>
      </p:sp>
      <p:sp>
        <p:nvSpPr>
          <p:cNvPr id="38" name="Rectangle 37">
            <a:extLst>
              <a:ext uri="{FF2B5EF4-FFF2-40B4-BE49-F238E27FC236}">
                <a16:creationId xmlns:a16="http://schemas.microsoft.com/office/drawing/2014/main" id="{3809DA28-55C0-4103-8376-71738780FCC7}"/>
              </a:ext>
            </a:extLst>
          </p:cNvPr>
          <p:cNvSpPr/>
          <p:nvPr/>
        </p:nvSpPr>
        <p:spPr>
          <a:xfrm rot="20592426">
            <a:off x="7892132" y="3828686"/>
            <a:ext cx="1560107" cy="523220"/>
          </a:xfrm>
          <a:prstGeom prst="rect">
            <a:avLst/>
          </a:prstGeom>
          <a:ln w="0">
            <a:noFill/>
          </a:ln>
        </p:spPr>
        <p:txBody>
          <a:bodyPr wrap="none">
            <a:spAutoFit/>
          </a:bodyPr>
          <a:lstStyle/>
          <a:p>
            <a:r>
              <a:rPr lang="en-US" sz="2800" b="1" spc="-50" dirty="0">
                <a:ln w="38100">
                  <a:noFill/>
                </a:ln>
                <a:latin typeface="CVS Health Sans" panose="020B0504020202020204" pitchFamily="34" charset="0"/>
              </a:rPr>
              <a:t>CRYING</a:t>
            </a:r>
          </a:p>
        </p:txBody>
      </p:sp>
      <p:sp>
        <p:nvSpPr>
          <p:cNvPr id="21" name="TextBox 20">
            <a:extLst>
              <a:ext uri="{FF2B5EF4-FFF2-40B4-BE49-F238E27FC236}">
                <a16:creationId xmlns:a16="http://schemas.microsoft.com/office/drawing/2014/main" id="{7BB55531-9C61-48E9-96B3-0550290E4D43}"/>
              </a:ext>
            </a:extLst>
          </p:cNvPr>
          <p:cNvSpPr txBox="1"/>
          <p:nvPr/>
        </p:nvSpPr>
        <p:spPr bwMode="gray">
          <a:xfrm>
            <a:off x="844844" y="6133402"/>
            <a:ext cx="6594411" cy="157003"/>
          </a:xfrm>
          <a:prstGeom prst="rect">
            <a:avLst/>
          </a:prstGeom>
        </p:spPr>
        <p:txBody>
          <a:bodyPr vert="horz" lIns="0" tIns="0" rIns="0" bIns="0" rtlCol="0">
            <a:normAutofit/>
          </a:bodyPr>
          <a:lstStyle/>
          <a:p>
            <a:pPr defTabSz="457200"/>
            <a:r>
              <a:rPr lang="en-US" sz="800" dirty="0">
                <a:solidFill>
                  <a:schemeClr val="tx2"/>
                </a:solidFill>
                <a:latin typeface="CVS Health Sans" panose="020B0504020202020204" pitchFamily="34" charset="0"/>
              </a:rPr>
              <a:t>Mental Health America Depression in Older Adults: More Facts </a:t>
            </a:r>
            <a:r>
              <a:rPr lang="en-US" sz="800" dirty="0">
                <a:hlinkClick r:id="rId4"/>
              </a:rPr>
              <a:t>https://www.mhanational.org/depression-older-adults-more-facts#2</a:t>
            </a:r>
            <a:endParaRPr lang="en-US" sz="800" dirty="0">
              <a:solidFill>
                <a:schemeClr val="tx2"/>
              </a:solidFill>
              <a:latin typeface="CVS Health Sans" panose="020B0504020202020204" pitchFamily="34" charset="0"/>
            </a:endParaRPr>
          </a:p>
        </p:txBody>
      </p:sp>
      <p:sp>
        <p:nvSpPr>
          <p:cNvPr id="22" name="Rectangle 21">
            <a:extLst>
              <a:ext uri="{FF2B5EF4-FFF2-40B4-BE49-F238E27FC236}">
                <a16:creationId xmlns:a16="http://schemas.microsoft.com/office/drawing/2014/main" id="{D4951780-8C02-B84F-B929-7FC7293CC235}"/>
              </a:ext>
            </a:extLst>
          </p:cNvPr>
          <p:cNvSpPr/>
          <p:nvPr/>
        </p:nvSpPr>
        <p:spPr>
          <a:xfrm rot="15055375">
            <a:off x="2401648" y="1308163"/>
            <a:ext cx="2853956" cy="276999"/>
          </a:xfrm>
          <a:prstGeom prst="rect">
            <a:avLst/>
          </a:prstGeom>
          <a:ln w="0">
            <a:noFill/>
          </a:ln>
        </p:spPr>
        <p:txBody>
          <a:bodyPr wrap="square" lIns="0" tIns="0" rIns="0" bIns="0">
            <a:spAutoFit/>
          </a:bodyPr>
          <a:lstStyle/>
          <a:p>
            <a:r>
              <a:rPr lang="en-US" b="1" dirty="0">
                <a:ln w="38100">
                  <a:noFill/>
                </a:ln>
                <a:solidFill>
                  <a:schemeClr val="bg1">
                    <a:lumMod val="50000"/>
                  </a:schemeClr>
                </a:solidFill>
                <a:latin typeface="CVS Health Sans" panose="020B0504020202020204" pitchFamily="34" charset="0"/>
              </a:rPr>
              <a:t>SLEEP CHANGES</a:t>
            </a:r>
          </a:p>
        </p:txBody>
      </p:sp>
    </p:spTree>
    <p:extLst>
      <p:ext uri="{BB962C8B-B14F-4D97-AF65-F5344CB8AC3E}">
        <p14:creationId xmlns:p14="http://schemas.microsoft.com/office/powerpoint/2010/main" val="564530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10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Tools That Screen for Depression Symptoms</a:t>
            </a:r>
          </a:p>
        </p:txBody>
      </p:sp>
      <p:sp>
        <p:nvSpPr>
          <p:cNvPr id="6" name="Content Placeholder 5">
            <a:extLst>
              <a:ext uri="{FF2B5EF4-FFF2-40B4-BE49-F238E27FC236}">
                <a16:creationId xmlns:a16="http://schemas.microsoft.com/office/drawing/2014/main" id="{2E8E0724-7632-EC42-95CC-5BF68457710D}"/>
              </a:ext>
            </a:extLst>
          </p:cNvPr>
          <p:cNvSpPr>
            <a:spLocks noGrp="1"/>
          </p:cNvSpPr>
          <p:nvPr>
            <p:ph idx="1"/>
          </p:nvPr>
        </p:nvSpPr>
        <p:spPr/>
        <p:txBody>
          <a:bodyPr/>
          <a:lstStyle/>
          <a:p>
            <a:r>
              <a:rPr lang="en-US" sz="1800" b="1" dirty="0"/>
              <a:t>PHQ-9 Questionnaire</a:t>
            </a:r>
          </a:p>
          <a:p>
            <a:r>
              <a:rPr lang="en-US" sz="1800" dirty="0"/>
              <a:t>A series of questions covering the individual’s mood over the last two weeks. </a:t>
            </a:r>
          </a:p>
          <a:p>
            <a:pPr lvl="1"/>
            <a:r>
              <a:rPr lang="en-US" sz="1800" dirty="0"/>
              <a:t>Symptom presence and frequency</a:t>
            </a:r>
          </a:p>
          <a:p>
            <a:pPr lvl="1"/>
            <a:r>
              <a:rPr lang="en-US" sz="1800" dirty="0"/>
              <a:t>Measure's severity of depression</a:t>
            </a:r>
          </a:p>
          <a:p>
            <a:endParaRPr lang="en-US" dirty="0"/>
          </a:p>
        </p:txBody>
      </p:sp>
      <p:sp>
        <p:nvSpPr>
          <p:cNvPr id="21" name="TextBox 20">
            <a:extLst>
              <a:ext uri="{FF2B5EF4-FFF2-40B4-BE49-F238E27FC236}">
                <a16:creationId xmlns:a16="http://schemas.microsoft.com/office/drawing/2014/main" id="{6CBFD3C0-6C5F-4D5D-98A8-7B58B85152B9}"/>
              </a:ext>
            </a:extLst>
          </p:cNvPr>
          <p:cNvSpPr txBox="1"/>
          <p:nvPr/>
        </p:nvSpPr>
        <p:spPr>
          <a:xfrm>
            <a:off x="557929" y="6080273"/>
            <a:ext cx="6096001" cy="123111"/>
          </a:xfrm>
          <a:prstGeom prst="rect">
            <a:avLst/>
          </a:prstGeom>
          <a:noFill/>
        </p:spPr>
        <p:txBody>
          <a:bodyPr wrap="square" lIns="0" tIns="0" rIns="0" bIns="0" rtlCol="0">
            <a:spAutoFit/>
          </a:bodyPr>
          <a:lstStyle/>
          <a:p>
            <a:r>
              <a:rPr lang="en-US" sz="800" dirty="0">
                <a:solidFill>
                  <a:schemeClr val="tx2"/>
                </a:solidFill>
                <a:latin typeface="CVS Health Sans" panose="020B0504020202020204" pitchFamily="34" charset="0"/>
              </a:rPr>
              <a:t>Patient Health Questionnaire 9 </a:t>
            </a:r>
            <a:r>
              <a:rPr lang="en-US" sz="800" dirty="0">
                <a:hlinkClick r:id="rId3"/>
              </a:rPr>
              <a:t>https://www.apa.org/depression-guideline/patient-health-questionnaire.pdf</a:t>
            </a:r>
            <a:endParaRPr lang="en-US" sz="800" dirty="0">
              <a:solidFill>
                <a:schemeClr val="tx2"/>
              </a:solidFill>
              <a:latin typeface="CVS Health Sans" panose="020B0504020202020204" pitchFamily="34" charset="0"/>
            </a:endParaRPr>
          </a:p>
        </p:txBody>
      </p:sp>
      <p:pic>
        <p:nvPicPr>
          <p:cNvPr id="8" name="Picture 7">
            <a:extLst>
              <a:ext uri="{FF2B5EF4-FFF2-40B4-BE49-F238E27FC236}">
                <a16:creationId xmlns:a16="http://schemas.microsoft.com/office/drawing/2014/main" id="{F51B0A9C-EBE0-614D-A403-DDD4A78E0321}"/>
              </a:ext>
            </a:extLst>
          </p:cNvPr>
          <p:cNvPicPr>
            <a:picLocks noChangeAspect="1"/>
          </p:cNvPicPr>
          <p:nvPr/>
        </p:nvPicPr>
        <p:blipFill>
          <a:blip r:embed="rId4"/>
          <a:stretch>
            <a:fillRect/>
          </a:stretch>
        </p:blipFill>
        <p:spPr>
          <a:xfrm>
            <a:off x="6941820" y="427989"/>
            <a:ext cx="4340867" cy="5605355"/>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AE670CF8-1296-BE4A-A691-E8F8F29736B4}"/>
              </a:ext>
            </a:extLst>
          </p:cNvPr>
          <p:cNvPicPr>
            <a:picLocks noChangeAspect="1"/>
          </p:cNvPicPr>
          <p:nvPr/>
        </p:nvPicPr>
        <p:blipFill>
          <a:blip r:embed="rId5"/>
          <a:stretch>
            <a:fillRect/>
          </a:stretch>
        </p:blipFill>
        <p:spPr>
          <a:xfrm>
            <a:off x="10323153" y="6203384"/>
            <a:ext cx="1298786" cy="349816"/>
          </a:xfrm>
          <a:prstGeom prst="rect">
            <a:avLst/>
          </a:prstGeom>
        </p:spPr>
      </p:pic>
    </p:spTree>
    <p:extLst>
      <p:ext uri="{BB962C8B-B14F-4D97-AF65-F5344CB8AC3E}">
        <p14:creationId xmlns:p14="http://schemas.microsoft.com/office/powerpoint/2010/main" val="2102825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99C40B-ED18-B44F-9128-4A40FBE7EBDF}"/>
              </a:ext>
            </a:extLst>
          </p:cNvPr>
          <p:cNvSpPr/>
          <p:nvPr/>
        </p:nvSpPr>
        <p:spPr bwMode="gray">
          <a:xfrm>
            <a:off x="6096000" y="0"/>
            <a:ext cx="6096000" cy="6055360"/>
          </a:xfrm>
          <a:prstGeom prst="rect">
            <a:avLst/>
          </a:prstGeom>
          <a:solidFill>
            <a:srgbClr val="CC0000"/>
          </a:solidFill>
          <a:ln>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chemeClr val="bg1"/>
              </a:solidFill>
            </a:endParaRPr>
          </a:p>
        </p:txBody>
      </p:sp>
      <p:sp>
        <p:nvSpPr>
          <p:cNvPr id="5" name="Title 4"/>
          <p:cNvSpPr>
            <a:spLocks noGrp="1"/>
          </p:cNvSpPr>
          <p:nvPr>
            <p:ph type="title"/>
          </p:nvPr>
        </p:nvSpPr>
        <p:spPr/>
        <p:txBody>
          <a:bodyPr/>
          <a:lstStyle/>
          <a:p>
            <a:r>
              <a:rPr lang="en-US" dirty="0"/>
              <a:t>Tools That Screen for Depression Symptoms</a:t>
            </a:r>
          </a:p>
        </p:txBody>
      </p:sp>
      <p:sp>
        <p:nvSpPr>
          <p:cNvPr id="6" name="Content Placeholder 5">
            <a:extLst>
              <a:ext uri="{FF2B5EF4-FFF2-40B4-BE49-F238E27FC236}">
                <a16:creationId xmlns:a16="http://schemas.microsoft.com/office/drawing/2014/main" id="{C8F3ACD6-CEE9-5542-8CD4-A166444238D5}"/>
              </a:ext>
            </a:extLst>
          </p:cNvPr>
          <p:cNvSpPr>
            <a:spLocks noGrp="1"/>
          </p:cNvSpPr>
          <p:nvPr>
            <p:ph idx="1"/>
          </p:nvPr>
        </p:nvSpPr>
        <p:spPr/>
        <p:txBody>
          <a:bodyPr/>
          <a:lstStyle/>
          <a:p>
            <a:r>
              <a:rPr lang="en-US" sz="1800" b="1" dirty="0"/>
              <a:t>Geriatric Depression Scale</a:t>
            </a:r>
          </a:p>
          <a:p>
            <a:pPr lvl="1"/>
            <a:r>
              <a:rPr lang="en-US" sz="1800" dirty="0"/>
              <a:t>A series of yes and no questions about an individual’s mood over the last week. </a:t>
            </a:r>
          </a:p>
          <a:p>
            <a:pPr lvl="1"/>
            <a:r>
              <a:rPr lang="en-US" sz="1800" dirty="0"/>
              <a:t>Long and short version</a:t>
            </a:r>
          </a:p>
          <a:p>
            <a:pPr lvl="1"/>
            <a:endParaRPr lang="en-US" sz="1800" dirty="0"/>
          </a:p>
          <a:p>
            <a:endParaRPr lang="en-US" dirty="0"/>
          </a:p>
        </p:txBody>
      </p:sp>
      <p:sp>
        <p:nvSpPr>
          <p:cNvPr id="21" name="TextBox 20">
            <a:extLst>
              <a:ext uri="{FF2B5EF4-FFF2-40B4-BE49-F238E27FC236}">
                <a16:creationId xmlns:a16="http://schemas.microsoft.com/office/drawing/2014/main" id="{6CBFD3C0-6C5F-4D5D-98A8-7B58B85152B9}"/>
              </a:ext>
            </a:extLst>
          </p:cNvPr>
          <p:cNvSpPr txBox="1"/>
          <p:nvPr/>
        </p:nvSpPr>
        <p:spPr>
          <a:xfrm>
            <a:off x="557929" y="5745172"/>
            <a:ext cx="5466453" cy="123111"/>
          </a:xfrm>
          <a:prstGeom prst="rect">
            <a:avLst/>
          </a:prstGeom>
          <a:noFill/>
        </p:spPr>
        <p:txBody>
          <a:bodyPr wrap="square" lIns="0" tIns="0" rIns="0" bIns="0" rtlCol="0">
            <a:spAutoFit/>
          </a:bodyPr>
          <a:lstStyle/>
          <a:p>
            <a:r>
              <a:rPr lang="en-US" sz="800" dirty="0">
                <a:hlinkClick r:id="rId3"/>
              </a:rPr>
              <a:t>https://integrationacademy.ahrq.gov/sites/default/files/2020-07/Update_Geriatric_Depression_Scale-15.pdf</a:t>
            </a:r>
            <a:endParaRPr lang="en-US" sz="800" dirty="0">
              <a:solidFill>
                <a:schemeClr val="tx2"/>
              </a:solidFill>
              <a:latin typeface="CVS Health Sans" panose="020B0504020202020204" pitchFamily="34" charset="0"/>
            </a:endParaRPr>
          </a:p>
        </p:txBody>
      </p:sp>
      <p:pic>
        <p:nvPicPr>
          <p:cNvPr id="7" name="Picture 6">
            <a:extLst>
              <a:ext uri="{FF2B5EF4-FFF2-40B4-BE49-F238E27FC236}">
                <a16:creationId xmlns:a16="http://schemas.microsoft.com/office/drawing/2014/main" id="{8B28ABF3-EA5A-4D65-8859-7C7532EC2BCB}"/>
              </a:ext>
            </a:extLst>
          </p:cNvPr>
          <p:cNvPicPr>
            <a:picLocks noChangeAspect="1"/>
          </p:cNvPicPr>
          <p:nvPr/>
        </p:nvPicPr>
        <p:blipFill>
          <a:blip r:embed="rId4"/>
          <a:stretch>
            <a:fillRect/>
          </a:stretch>
        </p:blipFill>
        <p:spPr>
          <a:xfrm>
            <a:off x="6629142" y="999569"/>
            <a:ext cx="5069084" cy="4134961"/>
          </a:xfrm>
          <a:prstGeom prst="rect">
            <a:avLst/>
          </a:prstGeom>
        </p:spPr>
      </p:pic>
      <p:sp>
        <p:nvSpPr>
          <p:cNvPr id="10" name="TextBox 9">
            <a:extLst>
              <a:ext uri="{FF2B5EF4-FFF2-40B4-BE49-F238E27FC236}">
                <a16:creationId xmlns:a16="http://schemas.microsoft.com/office/drawing/2014/main" id="{5C893A9C-806B-C84B-9768-D89FBBF6305E}"/>
              </a:ext>
            </a:extLst>
          </p:cNvPr>
          <p:cNvSpPr txBox="1"/>
          <p:nvPr/>
        </p:nvSpPr>
        <p:spPr>
          <a:xfrm>
            <a:off x="836831" y="6076660"/>
            <a:ext cx="4710529" cy="492443"/>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dirty="0">
                <a:solidFill>
                  <a:schemeClr val="tx2"/>
                </a:solidFill>
                <a:latin typeface="CVS Health Sans" panose="020B0504020202020204" pitchFamily="34" charset="0"/>
                <a:cs typeface="Arial" panose="020B0604020202020204" pitchFamily="34" charset="0"/>
              </a:rPr>
              <a:t>Clinical Geriatrics  |   ©2025 CVS Health and/or one of its affiliates. Confidential and proprietary. </a:t>
            </a:r>
            <a:r>
              <a:rPr lang="en-US" sz="800" b="0" i="0" kern="1200" dirty="0">
                <a:solidFill>
                  <a:schemeClr val="tx2"/>
                </a:solidFill>
                <a:effectLst/>
                <a:latin typeface="CVS Health Sans" panose="020B0504020202020204" pitchFamily="34" charset="0"/>
                <a:ea typeface="+mn-ea"/>
                <a:cs typeface="Arial" panose="020B0604020202020204" pitchFamily="34" charset="0"/>
              </a:rPr>
              <a:t>This is provided for informational and reference purposes only and is based on cited sources as existing at the time of review. It does not constitute medical, legal, or regulatory advice and is not a substitute for individualized assessment and treatment by an appropriate medical provider.</a:t>
            </a:r>
            <a:r>
              <a:rPr lang="en-US" sz="800" b="0" i="0" dirty="0">
                <a:solidFill>
                  <a:schemeClr val="tx2"/>
                </a:solidFill>
                <a:latin typeface="CVS Health Sans" panose="020B0504020202020204" pitchFamily="34" charset="0"/>
                <a:cs typeface="Arial" panose="020B0604020202020204" pitchFamily="34" charset="0"/>
              </a:rPr>
              <a:t> </a:t>
            </a:r>
          </a:p>
        </p:txBody>
      </p:sp>
    </p:spTree>
    <p:extLst>
      <p:ext uri="{BB962C8B-B14F-4D97-AF65-F5344CB8AC3E}">
        <p14:creationId xmlns:p14="http://schemas.microsoft.com/office/powerpoint/2010/main" val="3019140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5AAACAC-377E-47F9-A981-1675BF7C5715}"/>
              </a:ext>
            </a:extLst>
          </p:cNvPr>
          <p:cNvSpPr>
            <a:spLocks noGrp="1"/>
          </p:cNvSpPr>
          <p:nvPr>
            <p:ph type="title"/>
          </p:nvPr>
        </p:nvSpPr>
        <p:spPr>
          <a:xfrm>
            <a:off x="3232111" y="3022967"/>
            <a:ext cx="5727776" cy="812066"/>
          </a:xfrm>
        </p:spPr>
        <p:txBody>
          <a:bodyPr/>
          <a:lstStyle/>
          <a:p>
            <a:r>
              <a:rPr lang="en-US" b="1" dirty="0"/>
              <a:t>Non-Pharmacological Treatment</a:t>
            </a:r>
          </a:p>
        </p:txBody>
      </p:sp>
      <p:grpSp>
        <p:nvGrpSpPr>
          <p:cNvPr id="3" name="Group 2">
            <a:extLst>
              <a:ext uri="{FF2B5EF4-FFF2-40B4-BE49-F238E27FC236}">
                <a16:creationId xmlns:a16="http://schemas.microsoft.com/office/drawing/2014/main" id="{FF07A162-9957-41C5-8D24-5FCF2DDC684E}"/>
              </a:ext>
            </a:extLst>
          </p:cNvPr>
          <p:cNvGrpSpPr/>
          <p:nvPr/>
        </p:nvGrpSpPr>
        <p:grpSpPr>
          <a:xfrm>
            <a:off x="5948326" y="2649212"/>
            <a:ext cx="295351" cy="1559576"/>
            <a:chOff x="5899151" y="2073651"/>
            <a:chExt cx="393699" cy="1967022"/>
          </a:xfrm>
        </p:grpSpPr>
        <p:cxnSp>
          <p:nvCxnSpPr>
            <p:cNvPr id="4" name="Straight Connector 3">
              <a:extLst>
                <a:ext uri="{FF2B5EF4-FFF2-40B4-BE49-F238E27FC236}">
                  <a16:creationId xmlns:a16="http://schemas.microsoft.com/office/drawing/2014/main" id="{78379774-3AE2-4B30-A655-5CB2EC2B4D68}"/>
                </a:ext>
              </a:extLst>
            </p:cNvPr>
            <p:cNvCxnSpPr/>
            <p:nvPr/>
          </p:nvCxnSpPr>
          <p:spPr>
            <a:xfrm>
              <a:off x="5899151" y="2073651"/>
              <a:ext cx="393699" cy="0"/>
            </a:xfrm>
            <a:prstGeom prst="line">
              <a:avLst/>
            </a:prstGeom>
            <a:ln w="25400"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67C2489-823C-49DC-A714-2CD5FB651899}"/>
                </a:ext>
              </a:extLst>
            </p:cNvPr>
            <p:cNvCxnSpPr/>
            <p:nvPr/>
          </p:nvCxnSpPr>
          <p:spPr>
            <a:xfrm>
              <a:off x="5899151" y="4040673"/>
              <a:ext cx="393699" cy="0"/>
            </a:xfrm>
            <a:prstGeom prst="line">
              <a:avLst/>
            </a:prstGeom>
            <a:ln w="25400" cmpd="sng">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71462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79F044-C603-4C2C-AA26-43BBACB774C6}"/>
              </a:ext>
            </a:extLst>
          </p:cNvPr>
          <p:cNvSpPr>
            <a:spLocks noGrp="1"/>
          </p:cNvSpPr>
          <p:nvPr>
            <p:ph type="title"/>
          </p:nvPr>
        </p:nvSpPr>
        <p:spPr/>
        <p:txBody>
          <a:bodyPr/>
          <a:lstStyle/>
          <a:p>
            <a:r>
              <a:rPr lang="en-US" sz="2800" dirty="0"/>
              <a:t>Non-Pharmacological Therapies</a:t>
            </a:r>
            <a:endParaRPr lang="en-US" dirty="0"/>
          </a:p>
        </p:txBody>
      </p:sp>
      <p:sp>
        <p:nvSpPr>
          <p:cNvPr id="12" name="Content Placeholder 11">
            <a:extLst>
              <a:ext uri="{FF2B5EF4-FFF2-40B4-BE49-F238E27FC236}">
                <a16:creationId xmlns:a16="http://schemas.microsoft.com/office/drawing/2014/main" id="{9F8AAA88-99CF-6C4F-89E3-02DBD708FCC2}"/>
              </a:ext>
            </a:extLst>
          </p:cNvPr>
          <p:cNvSpPr>
            <a:spLocks noGrp="1"/>
          </p:cNvSpPr>
          <p:nvPr>
            <p:ph sz="half" idx="1"/>
          </p:nvPr>
        </p:nvSpPr>
        <p:spPr>
          <a:xfrm>
            <a:off x="1064941" y="2865438"/>
            <a:ext cx="1673788" cy="2266006"/>
          </a:xfrm>
        </p:spPr>
        <p:txBody>
          <a:bodyPr/>
          <a:lstStyle/>
          <a:p>
            <a:pPr algn="ctr"/>
            <a:r>
              <a:rPr lang="en-US" sz="1400" dirty="0"/>
              <a:t>Psychotherapy</a:t>
            </a:r>
          </a:p>
          <a:p>
            <a:pPr algn="ctr"/>
            <a:r>
              <a:rPr lang="en-US" sz="1400" b="0" dirty="0"/>
              <a:t>Cognitive-behavioral therapy, support groups</a:t>
            </a:r>
          </a:p>
          <a:p>
            <a:pPr algn="ctr"/>
            <a:endParaRPr lang="en-US" sz="1400" dirty="0"/>
          </a:p>
        </p:txBody>
      </p:sp>
      <p:sp>
        <p:nvSpPr>
          <p:cNvPr id="13" name="Content Placeholder 12">
            <a:extLst>
              <a:ext uri="{FF2B5EF4-FFF2-40B4-BE49-F238E27FC236}">
                <a16:creationId xmlns:a16="http://schemas.microsoft.com/office/drawing/2014/main" id="{FC42DBD0-4940-0C44-926A-616712013138}"/>
              </a:ext>
            </a:extLst>
          </p:cNvPr>
          <p:cNvSpPr>
            <a:spLocks noGrp="1"/>
          </p:cNvSpPr>
          <p:nvPr>
            <p:ph sz="half" idx="10"/>
          </p:nvPr>
        </p:nvSpPr>
        <p:spPr>
          <a:xfrm>
            <a:off x="3098484" y="2865438"/>
            <a:ext cx="1784113" cy="2266006"/>
          </a:xfrm>
        </p:spPr>
        <p:txBody>
          <a:bodyPr/>
          <a:lstStyle/>
          <a:p>
            <a:pPr algn="ctr"/>
            <a:r>
              <a:rPr lang="en-US" sz="1400" dirty="0"/>
              <a:t>Activities</a:t>
            </a:r>
          </a:p>
          <a:p>
            <a:pPr algn="ctr"/>
            <a:r>
              <a:rPr lang="en-US" sz="1400" b="0" dirty="0"/>
              <a:t>Games, gardening, art, baking, exercise, animal therapy</a:t>
            </a:r>
          </a:p>
          <a:p>
            <a:pPr algn="ctr"/>
            <a:endParaRPr lang="en-US" sz="1400" b="0" dirty="0"/>
          </a:p>
          <a:p>
            <a:pPr algn="ctr"/>
            <a:endParaRPr lang="en-US" sz="1400" dirty="0"/>
          </a:p>
        </p:txBody>
      </p:sp>
      <p:sp>
        <p:nvSpPr>
          <p:cNvPr id="14" name="Content Placeholder 13">
            <a:extLst>
              <a:ext uri="{FF2B5EF4-FFF2-40B4-BE49-F238E27FC236}">
                <a16:creationId xmlns:a16="http://schemas.microsoft.com/office/drawing/2014/main" id="{77A71757-3079-3847-B95C-D4B8F3FF1D6E}"/>
              </a:ext>
            </a:extLst>
          </p:cNvPr>
          <p:cNvSpPr>
            <a:spLocks noGrp="1"/>
          </p:cNvSpPr>
          <p:nvPr>
            <p:ph sz="half" idx="11"/>
          </p:nvPr>
        </p:nvSpPr>
        <p:spPr>
          <a:xfrm>
            <a:off x="5242353" y="2865438"/>
            <a:ext cx="1673788" cy="2266006"/>
          </a:xfrm>
        </p:spPr>
        <p:txBody>
          <a:bodyPr/>
          <a:lstStyle/>
          <a:p>
            <a:pPr algn="ctr"/>
            <a:r>
              <a:rPr lang="en-US" sz="1400" dirty="0"/>
              <a:t>Personalize living spaces and surroundings</a:t>
            </a:r>
          </a:p>
          <a:p>
            <a:pPr algn="ctr"/>
            <a:r>
              <a:rPr lang="en-US" sz="1400" b="0" dirty="0"/>
              <a:t>Pictures, music, colors and</a:t>
            </a:r>
            <a:br>
              <a:rPr lang="en-US" sz="1400" b="0" dirty="0"/>
            </a:br>
            <a:r>
              <a:rPr lang="en-US" sz="1400" b="0" dirty="0"/>
              <a:t>textures, plants</a:t>
            </a:r>
          </a:p>
          <a:p>
            <a:pPr algn="ctr"/>
            <a:endParaRPr lang="en-US" sz="1400" dirty="0"/>
          </a:p>
        </p:txBody>
      </p:sp>
      <p:sp>
        <p:nvSpPr>
          <p:cNvPr id="15" name="Content Placeholder 14">
            <a:extLst>
              <a:ext uri="{FF2B5EF4-FFF2-40B4-BE49-F238E27FC236}">
                <a16:creationId xmlns:a16="http://schemas.microsoft.com/office/drawing/2014/main" id="{1031885C-45BA-8149-9EEF-BCD6F169A579}"/>
              </a:ext>
            </a:extLst>
          </p:cNvPr>
          <p:cNvSpPr>
            <a:spLocks noGrp="1"/>
          </p:cNvSpPr>
          <p:nvPr>
            <p:ph sz="half" idx="12"/>
          </p:nvPr>
        </p:nvSpPr>
        <p:spPr>
          <a:xfrm>
            <a:off x="7331059" y="2865438"/>
            <a:ext cx="1673788" cy="2266006"/>
          </a:xfrm>
        </p:spPr>
        <p:txBody>
          <a:bodyPr/>
          <a:lstStyle/>
          <a:p>
            <a:pPr algn="ctr"/>
            <a:r>
              <a:rPr lang="en-US" sz="1400" dirty="0"/>
              <a:t>Promote socialization</a:t>
            </a:r>
          </a:p>
          <a:p>
            <a:pPr algn="ctr"/>
            <a:r>
              <a:rPr lang="en-US" sz="1400" b="0" dirty="0"/>
              <a:t>Family &amp; friends, spiritual groups, book clubs,</a:t>
            </a:r>
            <a:br>
              <a:rPr lang="en-US" sz="1400" b="0" dirty="0"/>
            </a:br>
            <a:r>
              <a:rPr lang="en-US" sz="1400" b="0" dirty="0"/>
              <a:t>card games </a:t>
            </a:r>
          </a:p>
          <a:p>
            <a:pPr algn="ctr"/>
            <a:endParaRPr lang="en-US" sz="1400" dirty="0"/>
          </a:p>
        </p:txBody>
      </p:sp>
      <p:sp>
        <p:nvSpPr>
          <p:cNvPr id="16" name="Content Placeholder 15">
            <a:extLst>
              <a:ext uri="{FF2B5EF4-FFF2-40B4-BE49-F238E27FC236}">
                <a16:creationId xmlns:a16="http://schemas.microsoft.com/office/drawing/2014/main" id="{3D63E813-6972-6541-A0F4-118CD3F3ACDD}"/>
              </a:ext>
            </a:extLst>
          </p:cNvPr>
          <p:cNvSpPr>
            <a:spLocks noGrp="1"/>
          </p:cNvSpPr>
          <p:nvPr>
            <p:ph sz="half" idx="13"/>
          </p:nvPr>
        </p:nvSpPr>
        <p:spPr>
          <a:xfrm>
            <a:off x="9419765" y="2865438"/>
            <a:ext cx="1673788" cy="2266006"/>
          </a:xfrm>
        </p:spPr>
        <p:txBody>
          <a:bodyPr/>
          <a:lstStyle/>
          <a:p>
            <a:pPr algn="ctr"/>
            <a:r>
              <a:rPr lang="en-US" sz="1400" dirty="0"/>
              <a:t>Electrical or magnetic stimulation</a:t>
            </a:r>
          </a:p>
          <a:p>
            <a:pPr algn="ctr"/>
            <a:r>
              <a:rPr lang="en-US" sz="1400" b="0" dirty="0"/>
              <a:t>Reserved for</a:t>
            </a:r>
            <a:br>
              <a:rPr lang="en-US" sz="1400" b="0" dirty="0"/>
            </a:br>
            <a:r>
              <a:rPr lang="en-US" sz="1400" b="0" dirty="0"/>
              <a:t>more severe cases of depression </a:t>
            </a:r>
          </a:p>
          <a:p>
            <a:pPr algn="ctr"/>
            <a:endParaRPr lang="en-US" sz="1400" dirty="0"/>
          </a:p>
        </p:txBody>
      </p:sp>
      <p:sp>
        <p:nvSpPr>
          <p:cNvPr id="6" name="TextBox 5">
            <a:extLst>
              <a:ext uri="{FF2B5EF4-FFF2-40B4-BE49-F238E27FC236}">
                <a16:creationId xmlns:a16="http://schemas.microsoft.com/office/drawing/2014/main" id="{8D0CD09F-8BAA-4834-A10C-40C93A11A3D9}"/>
              </a:ext>
            </a:extLst>
          </p:cNvPr>
          <p:cNvSpPr txBox="1"/>
          <p:nvPr/>
        </p:nvSpPr>
        <p:spPr>
          <a:xfrm>
            <a:off x="557929" y="5873497"/>
            <a:ext cx="9689893" cy="369332"/>
          </a:xfrm>
          <a:prstGeom prst="rect">
            <a:avLst/>
          </a:prstGeom>
          <a:noFill/>
        </p:spPr>
        <p:txBody>
          <a:bodyPr wrap="square" lIns="0" tIns="0" rIns="0" bIns="0" rtlCol="0">
            <a:spAutoFit/>
          </a:bodyPr>
          <a:lstStyle/>
          <a:p>
            <a:r>
              <a:rPr lang="en-US" sz="800" dirty="0">
                <a:solidFill>
                  <a:schemeClr val="tx2"/>
                </a:solidFill>
                <a:latin typeface="CVS Health Sans" panose="020B0504020202020204" pitchFamily="34" charset="0"/>
              </a:rPr>
              <a:t>Mental Health America </a:t>
            </a:r>
            <a:r>
              <a:rPr lang="en-US" sz="800" dirty="0">
                <a:hlinkClick r:id="rId3"/>
              </a:rPr>
              <a:t>https://www.mhanational.org/depression-older-adults-more-facts#2</a:t>
            </a:r>
            <a:endParaRPr lang="en-US" sz="800" dirty="0">
              <a:solidFill>
                <a:schemeClr val="tx2"/>
              </a:solidFill>
              <a:latin typeface="CVS Health Sans" panose="020B0504020202020204" pitchFamily="34" charset="0"/>
            </a:endParaRPr>
          </a:p>
          <a:p>
            <a:r>
              <a:rPr lang="en-US" sz="800" dirty="0">
                <a:solidFill>
                  <a:schemeClr val="tx2"/>
                </a:solidFill>
                <a:latin typeface="CVS Health Sans" panose="020B0504020202020204" pitchFamily="34" charset="0"/>
              </a:rPr>
              <a:t>National Institute of Mental Health </a:t>
            </a:r>
            <a:r>
              <a:rPr lang="en-US" sz="800" dirty="0">
                <a:hlinkClick r:id="rId4"/>
              </a:rPr>
              <a:t>https://www.nimh.nih.gov/health/topics/depression</a:t>
            </a:r>
            <a:endParaRPr lang="en-US" sz="800" dirty="0"/>
          </a:p>
          <a:p>
            <a:r>
              <a:rPr lang="en-US" sz="800" dirty="0">
                <a:solidFill>
                  <a:schemeClr val="tx2"/>
                </a:solidFill>
                <a:latin typeface="CVS Health Sans" panose="020B0504020202020204" pitchFamily="34" charset="0"/>
              </a:rPr>
              <a:t>Marvanova M, McGrane IR. Treatment Approach and Modalities for Management of Depression in Older People. Sr Care Pharm. 2021 Jan 1;36(1):11-21. doi: 10.4140/TCP.n.2021.11.. PMID: 33384030.</a:t>
            </a:r>
          </a:p>
        </p:txBody>
      </p:sp>
      <p:sp>
        <p:nvSpPr>
          <p:cNvPr id="7" name="Freeform 9">
            <a:extLst>
              <a:ext uri="{FF2B5EF4-FFF2-40B4-BE49-F238E27FC236}">
                <a16:creationId xmlns:a16="http://schemas.microsoft.com/office/drawing/2014/main" id="{5C0AC219-4C23-044D-BD88-44D2AAD51196}"/>
              </a:ext>
            </a:extLst>
          </p:cNvPr>
          <p:cNvSpPr>
            <a:spLocks noChangeAspect="1" noEditPoints="1"/>
          </p:cNvSpPr>
          <p:nvPr/>
        </p:nvSpPr>
        <p:spPr bwMode="auto">
          <a:xfrm>
            <a:off x="1640578" y="1973580"/>
            <a:ext cx="522514" cy="457200"/>
          </a:xfrm>
          <a:custGeom>
            <a:avLst/>
            <a:gdLst>
              <a:gd name="T0" fmla="*/ 3491 w 5201"/>
              <a:gd name="T1" fmla="*/ 3843 h 4508"/>
              <a:gd name="T2" fmla="*/ 2763 w 5201"/>
              <a:gd name="T3" fmla="*/ 3744 h 4508"/>
              <a:gd name="T4" fmla="*/ 1622 w 5201"/>
              <a:gd name="T5" fmla="*/ 3577 h 4508"/>
              <a:gd name="T6" fmla="*/ 539 w 5201"/>
              <a:gd name="T7" fmla="*/ 3400 h 4508"/>
              <a:gd name="T8" fmla="*/ 16 w 5201"/>
              <a:gd name="T9" fmla="*/ 2539 h 4508"/>
              <a:gd name="T10" fmla="*/ 322 w 5201"/>
              <a:gd name="T11" fmla="*/ 1255 h 4508"/>
              <a:gd name="T12" fmla="*/ 1370 w 5201"/>
              <a:gd name="T13" fmla="*/ 452 h 4508"/>
              <a:gd name="T14" fmla="*/ 1640 w 5201"/>
              <a:gd name="T15" fmla="*/ 435 h 4508"/>
              <a:gd name="T16" fmla="*/ 3066 w 5201"/>
              <a:gd name="T17" fmla="*/ 338 h 4508"/>
              <a:gd name="T18" fmla="*/ 3506 w 5201"/>
              <a:gd name="T19" fmla="*/ 282 h 4508"/>
              <a:gd name="T20" fmla="*/ 4570 w 5201"/>
              <a:gd name="T21" fmla="*/ 918 h 4508"/>
              <a:gd name="T22" fmla="*/ 5161 w 5201"/>
              <a:gd name="T23" fmla="*/ 1879 h 4508"/>
              <a:gd name="T24" fmla="*/ 4966 w 5201"/>
              <a:gd name="T25" fmla="*/ 2590 h 4508"/>
              <a:gd name="T26" fmla="*/ 4232 w 5201"/>
              <a:gd name="T27" fmla="*/ 3734 h 4508"/>
              <a:gd name="T28" fmla="*/ 3965 w 5201"/>
              <a:gd name="T29" fmla="*/ 4311 h 4508"/>
              <a:gd name="T30" fmla="*/ 4060 w 5201"/>
              <a:gd name="T31" fmla="*/ 3831 h 4508"/>
              <a:gd name="T32" fmla="*/ 4644 w 5201"/>
              <a:gd name="T33" fmla="*/ 3226 h 4508"/>
              <a:gd name="T34" fmla="*/ 4146 w 5201"/>
              <a:gd name="T35" fmla="*/ 2243 h 4508"/>
              <a:gd name="T36" fmla="*/ 3355 w 5201"/>
              <a:gd name="T37" fmla="*/ 2289 h 4508"/>
              <a:gd name="T38" fmla="*/ 3628 w 5201"/>
              <a:gd name="T39" fmla="*/ 1980 h 4508"/>
              <a:gd name="T40" fmla="*/ 3954 w 5201"/>
              <a:gd name="T41" fmla="*/ 1365 h 4508"/>
              <a:gd name="T42" fmla="*/ 4303 w 5201"/>
              <a:gd name="T43" fmla="*/ 2072 h 4508"/>
              <a:gd name="T44" fmla="*/ 4808 w 5201"/>
              <a:gd name="T45" fmla="*/ 2433 h 4508"/>
              <a:gd name="T46" fmla="*/ 4572 w 5201"/>
              <a:gd name="T47" fmla="*/ 1417 h 4508"/>
              <a:gd name="T48" fmla="*/ 4209 w 5201"/>
              <a:gd name="T49" fmla="*/ 763 h 4508"/>
              <a:gd name="T50" fmla="*/ 3130 w 5201"/>
              <a:gd name="T51" fmla="*/ 525 h 4508"/>
              <a:gd name="T52" fmla="*/ 3042 w 5201"/>
              <a:gd name="T53" fmla="*/ 556 h 4508"/>
              <a:gd name="T54" fmla="*/ 2559 w 5201"/>
              <a:gd name="T55" fmla="*/ 984 h 4508"/>
              <a:gd name="T56" fmla="*/ 2527 w 5201"/>
              <a:gd name="T57" fmla="*/ 1050 h 4508"/>
              <a:gd name="T58" fmla="*/ 2569 w 5201"/>
              <a:gd name="T59" fmla="*/ 1746 h 4508"/>
              <a:gd name="T60" fmla="*/ 2274 w 5201"/>
              <a:gd name="T61" fmla="*/ 1268 h 4508"/>
              <a:gd name="T62" fmla="*/ 1437 w 5201"/>
              <a:gd name="T63" fmla="*/ 1271 h 4508"/>
              <a:gd name="T64" fmla="*/ 1859 w 5201"/>
              <a:gd name="T65" fmla="*/ 1186 h 4508"/>
              <a:gd name="T66" fmla="*/ 2833 w 5201"/>
              <a:gd name="T67" fmla="*/ 436 h 4508"/>
              <a:gd name="T68" fmla="*/ 1588 w 5201"/>
              <a:gd name="T69" fmla="*/ 632 h 4508"/>
              <a:gd name="T70" fmla="*/ 812 w 5201"/>
              <a:gd name="T71" fmla="*/ 1148 h 4508"/>
              <a:gd name="T72" fmla="*/ 261 w 5201"/>
              <a:gd name="T73" fmla="*/ 2193 h 4508"/>
              <a:gd name="T74" fmla="*/ 213 w 5201"/>
              <a:gd name="T75" fmla="*/ 2541 h 4508"/>
              <a:gd name="T76" fmla="*/ 663 w 5201"/>
              <a:gd name="T77" fmla="*/ 3248 h 4508"/>
              <a:gd name="T78" fmla="*/ 1065 w 5201"/>
              <a:gd name="T79" fmla="*/ 2504 h 4508"/>
              <a:gd name="T80" fmla="*/ 985 w 5201"/>
              <a:gd name="T81" fmla="*/ 1982 h 4508"/>
              <a:gd name="T82" fmla="*/ 2478 w 5201"/>
              <a:gd name="T83" fmla="*/ 2473 h 4508"/>
              <a:gd name="T84" fmla="*/ 2557 w 5201"/>
              <a:gd name="T85" fmla="*/ 2653 h 4508"/>
              <a:gd name="T86" fmla="*/ 1701 w 5201"/>
              <a:gd name="T87" fmla="*/ 3362 h 4508"/>
              <a:gd name="T88" fmla="*/ 2588 w 5201"/>
              <a:gd name="T89" fmla="*/ 3604 h 4508"/>
              <a:gd name="T90" fmla="*/ 2694 w 5201"/>
              <a:gd name="T91" fmla="*/ 3560 h 4508"/>
              <a:gd name="T92" fmla="*/ 3441 w 5201"/>
              <a:gd name="T93" fmla="*/ 2865 h 4508"/>
              <a:gd name="T94" fmla="*/ 3978 w 5201"/>
              <a:gd name="T95" fmla="*/ 2862 h 4508"/>
              <a:gd name="T96" fmla="*/ 4074 w 5201"/>
              <a:gd name="T97" fmla="*/ 3033 h 4508"/>
              <a:gd name="T98" fmla="*/ 3442 w 5201"/>
              <a:gd name="T99" fmla="*/ 3080 h 4508"/>
              <a:gd name="T100" fmla="*/ 3479 w 5201"/>
              <a:gd name="T101" fmla="*/ 3646 h 4508"/>
              <a:gd name="T102" fmla="*/ 3965 w 5201"/>
              <a:gd name="T103" fmla="*/ 4311 h 4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01" h="4508">
                <a:moveTo>
                  <a:pt x="4606" y="4508"/>
                </a:moveTo>
                <a:cubicBezTo>
                  <a:pt x="3847" y="4508"/>
                  <a:pt x="3847" y="4508"/>
                  <a:pt x="3847" y="4508"/>
                </a:cubicBezTo>
                <a:cubicBezTo>
                  <a:pt x="3491" y="3843"/>
                  <a:pt x="3491" y="3843"/>
                  <a:pt x="3491" y="3843"/>
                </a:cubicBezTo>
                <a:cubicBezTo>
                  <a:pt x="3345" y="3864"/>
                  <a:pt x="3006" y="3906"/>
                  <a:pt x="2765" y="3745"/>
                </a:cubicBezTo>
                <a:cubicBezTo>
                  <a:pt x="2765" y="3745"/>
                  <a:pt x="2764" y="3745"/>
                  <a:pt x="2764" y="3744"/>
                </a:cubicBezTo>
                <a:cubicBezTo>
                  <a:pt x="2764" y="3744"/>
                  <a:pt x="2764" y="3744"/>
                  <a:pt x="2763" y="3744"/>
                </a:cubicBezTo>
                <a:cubicBezTo>
                  <a:pt x="2761" y="3746"/>
                  <a:pt x="2759" y="3747"/>
                  <a:pt x="2756" y="3748"/>
                </a:cubicBezTo>
                <a:cubicBezTo>
                  <a:pt x="2574" y="3834"/>
                  <a:pt x="2369" y="3864"/>
                  <a:pt x="2164" y="3833"/>
                </a:cubicBezTo>
                <a:cubicBezTo>
                  <a:pt x="1957" y="3802"/>
                  <a:pt x="1770" y="3714"/>
                  <a:pt x="1622" y="3577"/>
                </a:cubicBezTo>
                <a:cubicBezTo>
                  <a:pt x="1618" y="3574"/>
                  <a:pt x="1616" y="3573"/>
                  <a:pt x="1616" y="3572"/>
                </a:cubicBezTo>
                <a:cubicBezTo>
                  <a:pt x="1615" y="3572"/>
                  <a:pt x="1612" y="3573"/>
                  <a:pt x="1607" y="3574"/>
                </a:cubicBezTo>
                <a:cubicBezTo>
                  <a:pt x="1219" y="3721"/>
                  <a:pt x="859" y="3662"/>
                  <a:pt x="539" y="3400"/>
                </a:cubicBezTo>
                <a:cubicBezTo>
                  <a:pt x="518" y="3383"/>
                  <a:pt x="493" y="3368"/>
                  <a:pt x="467" y="3352"/>
                </a:cubicBezTo>
                <a:cubicBezTo>
                  <a:pt x="439" y="3334"/>
                  <a:pt x="410" y="3317"/>
                  <a:pt x="382" y="3295"/>
                </a:cubicBezTo>
                <a:cubicBezTo>
                  <a:pt x="136" y="3102"/>
                  <a:pt x="13" y="2848"/>
                  <a:pt x="16" y="2539"/>
                </a:cubicBezTo>
                <a:cubicBezTo>
                  <a:pt x="18" y="2447"/>
                  <a:pt x="36" y="2352"/>
                  <a:pt x="72" y="2249"/>
                </a:cubicBezTo>
                <a:cubicBezTo>
                  <a:pt x="11" y="2061"/>
                  <a:pt x="0" y="1881"/>
                  <a:pt x="41" y="1716"/>
                </a:cubicBezTo>
                <a:cubicBezTo>
                  <a:pt x="82" y="1548"/>
                  <a:pt x="177" y="1393"/>
                  <a:pt x="322" y="1255"/>
                </a:cubicBezTo>
                <a:cubicBezTo>
                  <a:pt x="406" y="1174"/>
                  <a:pt x="511" y="1110"/>
                  <a:pt x="634" y="1064"/>
                </a:cubicBezTo>
                <a:cubicBezTo>
                  <a:pt x="697" y="900"/>
                  <a:pt x="791" y="765"/>
                  <a:pt x="914" y="662"/>
                </a:cubicBezTo>
                <a:cubicBezTo>
                  <a:pt x="1037" y="559"/>
                  <a:pt x="1190" y="488"/>
                  <a:pt x="1370" y="452"/>
                </a:cubicBezTo>
                <a:cubicBezTo>
                  <a:pt x="1443" y="437"/>
                  <a:pt x="1516" y="436"/>
                  <a:pt x="1587" y="435"/>
                </a:cubicBezTo>
                <a:cubicBezTo>
                  <a:pt x="1605" y="435"/>
                  <a:pt x="1622" y="435"/>
                  <a:pt x="1638" y="435"/>
                </a:cubicBezTo>
                <a:cubicBezTo>
                  <a:pt x="1639" y="435"/>
                  <a:pt x="1639" y="435"/>
                  <a:pt x="1640" y="435"/>
                </a:cubicBezTo>
                <a:cubicBezTo>
                  <a:pt x="1998" y="49"/>
                  <a:pt x="2601" y="0"/>
                  <a:pt x="3014" y="324"/>
                </a:cubicBezTo>
                <a:cubicBezTo>
                  <a:pt x="3032" y="338"/>
                  <a:pt x="3040" y="342"/>
                  <a:pt x="3065" y="338"/>
                </a:cubicBezTo>
                <a:cubicBezTo>
                  <a:pt x="3066" y="338"/>
                  <a:pt x="3066" y="338"/>
                  <a:pt x="3066" y="338"/>
                </a:cubicBezTo>
                <a:cubicBezTo>
                  <a:pt x="3066" y="338"/>
                  <a:pt x="3066" y="338"/>
                  <a:pt x="3066" y="338"/>
                </a:cubicBezTo>
                <a:cubicBezTo>
                  <a:pt x="3070" y="337"/>
                  <a:pt x="3075" y="336"/>
                  <a:pt x="3080" y="335"/>
                </a:cubicBezTo>
                <a:cubicBezTo>
                  <a:pt x="3219" y="293"/>
                  <a:pt x="3362" y="275"/>
                  <a:pt x="3506" y="282"/>
                </a:cubicBezTo>
                <a:cubicBezTo>
                  <a:pt x="3628" y="287"/>
                  <a:pt x="3752" y="311"/>
                  <a:pt x="3873" y="352"/>
                </a:cubicBezTo>
                <a:cubicBezTo>
                  <a:pt x="4128" y="439"/>
                  <a:pt x="4294" y="576"/>
                  <a:pt x="4340" y="616"/>
                </a:cubicBezTo>
                <a:cubicBezTo>
                  <a:pt x="4425" y="691"/>
                  <a:pt x="4506" y="798"/>
                  <a:pt x="4570" y="918"/>
                </a:cubicBezTo>
                <a:cubicBezTo>
                  <a:pt x="4626" y="1026"/>
                  <a:pt x="4666" y="1139"/>
                  <a:pt x="4686" y="1248"/>
                </a:cubicBezTo>
                <a:cubicBezTo>
                  <a:pt x="4795" y="1292"/>
                  <a:pt x="4899" y="1373"/>
                  <a:pt x="4983" y="1481"/>
                </a:cubicBezTo>
                <a:cubicBezTo>
                  <a:pt x="5076" y="1600"/>
                  <a:pt x="5140" y="1741"/>
                  <a:pt x="5161" y="1879"/>
                </a:cubicBezTo>
                <a:cubicBezTo>
                  <a:pt x="5201" y="2136"/>
                  <a:pt x="5136" y="2374"/>
                  <a:pt x="4968" y="2586"/>
                </a:cubicBezTo>
                <a:cubicBezTo>
                  <a:pt x="4967" y="2587"/>
                  <a:pt x="4967" y="2588"/>
                  <a:pt x="4966" y="2589"/>
                </a:cubicBezTo>
                <a:cubicBezTo>
                  <a:pt x="4966" y="2589"/>
                  <a:pt x="4966" y="2590"/>
                  <a:pt x="4966" y="2590"/>
                </a:cubicBezTo>
                <a:cubicBezTo>
                  <a:pt x="4989" y="2706"/>
                  <a:pt x="4988" y="2833"/>
                  <a:pt x="4964" y="2958"/>
                </a:cubicBezTo>
                <a:cubicBezTo>
                  <a:pt x="4937" y="3095"/>
                  <a:pt x="4882" y="3226"/>
                  <a:pt x="4806" y="3338"/>
                </a:cubicBezTo>
                <a:cubicBezTo>
                  <a:pt x="4673" y="3532"/>
                  <a:pt x="4476" y="3667"/>
                  <a:pt x="4232" y="3734"/>
                </a:cubicBezTo>
                <a:cubicBezTo>
                  <a:pt x="4291" y="3868"/>
                  <a:pt x="4417" y="4129"/>
                  <a:pt x="4535" y="4365"/>
                </a:cubicBezTo>
                <a:cubicBezTo>
                  <a:pt x="4606" y="4508"/>
                  <a:pt x="4606" y="4508"/>
                  <a:pt x="4606" y="4508"/>
                </a:cubicBezTo>
                <a:close/>
                <a:moveTo>
                  <a:pt x="3965" y="4311"/>
                </a:moveTo>
                <a:cubicBezTo>
                  <a:pt x="4288" y="4311"/>
                  <a:pt x="4288" y="4311"/>
                  <a:pt x="4288" y="4311"/>
                </a:cubicBezTo>
                <a:cubicBezTo>
                  <a:pt x="4257" y="4247"/>
                  <a:pt x="4218" y="4168"/>
                  <a:pt x="4180" y="4088"/>
                </a:cubicBezTo>
                <a:cubicBezTo>
                  <a:pt x="4129" y="3981"/>
                  <a:pt x="4088" y="3894"/>
                  <a:pt x="4060" y="3831"/>
                </a:cubicBezTo>
                <a:cubicBezTo>
                  <a:pt x="4005" y="3708"/>
                  <a:pt x="3989" y="3667"/>
                  <a:pt x="4013" y="3619"/>
                </a:cubicBezTo>
                <a:cubicBezTo>
                  <a:pt x="4027" y="3591"/>
                  <a:pt x="4054" y="3571"/>
                  <a:pt x="4085" y="3565"/>
                </a:cubicBezTo>
                <a:cubicBezTo>
                  <a:pt x="4328" y="3522"/>
                  <a:pt x="4521" y="3405"/>
                  <a:pt x="4644" y="3226"/>
                </a:cubicBezTo>
                <a:cubicBezTo>
                  <a:pt x="4784" y="3022"/>
                  <a:pt x="4803" y="2785"/>
                  <a:pt x="4774" y="2631"/>
                </a:cubicBezTo>
                <a:cubicBezTo>
                  <a:pt x="4659" y="2626"/>
                  <a:pt x="4463" y="2567"/>
                  <a:pt x="4219" y="2281"/>
                </a:cubicBezTo>
                <a:cubicBezTo>
                  <a:pt x="4146" y="2243"/>
                  <a:pt x="4146" y="2243"/>
                  <a:pt x="4146" y="2243"/>
                </a:cubicBezTo>
                <a:cubicBezTo>
                  <a:pt x="4003" y="2167"/>
                  <a:pt x="3842" y="2144"/>
                  <a:pt x="3669" y="2173"/>
                </a:cubicBezTo>
                <a:cubicBezTo>
                  <a:pt x="3535" y="2196"/>
                  <a:pt x="3443" y="2243"/>
                  <a:pt x="3442" y="2243"/>
                </a:cubicBezTo>
                <a:cubicBezTo>
                  <a:pt x="3355" y="2289"/>
                  <a:pt x="3355" y="2289"/>
                  <a:pt x="3355" y="2289"/>
                </a:cubicBezTo>
                <a:cubicBezTo>
                  <a:pt x="3264" y="2115"/>
                  <a:pt x="3264" y="2115"/>
                  <a:pt x="3264" y="2115"/>
                </a:cubicBezTo>
                <a:cubicBezTo>
                  <a:pt x="3351" y="2069"/>
                  <a:pt x="3351" y="2069"/>
                  <a:pt x="3351" y="2069"/>
                </a:cubicBezTo>
                <a:cubicBezTo>
                  <a:pt x="3355" y="2067"/>
                  <a:pt x="3466" y="2009"/>
                  <a:pt x="3628" y="1980"/>
                </a:cubicBezTo>
                <a:cubicBezTo>
                  <a:pt x="3773" y="1955"/>
                  <a:pt x="3914" y="1960"/>
                  <a:pt x="4046" y="1995"/>
                </a:cubicBezTo>
                <a:cubicBezTo>
                  <a:pt x="3998" y="1870"/>
                  <a:pt x="3951" y="1689"/>
                  <a:pt x="3953" y="1463"/>
                </a:cubicBezTo>
                <a:cubicBezTo>
                  <a:pt x="3954" y="1365"/>
                  <a:pt x="3954" y="1365"/>
                  <a:pt x="3954" y="1365"/>
                </a:cubicBezTo>
                <a:cubicBezTo>
                  <a:pt x="4150" y="1367"/>
                  <a:pt x="4150" y="1367"/>
                  <a:pt x="4150" y="1367"/>
                </a:cubicBezTo>
                <a:cubicBezTo>
                  <a:pt x="4150" y="1465"/>
                  <a:pt x="4150" y="1465"/>
                  <a:pt x="4150" y="1465"/>
                </a:cubicBezTo>
                <a:cubicBezTo>
                  <a:pt x="4146" y="1831"/>
                  <a:pt x="4291" y="2054"/>
                  <a:pt x="4303" y="2072"/>
                </a:cubicBezTo>
                <a:cubicBezTo>
                  <a:pt x="4481" y="2306"/>
                  <a:pt x="4621" y="2390"/>
                  <a:pt x="4706" y="2419"/>
                </a:cubicBezTo>
                <a:cubicBezTo>
                  <a:pt x="4748" y="2433"/>
                  <a:pt x="4777" y="2435"/>
                  <a:pt x="4795" y="2434"/>
                </a:cubicBezTo>
                <a:cubicBezTo>
                  <a:pt x="4796" y="2434"/>
                  <a:pt x="4808" y="2433"/>
                  <a:pt x="4808" y="2433"/>
                </a:cubicBezTo>
                <a:cubicBezTo>
                  <a:pt x="4848" y="2417"/>
                  <a:pt x="4848" y="2417"/>
                  <a:pt x="4848" y="2417"/>
                </a:cubicBezTo>
                <a:cubicBezTo>
                  <a:pt x="4955" y="2262"/>
                  <a:pt x="4995" y="2091"/>
                  <a:pt x="4967" y="1909"/>
                </a:cubicBezTo>
                <a:cubicBezTo>
                  <a:pt x="4932" y="1687"/>
                  <a:pt x="4755" y="1466"/>
                  <a:pt x="4572" y="1417"/>
                </a:cubicBezTo>
                <a:cubicBezTo>
                  <a:pt x="4508" y="1399"/>
                  <a:pt x="4508" y="1399"/>
                  <a:pt x="4508" y="1399"/>
                </a:cubicBezTo>
                <a:cubicBezTo>
                  <a:pt x="4501" y="1333"/>
                  <a:pt x="4501" y="1333"/>
                  <a:pt x="4501" y="1333"/>
                </a:cubicBezTo>
                <a:cubicBezTo>
                  <a:pt x="4473" y="1094"/>
                  <a:pt x="4330" y="870"/>
                  <a:pt x="4209" y="763"/>
                </a:cubicBezTo>
                <a:cubicBezTo>
                  <a:pt x="4171" y="729"/>
                  <a:pt x="4030" y="613"/>
                  <a:pt x="3810" y="538"/>
                </a:cubicBezTo>
                <a:cubicBezTo>
                  <a:pt x="3582" y="461"/>
                  <a:pt x="3355" y="456"/>
                  <a:pt x="3134" y="524"/>
                </a:cubicBezTo>
                <a:cubicBezTo>
                  <a:pt x="3130" y="525"/>
                  <a:pt x="3130" y="525"/>
                  <a:pt x="3130" y="525"/>
                </a:cubicBezTo>
                <a:cubicBezTo>
                  <a:pt x="3127" y="526"/>
                  <a:pt x="3127" y="526"/>
                  <a:pt x="3127" y="526"/>
                </a:cubicBezTo>
                <a:cubicBezTo>
                  <a:pt x="3124" y="527"/>
                  <a:pt x="3121" y="527"/>
                  <a:pt x="3118" y="528"/>
                </a:cubicBezTo>
                <a:cubicBezTo>
                  <a:pt x="3042" y="556"/>
                  <a:pt x="3042" y="556"/>
                  <a:pt x="3042" y="556"/>
                </a:cubicBezTo>
                <a:cubicBezTo>
                  <a:pt x="2765" y="658"/>
                  <a:pt x="2618" y="876"/>
                  <a:pt x="2561" y="980"/>
                </a:cubicBezTo>
                <a:cubicBezTo>
                  <a:pt x="2562" y="980"/>
                  <a:pt x="2562" y="980"/>
                  <a:pt x="2562" y="980"/>
                </a:cubicBezTo>
                <a:cubicBezTo>
                  <a:pt x="2559" y="984"/>
                  <a:pt x="2559" y="984"/>
                  <a:pt x="2559" y="984"/>
                </a:cubicBezTo>
                <a:cubicBezTo>
                  <a:pt x="2542" y="1016"/>
                  <a:pt x="2534" y="1035"/>
                  <a:pt x="2533" y="1036"/>
                </a:cubicBezTo>
                <a:cubicBezTo>
                  <a:pt x="2530" y="1044"/>
                  <a:pt x="2530" y="1044"/>
                  <a:pt x="2530" y="1044"/>
                </a:cubicBezTo>
                <a:cubicBezTo>
                  <a:pt x="2527" y="1050"/>
                  <a:pt x="2527" y="1050"/>
                  <a:pt x="2527" y="1050"/>
                </a:cubicBezTo>
                <a:cubicBezTo>
                  <a:pt x="2524" y="1055"/>
                  <a:pt x="2492" y="1114"/>
                  <a:pt x="2477" y="1214"/>
                </a:cubicBezTo>
                <a:cubicBezTo>
                  <a:pt x="2456" y="1353"/>
                  <a:pt x="2475" y="1501"/>
                  <a:pt x="2534" y="1654"/>
                </a:cubicBezTo>
                <a:cubicBezTo>
                  <a:pt x="2569" y="1746"/>
                  <a:pt x="2569" y="1746"/>
                  <a:pt x="2569" y="1746"/>
                </a:cubicBezTo>
                <a:cubicBezTo>
                  <a:pt x="2385" y="1817"/>
                  <a:pt x="2385" y="1817"/>
                  <a:pt x="2385" y="1817"/>
                </a:cubicBezTo>
                <a:cubicBezTo>
                  <a:pt x="2350" y="1725"/>
                  <a:pt x="2350" y="1725"/>
                  <a:pt x="2350" y="1725"/>
                </a:cubicBezTo>
                <a:cubicBezTo>
                  <a:pt x="2282" y="1547"/>
                  <a:pt x="2266" y="1392"/>
                  <a:pt x="2274" y="1268"/>
                </a:cubicBezTo>
                <a:cubicBezTo>
                  <a:pt x="2194" y="1317"/>
                  <a:pt x="2105" y="1351"/>
                  <a:pt x="2011" y="1368"/>
                </a:cubicBezTo>
                <a:cubicBezTo>
                  <a:pt x="1846" y="1400"/>
                  <a:pt x="1669" y="1379"/>
                  <a:pt x="1526" y="1313"/>
                </a:cubicBezTo>
                <a:cubicBezTo>
                  <a:pt x="1437" y="1271"/>
                  <a:pt x="1437" y="1271"/>
                  <a:pt x="1437" y="1271"/>
                </a:cubicBezTo>
                <a:cubicBezTo>
                  <a:pt x="1520" y="1093"/>
                  <a:pt x="1520" y="1093"/>
                  <a:pt x="1520" y="1093"/>
                </a:cubicBezTo>
                <a:cubicBezTo>
                  <a:pt x="1609" y="1134"/>
                  <a:pt x="1609" y="1134"/>
                  <a:pt x="1609" y="1134"/>
                </a:cubicBezTo>
                <a:cubicBezTo>
                  <a:pt x="1674" y="1165"/>
                  <a:pt x="1762" y="1186"/>
                  <a:pt x="1859" y="1186"/>
                </a:cubicBezTo>
                <a:cubicBezTo>
                  <a:pt x="2022" y="1186"/>
                  <a:pt x="2208" y="1124"/>
                  <a:pt x="2345" y="941"/>
                </a:cubicBezTo>
                <a:cubicBezTo>
                  <a:pt x="2393" y="877"/>
                  <a:pt x="2393" y="877"/>
                  <a:pt x="2393" y="877"/>
                </a:cubicBezTo>
                <a:cubicBezTo>
                  <a:pt x="2456" y="765"/>
                  <a:pt x="2593" y="567"/>
                  <a:pt x="2833" y="436"/>
                </a:cubicBezTo>
                <a:cubicBezTo>
                  <a:pt x="2503" y="222"/>
                  <a:pt x="2054" y="275"/>
                  <a:pt x="1782" y="571"/>
                </a:cubicBezTo>
                <a:cubicBezTo>
                  <a:pt x="1733" y="624"/>
                  <a:pt x="1679" y="631"/>
                  <a:pt x="1642" y="631"/>
                </a:cubicBezTo>
                <a:cubicBezTo>
                  <a:pt x="1624" y="632"/>
                  <a:pt x="1606" y="632"/>
                  <a:pt x="1588" y="632"/>
                </a:cubicBezTo>
                <a:cubicBezTo>
                  <a:pt x="1524" y="633"/>
                  <a:pt x="1464" y="633"/>
                  <a:pt x="1409" y="644"/>
                </a:cubicBezTo>
                <a:cubicBezTo>
                  <a:pt x="1110" y="706"/>
                  <a:pt x="915" y="870"/>
                  <a:pt x="812" y="1148"/>
                </a:cubicBezTo>
                <a:cubicBezTo>
                  <a:pt x="812" y="1148"/>
                  <a:pt x="812" y="1148"/>
                  <a:pt x="812" y="1148"/>
                </a:cubicBezTo>
                <a:cubicBezTo>
                  <a:pt x="795" y="1195"/>
                  <a:pt x="764" y="1226"/>
                  <a:pt x="719" y="1242"/>
                </a:cubicBezTo>
                <a:cubicBezTo>
                  <a:pt x="613" y="1280"/>
                  <a:pt x="527" y="1331"/>
                  <a:pt x="458" y="1397"/>
                </a:cubicBezTo>
                <a:cubicBezTo>
                  <a:pt x="222" y="1622"/>
                  <a:pt x="158" y="1882"/>
                  <a:pt x="261" y="2193"/>
                </a:cubicBezTo>
                <a:cubicBezTo>
                  <a:pt x="261" y="2193"/>
                  <a:pt x="261" y="2193"/>
                  <a:pt x="261" y="2193"/>
                </a:cubicBezTo>
                <a:cubicBezTo>
                  <a:pt x="273" y="2230"/>
                  <a:pt x="272" y="2274"/>
                  <a:pt x="259" y="2310"/>
                </a:cubicBezTo>
                <a:cubicBezTo>
                  <a:pt x="229" y="2395"/>
                  <a:pt x="214" y="2470"/>
                  <a:pt x="213" y="2541"/>
                </a:cubicBezTo>
                <a:cubicBezTo>
                  <a:pt x="210" y="2789"/>
                  <a:pt x="305" y="2985"/>
                  <a:pt x="503" y="3140"/>
                </a:cubicBezTo>
                <a:cubicBezTo>
                  <a:pt x="522" y="3155"/>
                  <a:pt x="546" y="3169"/>
                  <a:pt x="570" y="3184"/>
                </a:cubicBezTo>
                <a:cubicBezTo>
                  <a:pt x="601" y="3203"/>
                  <a:pt x="632" y="3223"/>
                  <a:pt x="663" y="3248"/>
                </a:cubicBezTo>
                <a:cubicBezTo>
                  <a:pt x="916" y="3454"/>
                  <a:pt x="1186" y="3507"/>
                  <a:pt x="1489" y="3407"/>
                </a:cubicBezTo>
                <a:cubicBezTo>
                  <a:pt x="1305" y="3125"/>
                  <a:pt x="1341" y="2770"/>
                  <a:pt x="1349" y="2704"/>
                </a:cubicBezTo>
                <a:cubicBezTo>
                  <a:pt x="1242" y="2654"/>
                  <a:pt x="1146" y="2587"/>
                  <a:pt x="1065" y="2504"/>
                </a:cubicBezTo>
                <a:cubicBezTo>
                  <a:pt x="969" y="2406"/>
                  <a:pt x="892" y="2285"/>
                  <a:pt x="838" y="2145"/>
                </a:cubicBezTo>
                <a:cubicBezTo>
                  <a:pt x="802" y="2053"/>
                  <a:pt x="802" y="2053"/>
                  <a:pt x="802" y="2053"/>
                </a:cubicBezTo>
                <a:cubicBezTo>
                  <a:pt x="985" y="1982"/>
                  <a:pt x="985" y="1982"/>
                  <a:pt x="985" y="1982"/>
                </a:cubicBezTo>
                <a:cubicBezTo>
                  <a:pt x="1021" y="2074"/>
                  <a:pt x="1021" y="2074"/>
                  <a:pt x="1021" y="2074"/>
                </a:cubicBezTo>
                <a:cubicBezTo>
                  <a:pt x="1108" y="2297"/>
                  <a:pt x="1256" y="2453"/>
                  <a:pt x="1461" y="2538"/>
                </a:cubicBezTo>
                <a:cubicBezTo>
                  <a:pt x="1740" y="2654"/>
                  <a:pt x="2120" y="2629"/>
                  <a:pt x="2478" y="2473"/>
                </a:cubicBezTo>
                <a:cubicBezTo>
                  <a:pt x="2568" y="2433"/>
                  <a:pt x="2568" y="2433"/>
                  <a:pt x="2568" y="2433"/>
                </a:cubicBezTo>
                <a:cubicBezTo>
                  <a:pt x="2647" y="2613"/>
                  <a:pt x="2647" y="2613"/>
                  <a:pt x="2647" y="2613"/>
                </a:cubicBezTo>
                <a:cubicBezTo>
                  <a:pt x="2557" y="2653"/>
                  <a:pt x="2557" y="2653"/>
                  <a:pt x="2557" y="2653"/>
                </a:cubicBezTo>
                <a:cubicBezTo>
                  <a:pt x="2366" y="2736"/>
                  <a:pt x="2163" y="2788"/>
                  <a:pt x="1969" y="2803"/>
                </a:cubicBezTo>
                <a:cubicBezTo>
                  <a:pt x="1816" y="2815"/>
                  <a:pt x="1673" y="2804"/>
                  <a:pt x="1540" y="2771"/>
                </a:cubicBezTo>
                <a:cubicBezTo>
                  <a:pt x="1532" y="2883"/>
                  <a:pt x="1532" y="3169"/>
                  <a:pt x="1701" y="3362"/>
                </a:cubicBezTo>
                <a:cubicBezTo>
                  <a:pt x="1765" y="3436"/>
                  <a:pt x="1765" y="3436"/>
                  <a:pt x="1765" y="3436"/>
                </a:cubicBezTo>
                <a:cubicBezTo>
                  <a:pt x="1762" y="3439"/>
                  <a:pt x="1762" y="3439"/>
                  <a:pt x="1762" y="3439"/>
                </a:cubicBezTo>
                <a:cubicBezTo>
                  <a:pt x="1982" y="3637"/>
                  <a:pt x="2309" y="3699"/>
                  <a:pt x="2588" y="3604"/>
                </a:cubicBezTo>
                <a:cubicBezTo>
                  <a:pt x="2588" y="3603"/>
                  <a:pt x="2588" y="3603"/>
                  <a:pt x="2588" y="3603"/>
                </a:cubicBezTo>
                <a:cubicBezTo>
                  <a:pt x="2677" y="3567"/>
                  <a:pt x="2677" y="3567"/>
                  <a:pt x="2677" y="3567"/>
                </a:cubicBezTo>
                <a:cubicBezTo>
                  <a:pt x="2682" y="3565"/>
                  <a:pt x="2688" y="3563"/>
                  <a:pt x="2694" y="3560"/>
                </a:cubicBezTo>
                <a:cubicBezTo>
                  <a:pt x="2907" y="3470"/>
                  <a:pt x="3187" y="3250"/>
                  <a:pt x="3293" y="2918"/>
                </a:cubicBezTo>
                <a:cubicBezTo>
                  <a:pt x="3333" y="2795"/>
                  <a:pt x="3333" y="2795"/>
                  <a:pt x="3333" y="2795"/>
                </a:cubicBezTo>
                <a:cubicBezTo>
                  <a:pt x="3441" y="2865"/>
                  <a:pt x="3441" y="2865"/>
                  <a:pt x="3441" y="2865"/>
                </a:cubicBezTo>
                <a:cubicBezTo>
                  <a:pt x="3492" y="2899"/>
                  <a:pt x="3591" y="2920"/>
                  <a:pt x="3698" y="2920"/>
                </a:cubicBezTo>
                <a:cubicBezTo>
                  <a:pt x="3698" y="2920"/>
                  <a:pt x="3698" y="2920"/>
                  <a:pt x="3698" y="2920"/>
                </a:cubicBezTo>
                <a:cubicBezTo>
                  <a:pt x="3809" y="2920"/>
                  <a:pt x="3913" y="2898"/>
                  <a:pt x="3978" y="2862"/>
                </a:cubicBezTo>
                <a:cubicBezTo>
                  <a:pt x="4064" y="2814"/>
                  <a:pt x="4064" y="2814"/>
                  <a:pt x="4064" y="2814"/>
                </a:cubicBezTo>
                <a:cubicBezTo>
                  <a:pt x="4160" y="2985"/>
                  <a:pt x="4160" y="2985"/>
                  <a:pt x="4160" y="2985"/>
                </a:cubicBezTo>
                <a:cubicBezTo>
                  <a:pt x="4074" y="3033"/>
                  <a:pt x="4074" y="3033"/>
                  <a:pt x="4074" y="3033"/>
                </a:cubicBezTo>
                <a:cubicBezTo>
                  <a:pt x="3980" y="3086"/>
                  <a:pt x="3843" y="3117"/>
                  <a:pt x="3698" y="3117"/>
                </a:cubicBezTo>
                <a:cubicBezTo>
                  <a:pt x="3698" y="3117"/>
                  <a:pt x="3698" y="3117"/>
                  <a:pt x="3698" y="3117"/>
                </a:cubicBezTo>
                <a:cubicBezTo>
                  <a:pt x="3604" y="3117"/>
                  <a:pt x="3516" y="3104"/>
                  <a:pt x="3442" y="3080"/>
                </a:cubicBezTo>
                <a:cubicBezTo>
                  <a:pt x="3381" y="3220"/>
                  <a:pt x="3291" y="3352"/>
                  <a:pt x="3177" y="3466"/>
                </a:cubicBezTo>
                <a:cubicBezTo>
                  <a:pt x="3115" y="3527"/>
                  <a:pt x="3047" y="3582"/>
                  <a:pt x="2975" y="3631"/>
                </a:cubicBezTo>
                <a:cubicBezTo>
                  <a:pt x="3156" y="3694"/>
                  <a:pt x="3384" y="3660"/>
                  <a:pt x="3479" y="3646"/>
                </a:cubicBezTo>
                <a:cubicBezTo>
                  <a:pt x="3538" y="3638"/>
                  <a:pt x="3574" y="3633"/>
                  <a:pt x="3610" y="3664"/>
                </a:cubicBezTo>
                <a:cubicBezTo>
                  <a:pt x="3624" y="3676"/>
                  <a:pt x="3624" y="3676"/>
                  <a:pt x="3624" y="3676"/>
                </a:cubicBezTo>
                <a:cubicBezTo>
                  <a:pt x="3965" y="4311"/>
                  <a:pt x="3965" y="4311"/>
                  <a:pt x="3965" y="4311"/>
                </a:cubicBez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33">
            <a:extLst>
              <a:ext uri="{FF2B5EF4-FFF2-40B4-BE49-F238E27FC236}">
                <a16:creationId xmlns:a16="http://schemas.microsoft.com/office/drawing/2014/main" id="{0380D948-9725-0942-858E-B52E0B3630E7}"/>
              </a:ext>
            </a:extLst>
          </p:cNvPr>
          <p:cNvSpPr>
            <a:spLocks noChangeAspect="1" noEditPoints="1"/>
          </p:cNvSpPr>
          <p:nvPr/>
        </p:nvSpPr>
        <p:spPr bwMode="auto">
          <a:xfrm>
            <a:off x="3747600" y="1973580"/>
            <a:ext cx="485881" cy="457200"/>
          </a:xfrm>
          <a:custGeom>
            <a:avLst/>
            <a:gdLst>
              <a:gd name="T0" fmla="*/ 2120 w 5295"/>
              <a:gd name="T1" fmla="*/ 4983 h 4983"/>
              <a:gd name="T2" fmla="*/ 2048 w 5295"/>
              <a:gd name="T3" fmla="*/ 4973 h 4983"/>
              <a:gd name="T4" fmla="*/ 1164 w 5295"/>
              <a:gd name="T5" fmla="*/ 4805 h 4983"/>
              <a:gd name="T6" fmla="*/ 464 w 5295"/>
              <a:gd name="T7" fmla="*/ 4554 h 4983"/>
              <a:gd name="T8" fmla="*/ 225 w 5295"/>
              <a:gd name="T9" fmla="*/ 3500 h 4983"/>
              <a:gd name="T10" fmla="*/ 702 w 5295"/>
              <a:gd name="T11" fmla="*/ 3162 h 4983"/>
              <a:gd name="T12" fmla="*/ 1278 w 5295"/>
              <a:gd name="T13" fmla="*/ 3261 h 4983"/>
              <a:gd name="T14" fmla="*/ 2469 w 5295"/>
              <a:gd name="T15" fmla="*/ 4011 h 4983"/>
              <a:gd name="T16" fmla="*/ 3738 w 5295"/>
              <a:gd name="T17" fmla="*/ 1997 h 4983"/>
              <a:gd name="T18" fmla="*/ 3521 w 5295"/>
              <a:gd name="T19" fmla="*/ 1860 h 4983"/>
              <a:gd name="T20" fmla="*/ 4692 w 5295"/>
              <a:gd name="T21" fmla="*/ 0 h 4983"/>
              <a:gd name="T22" fmla="*/ 5295 w 5295"/>
              <a:gd name="T23" fmla="*/ 379 h 4983"/>
              <a:gd name="T24" fmla="*/ 4123 w 5295"/>
              <a:gd name="T25" fmla="*/ 2239 h 4983"/>
              <a:gd name="T26" fmla="*/ 3927 w 5295"/>
              <a:gd name="T27" fmla="*/ 2116 h 4983"/>
              <a:gd name="T28" fmla="*/ 2598 w 5295"/>
              <a:gd name="T29" fmla="*/ 4224 h 4983"/>
              <a:gd name="T30" fmla="*/ 2120 w 5295"/>
              <a:gd name="T31" fmla="*/ 4983 h 4983"/>
              <a:gd name="T32" fmla="*/ 872 w 5295"/>
              <a:gd name="T33" fmla="*/ 3366 h 4983"/>
              <a:gd name="T34" fmla="*/ 751 w 5295"/>
              <a:gd name="T35" fmla="*/ 3380 h 4983"/>
              <a:gd name="T36" fmla="*/ 413 w 5295"/>
              <a:gd name="T37" fmla="*/ 3619 h 4983"/>
              <a:gd name="T38" fmla="*/ 583 w 5295"/>
              <a:gd name="T39" fmla="*/ 4365 h 4983"/>
              <a:gd name="T40" fmla="*/ 2008 w 5295"/>
              <a:gd name="T41" fmla="*/ 4742 h 4983"/>
              <a:gd name="T42" fmla="*/ 2350 w 5295"/>
              <a:gd name="T43" fmla="*/ 4199 h 4983"/>
              <a:gd name="T44" fmla="*/ 1159 w 5295"/>
              <a:gd name="T45" fmla="*/ 3450 h 4983"/>
              <a:gd name="T46" fmla="*/ 872 w 5295"/>
              <a:gd name="T47" fmla="*/ 3366 h 4983"/>
              <a:gd name="T48" fmla="*/ 3828 w 5295"/>
              <a:gd name="T49" fmla="*/ 1790 h 4983"/>
              <a:gd name="T50" fmla="*/ 4053 w 5295"/>
              <a:gd name="T51" fmla="*/ 1932 h 4983"/>
              <a:gd name="T52" fmla="*/ 4987 w 5295"/>
              <a:gd name="T53" fmla="*/ 449 h 4983"/>
              <a:gd name="T54" fmla="*/ 4762 w 5295"/>
              <a:gd name="T55" fmla="*/ 307 h 4983"/>
              <a:gd name="T56" fmla="*/ 3828 w 5295"/>
              <a:gd name="T57" fmla="*/ 1790 h 4983"/>
              <a:gd name="T58" fmla="*/ 1838 w 5295"/>
              <a:gd name="T59" fmla="*/ 4545 h 4983"/>
              <a:gd name="T60" fmla="*/ 635 w 5295"/>
              <a:gd name="T61" fmla="*/ 4191 h 4983"/>
              <a:gd name="T62" fmla="*/ 697 w 5295"/>
              <a:gd name="T63" fmla="*/ 3977 h 4983"/>
              <a:gd name="T64" fmla="*/ 1901 w 5295"/>
              <a:gd name="T65" fmla="*/ 4331 h 4983"/>
              <a:gd name="T66" fmla="*/ 1838 w 5295"/>
              <a:gd name="T67" fmla="*/ 4545 h 4983"/>
              <a:gd name="T68" fmla="*/ 1419 w 5295"/>
              <a:gd name="T69" fmla="*/ 4079 h 4983"/>
              <a:gd name="T70" fmla="*/ 817 w 5295"/>
              <a:gd name="T71" fmla="*/ 3902 h 4983"/>
              <a:gd name="T72" fmla="*/ 880 w 5295"/>
              <a:gd name="T73" fmla="*/ 3688 h 4983"/>
              <a:gd name="T74" fmla="*/ 1482 w 5295"/>
              <a:gd name="T75" fmla="*/ 3865 h 4983"/>
              <a:gd name="T76" fmla="*/ 1419 w 5295"/>
              <a:gd name="T77" fmla="*/ 4079 h 4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295" h="4983">
                <a:moveTo>
                  <a:pt x="2120" y="4983"/>
                </a:moveTo>
                <a:cubicBezTo>
                  <a:pt x="2048" y="4973"/>
                  <a:pt x="2048" y="4973"/>
                  <a:pt x="2048" y="4973"/>
                </a:cubicBezTo>
                <a:cubicBezTo>
                  <a:pt x="1746" y="4931"/>
                  <a:pt x="1432" y="4872"/>
                  <a:pt x="1164" y="4805"/>
                </a:cubicBezTo>
                <a:cubicBezTo>
                  <a:pt x="836" y="4724"/>
                  <a:pt x="600" y="4640"/>
                  <a:pt x="464" y="4554"/>
                </a:cubicBezTo>
                <a:cubicBezTo>
                  <a:pt x="108" y="4329"/>
                  <a:pt x="0" y="3857"/>
                  <a:pt x="225" y="3500"/>
                </a:cubicBezTo>
                <a:cubicBezTo>
                  <a:pt x="333" y="3328"/>
                  <a:pt x="503" y="3208"/>
                  <a:pt x="702" y="3162"/>
                </a:cubicBezTo>
                <a:cubicBezTo>
                  <a:pt x="901" y="3117"/>
                  <a:pt x="1105" y="3152"/>
                  <a:pt x="1278" y="3261"/>
                </a:cubicBezTo>
                <a:cubicBezTo>
                  <a:pt x="2469" y="4011"/>
                  <a:pt x="2469" y="4011"/>
                  <a:pt x="2469" y="4011"/>
                </a:cubicBezTo>
                <a:cubicBezTo>
                  <a:pt x="3738" y="1997"/>
                  <a:pt x="3738" y="1997"/>
                  <a:pt x="3738" y="1997"/>
                </a:cubicBezTo>
                <a:cubicBezTo>
                  <a:pt x="3521" y="1860"/>
                  <a:pt x="3521" y="1860"/>
                  <a:pt x="3521" y="1860"/>
                </a:cubicBezTo>
                <a:cubicBezTo>
                  <a:pt x="4692" y="0"/>
                  <a:pt x="4692" y="0"/>
                  <a:pt x="4692" y="0"/>
                </a:cubicBezTo>
                <a:cubicBezTo>
                  <a:pt x="5295" y="379"/>
                  <a:pt x="5295" y="379"/>
                  <a:pt x="5295" y="379"/>
                </a:cubicBezTo>
                <a:cubicBezTo>
                  <a:pt x="4123" y="2239"/>
                  <a:pt x="4123" y="2239"/>
                  <a:pt x="4123" y="2239"/>
                </a:cubicBezTo>
                <a:cubicBezTo>
                  <a:pt x="3927" y="2116"/>
                  <a:pt x="3927" y="2116"/>
                  <a:pt x="3927" y="2116"/>
                </a:cubicBezTo>
                <a:cubicBezTo>
                  <a:pt x="2598" y="4224"/>
                  <a:pt x="2598" y="4224"/>
                  <a:pt x="2598" y="4224"/>
                </a:cubicBezTo>
                <a:lnTo>
                  <a:pt x="2120" y="4983"/>
                </a:lnTo>
                <a:close/>
                <a:moveTo>
                  <a:pt x="872" y="3366"/>
                </a:moveTo>
                <a:cubicBezTo>
                  <a:pt x="832" y="3366"/>
                  <a:pt x="791" y="3371"/>
                  <a:pt x="751" y="3380"/>
                </a:cubicBezTo>
                <a:cubicBezTo>
                  <a:pt x="610" y="3412"/>
                  <a:pt x="490" y="3497"/>
                  <a:pt x="413" y="3619"/>
                </a:cubicBezTo>
                <a:cubicBezTo>
                  <a:pt x="254" y="3872"/>
                  <a:pt x="330" y="4206"/>
                  <a:pt x="583" y="4365"/>
                </a:cubicBezTo>
                <a:cubicBezTo>
                  <a:pt x="823" y="4517"/>
                  <a:pt x="1475" y="4664"/>
                  <a:pt x="2008" y="4742"/>
                </a:cubicBezTo>
                <a:cubicBezTo>
                  <a:pt x="2350" y="4199"/>
                  <a:pt x="2350" y="4199"/>
                  <a:pt x="2350" y="4199"/>
                </a:cubicBezTo>
                <a:cubicBezTo>
                  <a:pt x="1159" y="3450"/>
                  <a:pt x="1159" y="3450"/>
                  <a:pt x="1159" y="3450"/>
                </a:cubicBezTo>
                <a:cubicBezTo>
                  <a:pt x="1072" y="3394"/>
                  <a:pt x="973" y="3366"/>
                  <a:pt x="872" y="3366"/>
                </a:cubicBezTo>
                <a:close/>
                <a:moveTo>
                  <a:pt x="3828" y="1790"/>
                </a:moveTo>
                <a:cubicBezTo>
                  <a:pt x="4053" y="1932"/>
                  <a:pt x="4053" y="1932"/>
                  <a:pt x="4053" y="1932"/>
                </a:cubicBezTo>
                <a:cubicBezTo>
                  <a:pt x="4987" y="449"/>
                  <a:pt x="4987" y="449"/>
                  <a:pt x="4987" y="449"/>
                </a:cubicBezTo>
                <a:cubicBezTo>
                  <a:pt x="4762" y="307"/>
                  <a:pt x="4762" y="307"/>
                  <a:pt x="4762" y="307"/>
                </a:cubicBezTo>
                <a:lnTo>
                  <a:pt x="3828" y="1790"/>
                </a:lnTo>
                <a:close/>
                <a:moveTo>
                  <a:pt x="1838" y="4545"/>
                </a:moveTo>
                <a:cubicBezTo>
                  <a:pt x="635" y="4191"/>
                  <a:pt x="635" y="4191"/>
                  <a:pt x="635" y="4191"/>
                </a:cubicBezTo>
                <a:cubicBezTo>
                  <a:pt x="697" y="3977"/>
                  <a:pt x="697" y="3977"/>
                  <a:pt x="697" y="3977"/>
                </a:cubicBezTo>
                <a:cubicBezTo>
                  <a:pt x="1901" y="4331"/>
                  <a:pt x="1901" y="4331"/>
                  <a:pt x="1901" y="4331"/>
                </a:cubicBezTo>
                <a:lnTo>
                  <a:pt x="1838" y="4545"/>
                </a:lnTo>
                <a:close/>
                <a:moveTo>
                  <a:pt x="1419" y="4079"/>
                </a:moveTo>
                <a:cubicBezTo>
                  <a:pt x="817" y="3902"/>
                  <a:pt x="817" y="3902"/>
                  <a:pt x="817" y="3902"/>
                </a:cubicBezTo>
                <a:cubicBezTo>
                  <a:pt x="880" y="3688"/>
                  <a:pt x="880" y="3688"/>
                  <a:pt x="880" y="3688"/>
                </a:cubicBezTo>
                <a:cubicBezTo>
                  <a:pt x="1482" y="3865"/>
                  <a:pt x="1482" y="3865"/>
                  <a:pt x="1482" y="3865"/>
                </a:cubicBezTo>
                <a:lnTo>
                  <a:pt x="1419" y="4079"/>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29">
            <a:extLst>
              <a:ext uri="{FF2B5EF4-FFF2-40B4-BE49-F238E27FC236}">
                <a16:creationId xmlns:a16="http://schemas.microsoft.com/office/drawing/2014/main" id="{74F3E93F-E316-0242-BD44-BF8442319B07}"/>
              </a:ext>
            </a:extLst>
          </p:cNvPr>
          <p:cNvSpPr>
            <a:spLocks noChangeAspect="1" noEditPoints="1"/>
          </p:cNvSpPr>
          <p:nvPr/>
        </p:nvSpPr>
        <p:spPr bwMode="auto">
          <a:xfrm>
            <a:off x="5913572" y="1907477"/>
            <a:ext cx="331351" cy="535948"/>
          </a:xfrm>
          <a:custGeom>
            <a:avLst/>
            <a:gdLst>
              <a:gd name="T0" fmla="*/ 2752 w 3230"/>
              <a:gd name="T1" fmla="*/ 5227 h 5227"/>
              <a:gd name="T2" fmla="*/ 474 w 3230"/>
              <a:gd name="T3" fmla="*/ 5227 h 5227"/>
              <a:gd name="T4" fmla="*/ 230 w 3230"/>
              <a:gd name="T5" fmla="*/ 3464 h 5227"/>
              <a:gd name="T6" fmla="*/ 0 w 3230"/>
              <a:gd name="T7" fmla="*/ 3464 h 5227"/>
              <a:gd name="T8" fmla="*/ 0 w 3230"/>
              <a:gd name="T9" fmla="*/ 2635 h 5227"/>
              <a:gd name="T10" fmla="*/ 1522 w 3230"/>
              <a:gd name="T11" fmla="*/ 2635 h 5227"/>
              <a:gd name="T12" fmla="*/ 1522 w 3230"/>
              <a:gd name="T13" fmla="*/ 2234 h 5227"/>
              <a:gd name="T14" fmla="*/ 581 w 3230"/>
              <a:gd name="T15" fmla="*/ 1900 h 5227"/>
              <a:gd name="T16" fmla="*/ 248 w 3230"/>
              <a:gd name="T17" fmla="*/ 884 h 5227"/>
              <a:gd name="T18" fmla="*/ 255 w 3230"/>
              <a:gd name="T19" fmla="*/ 783 h 5227"/>
              <a:gd name="T20" fmla="*/ 356 w 3230"/>
              <a:gd name="T21" fmla="*/ 776 h 5227"/>
              <a:gd name="T22" fmla="*/ 1371 w 3230"/>
              <a:gd name="T23" fmla="*/ 1109 h 5227"/>
              <a:gd name="T24" fmla="*/ 1521 w 3230"/>
              <a:gd name="T25" fmla="*/ 1304 h 5227"/>
              <a:gd name="T26" fmla="*/ 1855 w 3230"/>
              <a:gd name="T27" fmla="*/ 372 h 5227"/>
              <a:gd name="T28" fmla="*/ 1938 w 3230"/>
              <a:gd name="T29" fmla="*/ 454 h 5227"/>
              <a:gd name="T30" fmla="*/ 1855 w 3230"/>
              <a:gd name="T31" fmla="*/ 372 h 5227"/>
              <a:gd name="T32" fmla="*/ 2871 w 3230"/>
              <a:gd name="T33" fmla="*/ 39 h 5227"/>
              <a:gd name="T34" fmla="*/ 2972 w 3230"/>
              <a:gd name="T35" fmla="*/ 45 h 5227"/>
              <a:gd name="T36" fmla="*/ 2979 w 3230"/>
              <a:gd name="T37" fmla="*/ 147 h 5227"/>
              <a:gd name="T38" fmla="*/ 2646 w 3230"/>
              <a:gd name="T39" fmla="*/ 1162 h 5227"/>
              <a:gd name="T40" fmla="*/ 1754 w 3230"/>
              <a:gd name="T41" fmla="*/ 1496 h 5227"/>
              <a:gd name="T42" fmla="*/ 1754 w 3230"/>
              <a:gd name="T43" fmla="*/ 2635 h 5227"/>
              <a:gd name="T44" fmla="*/ 3230 w 3230"/>
              <a:gd name="T45" fmla="*/ 2635 h 5227"/>
              <a:gd name="T46" fmla="*/ 3230 w 3230"/>
              <a:gd name="T47" fmla="*/ 3464 h 5227"/>
              <a:gd name="T48" fmla="*/ 2997 w 3230"/>
              <a:gd name="T49" fmla="*/ 3464 h 5227"/>
              <a:gd name="T50" fmla="*/ 2752 w 3230"/>
              <a:gd name="T51" fmla="*/ 5227 h 5227"/>
              <a:gd name="T52" fmla="*/ 676 w 3230"/>
              <a:gd name="T53" fmla="*/ 4995 h 5227"/>
              <a:gd name="T54" fmla="*/ 2550 w 3230"/>
              <a:gd name="T55" fmla="*/ 4995 h 5227"/>
              <a:gd name="T56" fmla="*/ 2762 w 3230"/>
              <a:gd name="T57" fmla="*/ 3464 h 5227"/>
              <a:gd name="T58" fmla="*/ 464 w 3230"/>
              <a:gd name="T59" fmla="*/ 3464 h 5227"/>
              <a:gd name="T60" fmla="*/ 676 w 3230"/>
              <a:gd name="T61" fmla="*/ 4995 h 5227"/>
              <a:gd name="T62" fmla="*/ 232 w 3230"/>
              <a:gd name="T63" fmla="*/ 3232 h 5227"/>
              <a:gd name="T64" fmla="*/ 2998 w 3230"/>
              <a:gd name="T65" fmla="*/ 3232 h 5227"/>
              <a:gd name="T66" fmla="*/ 2998 w 3230"/>
              <a:gd name="T67" fmla="*/ 2867 h 5227"/>
              <a:gd name="T68" fmla="*/ 232 w 3230"/>
              <a:gd name="T69" fmla="*/ 2867 h 5227"/>
              <a:gd name="T70" fmla="*/ 232 w 3230"/>
              <a:gd name="T71" fmla="*/ 3232 h 5227"/>
              <a:gd name="T72" fmla="*/ 480 w 3230"/>
              <a:gd name="T73" fmla="*/ 1008 h 5227"/>
              <a:gd name="T74" fmla="*/ 745 w 3230"/>
              <a:gd name="T75" fmla="*/ 1735 h 5227"/>
              <a:gd name="T76" fmla="*/ 1473 w 3230"/>
              <a:gd name="T77" fmla="*/ 2001 h 5227"/>
              <a:gd name="T78" fmla="*/ 1207 w 3230"/>
              <a:gd name="T79" fmla="*/ 1273 h 5227"/>
              <a:gd name="T80" fmla="*/ 480 w 3230"/>
              <a:gd name="T81" fmla="*/ 1008 h 5227"/>
              <a:gd name="T82" fmla="*/ 2747 w 3230"/>
              <a:gd name="T83" fmla="*/ 270 h 5227"/>
              <a:gd name="T84" fmla="*/ 2019 w 3230"/>
              <a:gd name="T85" fmla="*/ 536 h 5227"/>
              <a:gd name="T86" fmla="*/ 1754 w 3230"/>
              <a:gd name="T87" fmla="*/ 1263 h 5227"/>
              <a:gd name="T88" fmla="*/ 2482 w 3230"/>
              <a:gd name="T89" fmla="*/ 998 h 5227"/>
              <a:gd name="T90" fmla="*/ 2747 w 3230"/>
              <a:gd name="T91" fmla="*/ 270 h 5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30" h="5227">
                <a:moveTo>
                  <a:pt x="2752" y="5227"/>
                </a:moveTo>
                <a:cubicBezTo>
                  <a:pt x="474" y="5227"/>
                  <a:pt x="474" y="5227"/>
                  <a:pt x="474" y="5227"/>
                </a:cubicBezTo>
                <a:cubicBezTo>
                  <a:pt x="230" y="3464"/>
                  <a:pt x="230" y="3464"/>
                  <a:pt x="230" y="3464"/>
                </a:cubicBezTo>
                <a:cubicBezTo>
                  <a:pt x="0" y="3464"/>
                  <a:pt x="0" y="3464"/>
                  <a:pt x="0" y="3464"/>
                </a:cubicBezTo>
                <a:cubicBezTo>
                  <a:pt x="0" y="2635"/>
                  <a:pt x="0" y="2635"/>
                  <a:pt x="0" y="2635"/>
                </a:cubicBezTo>
                <a:cubicBezTo>
                  <a:pt x="1522" y="2635"/>
                  <a:pt x="1522" y="2635"/>
                  <a:pt x="1522" y="2635"/>
                </a:cubicBezTo>
                <a:cubicBezTo>
                  <a:pt x="1522" y="2234"/>
                  <a:pt x="1522" y="2234"/>
                  <a:pt x="1522" y="2234"/>
                </a:cubicBezTo>
                <a:cubicBezTo>
                  <a:pt x="1343" y="2233"/>
                  <a:pt x="881" y="2200"/>
                  <a:pt x="581" y="1900"/>
                </a:cubicBezTo>
                <a:cubicBezTo>
                  <a:pt x="210" y="1528"/>
                  <a:pt x="246" y="910"/>
                  <a:pt x="248" y="884"/>
                </a:cubicBezTo>
                <a:cubicBezTo>
                  <a:pt x="255" y="783"/>
                  <a:pt x="255" y="783"/>
                  <a:pt x="255" y="783"/>
                </a:cubicBezTo>
                <a:cubicBezTo>
                  <a:pt x="356" y="776"/>
                  <a:pt x="356" y="776"/>
                  <a:pt x="356" y="776"/>
                </a:cubicBezTo>
                <a:cubicBezTo>
                  <a:pt x="382" y="774"/>
                  <a:pt x="1000" y="738"/>
                  <a:pt x="1371" y="1109"/>
                </a:cubicBezTo>
                <a:cubicBezTo>
                  <a:pt x="1431" y="1169"/>
                  <a:pt x="1480" y="1235"/>
                  <a:pt x="1521" y="1304"/>
                </a:cubicBezTo>
                <a:cubicBezTo>
                  <a:pt x="1523" y="1118"/>
                  <a:pt x="1560" y="667"/>
                  <a:pt x="1855" y="372"/>
                </a:cubicBezTo>
                <a:cubicBezTo>
                  <a:pt x="1938" y="454"/>
                  <a:pt x="1938" y="454"/>
                  <a:pt x="1938" y="454"/>
                </a:cubicBezTo>
                <a:cubicBezTo>
                  <a:pt x="1855" y="372"/>
                  <a:pt x="1855" y="372"/>
                  <a:pt x="1855" y="372"/>
                </a:cubicBezTo>
                <a:cubicBezTo>
                  <a:pt x="2227" y="0"/>
                  <a:pt x="2845" y="37"/>
                  <a:pt x="2871" y="39"/>
                </a:cubicBezTo>
                <a:cubicBezTo>
                  <a:pt x="2972" y="45"/>
                  <a:pt x="2972" y="45"/>
                  <a:pt x="2972" y="45"/>
                </a:cubicBezTo>
                <a:cubicBezTo>
                  <a:pt x="2979" y="147"/>
                  <a:pt x="2979" y="147"/>
                  <a:pt x="2979" y="147"/>
                </a:cubicBezTo>
                <a:cubicBezTo>
                  <a:pt x="2981" y="173"/>
                  <a:pt x="3017" y="791"/>
                  <a:pt x="2646" y="1162"/>
                </a:cubicBezTo>
                <a:cubicBezTo>
                  <a:pt x="2370" y="1438"/>
                  <a:pt x="1959" y="1489"/>
                  <a:pt x="1754" y="1496"/>
                </a:cubicBezTo>
                <a:cubicBezTo>
                  <a:pt x="1754" y="2635"/>
                  <a:pt x="1754" y="2635"/>
                  <a:pt x="1754" y="2635"/>
                </a:cubicBezTo>
                <a:cubicBezTo>
                  <a:pt x="3230" y="2635"/>
                  <a:pt x="3230" y="2635"/>
                  <a:pt x="3230" y="2635"/>
                </a:cubicBezTo>
                <a:cubicBezTo>
                  <a:pt x="3230" y="3464"/>
                  <a:pt x="3230" y="3464"/>
                  <a:pt x="3230" y="3464"/>
                </a:cubicBezTo>
                <a:cubicBezTo>
                  <a:pt x="2997" y="3464"/>
                  <a:pt x="2997" y="3464"/>
                  <a:pt x="2997" y="3464"/>
                </a:cubicBezTo>
                <a:lnTo>
                  <a:pt x="2752" y="5227"/>
                </a:lnTo>
                <a:close/>
                <a:moveTo>
                  <a:pt x="676" y="4995"/>
                </a:moveTo>
                <a:cubicBezTo>
                  <a:pt x="2550" y="4995"/>
                  <a:pt x="2550" y="4995"/>
                  <a:pt x="2550" y="4995"/>
                </a:cubicBezTo>
                <a:cubicBezTo>
                  <a:pt x="2762" y="3464"/>
                  <a:pt x="2762" y="3464"/>
                  <a:pt x="2762" y="3464"/>
                </a:cubicBezTo>
                <a:cubicBezTo>
                  <a:pt x="464" y="3464"/>
                  <a:pt x="464" y="3464"/>
                  <a:pt x="464" y="3464"/>
                </a:cubicBezTo>
                <a:lnTo>
                  <a:pt x="676" y="4995"/>
                </a:lnTo>
                <a:close/>
                <a:moveTo>
                  <a:pt x="232" y="3232"/>
                </a:moveTo>
                <a:cubicBezTo>
                  <a:pt x="2998" y="3232"/>
                  <a:pt x="2998" y="3232"/>
                  <a:pt x="2998" y="3232"/>
                </a:cubicBezTo>
                <a:cubicBezTo>
                  <a:pt x="2998" y="2867"/>
                  <a:pt x="2998" y="2867"/>
                  <a:pt x="2998" y="2867"/>
                </a:cubicBezTo>
                <a:cubicBezTo>
                  <a:pt x="232" y="2867"/>
                  <a:pt x="232" y="2867"/>
                  <a:pt x="232" y="2867"/>
                </a:cubicBezTo>
                <a:lnTo>
                  <a:pt x="232" y="3232"/>
                </a:lnTo>
                <a:close/>
                <a:moveTo>
                  <a:pt x="480" y="1008"/>
                </a:moveTo>
                <a:cubicBezTo>
                  <a:pt x="487" y="1180"/>
                  <a:pt x="530" y="1521"/>
                  <a:pt x="745" y="1735"/>
                </a:cubicBezTo>
                <a:cubicBezTo>
                  <a:pt x="961" y="1951"/>
                  <a:pt x="1300" y="1994"/>
                  <a:pt x="1473" y="2001"/>
                </a:cubicBezTo>
                <a:cubicBezTo>
                  <a:pt x="1465" y="1828"/>
                  <a:pt x="1422" y="1488"/>
                  <a:pt x="1207" y="1273"/>
                </a:cubicBezTo>
                <a:cubicBezTo>
                  <a:pt x="992" y="1057"/>
                  <a:pt x="652" y="1015"/>
                  <a:pt x="480" y="1008"/>
                </a:cubicBezTo>
                <a:close/>
                <a:moveTo>
                  <a:pt x="2747" y="270"/>
                </a:moveTo>
                <a:cubicBezTo>
                  <a:pt x="2574" y="278"/>
                  <a:pt x="2234" y="321"/>
                  <a:pt x="2019" y="536"/>
                </a:cubicBezTo>
                <a:cubicBezTo>
                  <a:pt x="1804" y="751"/>
                  <a:pt x="1761" y="1091"/>
                  <a:pt x="1754" y="1263"/>
                </a:cubicBezTo>
                <a:cubicBezTo>
                  <a:pt x="1927" y="1256"/>
                  <a:pt x="2267" y="1213"/>
                  <a:pt x="2482" y="998"/>
                </a:cubicBezTo>
                <a:cubicBezTo>
                  <a:pt x="2696" y="783"/>
                  <a:pt x="2740" y="443"/>
                  <a:pt x="2747" y="270"/>
                </a:cubicBez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9">
            <a:extLst>
              <a:ext uri="{FF2B5EF4-FFF2-40B4-BE49-F238E27FC236}">
                <a16:creationId xmlns:a16="http://schemas.microsoft.com/office/drawing/2014/main" id="{F24D95E7-12B8-994F-A861-0392ACE96855}"/>
              </a:ext>
            </a:extLst>
          </p:cNvPr>
          <p:cNvSpPr>
            <a:spLocks noChangeAspect="1" noEditPoints="1"/>
          </p:cNvSpPr>
          <p:nvPr/>
        </p:nvSpPr>
        <p:spPr bwMode="auto">
          <a:xfrm>
            <a:off x="7848001" y="1973580"/>
            <a:ext cx="639905" cy="457200"/>
          </a:xfrm>
          <a:custGeom>
            <a:avLst/>
            <a:gdLst>
              <a:gd name="T0" fmla="*/ 739 w 5200"/>
              <a:gd name="T1" fmla="*/ 3714 h 3714"/>
              <a:gd name="T2" fmla="*/ 368 w 5200"/>
              <a:gd name="T3" fmla="*/ 3316 h 3714"/>
              <a:gd name="T4" fmla="*/ 346 w 5200"/>
              <a:gd name="T5" fmla="*/ 3105 h 3714"/>
              <a:gd name="T6" fmla="*/ 124 w 5200"/>
              <a:gd name="T7" fmla="*/ 2488 h 3714"/>
              <a:gd name="T8" fmla="*/ 124 w 5200"/>
              <a:gd name="T9" fmla="*/ 1953 h 3714"/>
              <a:gd name="T10" fmla="*/ 124 w 5200"/>
              <a:gd name="T11" fmla="*/ 1419 h 3714"/>
              <a:gd name="T12" fmla="*/ 124 w 5200"/>
              <a:gd name="T13" fmla="*/ 884 h 3714"/>
              <a:gd name="T14" fmla="*/ 346 w 5200"/>
              <a:gd name="T15" fmla="*/ 267 h 3714"/>
              <a:gd name="T16" fmla="*/ 4493 w 5200"/>
              <a:gd name="T17" fmla="*/ 0 h 3714"/>
              <a:gd name="T18" fmla="*/ 4832 w 5200"/>
              <a:gd name="T19" fmla="*/ 268 h 3714"/>
              <a:gd name="T20" fmla="*/ 5100 w 5200"/>
              <a:gd name="T21" fmla="*/ 373 h 3714"/>
              <a:gd name="T22" fmla="*/ 5200 w 5200"/>
              <a:gd name="T23" fmla="*/ 3102 h 3714"/>
              <a:gd name="T24" fmla="*/ 5021 w 5200"/>
              <a:gd name="T25" fmla="*/ 3548 h 3714"/>
              <a:gd name="T26" fmla="*/ 811 w 5200"/>
              <a:gd name="T27" fmla="*/ 3548 h 3714"/>
              <a:gd name="T28" fmla="*/ 4906 w 5200"/>
              <a:gd name="T29" fmla="*/ 3428 h 3714"/>
              <a:gd name="T30" fmla="*/ 5034 w 5200"/>
              <a:gd name="T31" fmla="*/ 619 h 3714"/>
              <a:gd name="T32" fmla="*/ 4852 w 5200"/>
              <a:gd name="T33" fmla="*/ 434 h 3714"/>
              <a:gd name="T34" fmla="*/ 4842 w 5200"/>
              <a:gd name="T35" fmla="*/ 2505 h 3714"/>
              <a:gd name="T36" fmla="*/ 4842 w 5200"/>
              <a:gd name="T37" fmla="*/ 2991 h 3714"/>
              <a:gd name="T38" fmla="*/ 4499 w 5200"/>
              <a:gd name="T39" fmla="*/ 3343 h 3714"/>
              <a:gd name="T40" fmla="*/ 811 w 5200"/>
              <a:gd name="T41" fmla="*/ 3548 h 3714"/>
              <a:gd name="T42" fmla="*/ 4499 w 5200"/>
              <a:gd name="T43" fmla="*/ 3176 h 3714"/>
              <a:gd name="T44" fmla="*/ 4676 w 5200"/>
              <a:gd name="T45" fmla="*/ 2991 h 3714"/>
              <a:gd name="T46" fmla="*/ 3845 w 5200"/>
              <a:gd name="T47" fmla="*/ 1715 h 3714"/>
              <a:gd name="T48" fmla="*/ 4225 w 5200"/>
              <a:gd name="T49" fmla="*/ 3176 h 3714"/>
              <a:gd name="T50" fmla="*/ 3989 w 5200"/>
              <a:gd name="T51" fmla="*/ 3176 h 3714"/>
              <a:gd name="T52" fmla="*/ 3091 w 5200"/>
              <a:gd name="T53" fmla="*/ 2291 h 3714"/>
              <a:gd name="T54" fmla="*/ 1763 w 5200"/>
              <a:gd name="T55" fmla="*/ 966 h 3714"/>
              <a:gd name="T56" fmla="*/ 512 w 5200"/>
              <a:gd name="T57" fmla="*/ 3176 h 3714"/>
              <a:gd name="T58" fmla="*/ 167 w 5200"/>
              <a:gd name="T59" fmla="*/ 2755 h 3714"/>
              <a:gd name="T60" fmla="*/ 346 w 5200"/>
              <a:gd name="T61" fmla="*/ 2571 h 3714"/>
              <a:gd name="T62" fmla="*/ 167 w 5200"/>
              <a:gd name="T63" fmla="*/ 2220 h 3714"/>
              <a:gd name="T64" fmla="*/ 346 w 5200"/>
              <a:gd name="T65" fmla="*/ 2183 h 3714"/>
              <a:gd name="T66" fmla="*/ 346 w 5200"/>
              <a:gd name="T67" fmla="*/ 2036 h 3714"/>
              <a:gd name="T68" fmla="*/ 4676 w 5200"/>
              <a:gd name="T69" fmla="*/ 2305 h 3714"/>
              <a:gd name="T70" fmla="*/ 4623 w 5200"/>
              <a:gd name="T71" fmla="*/ 220 h 3714"/>
              <a:gd name="T72" fmla="*/ 512 w 5200"/>
              <a:gd name="T73" fmla="*/ 166 h 3714"/>
              <a:gd name="T74" fmla="*/ 1763 w 5200"/>
              <a:gd name="T75" fmla="*/ 731 h 3714"/>
              <a:gd name="T76" fmla="*/ 3850 w 5200"/>
              <a:gd name="T77" fmla="*/ 1485 h 3714"/>
              <a:gd name="T78" fmla="*/ 167 w 5200"/>
              <a:gd name="T79" fmla="*/ 1686 h 3714"/>
              <a:gd name="T80" fmla="*/ 346 w 5200"/>
              <a:gd name="T81" fmla="*/ 1502 h 3714"/>
              <a:gd name="T82" fmla="*/ 167 w 5200"/>
              <a:gd name="T83" fmla="*/ 1151 h 3714"/>
              <a:gd name="T84" fmla="*/ 346 w 5200"/>
              <a:gd name="T85" fmla="*/ 967 h 3714"/>
              <a:gd name="T86" fmla="*/ 167 w 5200"/>
              <a:gd name="T87" fmla="*/ 617 h 3714"/>
              <a:gd name="T88" fmla="*/ 346 w 5200"/>
              <a:gd name="T89" fmla="*/ 433 h 3714"/>
              <a:gd name="T90" fmla="*/ 2685 w 5200"/>
              <a:gd name="T91" fmla="*/ 963 h 3714"/>
              <a:gd name="T92" fmla="*/ 3588 w 5200"/>
              <a:gd name="T93" fmla="*/ 963 h 3714"/>
              <a:gd name="T94" fmla="*/ 3136 w 5200"/>
              <a:gd name="T95" fmla="*/ 677 h 3714"/>
              <a:gd name="T96" fmla="*/ 3136 w 5200"/>
              <a:gd name="T97" fmla="*/ 1248 h 3714"/>
              <a:gd name="T98" fmla="*/ 3136 w 5200"/>
              <a:gd name="T99" fmla="*/ 677 h 3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200" h="3714">
                <a:moveTo>
                  <a:pt x="4583" y="3714"/>
                </a:moveTo>
                <a:cubicBezTo>
                  <a:pt x="739" y="3714"/>
                  <a:pt x="739" y="3714"/>
                  <a:pt x="739" y="3714"/>
                </a:cubicBezTo>
                <a:cubicBezTo>
                  <a:pt x="368" y="3316"/>
                  <a:pt x="368" y="3316"/>
                  <a:pt x="368" y="3316"/>
                </a:cubicBezTo>
                <a:cubicBezTo>
                  <a:pt x="368" y="3316"/>
                  <a:pt x="368" y="3316"/>
                  <a:pt x="368" y="3316"/>
                </a:cubicBezTo>
                <a:cubicBezTo>
                  <a:pt x="346" y="3292"/>
                  <a:pt x="346" y="3292"/>
                  <a:pt x="346" y="3292"/>
                </a:cubicBezTo>
                <a:cubicBezTo>
                  <a:pt x="346" y="3105"/>
                  <a:pt x="346" y="3105"/>
                  <a:pt x="346" y="3105"/>
                </a:cubicBezTo>
                <a:cubicBezTo>
                  <a:pt x="155" y="3103"/>
                  <a:pt x="0" y="2946"/>
                  <a:pt x="0" y="2755"/>
                </a:cubicBezTo>
                <a:cubicBezTo>
                  <a:pt x="0" y="2648"/>
                  <a:pt x="49" y="2552"/>
                  <a:pt x="124" y="2488"/>
                </a:cubicBezTo>
                <a:cubicBezTo>
                  <a:pt x="49" y="2423"/>
                  <a:pt x="0" y="2327"/>
                  <a:pt x="0" y="2220"/>
                </a:cubicBezTo>
                <a:cubicBezTo>
                  <a:pt x="0" y="2113"/>
                  <a:pt x="49" y="2018"/>
                  <a:pt x="124" y="1953"/>
                </a:cubicBezTo>
                <a:cubicBezTo>
                  <a:pt x="49" y="1889"/>
                  <a:pt x="0" y="1793"/>
                  <a:pt x="0" y="1686"/>
                </a:cubicBezTo>
                <a:cubicBezTo>
                  <a:pt x="0" y="1579"/>
                  <a:pt x="49" y="1483"/>
                  <a:pt x="124" y="1419"/>
                </a:cubicBezTo>
                <a:cubicBezTo>
                  <a:pt x="49" y="1354"/>
                  <a:pt x="0" y="1259"/>
                  <a:pt x="0" y="1151"/>
                </a:cubicBezTo>
                <a:cubicBezTo>
                  <a:pt x="0" y="1045"/>
                  <a:pt x="49" y="949"/>
                  <a:pt x="124" y="884"/>
                </a:cubicBezTo>
                <a:cubicBezTo>
                  <a:pt x="49" y="820"/>
                  <a:pt x="0" y="724"/>
                  <a:pt x="0" y="617"/>
                </a:cubicBezTo>
                <a:cubicBezTo>
                  <a:pt x="0" y="425"/>
                  <a:pt x="155" y="269"/>
                  <a:pt x="346" y="267"/>
                </a:cubicBezTo>
                <a:cubicBezTo>
                  <a:pt x="346" y="0"/>
                  <a:pt x="346" y="0"/>
                  <a:pt x="346" y="0"/>
                </a:cubicBezTo>
                <a:cubicBezTo>
                  <a:pt x="4493" y="0"/>
                  <a:pt x="4493" y="0"/>
                  <a:pt x="4493" y="0"/>
                </a:cubicBezTo>
                <a:cubicBezTo>
                  <a:pt x="4587" y="0"/>
                  <a:pt x="4675" y="37"/>
                  <a:pt x="4741" y="104"/>
                </a:cubicBezTo>
                <a:cubicBezTo>
                  <a:pt x="4786" y="150"/>
                  <a:pt x="4817" y="206"/>
                  <a:pt x="4832" y="268"/>
                </a:cubicBezTo>
                <a:cubicBezTo>
                  <a:pt x="4852" y="268"/>
                  <a:pt x="4852" y="268"/>
                  <a:pt x="4852" y="268"/>
                </a:cubicBezTo>
                <a:cubicBezTo>
                  <a:pt x="4946" y="268"/>
                  <a:pt x="5034" y="305"/>
                  <a:pt x="5100" y="373"/>
                </a:cubicBezTo>
                <a:cubicBezTo>
                  <a:pt x="5164" y="439"/>
                  <a:pt x="5200" y="526"/>
                  <a:pt x="5200" y="619"/>
                </a:cubicBezTo>
                <a:cubicBezTo>
                  <a:pt x="5200" y="3102"/>
                  <a:pt x="5200" y="3102"/>
                  <a:pt x="5200" y="3102"/>
                </a:cubicBezTo>
                <a:cubicBezTo>
                  <a:pt x="5200" y="3192"/>
                  <a:pt x="5184" y="3276"/>
                  <a:pt x="5153" y="3353"/>
                </a:cubicBezTo>
                <a:cubicBezTo>
                  <a:pt x="5122" y="3428"/>
                  <a:pt x="5078" y="3493"/>
                  <a:pt x="5021" y="3548"/>
                </a:cubicBezTo>
                <a:cubicBezTo>
                  <a:pt x="4909" y="3655"/>
                  <a:pt x="4753" y="3714"/>
                  <a:pt x="4583" y="3714"/>
                </a:cubicBezTo>
                <a:close/>
                <a:moveTo>
                  <a:pt x="811" y="3548"/>
                </a:moveTo>
                <a:cubicBezTo>
                  <a:pt x="4583" y="3548"/>
                  <a:pt x="4583" y="3548"/>
                  <a:pt x="4583" y="3548"/>
                </a:cubicBezTo>
                <a:cubicBezTo>
                  <a:pt x="4710" y="3548"/>
                  <a:pt x="4825" y="3506"/>
                  <a:pt x="4906" y="3428"/>
                </a:cubicBezTo>
                <a:cubicBezTo>
                  <a:pt x="4990" y="3348"/>
                  <a:pt x="5034" y="3235"/>
                  <a:pt x="5034" y="3102"/>
                </a:cubicBezTo>
                <a:cubicBezTo>
                  <a:pt x="5034" y="619"/>
                  <a:pt x="5034" y="619"/>
                  <a:pt x="5034" y="619"/>
                </a:cubicBezTo>
                <a:cubicBezTo>
                  <a:pt x="5034" y="570"/>
                  <a:pt x="5015" y="524"/>
                  <a:pt x="4981" y="488"/>
                </a:cubicBezTo>
                <a:cubicBezTo>
                  <a:pt x="4946" y="453"/>
                  <a:pt x="4901" y="434"/>
                  <a:pt x="4852" y="434"/>
                </a:cubicBezTo>
                <a:cubicBezTo>
                  <a:pt x="4842" y="434"/>
                  <a:pt x="4842" y="434"/>
                  <a:pt x="4842" y="434"/>
                </a:cubicBezTo>
                <a:cubicBezTo>
                  <a:pt x="4842" y="2505"/>
                  <a:pt x="4842" y="2505"/>
                  <a:pt x="4842" y="2505"/>
                </a:cubicBezTo>
                <a:cubicBezTo>
                  <a:pt x="4842" y="2505"/>
                  <a:pt x="4842" y="2505"/>
                  <a:pt x="4842" y="2505"/>
                </a:cubicBezTo>
                <a:cubicBezTo>
                  <a:pt x="4842" y="2991"/>
                  <a:pt x="4842" y="2991"/>
                  <a:pt x="4842" y="2991"/>
                </a:cubicBezTo>
                <a:cubicBezTo>
                  <a:pt x="4842" y="3085"/>
                  <a:pt x="4808" y="3173"/>
                  <a:pt x="4744" y="3238"/>
                </a:cubicBezTo>
                <a:cubicBezTo>
                  <a:pt x="4680" y="3305"/>
                  <a:pt x="4593" y="3342"/>
                  <a:pt x="4499" y="3343"/>
                </a:cubicBezTo>
                <a:cubicBezTo>
                  <a:pt x="620" y="3343"/>
                  <a:pt x="620" y="3343"/>
                  <a:pt x="620" y="3343"/>
                </a:cubicBezTo>
                <a:lnTo>
                  <a:pt x="811" y="3548"/>
                </a:lnTo>
                <a:close/>
                <a:moveTo>
                  <a:pt x="4225" y="3176"/>
                </a:moveTo>
                <a:cubicBezTo>
                  <a:pt x="4499" y="3176"/>
                  <a:pt x="4499" y="3176"/>
                  <a:pt x="4499" y="3176"/>
                </a:cubicBezTo>
                <a:cubicBezTo>
                  <a:pt x="4547" y="3176"/>
                  <a:pt x="4592" y="3158"/>
                  <a:pt x="4625" y="3123"/>
                </a:cubicBezTo>
                <a:cubicBezTo>
                  <a:pt x="4658" y="3089"/>
                  <a:pt x="4676" y="3042"/>
                  <a:pt x="4676" y="2991"/>
                </a:cubicBezTo>
                <a:cubicBezTo>
                  <a:pt x="4676" y="2539"/>
                  <a:pt x="4676" y="2539"/>
                  <a:pt x="4676" y="2539"/>
                </a:cubicBezTo>
                <a:cubicBezTo>
                  <a:pt x="3845" y="1715"/>
                  <a:pt x="3845" y="1715"/>
                  <a:pt x="3845" y="1715"/>
                </a:cubicBezTo>
                <a:cubicBezTo>
                  <a:pt x="3276" y="2234"/>
                  <a:pt x="3276" y="2234"/>
                  <a:pt x="3276" y="2234"/>
                </a:cubicBezTo>
                <a:lnTo>
                  <a:pt x="4225" y="3176"/>
                </a:lnTo>
                <a:close/>
                <a:moveTo>
                  <a:pt x="512" y="3176"/>
                </a:moveTo>
                <a:cubicBezTo>
                  <a:pt x="3989" y="3176"/>
                  <a:pt x="3989" y="3176"/>
                  <a:pt x="3989" y="3176"/>
                </a:cubicBezTo>
                <a:cubicBezTo>
                  <a:pt x="3118" y="2311"/>
                  <a:pt x="3118" y="2311"/>
                  <a:pt x="3118" y="2311"/>
                </a:cubicBezTo>
                <a:cubicBezTo>
                  <a:pt x="3108" y="2306"/>
                  <a:pt x="3099" y="2300"/>
                  <a:pt x="3091" y="2291"/>
                </a:cubicBezTo>
                <a:cubicBezTo>
                  <a:pt x="3085" y="2285"/>
                  <a:pt x="3080" y="2277"/>
                  <a:pt x="3077" y="2270"/>
                </a:cubicBezTo>
                <a:cubicBezTo>
                  <a:pt x="1763" y="966"/>
                  <a:pt x="1763" y="966"/>
                  <a:pt x="1763" y="966"/>
                </a:cubicBezTo>
                <a:cubicBezTo>
                  <a:pt x="512" y="2217"/>
                  <a:pt x="512" y="2217"/>
                  <a:pt x="512" y="2217"/>
                </a:cubicBezTo>
                <a:lnTo>
                  <a:pt x="512" y="3176"/>
                </a:lnTo>
                <a:close/>
                <a:moveTo>
                  <a:pt x="346" y="2571"/>
                </a:moveTo>
                <a:cubicBezTo>
                  <a:pt x="247" y="2573"/>
                  <a:pt x="167" y="2655"/>
                  <a:pt x="167" y="2755"/>
                </a:cubicBezTo>
                <a:cubicBezTo>
                  <a:pt x="167" y="2855"/>
                  <a:pt x="247" y="2937"/>
                  <a:pt x="346" y="2939"/>
                </a:cubicBezTo>
                <a:lnTo>
                  <a:pt x="346" y="2571"/>
                </a:lnTo>
                <a:close/>
                <a:moveTo>
                  <a:pt x="346" y="2036"/>
                </a:moveTo>
                <a:cubicBezTo>
                  <a:pt x="247" y="2039"/>
                  <a:pt x="167" y="2120"/>
                  <a:pt x="167" y="2220"/>
                </a:cubicBezTo>
                <a:cubicBezTo>
                  <a:pt x="167" y="2320"/>
                  <a:pt x="247" y="2402"/>
                  <a:pt x="346" y="2404"/>
                </a:cubicBezTo>
                <a:cubicBezTo>
                  <a:pt x="346" y="2183"/>
                  <a:pt x="346" y="2183"/>
                  <a:pt x="346" y="2183"/>
                </a:cubicBezTo>
                <a:cubicBezTo>
                  <a:pt x="346" y="2183"/>
                  <a:pt x="346" y="2182"/>
                  <a:pt x="346" y="2182"/>
                </a:cubicBezTo>
                <a:lnTo>
                  <a:pt x="346" y="2036"/>
                </a:lnTo>
                <a:close/>
                <a:moveTo>
                  <a:pt x="3850" y="1485"/>
                </a:moveTo>
                <a:cubicBezTo>
                  <a:pt x="4676" y="2305"/>
                  <a:pt x="4676" y="2305"/>
                  <a:pt x="4676" y="2305"/>
                </a:cubicBezTo>
                <a:cubicBezTo>
                  <a:pt x="4676" y="352"/>
                  <a:pt x="4676" y="352"/>
                  <a:pt x="4676" y="352"/>
                </a:cubicBezTo>
                <a:cubicBezTo>
                  <a:pt x="4676" y="302"/>
                  <a:pt x="4657" y="255"/>
                  <a:pt x="4623" y="220"/>
                </a:cubicBezTo>
                <a:cubicBezTo>
                  <a:pt x="4588" y="186"/>
                  <a:pt x="4542" y="166"/>
                  <a:pt x="4493" y="166"/>
                </a:cubicBezTo>
                <a:cubicBezTo>
                  <a:pt x="512" y="166"/>
                  <a:pt x="512" y="166"/>
                  <a:pt x="512" y="166"/>
                </a:cubicBezTo>
                <a:cubicBezTo>
                  <a:pt x="512" y="1982"/>
                  <a:pt x="512" y="1982"/>
                  <a:pt x="512" y="1982"/>
                </a:cubicBezTo>
                <a:cubicBezTo>
                  <a:pt x="1763" y="731"/>
                  <a:pt x="1763" y="731"/>
                  <a:pt x="1763" y="731"/>
                </a:cubicBezTo>
                <a:cubicBezTo>
                  <a:pt x="3158" y="2117"/>
                  <a:pt x="3158" y="2117"/>
                  <a:pt x="3158" y="2117"/>
                </a:cubicBezTo>
                <a:lnTo>
                  <a:pt x="3850" y="1485"/>
                </a:lnTo>
                <a:close/>
                <a:moveTo>
                  <a:pt x="346" y="1502"/>
                </a:moveTo>
                <a:cubicBezTo>
                  <a:pt x="247" y="1504"/>
                  <a:pt x="167" y="1586"/>
                  <a:pt x="167" y="1686"/>
                </a:cubicBezTo>
                <a:cubicBezTo>
                  <a:pt x="167" y="1786"/>
                  <a:pt x="247" y="1868"/>
                  <a:pt x="346" y="1870"/>
                </a:cubicBezTo>
                <a:lnTo>
                  <a:pt x="346" y="1502"/>
                </a:lnTo>
                <a:close/>
                <a:moveTo>
                  <a:pt x="346" y="967"/>
                </a:moveTo>
                <a:cubicBezTo>
                  <a:pt x="247" y="970"/>
                  <a:pt x="167" y="1052"/>
                  <a:pt x="167" y="1151"/>
                </a:cubicBezTo>
                <a:cubicBezTo>
                  <a:pt x="167" y="1252"/>
                  <a:pt x="247" y="1333"/>
                  <a:pt x="346" y="1336"/>
                </a:cubicBezTo>
                <a:lnTo>
                  <a:pt x="346" y="967"/>
                </a:lnTo>
                <a:close/>
                <a:moveTo>
                  <a:pt x="346" y="433"/>
                </a:moveTo>
                <a:cubicBezTo>
                  <a:pt x="247" y="435"/>
                  <a:pt x="167" y="517"/>
                  <a:pt x="167" y="617"/>
                </a:cubicBezTo>
                <a:cubicBezTo>
                  <a:pt x="167" y="717"/>
                  <a:pt x="247" y="799"/>
                  <a:pt x="346" y="801"/>
                </a:cubicBezTo>
                <a:lnTo>
                  <a:pt x="346" y="433"/>
                </a:lnTo>
                <a:close/>
                <a:moveTo>
                  <a:pt x="3136" y="1414"/>
                </a:moveTo>
                <a:cubicBezTo>
                  <a:pt x="2888" y="1414"/>
                  <a:pt x="2685" y="1212"/>
                  <a:pt x="2685" y="963"/>
                </a:cubicBezTo>
                <a:cubicBezTo>
                  <a:pt x="2685" y="714"/>
                  <a:pt x="2888" y="511"/>
                  <a:pt x="3136" y="511"/>
                </a:cubicBezTo>
                <a:cubicBezTo>
                  <a:pt x="3385" y="511"/>
                  <a:pt x="3588" y="714"/>
                  <a:pt x="3588" y="963"/>
                </a:cubicBezTo>
                <a:cubicBezTo>
                  <a:pt x="3588" y="1212"/>
                  <a:pt x="3385" y="1414"/>
                  <a:pt x="3136" y="1414"/>
                </a:cubicBezTo>
                <a:close/>
                <a:moveTo>
                  <a:pt x="3136" y="677"/>
                </a:moveTo>
                <a:cubicBezTo>
                  <a:pt x="2979" y="677"/>
                  <a:pt x="2851" y="805"/>
                  <a:pt x="2851" y="963"/>
                </a:cubicBezTo>
                <a:cubicBezTo>
                  <a:pt x="2851" y="1120"/>
                  <a:pt x="2979" y="1248"/>
                  <a:pt x="3136" y="1248"/>
                </a:cubicBezTo>
                <a:cubicBezTo>
                  <a:pt x="3294" y="1248"/>
                  <a:pt x="3422" y="1120"/>
                  <a:pt x="3422" y="963"/>
                </a:cubicBezTo>
                <a:cubicBezTo>
                  <a:pt x="3422" y="805"/>
                  <a:pt x="3294" y="677"/>
                  <a:pt x="3136" y="677"/>
                </a:cubicBez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cxnSp>
        <p:nvCxnSpPr>
          <p:cNvPr id="19" name="Straight Connector 18">
            <a:extLst>
              <a:ext uri="{FF2B5EF4-FFF2-40B4-BE49-F238E27FC236}">
                <a16:creationId xmlns:a16="http://schemas.microsoft.com/office/drawing/2014/main" id="{23F31105-BFC3-454A-8D1D-2768556C0555}"/>
              </a:ext>
            </a:extLst>
          </p:cNvPr>
          <p:cNvCxnSpPr>
            <a:cxnSpLocks/>
          </p:cNvCxnSpPr>
          <p:nvPr/>
        </p:nvCxnSpPr>
        <p:spPr>
          <a:xfrm>
            <a:off x="1242705" y="2674620"/>
            <a:ext cx="1318260" cy="0"/>
          </a:xfrm>
          <a:prstGeom prst="line">
            <a:avLst/>
          </a:prstGeom>
          <a:ln w="12700" cmpd="sng">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DF99E73-F3C2-1D42-9608-DF5736F463CD}"/>
              </a:ext>
            </a:extLst>
          </p:cNvPr>
          <p:cNvCxnSpPr>
            <a:cxnSpLocks/>
          </p:cNvCxnSpPr>
          <p:nvPr/>
        </p:nvCxnSpPr>
        <p:spPr>
          <a:xfrm>
            <a:off x="3331410" y="2674620"/>
            <a:ext cx="1318260" cy="0"/>
          </a:xfrm>
          <a:prstGeom prst="line">
            <a:avLst/>
          </a:prstGeom>
          <a:ln w="12700" cmpd="sng">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84E7ECA-F865-E948-BAC9-E37792D40330}"/>
              </a:ext>
            </a:extLst>
          </p:cNvPr>
          <p:cNvCxnSpPr>
            <a:cxnSpLocks/>
          </p:cNvCxnSpPr>
          <p:nvPr/>
        </p:nvCxnSpPr>
        <p:spPr>
          <a:xfrm>
            <a:off x="5420117" y="2674620"/>
            <a:ext cx="1318260" cy="0"/>
          </a:xfrm>
          <a:prstGeom prst="line">
            <a:avLst/>
          </a:prstGeom>
          <a:ln w="12700" cmpd="sng">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BF85793-D517-CA42-8FC5-E9F9E86E3C64}"/>
              </a:ext>
            </a:extLst>
          </p:cNvPr>
          <p:cNvCxnSpPr>
            <a:cxnSpLocks/>
          </p:cNvCxnSpPr>
          <p:nvPr/>
        </p:nvCxnSpPr>
        <p:spPr>
          <a:xfrm>
            <a:off x="7508823" y="2674620"/>
            <a:ext cx="1318260" cy="0"/>
          </a:xfrm>
          <a:prstGeom prst="line">
            <a:avLst/>
          </a:prstGeom>
          <a:ln w="12700" cmpd="sng">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24EAAE3-F132-8045-B724-2349797E3229}"/>
              </a:ext>
            </a:extLst>
          </p:cNvPr>
          <p:cNvCxnSpPr>
            <a:cxnSpLocks/>
          </p:cNvCxnSpPr>
          <p:nvPr/>
        </p:nvCxnSpPr>
        <p:spPr>
          <a:xfrm>
            <a:off x="9597529" y="2674620"/>
            <a:ext cx="1318260" cy="0"/>
          </a:xfrm>
          <a:prstGeom prst="line">
            <a:avLst/>
          </a:prstGeom>
          <a:ln w="12700" cmpd="sng">
            <a:solidFill>
              <a:schemeClr val="bg2"/>
            </a:solidFill>
          </a:ln>
        </p:spPr>
        <p:style>
          <a:lnRef idx="1">
            <a:schemeClr val="accent1"/>
          </a:lnRef>
          <a:fillRef idx="0">
            <a:schemeClr val="accent1"/>
          </a:fillRef>
          <a:effectRef idx="0">
            <a:schemeClr val="accent1"/>
          </a:effectRef>
          <a:fontRef idx="minor">
            <a:schemeClr val="tx1"/>
          </a:fontRef>
        </p:style>
      </p:cxnSp>
      <p:sp>
        <p:nvSpPr>
          <p:cNvPr id="2" name="Graphic 47" descr="Cognitive icon.">
            <a:extLst>
              <a:ext uri="{FF2B5EF4-FFF2-40B4-BE49-F238E27FC236}">
                <a16:creationId xmlns:a16="http://schemas.microsoft.com/office/drawing/2014/main" id="{F23C8B70-0A32-6641-F509-4C3D1024489B}"/>
              </a:ext>
            </a:extLst>
          </p:cNvPr>
          <p:cNvSpPr/>
          <p:nvPr/>
        </p:nvSpPr>
        <p:spPr>
          <a:xfrm>
            <a:off x="10007435" y="1932153"/>
            <a:ext cx="454969" cy="535948"/>
          </a:xfrm>
          <a:custGeom>
            <a:avLst/>
            <a:gdLst>
              <a:gd name="connsiteX0" fmla="*/ 185357 w 343904"/>
              <a:gd name="connsiteY0" fmla="*/ 108943 h 438467"/>
              <a:gd name="connsiteX1" fmla="*/ 137461 w 343904"/>
              <a:gd name="connsiteY1" fmla="*/ 156839 h 438467"/>
              <a:gd name="connsiteX2" fmla="*/ 185357 w 343904"/>
              <a:gd name="connsiteY2" fmla="*/ 204735 h 438467"/>
              <a:gd name="connsiteX3" fmla="*/ 233253 w 343904"/>
              <a:gd name="connsiteY3" fmla="*/ 156839 h 438467"/>
              <a:gd name="connsiteX4" fmla="*/ 233253 w 343904"/>
              <a:gd name="connsiteY4" fmla="*/ 156839 h 438467"/>
              <a:gd name="connsiteX5" fmla="*/ 185357 w 343904"/>
              <a:gd name="connsiteY5" fmla="*/ 108943 h 438467"/>
              <a:gd name="connsiteX6" fmla="*/ 185357 w 343904"/>
              <a:gd name="connsiteY6" fmla="*/ 185577 h 438467"/>
              <a:gd name="connsiteX7" fmla="*/ 156620 w 343904"/>
              <a:gd name="connsiteY7" fmla="*/ 156839 h 438467"/>
              <a:gd name="connsiteX8" fmla="*/ 185357 w 343904"/>
              <a:gd name="connsiteY8" fmla="*/ 128102 h 438467"/>
              <a:gd name="connsiteX9" fmla="*/ 214095 w 343904"/>
              <a:gd name="connsiteY9" fmla="*/ 156839 h 438467"/>
              <a:gd name="connsiteX10" fmla="*/ 185357 w 343904"/>
              <a:gd name="connsiteY10" fmla="*/ 185577 h 438467"/>
              <a:gd name="connsiteX11" fmla="*/ 267738 w 343904"/>
              <a:gd name="connsiteY11" fmla="*/ 118523 h 438467"/>
              <a:gd name="connsiteX12" fmla="*/ 279233 w 343904"/>
              <a:gd name="connsiteY12" fmla="*/ 97448 h 438467"/>
              <a:gd name="connsiteX13" fmla="*/ 277317 w 343904"/>
              <a:gd name="connsiteY13" fmla="*/ 80206 h 438467"/>
              <a:gd name="connsiteX14" fmla="*/ 261991 w 343904"/>
              <a:gd name="connsiteY14" fmla="*/ 64879 h 438467"/>
              <a:gd name="connsiteX15" fmla="*/ 244748 w 343904"/>
              <a:gd name="connsiteY15" fmla="*/ 62963 h 438467"/>
              <a:gd name="connsiteX16" fmla="*/ 223674 w 343904"/>
              <a:gd name="connsiteY16" fmla="*/ 74458 h 438467"/>
              <a:gd name="connsiteX17" fmla="*/ 214095 w 343904"/>
              <a:gd name="connsiteY17" fmla="*/ 70627 h 438467"/>
              <a:gd name="connsiteX18" fmla="*/ 210263 w 343904"/>
              <a:gd name="connsiteY18" fmla="*/ 47637 h 438467"/>
              <a:gd name="connsiteX19" fmla="*/ 196852 w 343904"/>
              <a:gd name="connsiteY19" fmla="*/ 38057 h 438467"/>
              <a:gd name="connsiteX20" fmla="*/ 175778 w 343904"/>
              <a:gd name="connsiteY20" fmla="*/ 38057 h 438467"/>
              <a:gd name="connsiteX21" fmla="*/ 162367 w 343904"/>
              <a:gd name="connsiteY21" fmla="*/ 49552 h 438467"/>
              <a:gd name="connsiteX22" fmla="*/ 156620 w 343904"/>
              <a:gd name="connsiteY22" fmla="*/ 72543 h 438467"/>
              <a:gd name="connsiteX23" fmla="*/ 147041 w 343904"/>
              <a:gd name="connsiteY23" fmla="*/ 76374 h 438467"/>
              <a:gd name="connsiteX24" fmla="*/ 125966 w 343904"/>
              <a:gd name="connsiteY24" fmla="*/ 62963 h 438467"/>
              <a:gd name="connsiteX25" fmla="*/ 108724 w 343904"/>
              <a:gd name="connsiteY25" fmla="*/ 64879 h 438467"/>
              <a:gd name="connsiteX26" fmla="*/ 93397 w 343904"/>
              <a:gd name="connsiteY26" fmla="*/ 80206 h 438467"/>
              <a:gd name="connsiteX27" fmla="*/ 91481 w 343904"/>
              <a:gd name="connsiteY27" fmla="*/ 97448 h 438467"/>
              <a:gd name="connsiteX28" fmla="*/ 102976 w 343904"/>
              <a:gd name="connsiteY28" fmla="*/ 118523 h 438467"/>
              <a:gd name="connsiteX29" fmla="*/ 101060 w 343904"/>
              <a:gd name="connsiteY29" fmla="*/ 126186 h 438467"/>
              <a:gd name="connsiteX30" fmla="*/ 78070 w 343904"/>
              <a:gd name="connsiteY30" fmla="*/ 133849 h 438467"/>
              <a:gd name="connsiteX31" fmla="*/ 66575 w 343904"/>
              <a:gd name="connsiteY31" fmla="*/ 147260 h 438467"/>
              <a:gd name="connsiteX32" fmla="*/ 66575 w 343904"/>
              <a:gd name="connsiteY32" fmla="*/ 168334 h 438467"/>
              <a:gd name="connsiteX33" fmla="*/ 78070 w 343904"/>
              <a:gd name="connsiteY33" fmla="*/ 181745 h 438467"/>
              <a:gd name="connsiteX34" fmla="*/ 101060 w 343904"/>
              <a:gd name="connsiteY34" fmla="*/ 187493 h 438467"/>
              <a:gd name="connsiteX35" fmla="*/ 104892 w 343904"/>
              <a:gd name="connsiteY35" fmla="*/ 197072 h 438467"/>
              <a:gd name="connsiteX36" fmla="*/ 93397 w 343904"/>
              <a:gd name="connsiteY36" fmla="*/ 218146 h 438467"/>
              <a:gd name="connsiteX37" fmla="*/ 95313 w 343904"/>
              <a:gd name="connsiteY37" fmla="*/ 235389 h 438467"/>
              <a:gd name="connsiteX38" fmla="*/ 108724 w 343904"/>
              <a:gd name="connsiteY38" fmla="*/ 248800 h 438467"/>
              <a:gd name="connsiteX39" fmla="*/ 125966 w 343904"/>
              <a:gd name="connsiteY39" fmla="*/ 250715 h 438467"/>
              <a:gd name="connsiteX40" fmla="*/ 147041 w 343904"/>
              <a:gd name="connsiteY40" fmla="*/ 239220 h 438467"/>
              <a:gd name="connsiteX41" fmla="*/ 156620 w 343904"/>
              <a:gd name="connsiteY41" fmla="*/ 243052 h 438467"/>
              <a:gd name="connsiteX42" fmla="*/ 162367 w 343904"/>
              <a:gd name="connsiteY42" fmla="*/ 266042 h 438467"/>
              <a:gd name="connsiteX43" fmla="*/ 175778 w 343904"/>
              <a:gd name="connsiteY43" fmla="*/ 277537 h 438467"/>
              <a:gd name="connsiteX44" fmla="*/ 196852 w 343904"/>
              <a:gd name="connsiteY44" fmla="*/ 277537 h 438467"/>
              <a:gd name="connsiteX45" fmla="*/ 210263 w 343904"/>
              <a:gd name="connsiteY45" fmla="*/ 266042 h 438467"/>
              <a:gd name="connsiteX46" fmla="*/ 216011 w 343904"/>
              <a:gd name="connsiteY46" fmla="*/ 243052 h 438467"/>
              <a:gd name="connsiteX47" fmla="*/ 225590 w 343904"/>
              <a:gd name="connsiteY47" fmla="*/ 239220 h 438467"/>
              <a:gd name="connsiteX48" fmla="*/ 246664 w 343904"/>
              <a:gd name="connsiteY48" fmla="*/ 250715 h 438467"/>
              <a:gd name="connsiteX49" fmla="*/ 263907 w 343904"/>
              <a:gd name="connsiteY49" fmla="*/ 248800 h 438467"/>
              <a:gd name="connsiteX50" fmla="*/ 279233 w 343904"/>
              <a:gd name="connsiteY50" fmla="*/ 233473 h 438467"/>
              <a:gd name="connsiteX51" fmla="*/ 281149 w 343904"/>
              <a:gd name="connsiteY51" fmla="*/ 216230 h 438467"/>
              <a:gd name="connsiteX52" fmla="*/ 267738 w 343904"/>
              <a:gd name="connsiteY52" fmla="*/ 197072 h 438467"/>
              <a:gd name="connsiteX53" fmla="*/ 271570 w 343904"/>
              <a:gd name="connsiteY53" fmla="*/ 187493 h 438467"/>
              <a:gd name="connsiteX54" fmla="*/ 294560 w 343904"/>
              <a:gd name="connsiteY54" fmla="*/ 181745 h 438467"/>
              <a:gd name="connsiteX55" fmla="*/ 306055 w 343904"/>
              <a:gd name="connsiteY55" fmla="*/ 168334 h 438467"/>
              <a:gd name="connsiteX56" fmla="*/ 306055 w 343904"/>
              <a:gd name="connsiteY56" fmla="*/ 147260 h 438467"/>
              <a:gd name="connsiteX57" fmla="*/ 294560 w 343904"/>
              <a:gd name="connsiteY57" fmla="*/ 133849 h 438467"/>
              <a:gd name="connsiteX58" fmla="*/ 271570 w 343904"/>
              <a:gd name="connsiteY58" fmla="*/ 128102 h 438467"/>
              <a:gd name="connsiteX59" fmla="*/ 267738 w 343904"/>
              <a:gd name="connsiteY59" fmla="*/ 118523 h 438467"/>
              <a:gd name="connsiteX60" fmla="*/ 286897 w 343904"/>
              <a:gd name="connsiteY60" fmla="*/ 164503 h 438467"/>
              <a:gd name="connsiteX61" fmla="*/ 265822 w 343904"/>
              <a:gd name="connsiteY61" fmla="*/ 170250 h 438467"/>
              <a:gd name="connsiteX62" fmla="*/ 256243 w 343904"/>
              <a:gd name="connsiteY62" fmla="*/ 179829 h 438467"/>
              <a:gd name="connsiteX63" fmla="*/ 252412 w 343904"/>
              <a:gd name="connsiteY63" fmla="*/ 191324 h 438467"/>
              <a:gd name="connsiteX64" fmla="*/ 252412 w 343904"/>
              <a:gd name="connsiteY64" fmla="*/ 204735 h 438467"/>
              <a:gd name="connsiteX65" fmla="*/ 263907 w 343904"/>
              <a:gd name="connsiteY65" fmla="*/ 223894 h 438467"/>
              <a:gd name="connsiteX66" fmla="*/ 254327 w 343904"/>
              <a:gd name="connsiteY66" fmla="*/ 233473 h 438467"/>
              <a:gd name="connsiteX67" fmla="*/ 235169 w 343904"/>
              <a:gd name="connsiteY67" fmla="*/ 221978 h 438467"/>
              <a:gd name="connsiteX68" fmla="*/ 221758 w 343904"/>
              <a:gd name="connsiteY68" fmla="*/ 221978 h 438467"/>
              <a:gd name="connsiteX69" fmla="*/ 210263 w 343904"/>
              <a:gd name="connsiteY69" fmla="*/ 225810 h 438467"/>
              <a:gd name="connsiteX70" fmla="*/ 200684 w 343904"/>
              <a:gd name="connsiteY70" fmla="*/ 235389 h 438467"/>
              <a:gd name="connsiteX71" fmla="*/ 194936 w 343904"/>
              <a:gd name="connsiteY71" fmla="*/ 256463 h 438467"/>
              <a:gd name="connsiteX72" fmla="*/ 181526 w 343904"/>
              <a:gd name="connsiteY72" fmla="*/ 256463 h 438467"/>
              <a:gd name="connsiteX73" fmla="*/ 175778 w 343904"/>
              <a:gd name="connsiteY73" fmla="*/ 233473 h 438467"/>
              <a:gd name="connsiteX74" fmla="*/ 166199 w 343904"/>
              <a:gd name="connsiteY74" fmla="*/ 223894 h 438467"/>
              <a:gd name="connsiteX75" fmla="*/ 154704 w 343904"/>
              <a:gd name="connsiteY75" fmla="*/ 220062 h 438467"/>
              <a:gd name="connsiteX76" fmla="*/ 141293 w 343904"/>
              <a:gd name="connsiteY76" fmla="*/ 220062 h 438467"/>
              <a:gd name="connsiteX77" fmla="*/ 122135 w 343904"/>
              <a:gd name="connsiteY77" fmla="*/ 231557 h 438467"/>
              <a:gd name="connsiteX78" fmla="*/ 112555 w 343904"/>
              <a:gd name="connsiteY78" fmla="*/ 221978 h 438467"/>
              <a:gd name="connsiteX79" fmla="*/ 124050 w 343904"/>
              <a:gd name="connsiteY79" fmla="*/ 202819 h 438467"/>
              <a:gd name="connsiteX80" fmla="*/ 124050 w 343904"/>
              <a:gd name="connsiteY80" fmla="*/ 189409 h 438467"/>
              <a:gd name="connsiteX81" fmla="*/ 120219 w 343904"/>
              <a:gd name="connsiteY81" fmla="*/ 177914 h 438467"/>
              <a:gd name="connsiteX82" fmla="*/ 110640 w 343904"/>
              <a:gd name="connsiteY82" fmla="*/ 168334 h 438467"/>
              <a:gd name="connsiteX83" fmla="*/ 85734 w 343904"/>
              <a:gd name="connsiteY83" fmla="*/ 164503 h 438467"/>
              <a:gd name="connsiteX84" fmla="*/ 85734 w 343904"/>
              <a:gd name="connsiteY84" fmla="*/ 151092 h 438467"/>
              <a:gd name="connsiteX85" fmla="*/ 108724 w 343904"/>
              <a:gd name="connsiteY85" fmla="*/ 145344 h 438467"/>
              <a:gd name="connsiteX86" fmla="*/ 118303 w 343904"/>
              <a:gd name="connsiteY86" fmla="*/ 135765 h 438467"/>
              <a:gd name="connsiteX87" fmla="*/ 122135 w 343904"/>
              <a:gd name="connsiteY87" fmla="*/ 124270 h 438467"/>
              <a:gd name="connsiteX88" fmla="*/ 122135 w 343904"/>
              <a:gd name="connsiteY88" fmla="*/ 110859 h 438467"/>
              <a:gd name="connsiteX89" fmla="*/ 110640 w 343904"/>
              <a:gd name="connsiteY89" fmla="*/ 91701 h 438467"/>
              <a:gd name="connsiteX90" fmla="*/ 120219 w 343904"/>
              <a:gd name="connsiteY90" fmla="*/ 82122 h 438467"/>
              <a:gd name="connsiteX91" fmla="*/ 139377 w 343904"/>
              <a:gd name="connsiteY91" fmla="*/ 93617 h 438467"/>
              <a:gd name="connsiteX92" fmla="*/ 152788 w 343904"/>
              <a:gd name="connsiteY92" fmla="*/ 93617 h 438467"/>
              <a:gd name="connsiteX93" fmla="*/ 164283 w 343904"/>
              <a:gd name="connsiteY93" fmla="*/ 89785 h 438467"/>
              <a:gd name="connsiteX94" fmla="*/ 173862 w 343904"/>
              <a:gd name="connsiteY94" fmla="*/ 80206 h 438467"/>
              <a:gd name="connsiteX95" fmla="*/ 179610 w 343904"/>
              <a:gd name="connsiteY95" fmla="*/ 57216 h 438467"/>
              <a:gd name="connsiteX96" fmla="*/ 193021 w 343904"/>
              <a:gd name="connsiteY96" fmla="*/ 57216 h 438467"/>
              <a:gd name="connsiteX97" fmla="*/ 198768 w 343904"/>
              <a:gd name="connsiteY97" fmla="*/ 80206 h 438467"/>
              <a:gd name="connsiteX98" fmla="*/ 208347 w 343904"/>
              <a:gd name="connsiteY98" fmla="*/ 89785 h 438467"/>
              <a:gd name="connsiteX99" fmla="*/ 219842 w 343904"/>
              <a:gd name="connsiteY99" fmla="*/ 93617 h 438467"/>
              <a:gd name="connsiteX100" fmla="*/ 233253 w 343904"/>
              <a:gd name="connsiteY100" fmla="*/ 93617 h 438467"/>
              <a:gd name="connsiteX101" fmla="*/ 252412 w 343904"/>
              <a:gd name="connsiteY101" fmla="*/ 82122 h 438467"/>
              <a:gd name="connsiteX102" fmla="*/ 261991 w 343904"/>
              <a:gd name="connsiteY102" fmla="*/ 91701 h 438467"/>
              <a:gd name="connsiteX103" fmla="*/ 250496 w 343904"/>
              <a:gd name="connsiteY103" fmla="*/ 110859 h 438467"/>
              <a:gd name="connsiteX104" fmla="*/ 250496 w 343904"/>
              <a:gd name="connsiteY104" fmla="*/ 124270 h 438467"/>
              <a:gd name="connsiteX105" fmla="*/ 254327 w 343904"/>
              <a:gd name="connsiteY105" fmla="*/ 135765 h 438467"/>
              <a:gd name="connsiteX106" fmla="*/ 263907 w 343904"/>
              <a:gd name="connsiteY106" fmla="*/ 145344 h 438467"/>
              <a:gd name="connsiteX107" fmla="*/ 286897 w 343904"/>
              <a:gd name="connsiteY107" fmla="*/ 151092 h 438467"/>
              <a:gd name="connsiteX108" fmla="*/ 286897 w 343904"/>
              <a:gd name="connsiteY108" fmla="*/ 164503 h 438467"/>
              <a:gd name="connsiteX109" fmla="*/ 307971 w 343904"/>
              <a:gd name="connsiteY109" fmla="*/ 53384 h 438467"/>
              <a:gd name="connsiteX110" fmla="*/ 204516 w 343904"/>
              <a:gd name="connsiteY110" fmla="*/ 1657 h 438467"/>
              <a:gd name="connsiteX111" fmla="*/ 89565 w 343904"/>
              <a:gd name="connsiteY111" fmla="*/ 24647 h 438467"/>
              <a:gd name="connsiteX112" fmla="*/ 58912 w 343904"/>
              <a:gd name="connsiteY112" fmla="*/ 51468 h 438467"/>
              <a:gd name="connsiteX113" fmla="*/ 39754 w 343904"/>
              <a:gd name="connsiteY113" fmla="*/ 87869 h 438467"/>
              <a:gd name="connsiteX114" fmla="*/ 32090 w 343904"/>
              <a:gd name="connsiteY114" fmla="*/ 160671 h 438467"/>
              <a:gd name="connsiteX115" fmla="*/ 1437 w 343904"/>
              <a:gd name="connsiteY115" fmla="*/ 231557 h 438467"/>
              <a:gd name="connsiteX116" fmla="*/ 1437 w 343904"/>
              <a:gd name="connsiteY116" fmla="*/ 248800 h 438467"/>
              <a:gd name="connsiteX117" fmla="*/ 16764 w 343904"/>
              <a:gd name="connsiteY117" fmla="*/ 256463 h 438467"/>
              <a:gd name="connsiteX118" fmla="*/ 30174 w 343904"/>
              <a:gd name="connsiteY118" fmla="*/ 256463 h 438467"/>
              <a:gd name="connsiteX119" fmla="*/ 30174 w 343904"/>
              <a:gd name="connsiteY119" fmla="*/ 331181 h 438467"/>
              <a:gd name="connsiteX120" fmla="*/ 60828 w 343904"/>
              <a:gd name="connsiteY120" fmla="*/ 361834 h 438467"/>
              <a:gd name="connsiteX121" fmla="*/ 60828 w 343904"/>
              <a:gd name="connsiteY121" fmla="*/ 361834 h 438467"/>
              <a:gd name="connsiteX122" fmla="*/ 141293 w 343904"/>
              <a:gd name="connsiteY122" fmla="*/ 361834 h 438467"/>
              <a:gd name="connsiteX123" fmla="*/ 141293 w 343904"/>
              <a:gd name="connsiteY123" fmla="*/ 419309 h 438467"/>
              <a:gd name="connsiteX124" fmla="*/ 147041 w 343904"/>
              <a:gd name="connsiteY124" fmla="*/ 432720 h 438467"/>
              <a:gd name="connsiteX125" fmla="*/ 160451 w 343904"/>
              <a:gd name="connsiteY125" fmla="*/ 438467 h 438467"/>
              <a:gd name="connsiteX126" fmla="*/ 267738 w 343904"/>
              <a:gd name="connsiteY126" fmla="*/ 438467 h 438467"/>
              <a:gd name="connsiteX127" fmla="*/ 286897 w 343904"/>
              <a:gd name="connsiteY127" fmla="*/ 419309 h 438467"/>
              <a:gd name="connsiteX128" fmla="*/ 286897 w 343904"/>
              <a:gd name="connsiteY128" fmla="*/ 315854 h 438467"/>
              <a:gd name="connsiteX129" fmla="*/ 332877 w 343904"/>
              <a:gd name="connsiteY129" fmla="*/ 223894 h 438467"/>
              <a:gd name="connsiteX130" fmla="*/ 307971 w 343904"/>
              <a:gd name="connsiteY130" fmla="*/ 53384 h 438467"/>
              <a:gd name="connsiteX131" fmla="*/ 315634 w 343904"/>
              <a:gd name="connsiteY131" fmla="*/ 220062 h 438467"/>
              <a:gd name="connsiteX132" fmla="*/ 269654 w 343904"/>
              <a:gd name="connsiteY132" fmla="*/ 308191 h 438467"/>
              <a:gd name="connsiteX133" fmla="*/ 267738 w 343904"/>
              <a:gd name="connsiteY133" fmla="*/ 317770 h 438467"/>
              <a:gd name="connsiteX134" fmla="*/ 267738 w 343904"/>
              <a:gd name="connsiteY134" fmla="*/ 421225 h 438467"/>
              <a:gd name="connsiteX135" fmla="*/ 162367 w 343904"/>
              <a:gd name="connsiteY135" fmla="*/ 421225 h 438467"/>
              <a:gd name="connsiteX136" fmla="*/ 162367 w 343904"/>
              <a:gd name="connsiteY136" fmla="*/ 363750 h 438467"/>
              <a:gd name="connsiteX137" fmla="*/ 143209 w 343904"/>
              <a:gd name="connsiteY137" fmla="*/ 344591 h 438467"/>
              <a:gd name="connsiteX138" fmla="*/ 62744 w 343904"/>
              <a:gd name="connsiteY138" fmla="*/ 344591 h 438467"/>
              <a:gd name="connsiteX139" fmla="*/ 51249 w 343904"/>
              <a:gd name="connsiteY139" fmla="*/ 333096 h 438467"/>
              <a:gd name="connsiteX140" fmla="*/ 51249 w 343904"/>
              <a:gd name="connsiteY140" fmla="*/ 333096 h 438467"/>
              <a:gd name="connsiteX141" fmla="*/ 51249 w 343904"/>
              <a:gd name="connsiteY141" fmla="*/ 256463 h 438467"/>
              <a:gd name="connsiteX142" fmla="*/ 34006 w 343904"/>
              <a:gd name="connsiteY142" fmla="*/ 239220 h 438467"/>
              <a:gd name="connsiteX143" fmla="*/ 32090 w 343904"/>
              <a:gd name="connsiteY143" fmla="*/ 239220 h 438467"/>
              <a:gd name="connsiteX144" fmla="*/ 18679 w 343904"/>
              <a:gd name="connsiteY144" fmla="*/ 239220 h 438467"/>
              <a:gd name="connsiteX145" fmla="*/ 51249 w 343904"/>
              <a:gd name="connsiteY145" fmla="*/ 170250 h 438467"/>
              <a:gd name="connsiteX146" fmla="*/ 53164 w 343904"/>
              <a:gd name="connsiteY146" fmla="*/ 160671 h 438467"/>
              <a:gd name="connsiteX147" fmla="*/ 58912 w 343904"/>
              <a:gd name="connsiteY147" fmla="*/ 93617 h 438467"/>
              <a:gd name="connsiteX148" fmla="*/ 74239 w 343904"/>
              <a:gd name="connsiteY148" fmla="*/ 62963 h 438467"/>
              <a:gd name="connsiteX149" fmla="*/ 99145 w 343904"/>
              <a:gd name="connsiteY149" fmla="*/ 39973 h 438467"/>
              <a:gd name="connsiteX150" fmla="*/ 202600 w 343904"/>
              <a:gd name="connsiteY150" fmla="*/ 20815 h 438467"/>
              <a:gd name="connsiteX151" fmla="*/ 292644 w 343904"/>
              <a:gd name="connsiteY151" fmla="*/ 64879 h 438467"/>
              <a:gd name="connsiteX152" fmla="*/ 315634 w 343904"/>
              <a:gd name="connsiteY152" fmla="*/ 220062 h 438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343904" h="438467">
                <a:moveTo>
                  <a:pt x="185357" y="108943"/>
                </a:moveTo>
                <a:cubicBezTo>
                  <a:pt x="158536" y="108943"/>
                  <a:pt x="137461" y="130018"/>
                  <a:pt x="137461" y="156839"/>
                </a:cubicBezTo>
                <a:cubicBezTo>
                  <a:pt x="137461" y="183661"/>
                  <a:pt x="158536" y="204735"/>
                  <a:pt x="185357" y="204735"/>
                </a:cubicBezTo>
                <a:cubicBezTo>
                  <a:pt x="212179" y="204735"/>
                  <a:pt x="233253" y="183661"/>
                  <a:pt x="233253" y="156839"/>
                </a:cubicBezTo>
                <a:lnTo>
                  <a:pt x="233253" y="156839"/>
                </a:lnTo>
                <a:cubicBezTo>
                  <a:pt x="233253" y="131933"/>
                  <a:pt x="212179" y="108943"/>
                  <a:pt x="185357" y="108943"/>
                </a:cubicBezTo>
                <a:close/>
                <a:moveTo>
                  <a:pt x="185357" y="185577"/>
                </a:moveTo>
                <a:cubicBezTo>
                  <a:pt x="170031" y="185577"/>
                  <a:pt x="156620" y="172166"/>
                  <a:pt x="156620" y="156839"/>
                </a:cubicBezTo>
                <a:cubicBezTo>
                  <a:pt x="156620" y="141513"/>
                  <a:pt x="170031" y="128102"/>
                  <a:pt x="185357" y="128102"/>
                </a:cubicBezTo>
                <a:cubicBezTo>
                  <a:pt x="200684" y="128102"/>
                  <a:pt x="214095" y="141513"/>
                  <a:pt x="214095" y="156839"/>
                </a:cubicBezTo>
                <a:cubicBezTo>
                  <a:pt x="214095" y="172166"/>
                  <a:pt x="202600" y="185577"/>
                  <a:pt x="185357" y="185577"/>
                </a:cubicBezTo>
                <a:close/>
                <a:moveTo>
                  <a:pt x="267738" y="118523"/>
                </a:moveTo>
                <a:lnTo>
                  <a:pt x="279233" y="97448"/>
                </a:lnTo>
                <a:cubicBezTo>
                  <a:pt x="283065" y="91701"/>
                  <a:pt x="281149" y="84038"/>
                  <a:pt x="277317" y="80206"/>
                </a:cubicBezTo>
                <a:lnTo>
                  <a:pt x="261991" y="64879"/>
                </a:lnTo>
                <a:cubicBezTo>
                  <a:pt x="258159" y="61047"/>
                  <a:pt x="250496" y="59132"/>
                  <a:pt x="244748" y="62963"/>
                </a:cubicBezTo>
                <a:lnTo>
                  <a:pt x="223674" y="74458"/>
                </a:lnTo>
                <a:lnTo>
                  <a:pt x="214095" y="70627"/>
                </a:lnTo>
                <a:lnTo>
                  <a:pt x="210263" y="47637"/>
                </a:lnTo>
                <a:cubicBezTo>
                  <a:pt x="208347" y="41889"/>
                  <a:pt x="202600" y="38057"/>
                  <a:pt x="196852" y="38057"/>
                </a:cubicBezTo>
                <a:lnTo>
                  <a:pt x="175778" y="38057"/>
                </a:lnTo>
                <a:cubicBezTo>
                  <a:pt x="170031" y="38057"/>
                  <a:pt x="164283" y="41889"/>
                  <a:pt x="162367" y="49552"/>
                </a:cubicBezTo>
                <a:lnTo>
                  <a:pt x="156620" y="72543"/>
                </a:lnTo>
                <a:lnTo>
                  <a:pt x="147041" y="76374"/>
                </a:lnTo>
                <a:lnTo>
                  <a:pt x="125966" y="62963"/>
                </a:lnTo>
                <a:cubicBezTo>
                  <a:pt x="120219" y="59132"/>
                  <a:pt x="112555" y="61047"/>
                  <a:pt x="108724" y="64879"/>
                </a:cubicBezTo>
                <a:lnTo>
                  <a:pt x="93397" y="80206"/>
                </a:lnTo>
                <a:cubicBezTo>
                  <a:pt x="89565" y="84038"/>
                  <a:pt x="87650" y="91701"/>
                  <a:pt x="91481" y="97448"/>
                </a:cubicBezTo>
                <a:lnTo>
                  <a:pt x="102976" y="118523"/>
                </a:lnTo>
                <a:cubicBezTo>
                  <a:pt x="102976" y="120438"/>
                  <a:pt x="101060" y="124270"/>
                  <a:pt x="101060" y="126186"/>
                </a:cubicBezTo>
                <a:lnTo>
                  <a:pt x="78070" y="133849"/>
                </a:lnTo>
                <a:cubicBezTo>
                  <a:pt x="70407" y="135765"/>
                  <a:pt x="66575" y="141513"/>
                  <a:pt x="66575" y="147260"/>
                </a:cubicBezTo>
                <a:lnTo>
                  <a:pt x="66575" y="168334"/>
                </a:lnTo>
                <a:cubicBezTo>
                  <a:pt x="66575" y="174082"/>
                  <a:pt x="70407" y="179829"/>
                  <a:pt x="78070" y="181745"/>
                </a:cubicBezTo>
                <a:lnTo>
                  <a:pt x="101060" y="187493"/>
                </a:lnTo>
                <a:cubicBezTo>
                  <a:pt x="102976" y="191324"/>
                  <a:pt x="102976" y="193240"/>
                  <a:pt x="104892" y="197072"/>
                </a:cubicBezTo>
                <a:lnTo>
                  <a:pt x="93397" y="218146"/>
                </a:lnTo>
                <a:cubicBezTo>
                  <a:pt x="89565" y="223894"/>
                  <a:pt x="91481" y="231557"/>
                  <a:pt x="95313" y="235389"/>
                </a:cubicBezTo>
                <a:lnTo>
                  <a:pt x="108724" y="248800"/>
                </a:lnTo>
                <a:cubicBezTo>
                  <a:pt x="112555" y="252631"/>
                  <a:pt x="120219" y="254547"/>
                  <a:pt x="125966" y="250715"/>
                </a:cubicBezTo>
                <a:lnTo>
                  <a:pt x="147041" y="239220"/>
                </a:lnTo>
                <a:lnTo>
                  <a:pt x="156620" y="243052"/>
                </a:lnTo>
                <a:lnTo>
                  <a:pt x="162367" y="266042"/>
                </a:lnTo>
                <a:cubicBezTo>
                  <a:pt x="164283" y="271790"/>
                  <a:pt x="170031" y="277537"/>
                  <a:pt x="175778" y="277537"/>
                </a:cubicBezTo>
                <a:lnTo>
                  <a:pt x="196852" y="277537"/>
                </a:lnTo>
                <a:cubicBezTo>
                  <a:pt x="202600" y="277537"/>
                  <a:pt x="208347" y="273705"/>
                  <a:pt x="210263" y="266042"/>
                </a:cubicBezTo>
                <a:lnTo>
                  <a:pt x="216011" y="243052"/>
                </a:lnTo>
                <a:cubicBezTo>
                  <a:pt x="219842" y="243052"/>
                  <a:pt x="221758" y="241136"/>
                  <a:pt x="225590" y="239220"/>
                </a:cubicBezTo>
                <a:lnTo>
                  <a:pt x="246664" y="250715"/>
                </a:lnTo>
                <a:cubicBezTo>
                  <a:pt x="252412" y="254547"/>
                  <a:pt x="260075" y="252631"/>
                  <a:pt x="263907" y="248800"/>
                </a:cubicBezTo>
                <a:lnTo>
                  <a:pt x="279233" y="233473"/>
                </a:lnTo>
                <a:cubicBezTo>
                  <a:pt x="283065" y="229641"/>
                  <a:pt x="284981" y="221978"/>
                  <a:pt x="281149" y="216230"/>
                </a:cubicBezTo>
                <a:lnTo>
                  <a:pt x="267738" y="197072"/>
                </a:lnTo>
                <a:cubicBezTo>
                  <a:pt x="269654" y="195156"/>
                  <a:pt x="269654" y="191324"/>
                  <a:pt x="271570" y="187493"/>
                </a:cubicBezTo>
                <a:lnTo>
                  <a:pt x="294560" y="181745"/>
                </a:lnTo>
                <a:cubicBezTo>
                  <a:pt x="300308" y="179829"/>
                  <a:pt x="306055" y="174082"/>
                  <a:pt x="306055" y="168334"/>
                </a:cubicBezTo>
                <a:lnTo>
                  <a:pt x="306055" y="147260"/>
                </a:lnTo>
                <a:cubicBezTo>
                  <a:pt x="306055" y="141513"/>
                  <a:pt x="300308" y="135765"/>
                  <a:pt x="294560" y="133849"/>
                </a:cubicBezTo>
                <a:lnTo>
                  <a:pt x="271570" y="128102"/>
                </a:lnTo>
                <a:cubicBezTo>
                  <a:pt x="269654" y="124270"/>
                  <a:pt x="269654" y="120438"/>
                  <a:pt x="267738" y="118523"/>
                </a:cubicBezTo>
                <a:close/>
                <a:moveTo>
                  <a:pt x="286897" y="164503"/>
                </a:moveTo>
                <a:lnTo>
                  <a:pt x="265822" y="170250"/>
                </a:lnTo>
                <a:cubicBezTo>
                  <a:pt x="260075" y="172166"/>
                  <a:pt x="256243" y="175998"/>
                  <a:pt x="256243" y="179829"/>
                </a:cubicBezTo>
                <a:cubicBezTo>
                  <a:pt x="254327" y="183661"/>
                  <a:pt x="254327" y="187493"/>
                  <a:pt x="252412" y="191324"/>
                </a:cubicBezTo>
                <a:cubicBezTo>
                  <a:pt x="250496" y="195156"/>
                  <a:pt x="250496" y="200904"/>
                  <a:pt x="252412" y="204735"/>
                </a:cubicBezTo>
                <a:lnTo>
                  <a:pt x="263907" y="223894"/>
                </a:lnTo>
                <a:lnTo>
                  <a:pt x="254327" y="233473"/>
                </a:lnTo>
                <a:lnTo>
                  <a:pt x="235169" y="221978"/>
                </a:lnTo>
                <a:cubicBezTo>
                  <a:pt x="231337" y="220062"/>
                  <a:pt x="225590" y="220062"/>
                  <a:pt x="221758" y="221978"/>
                </a:cubicBezTo>
                <a:cubicBezTo>
                  <a:pt x="217927" y="223894"/>
                  <a:pt x="214095" y="225810"/>
                  <a:pt x="210263" y="225810"/>
                </a:cubicBezTo>
                <a:cubicBezTo>
                  <a:pt x="206432" y="227725"/>
                  <a:pt x="202600" y="231557"/>
                  <a:pt x="200684" y="235389"/>
                </a:cubicBezTo>
                <a:lnTo>
                  <a:pt x="194936" y="256463"/>
                </a:lnTo>
                <a:lnTo>
                  <a:pt x="181526" y="256463"/>
                </a:lnTo>
                <a:lnTo>
                  <a:pt x="175778" y="233473"/>
                </a:lnTo>
                <a:cubicBezTo>
                  <a:pt x="173862" y="229641"/>
                  <a:pt x="170031" y="225810"/>
                  <a:pt x="166199" y="223894"/>
                </a:cubicBezTo>
                <a:cubicBezTo>
                  <a:pt x="162367" y="221978"/>
                  <a:pt x="158536" y="221978"/>
                  <a:pt x="154704" y="220062"/>
                </a:cubicBezTo>
                <a:cubicBezTo>
                  <a:pt x="150872" y="218146"/>
                  <a:pt x="145125" y="218146"/>
                  <a:pt x="141293" y="220062"/>
                </a:cubicBezTo>
                <a:lnTo>
                  <a:pt x="122135" y="231557"/>
                </a:lnTo>
                <a:lnTo>
                  <a:pt x="112555" y="221978"/>
                </a:lnTo>
                <a:lnTo>
                  <a:pt x="124050" y="202819"/>
                </a:lnTo>
                <a:cubicBezTo>
                  <a:pt x="125966" y="198988"/>
                  <a:pt x="125966" y="193240"/>
                  <a:pt x="124050" y="189409"/>
                </a:cubicBezTo>
                <a:cubicBezTo>
                  <a:pt x="122135" y="185577"/>
                  <a:pt x="120219" y="181745"/>
                  <a:pt x="120219" y="177914"/>
                </a:cubicBezTo>
                <a:cubicBezTo>
                  <a:pt x="118303" y="174082"/>
                  <a:pt x="114471" y="170250"/>
                  <a:pt x="110640" y="168334"/>
                </a:cubicBezTo>
                <a:lnTo>
                  <a:pt x="85734" y="164503"/>
                </a:lnTo>
                <a:lnTo>
                  <a:pt x="85734" y="151092"/>
                </a:lnTo>
                <a:lnTo>
                  <a:pt x="108724" y="145344"/>
                </a:lnTo>
                <a:cubicBezTo>
                  <a:pt x="114471" y="143429"/>
                  <a:pt x="118303" y="139597"/>
                  <a:pt x="118303" y="135765"/>
                </a:cubicBezTo>
                <a:cubicBezTo>
                  <a:pt x="120219" y="131933"/>
                  <a:pt x="120219" y="128102"/>
                  <a:pt x="122135" y="124270"/>
                </a:cubicBezTo>
                <a:cubicBezTo>
                  <a:pt x="124050" y="120438"/>
                  <a:pt x="124050" y="114691"/>
                  <a:pt x="122135" y="110859"/>
                </a:cubicBezTo>
                <a:lnTo>
                  <a:pt x="110640" y="91701"/>
                </a:lnTo>
                <a:lnTo>
                  <a:pt x="120219" y="82122"/>
                </a:lnTo>
                <a:lnTo>
                  <a:pt x="139377" y="93617"/>
                </a:lnTo>
                <a:cubicBezTo>
                  <a:pt x="143209" y="95533"/>
                  <a:pt x="148956" y="95533"/>
                  <a:pt x="152788" y="93617"/>
                </a:cubicBezTo>
                <a:cubicBezTo>
                  <a:pt x="156620" y="91701"/>
                  <a:pt x="160451" y="89785"/>
                  <a:pt x="164283" y="89785"/>
                </a:cubicBezTo>
                <a:cubicBezTo>
                  <a:pt x="168115" y="87869"/>
                  <a:pt x="171946" y="84038"/>
                  <a:pt x="173862" y="80206"/>
                </a:cubicBezTo>
                <a:lnTo>
                  <a:pt x="179610" y="57216"/>
                </a:lnTo>
                <a:lnTo>
                  <a:pt x="193021" y="57216"/>
                </a:lnTo>
                <a:lnTo>
                  <a:pt x="198768" y="80206"/>
                </a:lnTo>
                <a:cubicBezTo>
                  <a:pt x="200684" y="85953"/>
                  <a:pt x="204516" y="89785"/>
                  <a:pt x="208347" y="89785"/>
                </a:cubicBezTo>
                <a:cubicBezTo>
                  <a:pt x="212179" y="91701"/>
                  <a:pt x="216011" y="91701"/>
                  <a:pt x="219842" y="93617"/>
                </a:cubicBezTo>
                <a:cubicBezTo>
                  <a:pt x="223674" y="95533"/>
                  <a:pt x="229422" y="95533"/>
                  <a:pt x="233253" y="93617"/>
                </a:cubicBezTo>
                <a:lnTo>
                  <a:pt x="252412" y="82122"/>
                </a:lnTo>
                <a:lnTo>
                  <a:pt x="261991" y="91701"/>
                </a:lnTo>
                <a:lnTo>
                  <a:pt x="250496" y="110859"/>
                </a:lnTo>
                <a:cubicBezTo>
                  <a:pt x="248580" y="114691"/>
                  <a:pt x="248580" y="120438"/>
                  <a:pt x="250496" y="124270"/>
                </a:cubicBezTo>
                <a:cubicBezTo>
                  <a:pt x="252412" y="128102"/>
                  <a:pt x="254327" y="131933"/>
                  <a:pt x="254327" y="135765"/>
                </a:cubicBezTo>
                <a:cubicBezTo>
                  <a:pt x="256243" y="139597"/>
                  <a:pt x="260075" y="143429"/>
                  <a:pt x="263907" y="145344"/>
                </a:cubicBezTo>
                <a:lnTo>
                  <a:pt x="286897" y="151092"/>
                </a:lnTo>
                <a:lnTo>
                  <a:pt x="286897" y="164503"/>
                </a:lnTo>
                <a:close/>
                <a:moveTo>
                  <a:pt x="307971" y="53384"/>
                </a:moveTo>
                <a:cubicBezTo>
                  <a:pt x="283065" y="22731"/>
                  <a:pt x="244748" y="3572"/>
                  <a:pt x="204516" y="1657"/>
                </a:cubicBezTo>
                <a:cubicBezTo>
                  <a:pt x="164283" y="-4091"/>
                  <a:pt x="124050" y="5488"/>
                  <a:pt x="89565" y="24647"/>
                </a:cubicBezTo>
                <a:cubicBezTo>
                  <a:pt x="78070" y="30394"/>
                  <a:pt x="66575" y="39973"/>
                  <a:pt x="58912" y="51468"/>
                </a:cubicBezTo>
                <a:cubicBezTo>
                  <a:pt x="49333" y="62963"/>
                  <a:pt x="43585" y="74458"/>
                  <a:pt x="39754" y="87869"/>
                </a:cubicBezTo>
                <a:cubicBezTo>
                  <a:pt x="32090" y="110859"/>
                  <a:pt x="28259" y="135765"/>
                  <a:pt x="32090" y="160671"/>
                </a:cubicBezTo>
                <a:lnTo>
                  <a:pt x="1437" y="231557"/>
                </a:lnTo>
                <a:cubicBezTo>
                  <a:pt x="-479" y="237305"/>
                  <a:pt x="-479" y="244968"/>
                  <a:pt x="1437" y="248800"/>
                </a:cubicBezTo>
                <a:cubicBezTo>
                  <a:pt x="5269" y="254547"/>
                  <a:pt x="11016" y="256463"/>
                  <a:pt x="16764" y="256463"/>
                </a:cubicBezTo>
                <a:lnTo>
                  <a:pt x="30174" y="256463"/>
                </a:lnTo>
                <a:lnTo>
                  <a:pt x="30174" y="331181"/>
                </a:lnTo>
                <a:cubicBezTo>
                  <a:pt x="30174" y="348423"/>
                  <a:pt x="43585" y="361834"/>
                  <a:pt x="60828" y="361834"/>
                </a:cubicBezTo>
                <a:cubicBezTo>
                  <a:pt x="60828" y="361834"/>
                  <a:pt x="60828" y="361834"/>
                  <a:pt x="60828" y="361834"/>
                </a:cubicBezTo>
                <a:lnTo>
                  <a:pt x="141293" y="361834"/>
                </a:lnTo>
                <a:lnTo>
                  <a:pt x="141293" y="419309"/>
                </a:lnTo>
                <a:cubicBezTo>
                  <a:pt x="141293" y="425057"/>
                  <a:pt x="143209" y="428888"/>
                  <a:pt x="147041" y="432720"/>
                </a:cubicBezTo>
                <a:cubicBezTo>
                  <a:pt x="150872" y="436552"/>
                  <a:pt x="154704" y="438467"/>
                  <a:pt x="160451" y="438467"/>
                </a:cubicBezTo>
                <a:lnTo>
                  <a:pt x="267738" y="438467"/>
                </a:lnTo>
                <a:cubicBezTo>
                  <a:pt x="279233" y="438467"/>
                  <a:pt x="286897" y="430804"/>
                  <a:pt x="286897" y="419309"/>
                </a:cubicBezTo>
                <a:lnTo>
                  <a:pt x="286897" y="315854"/>
                </a:lnTo>
                <a:cubicBezTo>
                  <a:pt x="306055" y="287116"/>
                  <a:pt x="321382" y="256463"/>
                  <a:pt x="332877" y="223894"/>
                </a:cubicBezTo>
                <a:cubicBezTo>
                  <a:pt x="353951" y="168334"/>
                  <a:pt x="344372" y="103196"/>
                  <a:pt x="307971" y="53384"/>
                </a:cubicBezTo>
                <a:close/>
                <a:moveTo>
                  <a:pt x="315634" y="220062"/>
                </a:moveTo>
                <a:cubicBezTo>
                  <a:pt x="304139" y="250715"/>
                  <a:pt x="288813" y="279453"/>
                  <a:pt x="269654" y="308191"/>
                </a:cubicBezTo>
                <a:cubicBezTo>
                  <a:pt x="267738" y="310106"/>
                  <a:pt x="267738" y="313938"/>
                  <a:pt x="267738" y="317770"/>
                </a:cubicBezTo>
                <a:lnTo>
                  <a:pt x="267738" y="421225"/>
                </a:lnTo>
                <a:lnTo>
                  <a:pt x="162367" y="421225"/>
                </a:lnTo>
                <a:lnTo>
                  <a:pt x="162367" y="363750"/>
                </a:lnTo>
                <a:cubicBezTo>
                  <a:pt x="162367" y="352255"/>
                  <a:pt x="154704" y="344591"/>
                  <a:pt x="143209" y="344591"/>
                </a:cubicBezTo>
                <a:lnTo>
                  <a:pt x="62744" y="344591"/>
                </a:lnTo>
                <a:cubicBezTo>
                  <a:pt x="56996" y="344591"/>
                  <a:pt x="51249" y="338844"/>
                  <a:pt x="51249" y="333096"/>
                </a:cubicBezTo>
                <a:lnTo>
                  <a:pt x="51249" y="333096"/>
                </a:lnTo>
                <a:lnTo>
                  <a:pt x="51249" y="256463"/>
                </a:lnTo>
                <a:cubicBezTo>
                  <a:pt x="51249" y="246884"/>
                  <a:pt x="43585" y="239220"/>
                  <a:pt x="34006" y="239220"/>
                </a:cubicBezTo>
                <a:cubicBezTo>
                  <a:pt x="34006" y="239220"/>
                  <a:pt x="34006" y="239220"/>
                  <a:pt x="32090" y="239220"/>
                </a:cubicBezTo>
                <a:lnTo>
                  <a:pt x="18679" y="239220"/>
                </a:lnTo>
                <a:lnTo>
                  <a:pt x="51249" y="170250"/>
                </a:lnTo>
                <a:cubicBezTo>
                  <a:pt x="53164" y="166419"/>
                  <a:pt x="53164" y="164503"/>
                  <a:pt x="53164" y="160671"/>
                </a:cubicBezTo>
                <a:cubicBezTo>
                  <a:pt x="49333" y="137681"/>
                  <a:pt x="51249" y="114691"/>
                  <a:pt x="58912" y="93617"/>
                </a:cubicBezTo>
                <a:cubicBezTo>
                  <a:pt x="62744" y="82122"/>
                  <a:pt x="68491" y="72543"/>
                  <a:pt x="74239" y="62963"/>
                </a:cubicBezTo>
                <a:cubicBezTo>
                  <a:pt x="81902" y="53384"/>
                  <a:pt x="89565" y="45721"/>
                  <a:pt x="99145" y="39973"/>
                </a:cubicBezTo>
                <a:cubicBezTo>
                  <a:pt x="131714" y="22731"/>
                  <a:pt x="168115" y="15067"/>
                  <a:pt x="202600" y="20815"/>
                </a:cubicBezTo>
                <a:cubicBezTo>
                  <a:pt x="237085" y="22731"/>
                  <a:pt x="269654" y="38057"/>
                  <a:pt x="292644" y="64879"/>
                </a:cubicBezTo>
                <a:cubicBezTo>
                  <a:pt x="325213" y="110859"/>
                  <a:pt x="334793" y="168334"/>
                  <a:pt x="315634" y="220062"/>
                </a:cubicBezTo>
                <a:close/>
              </a:path>
            </a:pathLst>
          </a:custGeom>
          <a:solidFill>
            <a:schemeClr val="accent2"/>
          </a:solidFill>
          <a:ln w="19050" cap="flat">
            <a:noFill/>
            <a:prstDash val="solid"/>
            <a:miter/>
          </a:ln>
        </p:spPr>
        <p:txBody>
          <a:bodyPr rtlCol="0" anchor="ctr"/>
          <a:lstStyle/>
          <a:p>
            <a:endParaRPr lang="en-US" dirty="0"/>
          </a:p>
        </p:txBody>
      </p:sp>
    </p:spTree>
    <p:extLst>
      <p:ext uri="{BB962C8B-B14F-4D97-AF65-F5344CB8AC3E}">
        <p14:creationId xmlns:p14="http://schemas.microsoft.com/office/powerpoint/2010/main" val="4728748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5AAACAC-377E-47F9-A981-1675BF7C5715}"/>
              </a:ext>
            </a:extLst>
          </p:cNvPr>
          <p:cNvSpPr>
            <a:spLocks noGrp="1"/>
          </p:cNvSpPr>
          <p:nvPr>
            <p:ph type="title"/>
          </p:nvPr>
        </p:nvSpPr>
        <p:spPr>
          <a:xfrm>
            <a:off x="3493669" y="3022967"/>
            <a:ext cx="4909313" cy="812066"/>
          </a:xfrm>
        </p:spPr>
        <p:txBody>
          <a:bodyPr/>
          <a:lstStyle/>
          <a:p>
            <a:r>
              <a:rPr lang="en-US" b="1" dirty="0"/>
              <a:t>Pharmacological Treatment</a:t>
            </a:r>
          </a:p>
        </p:txBody>
      </p:sp>
      <p:grpSp>
        <p:nvGrpSpPr>
          <p:cNvPr id="3" name="Group 2">
            <a:extLst>
              <a:ext uri="{FF2B5EF4-FFF2-40B4-BE49-F238E27FC236}">
                <a16:creationId xmlns:a16="http://schemas.microsoft.com/office/drawing/2014/main" id="{FF07A162-9957-41C5-8D24-5FCF2DDC684E}"/>
              </a:ext>
            </a:extLst>
          </p:cNvPr>
          <p:cNvGrpSpPr/>
          <p:nvPr/>
        </p:nvGrpSpPr>
        <p:grpSpPr>
          <a:xfrm>
            <a:off x="5948326" y="2649212"/>
            <a:ext cx="295351" cy="1559576"/>
            <a:chOff x="5899151" y="2073651"/>
            <a:chExt cx="393699" cy="1967022"/>
          </a:xfrm>
        </p:grpSpPr>
        <p:cxnSp>
          <p:nvCxnSpPr>
            <p:cNvPr id="4" name="Straight Connector 3">
              <a:extLst>
                <a:ext uri="{FF2B5EF4-FFF2-40B4-BE49-F238E27FC236}">
                  <a16:creationId xmlns:a16="http://schemas.microsoft.com/office/drawing/2014/main" id="{78379774-3AE2-4B30-A655-5CB2EC2B4D68}"/>
                </a:ext>
              </a:extLst>
            </p:cNvPr>
            <p:cNvCxnSpPr/>
            <p:nvPr/>
          </p:nvCxnSpPr>
          <p:spPr>
            <a:xfrm>
              <a:off x="5899151" y="2073651"/>
              <a:ext cx="393699" cy="0"/>
            </a:xfrm>
            <a:prstGeom prst="line">
              <a:avLst/>
            </a:prstGeom>
            <a:ln w="25400"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67C2489-823C-49DC-A714-2CD5FB651899}"/>
                </a:ext>
              </a:extLst>
            </p:cNvPr>
            <p:cNvCxnSpPr/>
            <p:nvPr/>
          </p:nvCxnSpPr>
          <p:spPr>
            <a:xfrm>
              <a:off x="5899151" y="4040673"/>
              <a:ext cx="393699" cy="0"/>
            </a:xfrm>
            <a:prstGeom prst="line">
              <a:avLst/>
            </a:prstGeom>
            <a:ln w="25400" cmpd="sng">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08525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DDF1B94C-34E5-469E-A9D1-DDC7AB8DBFCC}"/>
              </a:ext>
            </a:extLst>
          </p:cNvPr>
          <p:cNvSpPr>
            <a:spLocks noGrp="1"/>
          </p:cNvSpPr>
          <p:nvPr>
            <p:ph type="title"/>
          </p:nvPr>
        </p:nvSpPr>
        <p:spPr/>
        <p:txBody>
          <a:bodyPr/>
          <a:lstStyle/>
          <a:p>
            <a:r>
              <a:rPr lang="en-US" dirty="0"/>
              <a:t>Pharmacological Treatment</a:t>
            </a:r>
          </a:p>
        </p:txBody>
      </p:sp>
      <p:sp>
        <p:nvSpPr>
          <p:cNvPr id="2" name="Content Placeholder 1">
            <a:extLst>
              <a:ext uri="{FF2B5EF4-FFF2-40B4-BE49-F238E27FC236}">
                <a16:creationId xmlns:a16="http://schemas.microsoft.com/office/drawing/2014/main" id="{F02DD694-912C-5949-9AA2-3DD9198F5BED}"/>
              </a:ext>
            </a:extLst>
          </p:cNvPr>
          <p:cNvSpPr>
            <a:spLocks noGrp="1"/>
          </p:cNvSpPr>
          <p:nvPr>
            <p:ph idx="1"/>
          </p:nvPr>
        </p:nvSpPr>
        <p:spPr/>
        <p:txBody>
          <a:bodyPr/>
          <a:lstStyle/>
          <a:p>
            <a:pPr lvl="1"/>
            <a:r>
              <a:rPr lang="en-US" sz="1800" dirty="0"/>
              <a:t>Selective serotonin reuptake inhibitors (SSRI)</a:t>
            </a:r>
          </a:p>
          <a:p>
            <a:pPr lvl="1"/>
            <a:r>
              <a:rPr lang="en-US" sz="1800" dirty="0"/>
              <a:t>Serotonin-norepinephrine reuptake inhibitors (SNRI)</a:t>
            </a:r>
          </a:p>
          <a:p>
            <a:pPr lvl="1"/>
            <a:r>
              <a:rPr lang="en-US" sz="1800" dirty="0"/>
              <a:t>Miscellaneous</a:t>
            </a:r>
          </a:p>
        </p:txBody>
      </p:sp>
      <p:pic>
        <p:nvPicPr>
          <p:cNvPr id="4" name="Picture 3">
            <a:extLst>
              <a:ext uri="{FF2B5EF4-FFF2-40B4-BE49-F238E27FC236}">
                <a16:creationId xmlns:a16="http://schemas.microsoft.com/office/drawing/2014/main" id="{B6C65C67-D837-A244-B2E8-51228295FB0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396" r="20189" b="12222"/>
          <a:stretch/>
        </p:blipFill>
        <p:spPr>
          <a:xfrm>
            <a:off x="5974080" y="0"/>
            <a:ext cx="6217920" cy="6019800"/>
          </a:xfrm>
          <a:prstGeom prst="rect">
            <a:avLst/>
          </a:prstGeom>
        </p:spPr>
      </p:pic>
    </p:spTree>
    <p:extLst>
      <p:ext uri="{BB962C8B-B14F-4D97-AF65-F5344CB8AC3E}">
        <p14:creationId xmlns:p14="http://schemas.microsoft.com/office/powerpoint/2010/main" val="35320009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EED5A3-546B-41B6-B333-11EC03E910DC}"/>
              </a:ext>
            </a:extLst>
          </p:cNvPr>
          <p:cNvSpPr>
            <a:spLocks noGrp="1"/>
          </p:cNvSpPr>
          <p:nvPr>
            <p:ph type="title"/>
          </p:nvPr>
        </p:nvSpPr>
        <p:spPr/>
        <p:txBody>
          <a:bodyPr/>
          <a:lstStyle/>
          <a:p>
            <a:r>
              <a:rPr lang="en-US" dirty="0"/>
              <a:t>Time to Effect</a:t>
            </a:r>
          </a:p>
        </p:txBody>
      </p:sp>
      <p:sp>
        <p:nvSpPr>
          <p:cNvPr id="4" name="Content Placeholder 3">
            <a:extLst>
              <a:ext uri="{FF2B5EF4-FFF2-40B4-BE49-F238E27FC236}">
                <a16:creationId xmlns:a16="http://schemas.microsoft.com/office/drawing/2014/main" id="{1D3E4142-7002-4A19-A606-B20550117367}"/>
              </a:ext>
            </a:extLst>
          </p:cNvPr>
          <p:cNvSpPr>
            <a:spLocks noGrp="1"/>
          </p:cNvSpPr>
          <p:nvPr>
            <p:ph idx="1"/>
          </p:nvPr>
        </p:nvSpPr>
        <p:spPr/>
        <p:txBody>
          <a:bodyPr/>
          <a:lstStyle/>
          <a:p>
            <a:pPr lvl="1"/>
            <a:r>
              <a:rPr lang="en-US" sz="1800" dirty="0"/>
              <a:t>Antidepressants can take weeks to months before benefits are seen</a:t>
            </a:r>
          </a:p>
          <a:p>
            <a:pPr lvl="1"/>
            <a:r>
              <a:rPr lang="en-US" sz="1800" dirty="0"/>
              <a:t>Side effects can be seen a few days after initiation of therapy</a:t>
            </a:r>
          </a:p>
          <a:p>
            <a:pPr lvl="1"/>
            <a:r>
              <a:rPr lang="en-US" sz="1800" dirty="0"/>
              <a:t>This may affect adherence since side effects present before any potential benefits</a:t>
            </a:r>
          </a:p>
          <a:p>
            <a:pPr lvl="1"/>
            <a:endParaRPr lang="en-US" sz="1800" dirty="0"/>
          </a:p>
        </p:txBody>
      </p:sp>
      <p:sp>
        <p:nvSpPr>
          <p:cNvPr id="9" name="Picture Placeholder 8">
            <a:extLst>
              <a:ext uri="{FF2B5EF4-FFF2-40B4-BE49-F238E27FC236}">
                <a16:creationId xmlns:a16="http://schemas.microsoft.com/office/drawing/2014/main" id="{29D8894E-34AF-4C4F-81ED-2364635F56E7}"/>
              </a:ext>
            </a:extLst>
          </p:cNvPr>
          <p:cNvSpPr>
            <a:spLocks noGrp="1"/>
          </p:cNvSpPr>
          <p:nvPr>
            <p:ph type="pic" sz="quarter" idx="16"/>
          </p:nvPr>
        </p:nvSpPr>
        <p:spPr>
          <a:xfrm>
            <a:off x="6096000" y="0"/>
            <a:ext cx="6096001" cy="6019800"/>
          </a:xfrm>
        </p:spPr>
        <p:txBody>
          <a:bodyPr/>
          <a:lstStyle/>
          <a:p>
            <a:endParaRPr lang="en-US"/>
          </a:p>
        </p:txBody>
      </p:sp>
      <p:pic>
        <p:nvPicPr>
          <p:cNvPr id="10" name="Picture 9">
            <a:extLst>
              <a:ext uri="{FF2B5EF4-FFF2-40B4-BE49-F238E27FC236}">
                <a16:creationId xmlns:a16="http://schemas.microsoft.com/office/drawing/2014/main" id="{C403E3A8-6F27-E34D-B12B-100988EFA53A}"/>
              </a:ext>
            </a:extLst>
          </p:cNvPr>
          <p:cNvPicPr>
            <a:picLocks noChangeAspect="1"/>
          </p:cNvPicPr>
          <p:nvPr/>
        </p:nvPicPr>
        <p:blipFill>
          <a:blip r:embed="rId3"/>
          <a:stretch>
            <a:fillRect/>
          </a:stretch>
        </p:blipFill>
        <p:spPr>
          <a:xfrm>
            <a:off x="7542084" y="1449835"/>
            <a:ext cx="3429698" cy="3282185"/>
          </a:xfrm>
          <a:prstGeom prst="rect">
            <a:avLst/>
          </a:prstGeom>
        </p:spPr>
      </p:pic>
    </p:spTree>
    <p:extLst>
      <p:ext uri="{BB962C8B-B14F-4D97-AF65-F5344CB8AC3E}">
        <p14:creationId xmlns:p14="http://schemas.microsoft.com/office/powerpoint/2010/main" val="16102980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EECBD82-8B5E-464D-B4D3-3E6162EC991F}"/>
              </a:ext>
            </a:extLst>
          </p:cNvPr>
          <p:cNvSpPr>
            <a:spLocks noGrp="1"/>
          </p:cNvSpPr>
          <p:nvPr>
            <p:ph type="title"/>
          </p:nvPr>
        </p:nvSpPr>
        <p:spPr/>
        <p:txBody>
          <a:bodyPr/>
          <a:lstStyle/>
          <a:p>
            <a:r>
              <a:rPr lang="en-US" dirty="0"/>
              <a:t>Antidepressant Adverse Effects</a:t>
            </a:r>
          </a:p>
        </p:txBody>
      </p:sp>
      <p:sp>
        <p:nvSpPr>
          <p:cNvPr id="13" name="Content Placeholder 12">
            <a:extLst>
              <a:ext uri="{FF2B5EF4-FFF2-40B4-BE49-F238E27FC236}">
                <a16:creationId xmlns:a16="http://schemas.microsoft.com/office/drawing/2014/main" id="{D2E4E4FE-02C9-3C40-B833-14F607B1F9B8}"/>
              </a:ext>
            </a:extLst>
          </p:cNvPr>
          <p:cNvSpPr>
            <a:spLocks noGrp="1"/>
          </p:cNvSpPr>
          <p:nvPr>
            <p:ph sz="half" idx="1"/>
          </p:nvPr>
        </p:nvSpPr>
        <p:spPr/>
        <p:txBody>
          <a:bodyPr/>
          <a:lstStyle/>
          <a:p>
            <a:pPr lvl="2"/>
            <a:r>
              <a:rPr lang="en-US" sz="1600" dirty="0"/>
              <a:t>Falls</a:t>
            </a:r>
          </a:p>
          <a:p>
            <a:pPr lvl="2"/>
            <a:r>
              <a:rPr lang="en-US" sz="1600" dirty="0"/>
              <a:t>Change in appetite</a:t>
            </a:r>
          </a:p>
          <a:p>
            <a:pPr lvl="2"/>
            <a:r>
              <a:rPr lang="en-US" sz="1600" dirty="0"/>
              <a:t>Change in energy/sleep</a:t>
            </a:r>
          </a:p>
          <a:p>
            <a:pPr lvl="2"/>
            <a:r>
              <a:rPr lang="en-US" sz="1600" dirty="0"/>
              <a:t>Low serum sodium</a:t>
            </a:r>
          </a:p>
          <a:p>
            <a:pPr lvl="2"/>
            <a:r>
              <a:rPr lang="en-US" sz="1600" dirty="0"/>
              <a:t>Bleeding risk</a:t>
            </a:r>
          </a:p>
          <a:p>
            <a:pPr lvl="2"/>
            <a:r>
              <a:rPr lang="en-US" sz="1600" dirty="0"/>
              <a:t>Lower seizure threshold</a:t>
            </a:r>
          </a:p>
        </p:txBody>
      </p:sp>
      <p:sp>
        <p:nvSpPr>
          <p:cNvPr id="6" name="Content Placeholder 5">
            <a:extLst>
              <a:ext uri="{FF2B5EF4-FFF2-40B4-BE49-F238E27FC236}">
                <a16:creationId xmlns:a16="http://schemas.microsoft.com/office/drawing/2014/main" id="{5C94D286-7E56-483F-8D6C-6C469DCD9DB8}"/>
              </a:ext>
            </a:extLst>
          </p:cNvPr>
          <p:cNvSpPr>
            <a:spLocks noGrp="1"/>
          </p:cNvSpPr>
          <p:nvPr>
            <p:ph sz="half" idx="10"/>
          </p:nvPr>
        </p:nvSpPr>
        <p:spPr>
          <a:xfrm>
            <a:off x="4631575" y="1767532"/>
            <a:ext cx="5238478" cy="3973512"/>
          </a:xfrm>
        </p:spPr>
        <p:txBody>
          <a:bodyPr/>
          <a:lstStyle/>
          <a:p>
            <a:pPr lvl="2"/>
            <a:r>
              <a:rPr lang="en-US" sz="1600" dirty="0"/>
              <a:t>Serotonin Syndrome – dangerously high serotonin levels</a:t>
            </a:r>
          </a:p>
          <a:p>
            <a:pPr lvl="3"/>
            <a:r>
              <a:rPr lang="en-US" sz="1600" dirty="0"/>
              <a:t>Usually associated with combining two or more medications or supplements that increase serotonin (e.g., tramadol, linezolid)</a:t>
            </a:r>
          </a:p>
          <a:p>
            <a:pPr lvl="3"/>
            <a:r>
              <a:rPr lang="en-US" sz="1600" dirty="0"/>
              <a:t>Symptoms: tremor, restlessness, confusion, hyperactivity, fever, excessive sweating, shivering, incoordination</a:t>
            </a:r>
          </a:p>
          <a:p>
            <a:pPr lvl="2"/>
            <a:r>
              <a:rPr lang="en-US" sz="1600" dirty="0"/>
              <a:t>QT Prolongation – ventricular arrhythmias that result in fainting or even sudden death</a:t>
            </a:r>
          </a:p>
          <a:p>
            <a:pPr lvl="2"/>
            <a:r>
              <a:rPr lang="en-US" sz="1600" dirty="0"/>
              <a:t>Thoughts of suicide</a:t>
            </a:r>
          </a:p>
          <a:p>
            <a:pPr lvl="2"/>
            <a:endParaRPr lang="en-US" sz="1600" dirty="0"/>
          </a:p>
        </p:txBody>
      </p:sp>
    </p:spTree>
    <p:extLst>
      <p:ext uri="{BB962C8B-B14F-4D97-AF65-F5344CB8AC3E}">
        <p14:creationId xmlns:p14="http://schemas.microsoft.com/office/powerpoint/2010/main" val="2977932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Utilizing Side Effects of Antidepressants</a:t>
            </a:r>
          </a:p>
        </p:txBody>
      </p:sp>
      <p:grpSp>
        <p:nvGrpSpPr>
          <p:cNvPr id="13" name="Group 12">
            <a:extLst>
              <a:ext uri="{FF2B5EF4-FFF2-40B4-BE49-F238E27FC236}">
                <a16:creationId xmlns:a16="http://schemas.microsoft.com/office/drawing/2014/main" id="{212BCED9-34F7-D148-A15D-34225608B572}"/>
              </a:ext>
            </a:extLst>
          </p:cNvPr>
          <p:cNvGrpSpPr/>
          <p:nvPr/>
        </p:nvGrpSpPr>
        <p:grpSpPr>
          <a:xfrm>
            <a:off x="2382966" y="1725485"/>
            <a:ext cx="7426067" cy="4048951"/>
            <a:chOff x="2929513" y="2833852"/>
            <a:chExt cx="6614949" cy="3041168"/>
          </a:xfrm>
        </p:grpSpPr>
        <p:sp>
          <p:nvSpPr>
            <p:cNvPr id="9" name="Rectangle 8">
              <a:extLst>
                <a:ext uri="{FF2B5EF4-FFF2-40B4-BE49-F238E27FC236}">
                  <a16:creationId xmlns:a16="http://schemas.microsoft.com/office/drawing/2014/main" id="{83E4053F-86CA-CA49-B230-A21C3343DEC0}"/>
                </a:ext>
              </a:extLst>
            </p:cNvPr>
            <p:cNvSpPr/>
            <p:nvPr/>
          </p:nvSpPr>
          <p:spPr bwMode="gray">
            <a:xfrm>
              <a:off x="2929513" y="2833852"/>
              <a:ext cx="3172173" cy="3041168"/>
            </a:xfrm>
            <a:prstGeom prst="rect">
              <a:avLst/>
            </a:prstGeom>
            <a:solidFill>
              <a:schemeClr val="bg2">
                <a:lumMod val="20000"/>
                <a:lumOff val="80000"/>
              </a:schemeClr>
            </a:solidFill>
            <a:ln>
              <a:noFill/>
              <a:miter lim="800000"/>
            </a:ln>
            <a:effectLst/>
          </p:spPr>
          <p:style>
            <a:lnRef idx="1">
              <a:schemeClr val="accent1"/>
            </a:lnRef>
            <a:fillRef idx="3">
              <a:schemeClr val="accent1"/>
            </a:fillRef>
            <a:effectRef idx="2">
              <a:schemeClr val="accent1"/>
            </a:effectRef>
            <a:fontRef idx="minor">
              <a:schemeClr val="lt1"/>
            </a:fontRef>
          </p:style>
          <p:txBody>
            <a:bodyPr lIns="274320" tIns="1371600" rIns="274320" bIns="91440" rtlCol="0" anchor="ctr" anchorCtr="0"/>
            <a:lstStyle/>
            <a:p>
              <a:pPr lvl="0" algn="ctr">
                <a:spcAft>
                  <a:spcPts val="600"/>
                </a:spcAft>
              </a:pPr>
              <a:r>
                <a:rPr lang="en-US" sz="2000" b="1" dirty="0">
                  <a:solidFill>
                    <a:schemeClr val="tx2"/>
                  </a:solidFill>
                  <a:latin typeface="CVS Health Sans" panose="020B0504020202020204" pitchFamily="34" charset="0"/>
                </a:rPr>
                <a:t>Trouble sleeping or lacking energy?</a:t>
              </a:r>
            </a:p>
            <a:p>
              <a:pPr algn="ctr"/>
              <a:r>
                <a:rPr lang="en-US" dirty="0">
                  <a:solidFill>
                    <a:schemeClr val="tx2"/>
                  </a:solidFill>
                  <a:latin typeface="CVS Health Sans" panose="020B0504020202020204" pitchFamily="34" charset="0"/>
                </a:rPr>
                <a:t>Bedtime vs morning administration</a:t>
              </a:r>
            </a:p>
          </p:txBody>
        </p:sp>
        <p:sp>
          <p:nvSpPr>
            <p:cNvPr id="10" name="Rectangle 9">
              <a:extLst>
                <a:ext uri="{FF2B5EF4-FFF2-40B4-BE49-F238E27FC236}">
                  <a16:creationId xmlns:a16="http://schemas.microsoft.com/office/drawing/2014/main" id="{9B161D26-EBE7-F54F-9718-23C564685F3A}"/>
                </a:ext>
              </a:extLst>
            </p:cNvPr>
            <p:cNvSpPr/>
            <p:nvPr/>
          </p:nvSpPr>
          <p:spPr bwMode="gray">
            <a:xfrm>
              <a:off x="6372289" y="2833852"/>
              <a:ext cx="3172173" cy="3041168"/>
            </a:xfrm>
            <a:prstGeom prst="rect">
              <a:avLst/>
            </a:prstGeom>
            <a:solidFill>
              <a:schemeClr val="bg2">
                <a:lumMod val="20000"/>
                <a:lumOff val="80000"/>
              </a:schemeClr>
            </a:solidFill>
            <a:ln>
              <a:noFill/>
              <a:miter lim="800000"/>
            </a:ln>
            <a:effectLst/>
          </p:spPr>
          <p:style>
            <a:lnRef idx="1">
              <a:schemeClr val="accent1"/>
            </a:lnRef>
            <a:fillRef idx="3">
              <a:schemeClr val="accent1"/>
            </a:fillRef>
            <a:effectRef idx="2">
              <a:schemeClr val="accent1"/>
            </a:effectRef>
            <a:fontRef idx="minor">
              <a:schemeClr val="lt1"/>
            </a:fontRef>
          </p:style>
          <p:txBody>
            <a:bodyPr lIns="274320" tIns="1371600" rIns="274320" bIns="91440" rtlCol="0" anchor="ctr" anchorCtr="0"/>
            <a:lstStyle/>
            <a:p>
              <a:pPr algn="ctr">
                <a:spcAft>
                  <a:spcPts val="600"/>
                </a:spcAft>
              </a:pPr>
              <a:r>
                <a:rPr lang="en-US" sz="2000" b="1" dirty="0">
                  <a:solidFill>
                    <a:schemeClr val="tx2"/>
                  </a:solidFill>
                  <a:latin typeface="CVS Health Sans" panose="020B0504020202020204" pitchFamily="34" charset="0"/>
                </a:rPr>
                <a:t>Gaining or</a:t>
              </a:r>
              <a:br>
                <a:rPr lang="en-US" sz="2000" b="1" dirty="0">
                  <a:solidFill>
                    <a:schemeClr val="tx2"/>
                  </a:solidFill>
                  <a:latin typeface="CVS Health Sans" panose="020B0504020202020204" pitchFamily="34" charset="0"/>
                </a:rPr>
              </a:br>
              <a:r>
                <a:rPr lang="en-US" sz="2000" b="1" dirty="0">
                  <a:solidFill>
                    <a:schemeClr val="tx2"/>
                  </a:solidFill>
                  <a:latin typeface="CVS Health Sans" panose="020B0504020202020204" pitchFamily="34" charset="0"/>
                </a:rPr>
                <a:t>losing weight?</a:t>
              </a:r>
            </a:p>
            <a:p>
              <a:pPr algn="ctr"/>
              <a:r>
                <a:rPr lang="en-US" dirty="0">
                  <a:solidFill>
                    <a:schemeClr val="tx2"/>
                  </a:solidFill>
                  <a:latin typeface="CVS Health Sans" panose="020B0504020202020204" pitchFamily="34" charset="0"/>
                </a:rPr>
                <a:t>Antidepressants may decrease or increase appetite</a:t>
              </a:r>
            </a:p>
          </p:txBody>
        </p:sp>
      </p:grpSp>
      <p:pic>
        <p:nvPicPr>
          <p:cNvPr id="7" name="Picture 6">
            <a:extLst>
              <a:ext uri="{FF2B5EF4-FFF2-40B4-BE49-F238E27FC236}">
                <a16:creationId xmlns:a16="http://schemas.microsoft.com/office/drawing/2014/main" id="{4A2A0269-E62D-374E-B47C-3E886E996CA0}"/>
              </a:ext>
            </a:extLst>
          </p:cNvPr>
          <p:cNvPicPr>
            <a:picLocks noChangeAspect="1"/>
          </p:cNvPicPr>
          <p:nvPr/>
        </p:nvPicPr>
        <p:blipFill>
          <a:blip r:embed="rId3"/>
          <a:stretch>
            <a:fillRect/>
          </a:stretch>
        </p:blipFill>
        <p:spPr>
          <a:xfrm>
            <a:off x="3419301" y="2541335"/>
            <a:ext cx="1533699" cy="1029063"/>
          </a:xfrm>
          <a:prstGeom prst="rect">
            <a:avLst/>
          </a:prstGeom>
        </p:spPr>
      </p:pic>
      <p:pic>
        <p:nvPicPr>
          <p:cNvPr id="8" name="Picture 7">
            <a:extLst>
              <a:ext uri="{FF2B5EF4-FFF2-40B4-BE49-F238E27FC236}">
                <a16:creationId xmlns:a16="http://schemas.microsoft.com/office/drawing/2014/main" id="{0E8F0C6E-499C-0341-884A-BAA8DDDFDF54}"/>
              </a:ext>
            </a:extLst>
          </p:cNvPr>
          <p:cNvPicPr>
            <a:picLocks noChangeAspect="1"/>
          </p:cNvPicPr>
          <p:nvPr/>
        </p:nvPicPr>
        <p:blipFill>
          <a:blip r:embed="rId4"/>
          <a:stretch>
            <a:fillRect/>
          </a:stretch>
        </p:blipFill>
        <p:spPr>
          <a:xfrm>
            <a:off x="7420770" y="2397887"/>
            <a:ext cx="1172511" cy="1172511"/>
          </a:xfrm>
          <a:prstGeom prst="rect">
            <a:avLst/>
          </a:prstGeom>
        </p:spPr>
      </p:pic>
    </p:spTree>
    <p:extLst>
      <p:ext uri="{BB962C8B-B14F-4D97-AF65-F5344CB8AC3E}">
        <p14:creationId xmlns:p14="http://schemas.microsoft.com/office/powerpoint/2010/main" val="2410177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Agenda</a:t>
            </a:r>
          </a:p>
        </p:txBody>
      </p:sp>
      <p:sp>
        <p:nvSpPr>
          <p:cNvPr id="6" name="Content Placeholder 3">
            <a:extLst>
              <a:ext uri="{FF2B5EF4-FFF2-40B4-BE49-F238E27FC236}">
                <a16:creationId xmlns:a16="http://schemas.microsoft.com/office/drawing/2014/main" id="{92766983-CADF-4640-A9AE-D3523B834BF5}"/>
              </a:ext>
            </a:extLst>
          </p:cNvPr>
          <p:cNvSpPr txBox="1">
            <a:spLocks/>
          </p:cNvSpPr>
          <p:nvPr/>
        </p:nvSpPr>
        <p:spPr bwMode="gray">
          <a:xfrm>
            <a:off x="559373" y="1764792"/>
            <a:ext cx="3433191" cy="2959608"/>
          </a:xfrm>
          <a:prstGeom prst="rect">
            <a:avLst/>
          </a:prstGeom>
          <a:solidFill>
            <a:schemeClr val="bg1">
              <a:lumMod val="85000"/>
            </a:schemeClr>
          </a:solidFill>
        </p:spPr>
        <p:txBody>
          <a:bodyPr vert="horz" lIns="274320" tIns="1371600" rIns="274320" bIns="274320" rtlCol="0" anchor="t" anchorCtr="0">
            <a:noAutofit/>
          </a:bodyPr>
          <a:lstStyle>
            <a:lvl1pPr marL="0" indent="0" algn="l" defTabSz="457200" rtl="0" eaLnBrk="1" latinLnBrk="0" hangingPunct="1">
              <a:spcBef>
                <a:spcPts val="1800"/>
              </a:spcBef>
              <a:buClrTx/>
              <a:buFont typeface="Arial"/>
              <a:buNone/>
              <a:defRPr sz="2000" b="1" kern="1200" cap="none" baseline="0">
                <a:solidFill>
                  <a:schemeClr val="tx2"/>
                </a:solidFill>
                <a:latin typeface="+mn-lt"/>
                <a:ea typeface="+mn-ea"/>
                <a:cs typeface="+mn-cs"/>
              </a:defRPr>
            </a:lvl1pPr>
            <a:lvl2pPr marL="0" indent="0" algn="l" defTabSz="457200" rtl="0" eaLnBrk="1" latinLnBrk="0" hangingPunct="1">
              <a:spcBef>
                <a:spcPts val="1200"/>
              </a:spcBef>
              <a:buClrTx/>
              <a:buFontTx/>
              <a:buNone/>
              <a:defRPr sz="1600" kern="1200">
                <a:solidFill>
                  <a:schemeClr val="tx2"/>
                </a:solidFill>
                <a:latin typeface="+mn-lt"/>
                <a:ea typeface="+mn-ea"/>
                <a:cs typeface="+mn-cs"/>
              </a:defRPr>
            </a:lvl2pPr>
            <a:lvl3pPr marL="173038" marR="0" indent="-173038" algn="l" defTabSz="457200" rtl="0" eaLnBrk="1" fontAlgn="auto" latinLnBrk="0" hangingPunct="1">
              <a:lnSpc>
                <a:spcPct val="100000"/>
              </a:lnSpc>
              <a:spcBef>
                <a:spcPts val="1200"/>
              </a:spcBef>
              <a:spcAft>
                <a:spcPts val="0"/>
              </a:spcAft>
              <a:buClrTx/>
              <a:buSzTx/>
              <a:buFont typeface="Arial" panose="020B0604020202020204" pitchFamily="34" charset="0"/>
              <a:buChar char="•"/>
              <a:tabLst/>
              <a:defRPr sz="1600" kern="1200">
                <a:solidFill>
                  <a:schemeClr val="tx2"/>
                </a:solidFill>
                <a:latin typeface="+mn-lt"/>
                <a:ea typeface="+mn-ea"/>
                <a:cs typeface="+mn-cs"/>
              </a:defRPr>
            </a:lvl3pPr>
            <a:lvl4pPr marL="347663" indent="-174625" algn="l" defTabSz="457200" rtl="0" eaLnBrk="1" latinLnBrk="0" hangingPunct="1">
              <a:spcBef>
                <a:spcPts val="600"/>
              </a:spcBef>
              <a:buClrTx/>
              <a:buFont typeface="Arial" panose="020B0604020202020204" pitchFamily="34" charset="0"/>
              <a:buChar char="–"/>
              <a:defRPr sz="1600" kern="1200">
                <a:solidFill>
                  <a:schemeClr val="tx2"/>
                </a:solidFill>
                <a:latin typeface="+mn-lt"/>
                <a:ea typeface="+mn-ea"/>
                <a:cs typeface="+mn-cs"/>
              </a:defRPr>
            </a:lvl4pPr>
            <a:lvl5pPr marL="509588" indent="-161925" algn="l" defTabSz="457200" rtl="0" eaLnBrk="1" latinLnBrk="0" hangingPunct="1">
              <a:spcBef>
                <a:spcPts val="600"/>
              </a:spcBef>
              <a:buClrTx/>
              <a:buFont typeface="Arial" panose="020B0604020202020204" pitchFamily="34" charset="0"/>
              <a:buChar char="•"/>
              <a:defRPr sz="1600" kern="1200">
                <a:solidFill>
                  <a:schemeClr val="tx2"/>
                </a:solidFill>
                <a:latin typeface="+mn-lt"/>
                <a:ea typeface="+mn-ea"/>
                <a:cs typeface="+mn-cs"/>
              </a:defRPr>
            </a:lvl5pPr>
            <a:lvl6pPr marL="682625" indent="-173038" algn="l" defTabSz="457200" rtl="0" eaLnBrk="1" latinLnBrk="0" hangingPunct="1">
              <a:spcBef>
                <a:spcPts val="600"/>
              </a:spcBef>
              <a:buFont typeface="Arial" panose="020B0604020202020204" pitchFamily="34" charset="0"/>
              <a:buChar char="–"/>
              <a:defRPr sz="1600" kern="1200" baseline="0">
                <a:solidFill>
                  <a:schemeClr val="tx2"/>
                </a:solidFill>
                <a:latin typeface="+mn-lt"/>
                <a:ea typeface="+mn-ea"/>
                <a:cs typeface="+mn-cs"/>
              </a:defRPr>
            </a:lvl6pPr>
            <a:lvl7pPr marL="857250" indent="-174625" algn="l" defTabSz="457200" rtl="0" eaLnBrk="1" latinLnBrk="0" hangingPunct="1">
              <a:spcBef>
                <a:spcPts val="600"/>
              </a:spcBef>
              <a:buFont typeface="Arial" panose="020B0604020202020204" pitchFamily="34" charset="0"/>
              <a:buChar char="•"/>
              <a:defRPr sz="1600" kern="1200" baseline="0">
                <a:solidFill>
                  <a:schemeClr val="tx2"/>
                </a:solidFill>
                <a:latin typeface="+mn-lt"/>
                <a:ea typeface="+mn-ea"/>
                <a:cs typeface="+mn-cs"/>
              </a:defRPr>
            </a:lvl7pPr>
            <a:lvl8pPr marL="1030288" indent="-173038" algn="l" defTabSz="457200" rtl="0" eaLnBrk="1" latinLnBrk="0" hangingPunct="1">
              <a:spcBef>
                <a:spcPts val="600"/>
              </a:spcBef>
              <a:buFont typeface="Arial" panose="020B0604020202020204" pitchFamily="34" charset="0"/>
              <a:buChar char="–"/>
              <a:defRPr sz="1600" kern="1200" baseline="0">
                <a:solidFill>
                  <a:schemeClr val="tx2"/>
                </a:solidFill>
                <a:latin typeface="+mn-lt"/>
                <a:ea typeface="+mn-ea"/>
                <a:cs typeface="+mn-cs"/>
              </a:defRPr>
            </a:lvl8pPr>
            <a:lvl9pPr marL="1203325" indent="-173038" algn="l" defTabSz="457200" rtl="0" eaLnBrk="1" latinLnBrk="0" hangingPunct="1">
              <a:spcBef>
                <a:spcPts val="600"/>
              </a:spcBef>
              <a:buFont typeface="Arial" panose="020B0604020202020204" pitchFamily="34" charset="0"/>
              <a:buChar char="•"/>
              <a:defRPr sz="1600" kern="1200" baseline="0">
                <a:solidFill>
                  <a:schemeClr val="tx2"/>
                </a:solidFill>
                <a:latin typeface="+mn-lt"/>
                <a:ea typeface="+mn-ea"/>
                <a:cs typeface="+mn-cs"/>
              </a:defRPr>
            </a:lvl9pPr>
          </a:lstStyle>
          <a:p>
            <a:pPr algn="ctr"/>
            <a:r>
              <a:rPr lang="en-US" sz="1800" dirty="0">
                <a:solidFill>
                  <a:srgbClr val="3F3F3F"/>
                </a:solidFill>
                <a:latin typeface="CVS Health Sans" panose="020B0504020202020204" pitchFamily="34" charset="0"/>
              </a:rPr>
              <a:t>Understand</a:t>
            </a:r>
            <a:br>
              <a:rPr lang="en-US" sz="1800" b="0" dirty="0">
                <a:solidFill>
                  <a:srgbClr val="3F3F3F"/>
                </a:solidFill>
                <a:latin typeface="CVS Health Sans" panose="020B0504020202020204" pitchFamily="34" charset="0"/>
              </a:rPr>
            </a:br>
            <a:r>
              <a:rPr lang="en-US" sz="1800" b="0" dirty="0">
                <a:solidFill>
                  <a:srgbClr val="3F3F3F"/>
                </a:solidFill>
                <a:latin typeface="CVS Health Sans" panose="020B0504020202020204" pitchFamily="34" charset="0"/>
              </a:rPr>
              <a:t>how unintentional weight  loss (UWL) is defined and monitored</a:t>
            </a:r>
          </a:p>
        </p:txBody>
      </p:sp>
      <p:sp>
        <p:nvSpPr>
          <p:cNvPr id="7" name="Content Placeholder 1">
            <a:extLst>
              <a:ext uri="{FF2B5EF4-FFF2-40B4-BE49-F238E27FC236}">
                <a16:creationId xmlns:a16="http://schemas.microsoft.com/office/drawing/2014/main" id="{29C9431D-2B2A-A840-9EA8-0A97F9F04450}"/>
              </a:ext>
            </a:extLst>
          </p:cNvPr>
          <p:cNvSpPr txBox="1">
            <a:spLocks/>
          </p:cNvSpPr>
          <p:nvPr/>
        </p:nvSpPr>
        <p:spPr>
          <a:xfrm>
            <a:off x="4381299" y="1764792"/>
            <a:ext cx="3433191" cy="2959608"/>
          </a:xfrm>
          <a:prstGeom prst="rect">
            <a:avLst/>
          </a:prstGeom>
          <a:solidFill>
            <a:schemeClr val="bg1">
              <a:lumMod val="85000"/>
            </a:schemeClr>
          </a:solidFill>
        </p:spPr>
        <p:txBody>
          <a:bodyPr lIns="274320" tIns="1371600" rIns="274320" bIns="274320" anchor="t" anchorCtr="0"/>
          <a:lstStyle>
            <a:lvl1pPr marL="0" indent="0" algn="l" defTabSz="457200" rtl="0" eaLnBrk="1" latinLnBrk="0" hangingPunct="1">
              <a:spcBef>
                <a:spcPts val="1800"/>
              </a:spcBef>
              <a:buClrTx/>
              <a:buFont typeface="Arial"/>
              <a:buNone/>
              <a:defRPr sz="1600" b="0" kern="1200">
                <a:solidFill>
                  <a:schemeClr val="tx2"/>
                </a:solidFill>
                <a:latin typeface="+mn-lt"/>
                <a:ea typeface="+mn-ea"/>
                <a:cs typeface="+mn-cs"/>
              </a:defRPr>
            </a:lvl1pPr>
            <a:lvl2pPr marL="171450" indent="-171450" algn="l" defTabSz="457200" rtl="0" eaLnBrk="1" latinLnBrk="0" hangingPunct="1">
              <a:spcBef>
                <a:spcPts val="1200"/>
              </a:spcBef>
              <a:buClrTx/>
              <a:buFont typeface="Arial"/>
              <a:buChar char="•"/>
              <a:defRPr sz="1600" kern="1200">
                <a:solidFill>
                  <a:schemeClr val="tx2"/>
                </a:solidFill>
                <a:latin typeface="+mn-lt"/>
                <a:ea typeface="+mn-ea"/>
                <a:cs typeface="+mn-cs"/>
              </a:defRPr>
            </a:lvl2pPr>
            <a:lvl3pPr marL="171450" marR="0" indent="0" algn="l" defTabSz="457200" rtl="0" eaLnBrk="1" fontAlgn="auto" latinLnBrk="0" hangingPunct="1">
              <a:lnSpc>
                <a:spcPct val="100000"/>
              </a:lnSpc>
              <a:spcBef>
                <a:spcPts val="600"/>
              </a:spcBef>
              <a:spcAft>
                <a:spcPts val="0"/>
              </a:spcAft>
              <a:buClrTx/>
              <a:buSzTx/>
              <a:buFont typeface="Lucida Grande"/>
              <a:buNone/>
              <a:tabLst/>
              <a:defRPr sz="1600" kern="1200">
                <a:solidFill>
                  <a:schemeClr val="tx2"/>
                </a:solidFill>
                <a:latin typeface="+mn-lt"/>
                <a:ea typeface="+mn-ea"/>
                <a:cs typeface="+mn-cs"/>
              </a:defRPr>
            </a:lvl3pPr>
            <a:lvl4pPr marL="514350" indent="-171450" algn="l" defTabSz="457200" rtl="0" eaLnBrk="1" latinLnBrk="0" hangingPunct="1">
              <a:spcBef>
                <a:spcPts val="600"/>
              </a:spcBef>
              <a:buClrTx/>
              <a:buFont typeface="Arial"/>
              <a:buChar char="•"/>
              <a:defRPr sz="1600" kern="1200">
                <a:solidFill>
                  <a:schemeClr val="tx2"/>
                </a:solidFill>
                <a:latin typeface="+mn-lt"/>
                <a:ea typeface="+mn-ea"/>
                <a:cs typeface="+mn-cs"/>
              </a:defRPr>
            </a:lvl4pPr>
            <a:lvl5pPr marL="682625" indent="-168275" algn="l" defTabSz="457200" rtl="0" eaLnBrk="1" latinLnBrk="0" hangingPunct="1">
              <a:spcBef>
                <a:spcPts val="600"/>
              </a:spcBef>
              <a:buClrTx/>
              <a:buFont typeface="Arial" panose="020B0604020202020204" pitchFamily="34" charset="0"/>
              <a:buChar char="–"/>
              <a:defRPr sz="1600" kern="1200">
                <a:solidFill>
                  <a:schemeClr val="tx2"/>
                </a:solidFill>
                <a:latin typeface="+mn-lt"/>
                <a:ea typeface="+mn-ea"/>
                <a:cs typeface="+mn-cs"/>
              </a:defRPr>
            </a:lvl5pPr>
            <a:lvl6pPr marL="857250" indent="-174625" algn="l" defTabSz="457200" rtl="0" eaLnBrk="1" latinLnBrk="0" hangingPunct="1">
              <a:spcBef>
                <a:spcPts val="600"/>
              </a:spcBef>
              <a:buFont typeface="Arial" panose="020B0604020202020204" pitchFamily="34" charset="0"/>
              <a:buChar char="•"/>
              <a:defRPr sz="1600" kern="1200" baseline="0">
                <a:solidFill>
                  <a:schemeClr val="tx2"/>
                </a:solidFill>
                <a:latin typeface="+mn-lt"/>
                <a:ea typeface="+mn-ea"/>
                <a:cs typeface="+mn-cs"/>
              </a:defRPr>
            </a:lvl6pPr>
            <a:lvl7pPr marL="1030288" indent="-173038" algn="l" defTabSz="457200" rtl="0" eaLnBrk="1" latinLnBrk="0" hangingPunct="1">
              <a:spcBef>
                <a:spcPts val="600"/>
              </a:spcBef>
              <a:buFont typeface="Arial" panose="020B0604020202020204" pitchFamily="34" charset="0"/>
              <a:buChar char="–"/>
              <a:defRPr sz="1600" kern="1200" baseline="0">
                <a:solidFill>
                  <a:schemeClr val="tx2"/>
                </a:solidFill>
                <a:latin typeface="+mn-lt"/>
                <a:ea typeface="+mn-ea"/>
                <a:cs typeface="+mn-cs"/>
              </a:defRPr>
            </a:lvl7pPr>
            <a:lvl8pPr marL="1203325" indent="-173038" algn="l" defTabSz="457200" rtl="0" eaLnBrk="1" latinLnBrk="0" hangingPunct="1">
              <a:spcBef>
                <a:spcPts val="600"/>
              </a:spcBef>
              <a:buFont typeface="Arial"/>
              <a:buChar char="•"/>
              <a:defRPr sz="1600" kern="1200" baseline="0">
                <a:solidFill>
                  <a:schemeClr val="tx2"/>
                </a:solidFill>
                <a:latin typeface="+mn-lt"/>
                <a:ea typeface="+mn-ea"/>
                <a:cs typeface="+mn-cs"/>
              </a:defRPr>
            </a:lvl8pPr>
            <a:lvl9pPr marL="1377950" indent="-174625" algn="l" defTabSz="457200" rtl="0" eaLnBrk="1" latinLnBrk="0" hangingPunct="1">
              <a:spcBef>
                <a:spcPts val="600"/>
              </a:spcBef>
              <a:buFont typeface="Arial" panose="020B0604020202020204" pitchFamily="34" charset="0"/>
              <a:buChar char="–"/>
              <a:defRPr sz="1600" kern="1200" baseline="0">
                <a:solidFill>
                  <a:schemeClr val="tx2"/>
                </a:solidFill>
                <a:latin typeface="+mn-lt"/>
                <a:ea typeface="+mn-ea"/>
                <a:cs typeface="+mn-cs"/>
              </a:defRPr>
            </a:lvl9pPr>
          </a:lstStyle>
          <a:p>
            <a:pPr algn="ctr"/>
            <a:r>
              <a:rPr lang="en-US" sz="1800" b="1" dirty="0">
                <a:solidFill>
                  <a:srgbClr val="3F3F3F"/>
                </a:solidFill>
                <a:latin typeface="CVS Health Sans" panose="020B0504020202020204" pitchFamily="34" charset="0"/>
              </a:rPr>
              <a:t>Identify</a:t>
            </a:r>
            <a:br>
              <a:rPr lang="en-US" sz="1800" dirty="0">
                <a:solidFill>
                  <a:srgbClr val="3F3F3F"/>
                </a:solidFill>
                <a:latin typeface="CVS Health Sans" panose="020B0504020202020204" pitchFamily="34" charset="0"/>
              </a:rPr>
            </a:br>
            <a:r>
              <a:rPr lang="en-US" sz="1800" dirty="0">
                <a:solidFill>
                  <a:srgbClr val="3F3F3F"/>
                </a:solidFill>
                <a:latin typeface="CVS Health Sans" panose="020B0504020202020204" pitchFamily="34" charset="0"/>
              </a:rPr>
              <a:t>potential causes of UWL</a:t>
            </a:r>
          </a:p>
        </p:txBody>
      </p:sp>
      <p:sp>
        <p:nvSpPr>
          <p:cNvPr id="8" name="Content Placeholder 2">
            <a:extLst>
              <a:ext uri="{FF2B5EF4-FFF2-40B4-BE49-F238E27FC236}">
                <a16:creationId xmlns:a16="http://schemas.microsoft.com/office/drawing/2014/main" id="{21A3990A-C7B2-784F-92E2-DC0590513C3A}"/>
              </a:ext>
            </a:extLst>
          </p:cNvPr>
          <p:cNvSpPr txBox="1">
            <a:spLocks/>
          </p:cNvSpPr>
          <p:nvPr/>
        </p:nvSpPr>
        <p:spPr>
          <a:xfrm>
            <a:off x="8185469" y="1764792"/>
            <a:ext cx="3433191" cy="2959608"/>
          </a:xfrm>
          <a:prstGeom prst="rect">
            <a:avLst/>
          </a:prstGeom>
          <a:solidFill>
            <a:schemeClr val="bg1">
              <a:lumMod val="85000"/>
            </a:schemeClr>
          </a:solidFill>
        </p:spPr>
        <p:txBody>
          <a:bodyPr lIns="91440" tIns="1371600" rIns="91440" bIns="274320" anchor="t" anchorCtr="0"/>
          <a:lstStyle>
            <a:lvl1pPr marL="0" indent="0" algn="l" defTabSz="457200" rtl="0" eaLnBrk="1" latinLnBrk="0" hangingPunct="1">
              <a:spcBef>
                <a:spcPts val="1800"/>
              </a:spcBef>
              <a:buClrTx/>
              <a:buFont typeface="Arial"/>
              <a:buNone/>
              <a:defRPr sz="1600" b="0" kern="1200">
                <a:solidFill>
                  <a:schemeClr val="tx2"/>
                </a:solidFill>
                <a:latin typeface="+mn-lt"/>
                <a:ea typeface="+mn-ea"/>
                <a:cs typeface="+mn-cs"/>
              </a:defRPr>
            </a:lvl1pPr>
            <a:lvl2pPr marL="171450" indent="-171450" algn="l" defTabSz="457200" rtl="0" eaLnBrk="1" latinLnBrk="0" hangingPunct="1">
              <a:spcBef>
                <a:spcPts val="1200"/>
              </a:spcBef>
              <a:buClrTx/>
              <a:buFont typeface="Arial"/>
              <a:buChar char="•"/>
              <a:defRPr sz="1600" kern="1200">
                <a:solidFill>
                  <a:schemeClr val="tx2"/>
                </a:solidFill>
                <a:latin typeface="+mn-lt"/>
                <a:ea typeface="+mn-ea"/>
                <a:cs typeface="+mn-cs"/>
              </a:defRPr>
            </a:lvl2pPr>
            <a:lvl3pPr marL="171450" marR="0" indent="0" algn="l" defTabSz="457200" rtl="0" eaLnBrk="1" fontAlgn="auto" latinLnBrk="0" hangingPunct="1">
              <a:lnSpc>
                <a:spcPct val="100000"/>
              </a:lnSpc>
              <a:spcBef>
                <a:spcPts val="600"/>
              </a:spcBef>
              <a:spcAft>
                <a:spcPts val="0"/>
              </a:spcAft>
              <a:buClrTx/>
              <a:buSzTx/>
              <a:buFont typeface="Lucida Grande"/>
              <a:buNone/>
              <a:tabLst/>
              <a:defRPr sz="1600" kern="1200">
                <a:solidFill>
                  <a:schemeClr val="tx2"/>
                </a:solidFill>
                <a:latin typeface="+mn-lt"/>
                <a:ea typeface="+mn-ea"/>
                <a:cs typeface="+mn-cs"/>
              </a:defRPr>
            </a:lvl3pPr>
            <a:lvl4pPr marL="514350" indent="-171450" algn="l" defTabSz="457200" rtl="0" eaLnBrk="1" latinLnBrk="0" hangingPunct="1">
              <a:spcBef>
                <a:spcPts val="600"/>
              </a:spcBef>
              <a:buClrTx/>
              <a:buFont typeface="Arial"/>
              <a:buChar char="•"/>
              <a:defRPr sz="1600" kern="1200">
                <a:solidFill>
                  <a:schemeClr val="tx2"/>
                </a:solidFill>
                <a:latin typeface="+mn-lt"/>
                <a:ea typeface="+mn-ea"/>
                <a:cs typeface="+mn-cs"/>
              </a:defRPr>
            </a:lvl4pPr>
            <a:lvl5pPr marL="682625" indent="-168275" algn="l" defTabSz="457200" rtl="0" eaLnBrk="1" latinLnBrk="0" hangingPunct="1">
              <a:spcBef>
                <a:spcPts val="600"/>
              </a:spcBef>
              <a:buClrTx/>
              <a:buFont typeface="Arial" panose="020B0604020202020204" pitchFamily="34" charset="0"/>
              <a:buChar char="–"/>
              <a:defRPr sz="1600" kern="1200">
                <a:solidFill>
                  <a:schemeClr val="tx2"/>
                </a:solidFill>
                <a:latin typeface="+mn-lt"/>
                <a:ea typeface="+mn-ea"/>
                <a:cs typeface="+mn-cs"/>
              </a:defRPr>
            </a:lvl5pPr>
            <a:lvl6pPr marL="857250" indent="-174625" algn="l" defTabSz="457200" rtl="0" eaLnBrk="1" latinLnBrk="0" hangingPunct="1">
              <a:spcBef>
                <a:spcPts val="600"/>
              </a:spcBef>
              <a:buFont typeface="Arial" panose="020B0604020202020204" pitchFamily="34" charset="0"/>
              <a:buChar char="•"/>
              <a:defRPr sz="1600" kern="1200" baseline="0">
                <a:solidFill>
                  <a:schemeClr val="tx2"/>
                </a:solidFill>
                <a:latin typeface="+mn-lt"/>
                <a:ea typeface="+mn-ea"/>
                <a:cs typeface="+mn-cs"/>
              </a:defRPr>
            </a:lvl6pPr>
            <a:lvl7pPr marL="1030288" indent="-173038" algn="l" defTabSz="457200" rtl="0" eaLnBrk="1" latinLnBrk="0" hangingPunct="1">
              <a:spcBef>
                <a:spcPts val="600"/>
              </a:spcBef>
              <a:buFont typeface="Arial" panose="020B0604020202020204" pitchFamily="34" charset="0"/>
              <a:buChar char="–"/>
              <a:defRPr sz="1600" kern="1200" baseline="0">
                <a:solidFill>
                  <a:schemeClr val="tx2"/>
                </a:solidFill>
                <a:latin typeface="+mn-lt"/>
                <a:ea typeface="+mn-ea"/>
                <a:cs typeface="+mn-cs"/>
              </a:defRPr>
            </a:lvl7pPr>
            <a:lvl8pPr marL="1203325" indent="-173038" algn="l" defTabSz="457200" rtl="0" eaLnBrk="1" latinLnBrk="0" hangingPunct="1">
              <a:spcBef>
                <a:spcPts val="600"/>
              </a:spcBef>
              <a:buFont typeface="Arial"/>
              <a:buChar char="•"/>
              <a:defRPr sz="1600" kern="1200" baseline="0">
                <a:solidFill>
                  <a:schemeClr val="tx2"/>
                </a:solidFill>
                <a:latin typeface="+mn-lt"/>
                <a:ea typeface="+mn-ea"/>
                <a:cs typeface="+mn-cs"/>
              </a:defRPr>
            </a:lvl8pPr>
            <a:lvl9pPr marL="1377950" indent="-174625" algn="l" defTabSz="457200" rtl="0" eaLnBrk="1" latinLnBrk="0" hangingPunct="1">
              <a:spcBef>
                <a:spcPts val="600"/>
              </a:spcBef>
              <a:buFont typeface="Arial" panose="020B0604020202020204" pitchFamily="34" charset="0"/>
              <a:buChar char="–"/>
              <a:defRPr sz="1600" kern="1200" baseline="0">
                <a:solidFill>
                  <a:schemeClr val="tx2"/>
                </a:solidFill>
                <a:latin typeface="+mn-lt"/>
                <a:ea typeface="+mn-ea"/>
                <a:cs typeface="+mn-cs"/>
              </a:defRPr>
            </a:lvl9pPr>
          </a:lstStyle>
          <a:p>
            <a:pPr algn="ctr"/>
            <a:r>
              <a:rPr lang="en-US" sz="1800" b="1" dirty="0">
                <a:solidFill>
                  <a:srgbClr val="3F3F3F"/>
                </a:solidFill>
                <a:latin typeface="CVS Health Sans" panose="020B0504020202020204" pitchFamily="34" charset="0"/>
              </a:rPr>
              <a:t>Recognize</a:t>
            </a:r>
            <a:br>
              <a:rPr lang="en-US" sz="1800" dirty="0">
                <a:solidFill>
                  <a:srgbClr val="3F3F3F"/>
                </a:solidFill>
                <a:latin typeface="CVS Health Sans" panose="020B0504020202020204" pitchFamily="34" charset="0"/>
              </a:rPr>
            </a:br>
            <a:r>
              <a:rPr lang="en-US" sz="1800" dirty="0">
                <a:solidFill>
                  <a:srgbClr val="3F3F3F"/>
                </a:solidFill>
                <a:latin typeface="CVS Health Sans" panose="020B0504020202020204" pitchFamily="34" charset="0"/>
              </a:rPr>
              <a:t>potential nonpharmacological and medication treatment options for UWL</a:t>
            </a:r>
          </a:p>
        </p:txBody>
      </p:sp>
      <p:pic>
        <p:nvPicPr>
          <p:cNvPr id="9" name="Picture 8">
            <a:extLst>
              <a:ext uri="{FF2B5EF4-FFF2-40B4-BE49-F238E27FC236}">
                <a16:creationId xmlns:a16="http://schemas.microsoft.com/office/drawing/2014/main" id="{3CC7E943-C9B2-374F-A985-0E921C402725}"/>
              </a:ext>
            </a:extLst>
          </p:cNvPr>
          <p:cNvPicPr>
            <a:picLocks noChangeAspect="1"/>
          </p:cNvPicPr>
          <p:nvPr/>
        </p:nvPicPr>
        <p:blipFill>
          <a:blip r:embed="rId3"/>
          <a:stretch>
            <a:fillRect/>
          </a:stretch>
        </p:blipFill>
        <p:spPr>
          <a:xfrm>
            <a:off x="1980171" y="2058342"/>
            <a:ext cx="591592" cy="786384"/>
          </a:xfrm>
          <a:prstGeom prst="rect">
            <a:avLst/>
          </a:prstGeom>
        </p:spPr>
      </p:pic>
      <p:pic>
        <p:nvPicPr>
          <p:cNvPr id="10" name="Picture 9">
            <a:extLst>
              <a:ext uri="{FF2B5EF4-FFF2-40B4-BE49-F238E27FC236}">
                <a16:creationId xmlns:a16="http://schemas.microsoft.com/office/drawing/2014/main" id="{2FB9D2C6-3AE9-D041-951F-13F746CDD9A7}"/>
              </a:ext>
            </a:extLst>
          </p:cNvPr>
          <p:cNvPicPr>
            <a:picLocks noChangeAspect="1"/>
          </p:cNvPicPr>
          <p:nvPr/>
        </p:nvPicPr>
        <p:blipFill>
          <a:blip r:embed="rId4"/>
          <a:stretch>
            <a:fillRect/>
          </a:stretch>
        </p:blipFill>
        <p:spPr>
          <a:xfrm>
            <a:off x="9581359" y="2151826"/>
            <a:ext cx="641411" cy="692900"/>
          </a:xfrm>
          <a:prstGeom prst="rect">
            <a:avLst/>
          </a:prstGeom>
        </p:spPr>
      </p:pic>
      <p:pic>
        <p:nvPicPr>
          <p:cNvPr id="11" name="Picture 2">
            <a:extLst>
              <a:ext uri="{FF2B5EF4-FFF2-40B4-BE49-F238E27FC236}">
                <a16:creationId xmlns:a16="http://schemas.microsoft.com/office/drawing/2014/main" id="{08E0F85A-7E86-914C-80B3-1AD30A7567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2816" y="2103820"/>
            <a:ext cx="770154" cy="740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7349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5AAACAC-377E-47F9-A981-1675BF7C5715}"/>
              </a:ext>
            </a:extLst>
          </p:cNvPr>
          <p:cNvSpPr>
            <a:spLocks noGrp="1"/>
          </p:cNvSpPr>
          <p:nvPr>
            <p:ph type="title"/>
          </p:nvPr>
        </p:nvSpPr>
        <p:spPr/>
        <p:txBody>
          <a:bodyPr/>
          <a:lstStyle/>
          <a:p>
            <a:r>
              <a:rPr lang="en-US" dirty="0"/>
              <a:t>Selective Serotonin Reuptake Inhibitors</a:t>
            </a:r>
          </a:p>
        </p:txBody>
      </p:sp>
      <p:grpSp>
        <p:nvGrpSpPr>
          <p:cNvPr id="3" name="Group 2">
            <a:extLst>
              <a:ext uri="{FF2B5EF4-FFF2-40B4-BE49-F238E27FC236}">
                <a16:creationId xmlns:a16="http://schemas.microsoft.com/office/drawing/2014/main" id="{FF07A162-9957-41C5-8D24-5FCF2DDC684E}"/>
              </a:ext>
            </a:extLst>
          </p:cNvPr>
          <p:cNvGrpSpPr/>
          <p:nvPr/>
        </p:nvGrpSpPr>
        <p:grpSpPr>
          <a:xfrm>
            <a:off x="5948326" y="2649212"/>
            <a:ext cx="295351" cy="1559576"/>
            <a:chOff x="5899151" y="2073651"/>
            <a:chExt cx="393699" cy="1967022"/>
          </a:xfrm>
        </p:grpSpPr>
        <p:cxnSp>
          <p:nvCxnSpPr>
            <p:cNvPr id="4" name="Straight Connector 3">
              <a:extLst>
                <a:ext uri="{FF2B5EF4-FFF2-40B4-BE49-F238E27FC236}">
                  <a16:creationId xmlns:a16="http://schemas.microsoft.com/office/drawing/2014/main" id="{78379774-3AE2-4B30-A655-5CB2EC2B4D68}"/>
                </a:ext>
              </a:extLst>
            </p:cNvPr>
            <p:cNvCxnSpPr/>
            <p:nvPr/>
          </p:nvCxnSpPr>
          <p:spPr>
            <a:xfrm>
              <a:off x="5899151" y="2073651"/>
              <a:ext cx="393699" cy="0"/>
            </a:xfrm>
            <a:prstGeom prst="line">
              <a:avLst/>
            </a:prstGeom>
            <a:ln w="25400"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67C2489-823C-49DC-A714-2CD5FB651899}"/>
                </a:ext>
              </a:extLst>
            </p:cNvPr>
            <p:cNvCxnSpPr/>
            <p:nvPr/>
          </p:nvCxnSpPr>
          <p:spPr>
            <a:xfrm>
              <a:off x="5899151" y="4040673"/>
              <a:ext cx="393699" cy="0"/>
            </a:xfrm>
            <a:prstGeom prst="line">
              <a:avLst/>
            </a:prstGeom>
            <a:ln w="25400" cmpd="sng">
              <a:solidFill>
                <a:schemeClr val="bg1"/>
              </a:solidFill>
            </a:ln>
          </p:spPr>
          <p:style>
            <a:lnRef idx="1">
              <a:schemeClr val="accent1"/>
            </a:lnRef>
            <a:fillRef idx="0">
              <a:schemeClr val="accent1"/>
            </a:fillRef>
            <a:effectRef idx="0">
              <a:schemeClr val="accent1"/>
            </a:effectRef>
            <a:fontRef idx="minor">
              <a:schemeClr val="tx1"/>
            </a:fontRef>
          </p:style>
        </p:cxnSp>
      </p:grpSp>
      <p:graphicFrame>
        <p:nvGraphicFramePr>
          <p:cNvPr id="10" name="Content Placeholder 8">
            <a:extLst>
              <a:ext uri="{FF2B5EF4-FFF2-40B4-BE49-F238E27FC236}">
                <a16:creationId xmlns:a16="http://schemas.microsoft.com/office/drawing/2014/main" id="{96E79368-BF37-5041-9BB0-F5369269534F}"/>
              </a:ext>
            </a:extLst>
          </p:cNvPr>
          <p:cNvGraphicFramePr>
            <a:graphicFrameLocks/>
          </p:cNvGraphicFramePr>
          <p:nvPr/>
        </p:nvGraphicFramePr>
        <p:xfrm>
          <a:off x="1518048" y="1872673"/>
          <a:ext cx="9667726" cy="2884066"/>
        </p:xfrm>
        <a:graphic>
          <a:graphicData uri="http://schemas.openxmlformats.org/drawingml/2006/table">
            <a:tbl>
              <a:tblPr/>
              <a:tblGrid>
                <a:gridCol w="3008232">
                  <a:extLst>
                    <a:ext uri="{9D8B030D-6E8A-4147-A177-3AD203B41FA5}">
                      <a16:colId xmlns:a16="http://schemas.microsoft.com/office/drawing/2014/main" val="20000"/>
                    </a:ext>
                  </a:extLst>
                </a:gridCol>
                <a:gridCol w="6659494">
                  <a:extLst>
                    <a:ext uri="{9D8B030D-6E8A-4147-A177-3AD203B41FA5}">
                      <a16:colId xmlns:a16="http://schemas.microsoft.com/office/drawing/2014/main" val="20002"/>
                    </a:ext>
                  </a:extLst>
                </a:gridCol>
              </a:tblGrid>
              <a:tr h="308825">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F3F3F"/>
                          </a:solidFill>
                          <a:effectLst/>
                          <a:uLnTx/>
                          <a:uFillTx/>
                          <a:latin typeface="CVS Health Sans" panose="020B0504020202020204" pitchFamily="34" charset="0"/>
                          <a:ea typeface="+mn-ea"/>
                          <a:cs typeface="+mn-cs"/>
                        </a:rPr>
                        <a:t>Medication</a:t>
                      </a:r>
                      <a:endParaRPr lang="en-US" sz="1800" b="1" dirty="0">
                        <a:solidFill>
                          <a:schemeClr val="tx1"/>
                        </a:solidFill>
                        <a:latin typeface="CVS Health Sans" panose="020B0504020202020204" pitchFamily="34" charset="0"/>
                      </a:endParaRPr>
                    </a:p>
                  </a:txBody>
                  <a:tcPr marL="0" marR="45281" marT="45708" marB="45708" anchor="ctr">
                    <a:lnL>
                      <a:noFill/>
                    </a:lnL>
                    <a:lnR>
                      <a:noFill/>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US" sz="1600" b="1" dirty="0">
                          <a:solidFill>
                            <a:schemeClr val="tx2"/>
                          </a:solidFill>
                          <a:latin typeface="CVS Health Sans" panose="020B0504020202020204" pitchFamily="34" charset="0"/>
                        </a:rPr>
                        <a:t>Common Adverse Effects</a:t>
                      </a:r>
                    </a:p>
                  </a:txBody>
                  <a:tcPr marL="45281" marR="45281" marT="45708" marB="45708" anchor="ctr">
                    <a:lnL>
                      <a:noFill/>
                    </a:lnL>
                    <a:lnR>
                      <a:noFill/>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1" kern="1200" dirty="0">
                          <a:solidFill>
                            <a:schemeClr val="tx2"/>
                          </a:solidFill>
                          <a:latin typeface="CVS Health Sans" panose="020B0504020202020204" pitchFamily="34" charset="0"/>
                          <a:ea typeface="+mn-ea"/>
                          <a:cs typeface="+mn-cs"/>
                        </a:rPr>
                        <a:t>Citalopram (Celexa)</a:t>
                      </a:r>
                      <a:endParaRPr lang="en-US" sz="1600" b="1" kern="1200" dirty="0">
                        <a:solidFill>
                          <a:schemeClr val="lt1"/>
                        </a:solidFill>
                        <a:effectLst/>
                        <a:latin typeface="Arial" panose="020B0604020202020204"/>
                        <a:ea typeface="+mn-ea"/>
                        <a:cs typeface="+mn-cs"/>
                      </a:endParaRPr>
                    </a:p>
                  </a:txBody>
                  <a:tcPr marL="0" marR="45281" marT="45708" marB="45708" anchor="ctr">
                    <a:lnL>
                      <a:noFill/>
                    </a:lnL>
                    <a:lnR>
                      <a:noFill/>
                    </a:lnR>
                    <a:lnT w="12700" cap="flat" cmpd="sng" algn="ctr">
                      <a:solidFill>
                        <a:schemeClr val="accent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rowSpan="5">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173038" marR="0" indent="-173038" algn="l" defTabSz="457200" rtl="0" eaLnBrk="1" latinLnBrk="0" hangingPunct="1">
                        <a:lnSpc>
                          <a:spcPct val="110000"/>
                        </a:lnSpc>
                        <a:spcBef>
                          <a:spcPts val="0"/>
                        </a:spcBef>
                        <a:spcAft>
                          <a:spcPts val="1200"/>
                        </a:spcAft>
                        <a:buFont typeface="Arial" panose="020B0604020202020204" pitchFamily="34" charset="0"/>
                        <a:buChar char="•"/>
                        <a:tabLst/>
                      </a:pPr>
                      <a:r>
                        <a:rPr lang="en-US" sz="1600" kern="1200" dirty="0">
                          <a:solidFill>
                            <a:schemeClr val="tx2"/>
                          </a:solidFill>
                          <a:latin typeface="CVS Health Sans" panose="020B0504020202020204" pitchFamily="34" charset="0"/>
                          <a:ea typeface="+mn-ea"/>
                          <a:cs typeface="+mn-cs"/>
                        </a:rPr>
                        <a:t>GI symptoms, headache, sexual dysfunction, bleeding</a:t>
                      </a:r>
                    </a:p>
                    <a:p>
                      <a:pPr marL="173038" marR="0" indent="-173038" algn="l" defTabSz="457200" rtl="0" eaLnBrk="1" latinLnBrk="0" hangingPunct="1">
                        <a:lnSpc>
                          <a:spcPct val="110000"/>
                        </a:lnSpc>
                        <a:spcBef>
                          <a:spcPts val="0"/>
                        </a:spcBef>
                        <a:spcAft>
                          <a:spcPts val="1200"/>
                        </a:spcAft>
                        <a:buFont typeface="Arial" panose="020B0604020202020204" pitchFamily="34" charset="0"/>
                        <a:buChar char="•"/>
                        <a:tabLst/>
                      </a:pPr>
                      <a:r>
                        <a:rPr lang="en-US" sz="1600" kern="1200" dirty="0">
                          <a:solidFill>
                            <a:schemeClr val="tx2"/>
                          </a:solidFill>
                          <a:latin typeface="CVS Health Sans" panose="020B0504020202020204" pitchFamily="34" charset="0"/>
                          <a:ea typeface="+mn-ea"/>
                          <a:cs typeface="+mn-cs"/>
                        </a:rPr>
                        <a:t>Citalopram and escitalopram have a risk of QT prolongation. Symptoms include irregular heartbeat, shortness of breath, dizziness/falls, fainting</a:t>
                      </a:r>
                    </a:p>
                    <a:p>
                      <a:pPr marL="173038" marR="0" indent="-173038" algn="l" defTabSz="457200" rtl="0" eaLnBrk="1" latinLnBrk="0" hangingPunct="1">
                        <a:lnSpc>
                          <a:spcPct val="110000"/>
                        </a:lnSpc>
                        <a:spcBef>
                          <a:spcPts val="0"/>
                        </a:spcBef>
                        <a:spcAft>
                          <a:spcPts val="1200"/>
                        </a:spcAft>
                        <a:buFont typeface="Arial" panose="020B0604020202020204" pitchFamily="34" charset="0"/>
                        <a:buChar char="•"/>
                        <a:tabLst/>
                      </a:pPr>
                      <a:r>
                        <a:rPr lang="en-US" sz="1600" kern="1200" dirty="0">
                          <a:solidFill>
                            <a:schemeClr val="tx2"/>
                          </a:solidFill>
                          <a:latin typeface="CVS Health Sans" panose="020B0504020202020204" pitchFamily="34" charset="0"/>
                          <a:ea typeface="+mn-ea"/>
                          <a:cs typeface="+mn-cs"/>
                        </a:rPr>
                        <a:t>Fluoxetine is associated with weight loss and insomnia</a:t>
                      </a:r>
                    </a:p>
                    <a:p>
                      <a:pPr marL="173038" marR="0" indent="-173038" algn="l" defTabSz="457200" rtl="0" eaLnBrk="1" latinLnBrk="0" hangingPunct="1">
                        <a:lnSpc>
                          <a:spcPct val="110000"/>
                        </a:lnSpc>
                        <a:spcBef>
                          <a:spcPts val="0"/>
                        </a:spcBef>
                        <a:spcAft>
                          <a:spcPts val="1200"/>
                        </a:spcAft>
                        <a:buFont typeface="Arial" panose="020B0604020202020204" pitchFamily="34" charset="0"/>
                        <a:buChar char="•"/>
                        <a:tabLst/>
                      </a:pPr>
                      <a:r>
                        <a:rPr lang="en-US" sz="1600" kern="1200" dirty="0">
                          <a:solidFill>
                            <a:schemeClr val="tx2"/>
                          </a:solidFill>
                          <a:latin typeface="CVS Health Sans" panose="020B0504020202020204" pitchFamily="34" charset="0"/>
                          <a:ea typeface="+mn-ea"/>
                          <a:cs typeface="+mn-cs"/>
                        </a:rPr>
                        <a:t>Paroxetine is associated with confusion, dry eyes, gait changes, sedation, and withdrawal symptoms if therapy is interrupted</a:t>
                      </a:r>
                    </a:p>
                  </a:txBody>
                  <a:tcPr marL="90563" marR="90563" marT="109699" marB="109699" anchor="ctr">
                    <a:lnL>
                      <a:noFill/>
                    </a:lnL>
                    <a:lnR>
                      <a:noFill/>
                    </a:lnR>
                    <a:lnT w="12700" cap="flat" cmpd="sng" algn="ctr">
                      <a:solidFill>
                        <a:schemeClr val="accent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10001"/>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1" kern="1200" dirty="0">
                          <a:solidFill>
                            <a:schemeClr val="tx2"/>
                          </a:solidFill>
                          <a:latin typeface="CVS Health Sans" panose="020B0504020202020204" pitchFamily="34" charset="0"/>
                          <a:ea typeface="+mn-ea"/>
                          <a:cs typeface="+mn-cs"/>
                        </a:rPr>
                        <a:t>Escitalopram (Lexapro)</a:t>
                      </a:r>
                    </a:p>
                  </a:txBody>
                  <a:tcPr marL="0" marR="45281" marT="45708" marB="45708"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US" sz="1400" dirty="0">
                          <a:solidFill>
                            <a:schemeClr val="tx2"/>
                          </a:solidFill>
                          <a:latin typeface="CVS Health Sans" panose="020B0504020202020204" pitchFamily="34" charset="0"/>
                        </a:rPr>
                        <a:t>000</a:t>
                      </a:r>
                    </a:p>
                  </a:txBody>
                  <a:tcPr marL="90563" marR="90563" marT="109699" marB="109699"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1" kern="1200" dirty="0">
                          <a:solidFill>
                            <a:schemeClr val="tx2"/>
                          </a:solidFill>
                          <a:latin typeface="CVS Health Sans" panose="020B0504020202020204" pitchFamily="34" charset="0"/>
                          <a:ea typeface="+mn-ea"/>
                          <a:cs typeface="+mn-cs"/>
                        </a:rPr>
                        <a:t>Fluoxetine (Prozac)</a:t>
                      </a:r>
                    </a:p>
                  </a:txBody>
                  <a:tcPr marL="0" marR="45281" marT="45708" marB="45708"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US" sz="1400" dirty="0">
                          <a:solidFill>
                            <a:schemeClr val="tx2"/>
                          </a:solidFill>
                          <a:latin typeface="CVS Health Sans" panose="020B0504020202020204" pitchFamily="34" charset="0"/>
                        </a:rPr>
                        <a:t>000</a:t>
                      </a:r>
                    </a:p>
                  </a:txBody>
                  <a:tcPr marL="90563" marR="90563" marT="109699" marB="109699"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1" kern="1200" dirty="0">
                          <a:solidFill>
                            <a:schemeClr val="tx2"/>
                          </a:solidFill>
                          <a:latin typeface="CVS Health Sans" panose="020B0504020202020204" pitchFamily="34" charset="0"/>
                          <a:ea typeface="+mn-ea"/>
                          <a:cs typeface="+mn-cs"/>
                        </a:rPr>
                        <a:t>Paroxetine (Paxil)</a:t>
                      </a:r>
                    </a:p>
                  </a:txBody>
                  <a:tcPr marL="0" marR="45281" marT="45708" marB="45708"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US" sz="1400" dirty="0">
                          <a:solidFill>
                            <a:schemeClr val="tx2"/>
                          </a:solidFill>
                          <a:latin typeface="CVS Health Sans" panose="020B0504020202020204" pitchFamily="34" charset="0"/>
                        </a:rPr>
                        <a:t>000</a:t>
                      </a:r>
                    </a:p>
                  </a:txBody>
                  <a:tcPr marL="90563" marR="90563" marT="109699" marB="109699"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1" kern="1200" dirty="0">
                          <a:solidFill>
                            <a:schemeClr val="tx2"/>
                          </a:solidFill>
                          <a:latin typeface="CVS Health Sans" panose="020B0504020202020204" pitchFamily="34" charset="0"/>
                          <a:ea typeface="+mn-ea"/>
                          <a:cs typeface="+mn-cs"/>
                        </a:rPr>
                        <a:t>Sertraline (Zoloft)</a:t>
                      </a:r>
                    </a:p>
                  </a:txBody>
                  <a:tcPr marL="0" marR="45281" marT="45708" marB="45708"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US" sz="1400" dirty="0">
                          <a:solidFill>
                            <a:schemeClr val="tx2"/>
                          </a:solidFill>
                          <a:latin typeface="CVS Health Sans" panose="020B0504020202020204" pitchFamily="34" charset="0"/>
                        </a:rPr>
                        <a:t>000</a:t>
                      </a:r>
                    </a:p>
                  </a:txBody>
                  <a:tcPr marL="90563" marR="90563" marT="109699" marB="109699" anchor="ctr">
                    <a:lnL>
                      <a:noFill/>
                    </a:lnL>
                    <a:lnR>
                      <a:noFill/>
                    </a:lnR>
                    <a:lnT w="12700" cap="flat" cmpd="sng" algn="ctr">
                      <a:solidFill>
                        <a:schemeClr val="bg2"/>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2" name="TextBox 1">
            <a:extLst>
              <a:ext uri="{FF2B5EF4-FFF2-40B4-BE49-F238E27FC236}">
                <a16:creationId xmlns:a16="http://schemas.microsoft.com/office/drawing/2014/main" id="{50A42D05-AB7C-9CF6-8BD8-72FA5AA79B47}"/>
              </a:ext>
            </a:extLst>
          </p:cNvPr>
          <p:cNvSpPr txBox="1"/>
          <p:nvPr/>
        </p:nvSpPr>
        <p:spPr>
          <a:xfrm>
            <a:off x="557929" y="5873497"/>
            <a:ext cx="9689893" cy="246221"/>
          </a:xfrm>
          <a:prstGeom prst="rect">
            <a:avLst/>
          </a:prstGeom>
          <a:noFill/>
        </p:spPr>
        <p:txBody>
          <a:bodyPr wrap="square" lIns="0" tIns="0" rIns="0" bIns="0" rtlCol="0">
            <a:spAutoFit/>
          </a:bodyPr>
          <a:lstStyle/>
          <a:p>
            <a:r>
              <a:rPr lang="en-US" sz="800" dirty="0">
                <a:solidFill>
                  <a:schemeClr val="tx2"/>
                </a:solidFill>
                <a:latin typeface="CVS Health Sans" panose="020B0504020202020204" pitchFamily="34" charset="0"/>
              </a:rPr>
              <a:t>Prescribing information obtained from DailyMed. </a:t>
            </a:r>
            <a:r>
              <a:rPr lang="en-US" sz="800" dirty="0">
                <a:solidFill>
                  <a:schemeClr val="tx2"/>
                </a:solidFill>
                <a:latin typeface="CVS Health Sans" panose="020B0504020202020204" pitchFamily="34" charset="0"/>
                <a:hlinkClick r:id="rId3"/>
              </a:rPr>
              <a:t>https://dailymed.nlm.nih.gov/</a:t>
            </a:r>
            <a:endParaRPr lang="en-US" sz="800" dirty="0">
              <a:solidFill>
                <a:schemeClr val="tx2"/>
              </a:solidFill>
              <a:latin typeface="CVS Health Sans" panose="020B0504020202020204" pitchFamily="34" charset="0"/>
            </a:endParaRPr>
          </a:p>
          <a:p>
            <a:endParaRPr lang="en-US" sz="800" dirty="0">
              <a:solidFill>
                <a:schemeClr val="tx2"/>
              </a:solidFill>
              <a:latin typeface="CVS Health Sans" panose="020B0504020202020204" pitchFamily="34" charset="0"/>
            </a:endParaRPr>
          </a:p>
        </p:txBody>
      </p:sp>
    </p:spTree>
    <p:extLst>
      <p:ext uri="{BB962C8B-B14F-4D97-AF65-F5344CB8AC3E}">
        <p14:creationId xmlns:p14="http://schemas.microsoft.com/office/powerpoint/2010/main" val="15421103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5AAACAC-377E-47F9-A981-1675BF7C5715}"/>
              </a:ext>
            </a:extLst>
          </p:cNvPr>
          <p:cNvSpPr>
            <a:spLocks noGrp="1"/>
          </p:cNvSpPr>
          <p:nvPr>
            <p:ph type="title"/>
          </p:nvPr>
        </p:nvSpPr>
        <p:spPr>
          <a:xfrm>
            <a:off x="557929" y="530351"/>
            <a:ext cx="9667726" cy="713232"/>
          </a:xfrm>
        </p:spPr>
        <p:txBody>
          <a:bodyPr/>
          <a:lstStyle/>
          <a:p>
            <a:r>
              <a:rPr lang="en-US" dirty="0"/>
              <a:t>Serotonin-Norepinephrine Reuptake Inhibitors</a:t>
            </a:r>
          </a:p>
        </p:txBody>
      </p:sp>
      <p:grpSp>
        <p:nvGrpSpPr>
          <p:cNvPr id="3" name="Group 2">
            <a:extLst>
              <a:ext uri="{FF2B5EF4-FFF2-40B4-BE49-F238E27FC236}">
                <a16:creationId xmlns:a16="http://schemas.microsoft.com/office/drawing/2014/main" id="{FF07A162-9957-41C5-8D24-5FCF2DDC684E}"/>
              </a:ext>
            </a:extLst>
          </p:cNvPr>
          <p:cNvGrpSpPr/>
          <p:nvPr/>
        </p:nvGrpSpPr>
        <p:grpSpPr>
          <a:xfrm>
            <a:off x="5948326" y="2649212"/>
            <a:ext cx="295351" cy="1559576"/>
            <a:chOff x="5899151" y="2073651"/>
            <a:chExt cx="393699" cy="1967022"/>
          </a:xfrm>
        </p:grpSpPr>
        <p:cxnSp>
          <p:nvCxnSpPr>
            <p:cNvPr id="4" name="Straight Connector 3">
              <a:extLst>
                <a:ext uri="{FF2B5EF4-FFF2-40B4-BE49-F238E27FC236}">
                  <a16:creationId xmlns:a16="http://schemas.microsoft.com/office/drawing/2014/main" id="{78379774-3AE2-4B30-A655-5CB2EC2B4D68}"/>
                </a:ext>
              </a:extLst>
            </p:cNvPr>
            <p:cNvCxnSpPr/>
            <p:nvPr/>
          </p:nvCxnSpPr>
          <p:spPr>
            <a:xfrm>
              <a:off x="5899151" y="2073651"/>
              <a:ext cx="393699" cy="0"/>
            </a:xfrm>
            <a:prstGeom prst="line">
              <a:avLst/>
            </a:prstGeom>
            <a:ln w="25400"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67C2489-823C-49DC-A714-2CD5FB651899}"/>
                </a:ext>
              </a:extLst>
            </p:cNvPr>
            <p:cNvCxnSpPr/>
            <p:nvPr/>
          </p:nvCxnSpPr>
          <p:spPr>
            <a:xfrm>
              <a:off x="5899151" y="4040673"/>
              <a:ext cx="393699" cy="0"/>
            </a:xfrm>
            <a:prstGeom prst="line">
              <a:avLst/>
            </a:prstGeom>
            <a:ln w="25400" cmpd="sng">
              <a:solidFill>
                <a:schemeClr val="bg1"/>
              </a:solidFill>
            </a:ln>
          </p:spPr>
          <p:style>
            <a:lnRef idx="1">
              <a:schemeClr val="accent1"/>
            </a:lnRef>
            <a:fillRef idx="0">
              <a:schemeClr val="accent1"/>
            </a:fillRef>
            <a:effectRef idx="0">
              <a:schemeClr val="accent1"/>
            </a:effectRef>
            <a:fontRef idx="minor">
              <a:schemeClr val="tx1"/>
            </a:fontRef>
          </p:style>
        </p:cxnSp>
      </p:grpSp>
      <p:graphicFrame>
        <p:nvGraphicFramePr>
          <p:cNvPr id="9" name="Content Placeholder 8">
            <a:extLst>
              <a:ext uri="{FF2B5EF4-FFF2-40B4-BE49-F238E27FC236}">
                <a16:creationId xmlns:a16="http://schemas.microsoft.com/office/drawing/2014/main" id="{2E585896-D609-2548-91B8-BBE2665F8E82}"/>
              </a:ext>
            </a:extLst>
          </p:cNvPr>
          <p:cNvGraphicFramePr>
            <a:graphicFrameLocks/>
          </p:cNvGraphicFramePr>
          <p:nvPr/>
        </p:nvGraphicFramePr>
        <p:xfrm>
          <a:off x="1518048" y="1872673"/>
          <a:ext cx="9667726" cy="2374304"/>
        </p:xfrm>
        <a:graphic>
          <a:graphicData uri="http://schemas.openxmlformats.org/drawingml/2006/table">
            <a:tbl>
              <a:tblPr/>
              <a:tblGrid>
                <a:gridCol w="3937872">
                  <a:extLst>
                    <a:ext uri="{9D8B030D-6E8A-4147-A177-3AD203B41FA5}">
                      <a16:colId xmlns:a16="http://schemas.microsoft.com/office/drawing/2014/main" val="20000"/>
                    </a:ext>
                  </a:extLst>
                </a:gridCol>
                <a:gridCol w="5729854">
                  <a:extLst>
                    <a:ext uri="{9D8B030D-6E8A-4147-A177-3AD203B41FA5}">
                      <a16:colId xmlns:a16="http://schemas.microsoft.com/office/drawing/2014/main" val="20002"/>
                    </a:ext>
                  </a:extLst>
                </a:gridCol>
              </a:tblGrid>
              <a:tr h="308825">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F3F3F"/>
                          </a:solidFill>
                          <a:effectLst/>
                          <a:uLnTx/>
                          <a:uFillTx/>
                          <a:latin typeface="CVS Health Sans" panose="020B0504020202020204" pitchFamily="34" charset="0"/>
                          <a:ea typeface="+mn-ea"/>
                          <a:cs typeface="+mn-cs"/>
                        </a:rPr>
                        <a:t>Medication</a:t>
                      </a:r>
                      <a:endParaRPr lang="en-US" sz="1800" b="1" dirty="0">
                        <a:solidFill>
                          <a:schemeClr val="tx1"/>
                        </a:solidFill>
                        <a:latin typeface="CVS Health Sans" panose="020B0504020202020204" pitchFamily="34" charset="0"/>
                      </a:endParaRPr>
                    </a:p>
                  </a:txBody>
                  <a:tcPr marL="0" marR="45281" marT="45708" marB="45708" anchor="ctr">
                    <a:lnL>
                      <a:noFill/>
                    </a:lnL>
                    <a:lnR>
                      <a:noFill/>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US" sz="1600" b="1" dirty="0">
                          <a:solidFill>
                            <a:schemeClr val="tx2"/>
                          </a:solidFill>
                          <a:latin typeface="CVS Health Sans" panose="020B0504020202020204" pitchFamily="34" charset="0"/>
                        </a:rPr>
                        <a:t>Adverse Drug Effects</a:t>
                      </a:r>
                    </a:p>
                  </a:txBody>
                  <a:tcPr marL="45281" marR="45281" marT="45708" marB="45708" anchor="ctr">
                    <a:lnL>
                      <a:noFill/>
                    </a:lnL>
                    <a:lnR>
                      <a:noFill/>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1" kern="1200" dirty="0">
                          <a:solidFill>
                            <a:schemeClr val="tx2"/>
                          </a:solidFill>
                          <a:latin typeface="CVS Health Sans" panose="020B0504020202020204" pitchFamily="34" charset="0"/>
                          <a:ea typeface="+mn-ea"/>
                          <a:cs typeface="+mn-cs"/>
                        </a:rPr>
                        <a:t>Desvenlafaxine (Pristiq)</a:t>
                      </a:r>
                    </a:p>
                  </a:txBody>
                  <a:tcPr marL="0" marR="45281" marT="45708" marB="45708" anchor="ctr">
                    <a:lnL>
                      <a:noFill/>
                    </a:lnL>
                    <a:lnR>
                      <a:noFill/>
                    </a:lnR>
                    <a:lnT w="12700" cap="flat" cmpd="sng" algn="ctr">
                      <a:solidFill>
                        <a:schemeClr val="accent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173038" marR="0" indent="-173038" algn="l" defTabSz="457200" rtl="0" eaLnBrk="1" latinLnBrk="0" hangingPunct="1">
                        <a:lnSpc>
                          <a:spcPct val="110000"/>
                        </a:lnSpc>
                        <a:spcBef>
                          <a:spcPts val="0"/>
                        </a:spcBef>
                        <a:spcAft>
                          <a:spcPts val="1200"/>
                        </a:spcAft>
                        <a:buFont typeface="Arial" panose="020B0604020202020204" pitchFamily="34" charset="0"/>
                        <a:buChar char="•"/>
                        <a:tabLst/>
                      </a:pPr>
                      <a:r>
                        <a:rPr lang="en-US" sz="1600" kern="1200" dirty="0">
                          <a:solidFill>
                            <a:schemeClr val="tx2"/>
                          </a:solidFill>
                          <a:latin typeface="CVS Health Sans" panose="020B0504020202020204" pitchFamily="34" charset="0"/>
                          <a:ea typeface="+mn-ea"/>
                          <a:cs typeface="+mn-cs"/>
                        </a:rPr>
                        <a:t>Dry mouth, headache, elevated blood pressure, falls, bleeding</a:t>
                      </a:r>
                    </a:p>
                    <a:p>
                      <a:pPr marL="173038" marR="0" indent="-173038" algn="l" defTabSz="457200" rtl="0" eaLnBrk="1" latinLnBrk="0" hangingPunct="1">
                        <a:lnSpc>
                          <a:spcPct val="110000"/>
                        </a:lnSpc>
                        <a:spcBef>
                          <a:spcPts val="0"/>
                        </a:spcBef>
                        <a:spcAft>
                          <a:spcPts val="1200"/>
                        </a:spcAft>
                        <a:buFont typeface="Arial" panose="020B0604020202020204" pitchFamily="34" charset="0"/>
                        <a:buChar char="•"/>
                        <a:tabLst/>
                      </a:pPr>
                      <a:r>
                        <a:rPr lang="en-US" sz="1600" kern="1200" dirty="0">
                          <a:solidFill>
                            <a:schemeClr val="tx2"/>
                          </a:solidFill>
                          <a:latin typeface="CVS Health Sans" panose="020B0504020202020204" pitchFamily="34" charset="0"/>
                          <a:ea typeface="+mn-ea"/>
                          <a:cs typeface="+mn-cs"/>
                        </a:rPr>
                        <a:t>Desvenlafaxine and venlafaxine are associated with withdrawal symptoms if therapy is interrupted</a:t>
                      </a:r>
                    </a:p>
                  </a:txBody>
                  <a:tcPr marL="90563" marR="90563" marT="109699" marB="109699" anchor="ctr">
                    <a:lnL>
                      <a:noFill/>
                    </a:lnL>
                    <a:lnR>
                      <a:noFill/>
                    </a:lnR>
                    <a:lnT w="12700" cap="flat" cmpd="sng" algn="ctr">
                      <a:solidFill>
                        <a:schemeClr val="accent2"/>
                      </a:solidFill>
                      <a:prstDash val="solid"/>
                      <a:round/>
                      <a:headEnd type="none" w="med" len="med"/>
                      <a:tailEnd type="none" w="med" len="med"/>
                    </a:lnT>
                    <a:lnB>
                      <a:noFill/>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10001"/>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1" kern="1200" dirty="0">
                          <a:solidFill>
                            <a:schemeClr val="tx2"/>
                          </a:solidFill>
                          <a:latin typeface="CVS Health Sans" panose="020B0504020202020204" pitchFamily="34" charset="0"/>
                          <a:ea typeface="+mn-ea"/>
                          <a:cs typeface="+mn-cs"/>
                        </a:rPr>
                        <a:t>Venlafaxine (Effexor)</a:t>
                      </a:r>
                    </a:p>
                  </a:txBody>
                  <a:tcPr marL="0" marR="45281" marT="45708" marB="45708"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US" sz="1400" dirty="0">
                          <a:solidFill>
                            <a:schemeClr val="tx2"/>
                          </a:solidFill>
                          <a:latin typeface="CVS Health Sans" panose="020B0504020202020204" pitchFamily="34" charset="0"/>
                        </a:rPr>
                        <a:t>000</a:t>
                      </a:r>
                    </a:p>
                  </a:txBody>
                  <a:tcPr marL="90563" marR="90563" marT="109699" marB="109699"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1" kern="1200" dirty="0">
                          <a:solidFill>
                            <a:schemeClr val="tx2"/>
                          </a:solidFill>
                          <a:latin typeface="CVS Health Sans" panose="020B0504020202020204" pitchFamily="34" charset="0"/>
                          <a:ea typeface="+mn-ea"/>
                          <a:cs typeface="+mn-cs"/>
                        </a:rPr>
                        <a:t>Duloxetine (Cymbalta)</a:t>
                      </a:r>
                    </a:p>
                  </a:txBody>
                  <a:tcPr marL="0" marR="45281" marT="45708" marB="45708"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US" sz="1400" dirty="0">
                          <a:solidFill>
                            <a:schemeClr val="tx2"/>
                          </a:solidFill>
                          <a:latin typeface="CVS Health Sans" panose="020B0504020202020204" pitchFamily="34" charset="0"/>
                        </a:rPr>
                        <a:t>000</a:t>
                      </a:r>
                    </a:p>
                  </a:txBody>
                  <a:tcPr marL="90563" marR="90563" marT="109699" marB="109699"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1" kern="1200" dirty="0">
                          <a:solidFill>
                            <a:schemeClr val="tx2"/>
                          </a:solidFill>
                          <a:latin typeface="CVS Health Sans" panose="020B0504020202020204" pitchFamily="34" charset="0"/>
                          <a:ea typeface="+mn-ea"/>
                          <a:cs typeface="+mn-cs"/>
                        </a:rPr>
                        <a:t>Levomilnacipran (Fetzima)</a:t>
                      </a:r>
                    </a:p>
                  </a:txBody>
                  <a:tcPr marL="0" marR="45281" marT="45708" marB="45708"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US" sz="1400" dirty="0">
                          <a:solidFill>
                            <a:schemeClr val="tx2"/>
                          </a:solidFill>
                          <a:latin typeface="CVS Health Sans" panose="020B0504020202020204" pitchFamily="34" charset="0"/>
                        </a:rPr>
                        <a:t>000</a:t>
                      </a:r>
                    </a:p>
                  </a:txBody>
                  <a:tcPr marL="90563" marR="90563" marT="109699" marB="109699"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2" name="TextBox 1">
            <a:extLst>
              <a:ext uri="{FF2B5EF4-FFF2-40B4-BE49-F238E27FC236}">
                <a16:creationId xmlns:a16="http://schemas.microsoft.com/office/drawing/2014/main" id="{52B9C629-A115-9558-5482-08BDDB61DFAC}"/>
              </a:ext>
            </a:extLst>
          </p:cNvPr>
          <p:cNvSpPr txBox="1"/>
          <p:nvPr/>
        </p:nvSpPr>
        <p:spPr>
          <a:xfrm>
            <a:off x="557929" y="5873497"/>
            <a:ext cx="9689893" cy="246221"/>
          </a:xfrm>
          <a:prstGeom prst="rect">
            <a:avLst/>
          </a:prstGeom>
          <a:noFill/>
        </p:spPr>
        <p:txBody>
          <a:bodyPr wrap="square" lIns="0" tIns="0" rIns="0" bIns="0" rtlCol="0">
            <a:spAutoFit/>
          </a:bodyPr>
          <a:lstStyle/>
          <a:p>
            <a:r>
              <a:rPr lang="en-US" sz="800" dirty="0">
                <a:solidFill>
                  <a:schemeClr val="tx2"/>
                </a:solidFill>
                <a:latin typeface="CVS Health Sans" panose="020B0504020202020204" pitchFamily="34" charset="0"/>
              </a:rPr>
              <a:t>Prescribing information obtained from DailyMed. </a:t>
            </a:r>
            <a:r>
              <a:rPr lang="en-US" sz="800" dirty="0">
                <a:solidFill>
                  <a:schemeClr val="tx2"/>
                </a:solidFill>
                <a:latin typeface="CVS Health Sans" panose="020B0504020202020204" pitchFamily="34" charset="0"/>
                <a:hlinkClick r:id="rId3"/>
              </a:rPr>
              <a:t>https://dailymed.nlm.nih.gov/</a:t>
            </a:r>
            <a:endParaRPr lang="en-US" sz="800" dirty="0">
              <a:solidFill>
                <a:schemeClr val="tx2"/>
              </a:solidFill>
              <a:latin typeface="CVS Health Sans" panose="020B0504020202020204" pitchFamily="34" charset="0"/>
            </a:endParaRPr>
          </a:p>
          <a:p>
            <a:r>
              <a:rPr lang="en-US" sz="800" dirty="0">
                <a:solidFill>
                  <a:schemeClr val="tx2"/>
                </a:solidFill>
                <a:latin typeface="CVS Health Sans" panose="020B0504020202020204" pitchFamily="34" charset="0"/>
              </a:rPr>
              <a:t> </a:t>
            </a:r>
          </a:p>
        </p:txBody>
      </p:sp>
    </p:spTree>
    <p:extLst>
      <p:ext uri="{BB962C8B-B14F-4D97-AF65-F5344CB8AC3E}">
        <p14:creationId xmlns:p14="http://schemas.microsoft.com/office/powerpoint/2010/main" val="31488187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5AAACAC-377E-47F9-A981-1675BF7C5715}"/>
              </a:ext>
            </a:extLst>
          </p:cNvPr>
          <p:cNvSpPr>
            <a:spLocks noGrp="1"/>
          </p:cNvSpPr>
          <p:nvPr>
            <p:ph type="title"/>
          </p:nvPr>
        </p:nvSpPr>
        <p:spPr>
          <a:xfrm>
            <a:off x="557929" y="530351"/>
            <a:ext cx="9667726" cy="713232"/>
          </a:xfrm>
        </p:spPr>
        <p:txBody>
          <a:bodyPr/>
          <a:lstStyle/>
          <a:p>
            <a:r>
              <a:rPr lang="en-US" dirty="0"/>
              <a:t>Miscellaneous Antidepressants</a:t>
            </a:r>
          </a:p>
        </p:txBody>
      </p:sp>
      <p:grpSp>
        <p:nvGrpSpPr>
          <p:cNvPr id="3" name="Group 2">
            <a:extLst>
              <a:ext uri="{FF2B5EF4-FFF2-40B4-BE49-F238E27FC236}">
                <a16:creationId xmlns:a16="http://schemas.microsoft.com/office/drawing/2014/main" id="{FF07A162-9957-41C5-8D24-5FCF2DDC684E}"/>
              </a:ext>
            </a:extLst>
          </p:cNvPr>
          <p:cNvGrpSpPr/>
          <p:nvPr/>
        </p:nvGrpSpPr>
        <p:grpSpPr>
          <a:xfrm>
            <a:off x="5948326" y="2649212"/>
            <a:ext cx="295351" cy="1559576"/>
            <a:chOff x="5899151" y="2073651"/>
            <a:chExt cx="393699" cy="1967022"/>
          </a:xfrm>
        </p:grpSpPr>
        <p:cxnSp>
          <p:nvCxnSpPr>
            <p:cNvPr id="4" name="Straight Connector 3">
              <a:extLst>
                <a:ext uri="{FF2B5EF4-FFF2-40B4-BE49-F238E27FC236}">
                  <a16:creationId xmlns:a16="http://schemas.microsoft.com/office/drawing/2014/main" id="{78379774-3AE2-4B30-A655-5CB2EC2B4D68}"/>
                </a:ext>
              </a:extLst>
            </p:cNvPr>
            <p:cNvCxnSpPr/>
            <p:nvPr/>
          </p:nvCxnSpPr>
          <p:spPr>
            <a:xfrm>
              <a:off x="5899151" y="2073651"/>
              <a:ext cx="393699" cy="0"/>
            </a:xfrm>
            <a:prstGeom prst="line">
              <a:avLst/>
            </a:prstGeom>
            <a:ln w="25400"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67C2489-823C-49DC-A714-2CD5FB651899}"/>
                </a:ext>
              </a:extLst>
            </p:cNvPr>
            <p:cNvCxnSpPr/>
            <p:nvPr/>
          </p:nvCxnSpPr>
          <p:spPr>
            <a:xfrm>
              <a:off x="5899151" y="4040673"/>
              <a:ext cx="393699" cy="0"/>
            </a:xfrm>
            <a:prstGeom prst="line">
              <a:avLst/>
            </a:prstGeom>
            <a:ln w="25400" cmpd="sng">
              <a:solidFill>
                <a:schemeClr val="bg1"/>
              </a:solidFill>
            </a:ln>
          </p:spPr>
          <p:style>
            <a:lnRef idx="1">
              <a:schemeClr val="accent1"/>
            </a:lnRef>
            <a:fillRef idx="0">
              <a:schemeClr val="accent1"/>
            </a:fillRef>
            <a:effectRef idx="0">
              <a:schemeClr val="accent1"/>
            </a:effectRef>
            <a:fontRef idx="minor">
              <a:schemeClr val="tx1"/>
            </a:fontRef>
          </p:style>
        </p:cxnSp>
      </p:grpSp>
      <p:graphicFrame>
        <p:nvGraphicFramePr>
          <p:cNvPr id="8" name="Content Placeholder 8">
            <a:extLst>
              <a:ext uri="{FF2B5EF4-FFF2-40B4-BE49-F238E27FC236}">
                <a16:creationId xmlns:a16="http://schemas.microsoft.com/office/drawing/2014/main" id="{843CA9FF-416B-8140-93F0-91812772232B}"/>
              </a:ext>
            </a:extLst>
          </p:cNvPr>
          <p:cNvGraphicFramePr>
            <a:graphicFrameLocks/>
          </p:cNvGraphicFramePr>
          <p:nvPr/>
        </p:nvGraphicFramePr>
        <p:xfrm>
          <a:off x="1518048" y="1872673"/>
          <a:ext cx="9667726" cy="2884066"/>
        </p:xfrm>
        <a:graphic>
          <a:graphicData uri="http://schemas.openxmlformats.org/drawingml/2006/table">
            <a:tbl>
              <a:tblPr/>
              <a:tblGrid>
                <a:gridCol w="4143612">
                  <a:extLst>
                    <a:ext uri="{9D8B030D-6E8A-4147-A177-3AD203B41FA5}">
                      <a16:colId xmlns:a16="http://schemas.microsoft.com/office/drawing/2014/main" val="20000"/>
                    </a:ext>
                  </a:extLst>
                </a:gridCol>
                <a:gridCol w="5524114">
                  <a:extLst>
                    <a:ext uri="{9D8B030D-6E8A-4147-A177-3AD203B41FA5}">
                      <a16:colId xmlns:a16="http://schemas.microsoft.com/office/drawing/2014/main" val="20002"/>
                    </a:ext>
                  </a:extLst>
                </a:gridCol>
              </a:tblGrid>
              <a:tr h="308825">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F3F3F"/>
                          </a:solidFill>
                          <a:effectLst/>
                          <a:uLnTx/>
                          <a:uFillTx/>
                          <a:latin typeface="CVS Health Sans" panose="020B0504020202020204" pitchFamily="34" charset="0"/>
                          <a:ea typeface="+mn-ea"/>
                          <a:cs typeface="+mn-cs"/>
                        </a:rPr>
                        <a:t>Medication</a:t>
                      </a:r>
                      <a:endParaRPr lang="en-US" sz="1800" b="1" dirty="0">
                        <a:solidFill>
                          <a:schemeClr val="tx1"/>
                        </a:solidFill>
                        <a:latin typeface="CVS Health Sans" panose="020B0504020202020204" pitchFamily="34" charset="0"/>
                      </a:endParaRPr>
                    </a:p>
                  </a:txBody>
                  <a:tcPr marL="0" marR="45281" marT="45708" marB="45708" anchor="ctr">
                    <a:lnL>
                      <a:noFill/>
                    </a:lnL>
                    <a:lnR>
                      <a:noFill/>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F3F3F"/>
                          </a:solidFill>
                          <a:effectLst/>
                          <a:uLnTx/>
                          <a:uFillTx/>
                          <a:latin typeface="CVS Health Sans" panose="020B0504020202020204" pitchFamily="34" charset="0"/>
                          <a:ea typeface="+mn-ea"/>
                          <a:cs typeface="+mn-cs"/>
                        </a:rPr>
                        <a:t>Adverse Drug Effects</a:t>
                      </a:r>
                      <a:endParaRPr lang="en-US" sz="1800" b="1" dirty="0">
                        <a:solidFill>
                          <a:schemeClr val="tx1"/>
                        </a:solidFill>
                        <a:latin typeface="CVS Health Sans" panose="020B0504020202020204" pitchFamily="34" charset="0"/>
                      </a:endParaRPr>
                    </a:p>
                  </a:txBody>
                  <a:tcPr marL="0" marR="45281" marT="45708" marB="45708" anchor="ctr">
                    <a:lnL>
                      <a:noFill/>
                    </a:lnL>
                    <a:lnR>
                      <a:noFill/>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1" kern="1200" dirty="0">
                          <a:solidFill>
                            <a:schemeClr val="tx2"/>
                          </a:solidFill>
                          <a:latin typeface="CVS Health Sans" panose="020B0504020202020204" pitchFamily="34" charset="0"/>
                          <a:ea typeface="+mn-ea"/>
                          <a:cs typeface="+mn-cs"/>
                        </a:rPr>
                        <a:t>Bupropion (Wellbutrin)</a:t>
                      </a:r>
                    </a:p>
                  </a:txBody>
                  <a:tcPr marL="0" marR="45281" marT="45708" marB="45708" anchor="ctr">
                    <a:lnL>
                      <a:noFill/>
                    </a:lnL>
                    <a:lnR>
                      <a:noFill/>
                    </a:lnR>
                    <a:lnT w="12700" cap="flat" cmpd="sng" algn="ctr">
                      <a:solidFill>
                        <a:schemeClr val="accent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0" kern="1200" dirty="0">
                          <a:solidFill>
                            <a:schemeClr val="tx2"/>
                          </a:solidFill>
                          <a:latin typeface="CVS Health Sans" panose="020B0504020202020204" pitchFamily="34" charset="0"/>
                          <a:ea typeface="+mn-ea"/>
                          <a:cs typeface="+mn-cs"/>
                        </a:rPr>
                        <a:t>Sedation, headache, dizziness/falls, tremor</a:t>
                      </a:r>
                    </a:p>
                  </a:txBody>
                  <a:tcPr marL="0" marR="45281" marT="45708" marB="45708" anchor="ctr">
                    <a:lnL>
                      <a:noFill/>
                    </a:lnL>
                    <a:lnR>
                      <a:noFill/>
                    </a:lnR>
                    <a:lnT w="12700" cap="flat" cmpd="sng" algn="ctr">
                      <a:solidFill>
                        <a:schemeClr val="accent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1" kern="1200" dirty="0">
                          <a:solidFill>
                            <a:schemeClr val="tx2"/>
                          </a:solidFill>
                          <a:latin typeface="CVS Health Sans" panose="020B0504020202020204" pitchFamily="34" charset="0"/>
                          <a:ea typeface="+mn-ea"/>
                          <a:cs typeface="+mn-cs"/>
                        </a:rPr>
                        <a:t>Mirtazapine (Remeron)</a:t>
                      </a:r>
                    </a:p>
                  </a:txBody>
                  <a:tcPr marL="0" marR="45281" marT="45708" marB="45708"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0" kern="1200" dirty="0">
                          <a:solidFill>
                            <a:schemeClr val="tx2"/>
                          </a:solidFill>
                          <a:latin typeface="CVS Health Sans" panose="020B0504020202020204" pitchFamily="34" charset="0"/>
                          <a:ea typeface="+mn-ea"/>
                          <a:cs typeface="+mn-cs"/>
                        </a:rPr>
                        <a:t>Sedation, increased appetite, weight gain, dizziness/falls</a:t>
                      </a:r>
                    </a:p>
                  </a:txBody>
                  <a:tcPr marL="0" marR="45281" marT="45708" marB="45708"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1" kern="1200" dirty="0">
                          <a:solidFill>
                            <a:schemeClr val="tx2"/>
                          </a:solidFill>
                          <a:latin typeface="CVS Health Sans" panose="020B0504020202020204" pitchFamily="34" charset="0"/>
                          <a:ea typeface="+mn-ea"/>
                          <a:cs typeface="+mn-cs"/>
                        </a:rPr>
                        <a:t>Trazodone (Desyrel)</a:t>
                      </a:r>
                    </a:p>
                  </a:txBody>
                  <a:tcPr marL="0" marR="45281" marT="45708" marB="45708"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0" kern="1200" dirty="0">
                          <a:solidFill>
                            <a:schemeClr val="tx2"/>
                          </a:solidFill>
                          <a:latin typeface="CVS Health Sans" panose="020B0504020202020204" pitchFamily="34" charset="0"/>
                          <a:ea typeface="+mn-ea"/>
                          <a:cs typeface="+mn-cs"/>
                        </a:rPr>
                        <a:t>Sedation, dizziness/falls, postural hypotension</a:t>
                      </a:r>
                    </a:p>
                  </a:txBody>
                  <a:tcPr marL="0" marR="45281" marT="45708" marB="45708"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1" kern="1200" dirty="0">
                          <a:solidFill>
                            <a:schemeClr val="tx2"/>
                          </a:solidFill>
                          <a:latin typeface="CVS Health Sans" panose="020B0504020202020204" pitchFamily="34" charset="0"/>
                          <a:ea typeface="+mn-ea"/>
                          <a:cs typeface="+mn-cs"/>
                        </a:rPr>
                        <a:t>Vilazodone (Viibryd)</a:t>
                      </a:r>
                    </a:p>
                  </a:txBody>
                  <a:tcPr marL="0" marR="45281" marT="45708" marB="45708"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algn="l" defTabSz="457200" rtl="0" eaLnBrk="1" latinLnBrk="0" hangingPunct="1">
                        <a:spcBef>
                          <a:spcPts val="0"/>
                        </a:spcBef>
                        <a:spcAft>
                          <a:spcPts val="0"/>
                        </a:spcAft>
                      </a:pPr>
                      <a:r>
                        <a:rPr lang="en-US" sz="1600" b="0" kern="1200" dirty="0">
                          <a:solidFill>
                            <a:schemeClr val="tx2"/>
                          </a:solidFill>
                          <a:latin typeface="CVS Health Sans" panose="020B0504020202020204" pitchFamily="34" charset="0"/>
                          <a:ea typeface="+mn-ea"/>
                          <a:cs typeface="+mn-cs"/>
                        </a:rPr>
                        <a:t>GI symptoms, insomnia</a:t>
                      </a:r>
                    </a:p>
                  </a:txBody>
                  <a:tcPr marL="0" marR="45281" marT="45708" marB="45708"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097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1" kern="1200" dirty="0">
                          <a:solidFill>
                            <a:schemeClr val="tx2"/>
                          </a:solidFill>
                          <a:latin typeface="CVS Health Sans" panose="020B0504020202020204" pitchFamily="34" charset="0"/>
                          <a:ea typeface="+mn-ea"/>
                          <a:cs typeface="+mn-cs"/>
                        </a:rPr>
                        <a:t>Vortioxetine (Trintellix)</a:t>
                      </a:r>
                    </a:p>
                  </a:txBody>
                  <a:tcPr marL="0" marR="45281" marT="45708" marB="45708"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b="0" kern="1200" dirty="0">
                          <a:solidFill>
                            <a:schemeClr val="tx2"/>
                          </a:solidFill>
                          <a:latin typeface="CVS Health Sans" panose="020B0504020202020204" pitchFamily="34" charset="0"/>
                          <a:ea typeface="+mn-ea"/>
                          <a:cs typeface="+mn-cs"/>
                        </a:rPr>
                        <a:t>Loss of appetite, abnormal dreams</a:t>
                      </a:r>
                    </a:p>
                  </a:txBody>
                  <a:tcPr marL="0" marR="45281" marT="45708" marB="45708"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19143440"/>
                  </a:ext>
                </a:extLst>
              </a:tr>
            </a:tbl>
          </a:graphicData>
        </a:graphic>
      </p:graphicFrame>
      <p:sp>
        <p:nvSpPr>
          <p:cNvPr id="2" name="TextBox 1">
            <a:extLst>
              <a:ext uri="{FF2B5EF4-FFF2-40B4-BE49-F238E27FC236}">
                <a16:creationId xmlns:a16="http://schemas.microsoft.com/office/drawing/2014/main" id="{13772C65-307E-845F-1561-57255FE3F05B}"/>
              </a:ext>
            </a:extLst>
          </p:cNvPr>
          <p:cNvSpPr txBox="1"/>
          <p:nvPr/>
        </p:nvSpPr>
        <p:spPr>
          <a:xfrm>
            <a:off x="557929" y="5873497"/>
            <a:ext cx="9689893" cy="246221"/>
          </a:xfrm>
          <a:prstGeom prst="rect">
            <a:avLst/>
          </a:prstGeom>
          <a:noFill/>
        </p:spPr>
        <p:txBody>
          <a:bodyPr wrap="square" lIns="0" tIns="0" rIns="0" bIns="0" rtlCol="0">
            <a:spAutoFit/>
          </a:bodyPr>
          <a:lstStyle/>
          <a:p>
            <a:r>
              <a:rPr lang="en-US" sz="800" dirty="0">
                <a:solidFill>
                  <a:schemeClr val="tx2"/>
                </a:solidFill>
                <a:latin typeface="CVS Health Sans" panose="020B0504020202020204" pitchFamily="34" charset="0"/>
              </a:rPr>
              <a:t>Prescribing information obtained from DailyMed. </a:t>
            </a:r>
            <a:r>
              <a:rPr lang="en-US" sz="800" dirty="0">
                <a:solidFill>
                  <a:schemeClr val="tx2"/>
                </a:solidFill>
                <a:latin typeface="CVS Health Sans" panose="020B0504020202020204" pitchFamily="34" charset="0"/>
                <a:hlinkClick r:id="rId3"/>
              </a:rPr>
              <a:t>https://dailymed.nlm.nih.gov/</a:t>
            </a:r>
            <a:endParaRPr lang="en-US" sz="800" dirty="0">
              <a:solidFill>
                <a:schemeClr val="tx2"/>
              </a:solidFill>
              <a:latin typeface="CVS Health Sans" panose="020B0504020202020204" pitchFamily="34" charset="0"/>
            </a:endParaRPr>
          </a:p>
          <a:p>
            <a:r>
              <a:rPr lang="en-US" sz="800" dirty="0">
                <a:solidFill>
                  <a:schemeClr val="tx2"/>
                </a:solidFill>
                <a:latin typeface="CVS Health Sans" panose="020B0504020202020204" pitchFamily="34" charset="0"/>
              </a:rPr>
              <a:t> </a:t>
            </a:r>
          </a:p>
        </p:txBody>
      </p:sp>
    </p:spTree>
    <p:extLst>
      <p:ext uri="{BB962C8B-B14F-4D97-AF65-F5344CB8AC3E}">
        <p14:creationId xmlns:p14="http://schemas.microsoft.com/office/powerpoint/2010/main" val="19169011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D473EC41-D1E9-9148-8F3C-0883744E4E1F}"/>
              </a:ext>
            </a:extLst>
          </p:cNvPr>
          <p:cNvSpPr>
            <a:spLocks noGrp="1"/>
          </p:cNvSpPr>
          <p:nvPr>
            <p:ph type="body" sz="quarter" idx="12"/>
          </p:nvPr>
        </p:nvSpPr>
        <p:spPr/>
        <p:txBody>
          <a:bodyPr/>
          <a:lstStyle/>
          <a:p>
            <a:r>
              <a:rPr lang="en-US" dirty="0"/>
              <a:t>Tricyclic Antidepressants (TCA)</a:t>
            </a:r>
          </a:p>
        </p:txBody>
      </p:sp>
      <p:sp>
        <p:nvSpPr>
          <p:cNvPr id="12" name="Content Placeholder 11">
            <a:extLst>
              <a:ext uri="{FF2B5EF4-FFF2-40B4-BE49-F238E27FC236}">
                <a16:creationId xmlns:a16="http://schemas.microsoft.com/office/drawing/2014/main" id="{0C714951-71F7-434B-B0DA-8E72BDB8EB4A}"/>
              </a:ext>
            </a:extLst>
          </p:cNvPr>
          <p:cNvSpPr>
            <a:spLocks noGrp="1"/>
          </p:cNvSpPr>
          <p:nvPr>
            <p:ph sz="half" idx="1"/>
          </p:nvPr>
        </p:nvSpPr>
        <p:spPr/>
        <p:txBody>
          <a:bodyPr/>
          <a:lstStyle/>
          <a:p>
            <a:pPr lvl="1"/>
            <a:r>
              <a:rPr lang="en-US" dirty="0"/>
              <a:t>Anticholinergic, cardiovascular, and central nervous system side effects</a:t>
            </a:r>
          </a:p>
          <a:p>
            <a:pPr lvl="2"/>
            <a:r>
              <a:rPr lang="en-US" dirty="0"/>
              <a:t>Amitriptyline (Elavil)</a:t>
            </a:r>
          </a:p>
          <a:p>
            <a:pPr lvl="2"/>
            <a:r>
              <a:rPr lang="en-US" dirty="0"/>
              <a:t>Doxepin (Sinequan)</a:t>
            </a:r>
          </a:p>
          <a:p>
            <a:pPr lvl="2"/>
            <a:r>
              <a:rPr lang="en-US" dirty="0"/>
              <a:t>Nortriptyline (Pamelor)</a:t>
            </a:r>
          </a:p>
          <a:p>
            <a:endParaRPr lang="en-US" sz="1400" dirty="0"/>
          </a:p>
        </p:txBody>
      </p:sp>
      <p:sp>
        <p:nvSpPr>
          <p:cNvPr id="13" name="Content Placeholder 12">
            <a:extLst>
              <a:ext uri="{FF2B5EF4-FFF2-40B4-BE49-F238E27FC236}">
                <a16:creationId xmlns:a16="http://schemas.microsoft.com/office/drawing/2014/main" id="{44F87882-F4BA-3C47-80CA-890068AC9F37}"/>
              </a:ext>
            </a:extLst>
          </p:cNvPr>
          <p:cNvSpPr>
            <a:spLocks noGrp="1"/>
          </p:cNvSpPr>
          <p:nvPr>
            <p:ph sz="half" idx="10"/>
          </p:nvPr>
        </p:nvSpPr>
        <p:spPr/>
        <p:txBody>
          <a:bodyPr/>
          <a:lstStyle/>
          <a:p>
            <a:pPr lvl="1"/>
            <a:r>
              <a:rPr lang="en-US" dirty="0"/>
              <a:t>Several food and drug-drug interactions</a:t>
            </a:r>
          </a:p>
          <a:p>
            <a:pPr lvl="2"/>
            <a:r>
              <a:rPr lang="en-US" dirty="0"/>
              <a:t>Phenelzine (Nardil)</a:t>
            </a:r>
          </a:p>
          <a:p>
            <a:pPr lvl="2"/>
            <a:r>
              <a:rPr lang="en-US" dirty="0"/>
              <a:t>Selegiline (Emsam)</a:t>
            </a:r>
          </a:p>
          <a:p>
            <a:pPr lvl="2"/>
            <a:r>
              <a:rPr lang="en-US" dirty="0"/>
              <a:t>Tranylcypromine (Parnate) </a:t>
            </a:r>
          </a:p>
        </p:txBody>
      </p:sp>
      <p:sp>
        <p:nvSpPr>
          <p:cNvPr id="5" name="Title 4"/>
          <p:cNvSpPr>
            <a:spLocks noGrp="1"/>
          </p:cNvSpPr>
          <p:nvPr>
            <p:ph type="title"/>
          </p:nvPr>
        </p:nvSpPr>
        <p:spPr>
          <a:xfrm>
            <a:off x="557929" y="530351"/>
            <a:ext cx="9667726" cy="713232"/>
          </a:xfrm>
        </p:spPr>
        <p:txBody>
          <a:bodyPr/>
          <a:lstStyle/>
          <a:p>
            <a:r>
              <a:rPr lang="en-US" dirty="0"/>
              <a:t>Antidepressants Generally Avoided in Older Adults</a:t>
            </a:r>
          </a:p>
        </p:txBody>
      </p:sp>
      <p:sp>
        <p:nvSpPr>
          <p:cNvPr id="16" name="Text Placeholder 15">
            <a:extLst>
              <a:ext uri="{FF2B5EF4-FFF2-40B4-BE49-F238E27FC236}">
                <a16:creationId xmlns:a16="http://schemas.microsoft.com/office/drawing/2014/main" id="{FCB3DCD8-9140-3241-972A-7C9DAD3DCD9E}"/>
              </a:ext>
            </a:extLst>
          </p:cNvPr>
          <p:cNvSpPr>
            <a:spLocks noGrp="1"/>
          </p:cNvSpPr>
          <p:nvPr>
            <p:ph type="body" sz="quarter" idx="13"/>
          </p:nvPr>
        </p:nvSpPr>
        <p:spPr/>
        <p:txBody>
          <a:bodyPr/>
          <a:lstStyle/>
          <a:p>
            <a:r>
              <a:rPr lang="en-US" dirty="0"/>
              <a:t>Monoamine Oxidase Inhibitors (MAOI)</a:t>
            </a:r>
          </a:p>
        </p:txBody>
      </p:sp>
      <p:sp>
        <p:nvSpPr>
          <p:cNvPr id="2" name="TextBox 1">
            <a:extLst>
              <a:ext uri="{FF2B5EF4-FFF2-40B4-BE49-F238E27FC236}">
                <a16:creationId xmlns:a16="http://schemas.microsoft.com/office/drawing/2014/main" id="{DCD117CB-7E10-AA73-1AEF-926EBC1D1E3D}"/>
              </a:ext>
            </a:extLst>
          </p:cNvPr>
          <p:cNvSpPr txBox="1"/>
          <p:nvPr/>
        </p:nvSpPr>
        <p:spPr>
          <a:xfrm>
            <a:off x="557929" y="5873497"/>
            <a:ext cx="9689893" cy="246221"/>
          </a:xfrm>
          <a:prstGeom prst="rect">
            <a:avLst/>
          </a:prstGeom>
          <a:noFill/>
        </p:spPr>
        <p:txBody>
          <a:bodyPr wrap="square" lIns="0" tIns="0" rIns="0" bIns="0" rtlCol="0">
            <a:spAutoFit/>
          </a:bodyPr>
          <a:lstStyle/>
          <a:p>
            <a:r>
              <a:rPr lang="en-US" sz="800" dirty="0">
                <a:solidFill>
                  <a:schemeClr val="tx2"/>
                </a:solidFill>
                <a:latin typeface="CVS Health Sans" panose="020B0504020202020204" pitchFamily="34" charset="0"/>
              </a:rPr>
              <a:t>American Geriatrics Society 2023 updated AGS Beers Criteria. JAGS. 2023.</a:t>
            </a:r>
          </a:p>
          <a:p>
            <a:r>
              <a:rPr lang="en-US" sz="800" dirty="0">
                <a:solidFill>
                  <a:schemeClr val="tx2"/>
                </a:solidFill>
                <a:latin typeface="CVS Health Sans" panose="020B0504020202020204" pitchFamily="34" charset="0"/>
              </a:rPr>
              <a:t>Prescribing information obtained from DailyMed. </a:t>
            </a:r>
            <a:r>
              <a:rPr lang="en-US" sz="800" dirty="0">
                <a:solidFill>
                  <a:schemeClr val="tx2"/>
                </a:solidFill>
                <a:latin typeface="CVS Health Sans" panose="020B0504020202020204" pitchFamily="34" charset="0"/>
                <a:hlinkClick r:id="rId3"/>
              </a:rPr>
              <a:t>https://dailymed.nlm.nih.gov/</a:t>
            </a:r>
            <a:r>
              <a:rPr lang="en-US" sz="800" dirty="0">
                <a:solidFill>
                  <a:schemeClr val="tx2"/>
                </a:solidFill>
                <a:latin typeface="CVS Health Sans" panose="020B0504020202020204" pitchFamily="34" charset="0"/>
              </a:rPr>
              <a:t>  </a:t>
            </a:r>
          </a:p>
        </p:txBody>
      </p:sp>
    </p:spTree>
    <p:extLst>
      <p:ext uri="{BB962C8B-B14F-4D97-AF65-F5344CB8AC3E}">
        <p14:creationId xmlns:p14="http://schemas.microsoft.com/office/powerpoint/2010/main" val="17413285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5E335D1-60CF-4949-97A4-D958F6CAAA7D}"/>
              </a:ext>
            </a:extLst>
          </p:cNvPr>
          <p:cNvSpPr>
            <a:spLocks noGrp="1"/>
          </p:cNvSpPr>
          <p:nvPr>
            <p:ph type="title"/>
          </p:nvPr>
        </p:nvSpPr>
        <p:spPr>
          <a:xfrm>
            <a:off x="557929" y="530351"/>
            <a:ext cx="9667726" cy="713232"/>
          </a:xfrm>
        </p:spPr>
        <p:txBody>
          <a:bodyPr/>
          <a:lstStyle/>
          <a:p>
            <a:r>
              <a:rPr lang="en-US" dirty="0"/>
              <a:t>Summary</a:t>
            </a:r>
          </a:p>
        </p:txBody>
      </p:sp>
      <p:sp>
        <p:nvSpPr>
          <p:cNvPr id="9" name="Content Placeholder 8">
            <a:extLst>
              <a:ext uri="{FF2B5EF4-FFF2-40B4-BE49-F238E27FC236}">
                <a16:creationId xmlns:a16="http://schemas.microsoft.com/office/drawing/2014/main" id="{C5EDB9BD-BBA4-4B77-829A-4B78D74C1C2E}"/>
              </a:ext>
            </a:extLst>
          </p:cNvPr>
          <p:cNvSpPr>
            <a:spLocks noGrp="1"/>
          </p:cNvSpPr>
          <p:nvPr>
            <p:ph sz="half" idx="1"/>
          </p:nvPr>
        </p:nvSpPr>
        <p:spPr>
          <a:xfrm>
            <a:off x="557929" y="3192780"/>
            <a:ext cx="2506109" cy="2732532"/>
          </a:xfrm>
        </p:spPr>
        <p:txBody>
          <a:bodyPr/>
          <a:lstStyle/>
          <a:p>
            <a:pPr lvl="1" algn="ctr">
              <a:spcBef>
                <a:spcPts val="600"/>
              </a:spcBef>
              <a:spcAft>
                <a:spcPts val="600"/>
              </a:spcAft>
            </a:pPr>
            <a:r>
              <a:rPr lang="en-US" sz="1600" b="1" dirty="0"/>
              <a:t>Identify Depression Symptoms</a:t>
            </a:r>
          </a:p>
          <a:p>
            <a:pPr lvl="1" algn="ctr">
              <a:spcBef>
                <a:spcPts val="600"/>
              </a:spcBef>
            </a:pPr>
            <a:r>
              <a:rPr lang="en-US" sz="1600" dirty="0"/>
              <a:t>Pay attention to mood changes</a:t>
            </a:r>
          </a:p>
          <a:p>
            <a:pPr lvl="1" algn="ctr">
              <a:spcBef>
                <a:spcPts val="600"/>
              </a:spcBef>
            </a:pPr>
            <a:r>
              <a:rPr lang="en-US" sz="1600" dirty="0"/>
              <a:t>Routine screening</a:t>
            </a:r>
          </a:p>
          <a:p>
            <a:pPr algn="ctr">
              <a:spcBef>
                <a:spcPts val="600"/>
              </a:spcBef>
            </a:pPr>
            <a:endParaRPr lang="en-US" sz="2000" dirty="0"/>
          </a:p>
        </p:txBody>
      </p:sp>
      <p:sp>
        <p:nvSpPr>
          <p:cNvPr id="10" name="Content Placeholder 9">
            <a:extLst>
              <a:ext uri="{FF2B5EF4-FFF2-40B4-BE49-F238E27FC236}">
                <a16:creationId xmlns:a16="http://schemas.microsoft.com/office/drawing/2014/main" id="{FCCF825A-641C-4469-B51E-861D5DEC5ADE}"/>
              </a:ext>
            </a:extLst>
          </p:cNvPr>
          <p:cNvSpPr>
            <a:spLocks noGrp="1"/>
          </p:cNvSpPr>
          <p:nvPr>
            <p:ph sz="half" idx="10"/>
          </p:nvPr>
        </p:nvSpPr>
        <p:spPr>
          <a:xfrm>
            <a:off x="6269577" y="3160576"/>
            <a:ext cx="2506109" cy="2732532"/>
          </a:xfrm>
        </p:spPr>
        <p:txBody>
          <a:bodyPr/>
          <a:lstStyle/>
          <a:p>
            <a:pPr lvl="1" algn="ctr">
              <a:spcBef>
                <a:spcPts val="600"/>
              </a:spcBef>
              <a:spcAft>
                <a:spcPts val="600"/>
              </a:spcAft>
            </a:pPr>
            <a:r>
              <a:rPr lang="en-US" sz="1600" b="1" dirty="0"/>
              <a:t>Pharmacological Therapy</a:t>
            </a:r>
          </a:p>
          <a:p>
            <a:pPr lvl="1" algn="ctr">
              <a:spcBef>
                <a:spcPts val="600"/>
              </a:spcBef>
            </a:pPr>
            <a:r>
              <a:rPr lang="en-US" sz="1600" dirty="0"/>
              <a:t>SSRI</a:t>
            </a:r>
          </a:p>
          <a:p>
            <a:pPr lvl="1" algn="ctr">
              <a:spcBef>
                <a:spcPts val="600"/>
              </a:spcBef>
            </a:pPr>
            <a:r>
              <a:rPr lang="en-US" sz="1600" dirty="0"/>
              <a:t>SNRI</a:t>
            </a:r>
          </a:p>
          <a:p>
            <a:pPr lvl="1" algn="ctr">
              <a:spcBef>
                <a:spcPts val="600"/>
              </a:spcBef>
            </a:pPr>
            <a:r>
              <a:rPr lang="en-US" sz="1600" dirty="0"/>
              <a:t>Miscellaneous</a:t>
            </a:r>
          </a:p>
          <a:p>
            <a:pPr lvl="1" algn="ctr">
              <a:spcBef>
                <a:spcPts val="600"/>
              </a:spcBef>
            </a:pPr>
            <a:r>
              <a:rPr lang="en-US" sz="1600" dirty="0"/>
              <a:t>Medications to Avoid</a:t>
            </a:r>
          </a:p>
          <a:p>
            <a:pPr algn="ctr">
              <a:spcBef>
                <a:spcPts val="600"/>
              </a:spcBef>
            </a:pPr>
            <a:endParaRPr lang="en-US" sz="2000" dirty="0"/>
          </a:p>
        </p:txBody>
      </p:sp>
      <p:sp>
        <p:nvSpPr>
          <p:cNvPr id="11" name="Content Placeholder 10">
            <a:extLst>
              <a:ext uri="{FF2B5EF4-FFF2-40B4-BE49-F238E27FC236}">
                <a16:creationId xmlns:a16="http://schemas.microsoft.com/office/drawing/2014/main" id="{5444014A-504E-4B44-BC43-EAC3EBB2FAA1}"/>
              </a:ext>
            </a:extLst>
          </p:cNvPr>
          <p:cNvSpPr>
            <a:spLocks noGrp="1"/>
          </p:cNvSpPr>
          <p:nvPr>
            <p:ph sz="half" idx="11"/>
          </p:nvPr>
        </p:nvSpPr>
        <p:spPr>
          <a:xfrm>
            <a:off x="9052884" y="3182093"/>
            <a:ext cx="2506109" cy="2732532"/>
          </a:xfrm>
        </p:spPr>
        <p:txBody>
          <a:bodyPr/>
          <a:lstStyle/>
          <a:p>
            <a:pPr lvl="1" algn="ctr">
              <a:spcBef>
                <a:spcPts val="600"/>
              </a:spcBef>
              <a:spcAft>
                <a:spcPts val="600"/>
              </a:spcAft>
            </a:pPr>
            <a:r>
              <a:rPr lang="en-US" sz="1600" b="1" dirty="0"/>
              <a:t>Adverse Effects of Medications</a:t>
            </a:r>
          </a:p>
          <a:p>
            <a:pPr lvl="1" algn="ctr">
              <a:spcBef>
                <a:spcPts val="600"/>
              </a:spcBef>
            </a:pPr>
            <a:r>
              <a:rPr lang="en-US" sz="1600" dirty="0"/>
              <a:t>Be aware</a:t>
            </a:r>
          </a:p>
          <a:p>
            <a:pPr lvl="1" algn="ctr">
              <a:spcBef>
                <a:spcPts val="600"/>
              </a:spcBef>
            </a:pPr>
            <a:r>
              <a:rPr lang="en-US" sz="1600" dirty="0"/>
              <a:t>Monitor </a:t>
            </a:r>
          </a:p>
          <a:p>
            <a:pPr lvl="1" algn="ctr">
              <a:spcBef>
                <a:spcPts val="600"/>
              </a:spcBef>
            </a:pPr>
            <a:r>
              <a:rPr lang="en-US" sz="1600" dirty="0"/>
              <a:t>Report</a:t>
            </a:r>
          </a:p>
        </p:txBody>
      </p:sp>
      <p:sp>
        <p:nvSpPr>
          <p:cNvPr id="12" name="Content Placeholder 11">
            <a:extLst>
              <a:ext uri="{FF2B5EF4-FFF2-40B4-BE49-F238E27FC236}">
                <a16:creationId xmlns:a16="http://schemas.microsoft.com/office/drawing/2014/main" id="{E78465D9-C7E5-4439-BBE2-2DAABE49249E}"/>
              </a:ext>
            </a:extLst>
          </p:cNvPr>
          <p:cNvSpPr>
            <a:spLocks noGrp="1"/>
          </p:cNvSpPr>
          <p:nvPr>
            <p:ph sz="half" idx="12"/>
          </p:nvPr>
        </p:nvSpPr>
        <p:spPr>
          <a:xfrm>
            <a:off x="3486270" y="3271206"/>
            <a:ext cx="2506109" cy="2732532"/>
          </a:xfrm>
        </p:spPr>
        <p:txBody>
          <a:bodyPr/>
          <a:lstStyle/>
          <a:p>
            <a:pPr lvl="1" algn="ctr">
              <a:spcBef>
                <a:spcPts val="600"/>
              </a:spcBef>
              <a:spcAft>
                <a:spcPts val="600"/>
              </a:spcAft>
            </a:pPr>
            <a:r>
              <a:rPr lang="en-US" sz="1600" b="1" dirty="0"/>
              <a:t>Nonpharmacological Therapy</a:t>
            </a:r>
          </a:p>
          <a:p>
            <a:pPr lvl="1" algn="ctr">
              <a:spcBef>
                <a:spcPts val="600"/>
              </a:spcBef>
            </a:pPr>
            <a:r>
              <a:rPr lang="en-US" sz="1600" dirty="0"/>
              <a:t>Personalized Activities</a:t>
            </a:r>
          </a:p>
          <a:p>
            <a:pPr lvl="1" algn="ctr">
              <a:spcBef>
                <a:spcPts val="600"/>
              </a:spcBef>
            </a:pPr>
            <a:r>
              <a:rPr lang="en-US" sz="1600" dirty="0"/>
              <a:t>Psychotherapy</a:t>
            </a:r>
          </a:p>
          <a:p>
            <a:pPr lvl="1" algn="ctr">
              <a:spcBef>
                <a:spcPts val="600"/>
              </a:spcBef>
            </a:pPr>
            <a:r>
              <a:rPr lang="en-US" sz="1600" dirty="0"/>
              <a:t>Socialization</a:t>
            </a:r>
          </a:p>
          <a:p>
            <a:pPr algn="ctr">
              <a:spcBef>
                <a:spcPts val="600"/>
              </a:spcBef>
            </a:pPr>
            <a:endParaRPr lang="en-US" sz="2000" dirty="0"/>
          </a:p>
        </p:txBody>
      </p:sp>
      <p:cxnSp>
        <p:nvCxnSpPr>
          <p:cNvPr id="13" name="Straight Connector 12">
            <a:extLst>
              <a:ext uri="{FF2B5EF4-FFF2-40B4-BE49-F238E27FC236}">
                <a16:creationId xmlns:a16="http://schemas.microsoft.com/office/drawing/2014/main" id="{39EC657C-7B0D-5046-B1E7-C696C8915291}"/>
              </a:ext>
            </a:extLst>
          </p:cNvPr>
          <p:cNvCxnSpPr>
            <a:cxnSpLocks/>
          </p:cNvCxnSpPr>
          <p:nvPr/>
        </p:nvCxnSpPr>
        <p:spPr>
          <a:xfrm>
            <a:off x="1257300" y="2926080"/>
            <a:ext cx="1082040" cy="0"/>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9" name="Straight Connector 18">
            <a:extLst>
              <a:ext uri="{FF2B5EF4-FFF2-40B4-BE49-F238E27FC236}">
                <a16:creationId xmlns:a16="http://schemas.microsoft.com/office/drawing/2014/main" id="{4CE3F4A9-938B-9042-A90F-786C60D646BB}"/>
              </a:ext>
            </a:extLst>
          </p:cNvPr>
          <p:cNvCxnSpPr>
            <a:cxnSpLocks/>
          </p:cNvCxnSpPr>
          <p:nvPr/>
        </p:nvCxnSpPr>
        <p:spPr>
          <a:xfrm>
            <a:off x="4130040" y="2926080"/>
            <a:ext cx="1082040" cy="0"/>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6A62C57D-42EF-7F48-9811-AF123310E9A6}"/>
              </a:ext>
            </a:extLst>
          </p:cNvPr>
          <p:cNvCxnSpPr>
            <a:cxnSpLocks/>
          </p:cNvCxnSpPr>
          <p:nvPr/>
        </p:nvCxnSpPr>
        <p:spPr>
          <a:xfrm>
            <a:off x="6957060" y="2926080"/>
            <a:ext cx="1082040" cy="0"/>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22" name="Straight Connector 21">
            <a:extLst>
              <a:ext uri="{FF2B5EF4-FFF2-40B4-BE49-F238E27FC236}">
                <a16:creationId xmlns:a16="http://schemas.microsoft.com/office/drawing/2014/main" id="{13331842-5F61-CD4D-8882-F03A6DD12412}"/>
              </a:ext>
            </a:extLst>
          </p:cNvPr>
          <p:cNvCxnSpPr>
            <a:cxnSpLocks/>
          </p:cNvCxnSpPr>
          <p:nvPr/>
        </p:nvCxnSpPr>
        <p:spPr>
          <a:xfrm>
            <a:off x="9745980" y="2926080"/>
            <a:ext cx="1082040" cy="0"/>
          </a:xfrm>
          <a:prstGeom prst="line">
            <a:avLst/>
          </a:prstGeom>
          <a:ln/>
        </p:spPr>
        <p:style>
          <a:lnRef idx="1">
            <a:schemeClr val="accent2"/>
          </a:lnRef>
          <a:fillRef idx="0">
            <a:schemeClr val="accent2"/>
          </a:fillRef>
          <a:effectRef idx="0">
            <a:schemeClr val="accent2"/>
          </a:effectRef>
          <a:fontRef idx="minor">
            <a:schemeClr val="tx1"/>
          </a:fontRef>
        </p:style>
      </p:cxnSp>
      <p:pic>
        <p:nvPicPr>
          <p:cNvPr id="23" name="Picture 22">
            <a:extLst>
              <a:ext uri="{FF2B5EF4-FFF2-40B4-BE49-F238E27FC236}">
                <a16:creationId xmlns:a16="http://schemas.microsoft.com/office/drawing/2014/main" id="{C5F7CA3D-412C-9D43-9C1B-8E64C8B11971}"/>
              </a:ext>
            </a:extLst>
          </p:cNvPr>
          <p:cNvPicPr>
            <a:picLocks noChangeAspect="1"/>
          </p:cNvPicPr>
          <p:nvPr/>
        </p:nvPicPr>
        <p:blipFill>
          <a:blip r:embed="rId3"/>
          <a:stretch>
            <a:fillRect/>
          </a:stretch>
        </p:blipFill>
        <p:spPr>
          <a:xfrm>
            <a:off x="4388598" y="1990142"/>
            <a:ext cx="603580" cy="813816"/>
          </a:xfrm>
          <a:prstGeom prst="rect">
            <a:avLst/>
          </a:prstGeom>
        </p:spPr>
      </p:pic>
      <p:pic>
        <p:nvPicPr>
          <p:cNvPr id="24" name="Picture 12">
            <a:extLst>
              <a:ext uri="{FF2B5EF4-FFF2-40B4-BE49-F238E27FC236}">
                <a16:creationId xmlns:a16="http://schemas.microsoft.com/office/drawing/2014/main" id="{9BA15D0D-ABA5-EC44-9531-CB18894DA42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13243" y="2043864"/>
            <a:ext cx="770153" cy="743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24">
            <a:extLst>
              <a:ext uri="{FF2B5EF4-FFF2-40B4-BE49-F238E27FC236}">
                <a16:creationId xmlns:a16="http://schemas.microsoft.com/office/drawing/2014/main" id="{4E85B4F9-568C-2446-AFBD-99D4D6B05693}"/>
              </a:ext>
            </a:extLst>
          </p:cNvPr>
          <p:cNvPicPr>
            <a:picLocks noChangeAspect="1"/>
          </p:cNvPicPr>
          <p:nvPr/>
        </p:nvPicPr>
        <p:blipFill>
          <a:blip r:embed="rId5"/>
          <a:stretch>
            <a:fillRect/>
          </a:stretch>
        </p:blipFill>
        <p:spPr>
          <a:xfrm>
            <a:off x="7166351" y="1990142"/>
            <a:ext cx="725371" cy="786384"/>
          </a:xfrm>
          <a:prstGeom prst="rect">
            <a:avLst/>
          </a:prstGeom>
        </p:spPr>
      </p:pic>
      <p:pic>
        <p:nvPicPr>
          <p:cNvPr id="26" name="Picture 25">
            <a:extLst>
              <a:ext uri="{FF2B5EF4-FFF2-40B4-BE49-F238E27FC236}">
                <a16:creationId xmlns:a16="http://schemas.microsoft.com/office/drawing/2014/main" id="{7120CF52-BBE3-5343-8E81-E05C47F7041F}"/>
              </a:ext>
            </a:extLst>
          </p:cNvPr>
          <p:cNvPicPr>
            <a:picLocks noChangeAspect="1"/>
          </p:cNvPicPr>
          <p:nvPr/>
        </p:nvPicPr>
        <p:blipFill>
          <a:blip r:embed="rId6"/>
          <a:stretch>
            <a:fillRect/>
          </a:stretch>
        </p:blipFill>
        <p:spPr>
          <a:xfrm>
            <a:off x="10034564" y="1990142"/>
            <a:ext cx="591592" cy="786384"/>
          </a:xfrm>
          <a:prstGeom prst="rect">
            <a:avLst/>
          </a:prstGeom>
        </p:spPr>
      </p:pic>
      <p:sp>
        <p:nvSpPr>
          <p:cNvPr id="2" name="TextBox 1">
            <a:extLst>
              <a:ext uri="{FF2B5EF4-FFF2-40B4-BE49-F238E27FC236}">
                <a16:creationId xmlns:a16="http://schemas.microsoft.com/office/drawing/2014/main" id="{2CB64D80-685B-C032-6060-70D65C0E97CD}"/>
              </a:ext>
            </a:extLst>
          </p:cNvPr>
          <p:cNvSpPr txBox="1"/>
          <p:nvPr/>
        </p:nvSpPr>
        <p:spPr>
          <a:xfrm>
            <a:off x="866274" y="5991735"/>
            <a:ext cx="8542421" cy="123111"/>
          </a:xfrm>
          <a:prstGeom prst="rect">
            <a:avLst/>
          </a:prstGeom>
          <a:noFill/>
        </p:spPr>
        <p:txBody>
          <a:bodyPr wrap="square" lIns="0" tIns="0" rIns="0" bIns="0" rtlCol="0">
            <a:spAutoFit/>
          </a:bodyPr>
          <a:lstStyle/>
          <a:p>
            <a:r>
              <a:rPr lang="en-US" sz="800" dirty="0">
                <a:solidFill>
                  <a:schemeClr val="tx2"/>
                </a:solidFill>
              </a:rPr>
              <a:t>SNRI = serotonin-norepinephrine reuptake inhibitor; SSRI = </a:t>
            </a:r>
            <a:r>
              <a:rPr lang="en-US" sz="800" dirty="0">
                <a:solidFill>
                  <a:srgbClr val="0A0A0A"/>
                </a:solidFill>
              </a:rPr>
              <a:t>s</a:t>
            </a:r>
            <a:r>
              <a:rPr lang="en-US" sz="800" b="0" i="0" dirty="0">
                <a:solidFill>
                  <a:srgbClr val="0A0A0A"/>
                </a:solidFill>
                <a:effectLst/>
              </a:rPr>
              <a:t>elective </a:t>
            </a:r>
            <a:r>
              <a:rPr lang="en-US" sz="800" dirty="0">
                <a:solidFill>
                  <a:srgbClr val="0A0A0A"/>
                </a:solidFill>
              </a:rPr>
              <a:t>s</a:t>
            </a:r>
            <a:r>
              <a:rPr lang="en-US" sz="800" b="0" i="0" dirty="0">
                <a:solidFill>
                  <a:srgbClr val="0A0A0A"/>
                </a:solidFill>
                <a:effectLst/>
              </a:rPr>
              <a:t>erotonin </a:t>
            </a:r>
            <a:r>
              <a:rPr lang="en-US" sz="800" dirty="0">
                <a:solidFill>
                  <a:srgbClr val="0A0A0A"/>
                </a:solidFill>
              </a:rPr>
              <a:t>r</a:t>
            </a:r>
            <a:r>
              <a:rPr lang="en-US" sz="800" b="0" i="0" dirty="0">
                <a:solidFill>
                  <a:srgbClr val="0A0A0A"/>
                </a:solidFill>
                <a:effectLst/>
              </a:rPr>
              <a:t>euptake </a:t>
            </a:r>
            <a:r>
              <a:rPr lang="en-US" sz="800" dirty="0">
                <a:solidFill>
                  <a:srgbClr val="0A0A0A"/>
                </a:solidFill>
              </a:rPr>
              <a:t>i</a:t>
            </a:r>
            <a:r>
              <a:rPr lang="en-US" sz="800" b="0" i="0" dirty="0">
                <a:solidFill>
                  <a:srgbClr val="0A0A0A"/>
                </a:solidFill>
                <a:effectLst/>
              </a:rPr>
              <a:t>nhibitor</a:t>
            </a:r>
            <a:endParaRPr lang="en-US" sz="800" dirty="0">
              <a:solidFill>
                <a:schemeClr val="tx2"/>
              </a:solidFill>
            </a:endParaRPr>
          </a:p>
        </p:txBody>
      </p:sp>
    </p:spTree>
    <p:extLst>
      <p:ext uri="{BB962C8B-B14F-4D97-AF65-F5344CB8AC3E}">
        <p14:creationId xmlns:p14="http://schemas.microsoft.com/office/powerpoint/2010/main" val="231535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1206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p:txBody>
          <a:bodyPr/>
          <a:lstStyle/>
          <a:p>
            <a:r>
              <a:rPr lang="en-US" dirty="0"/>
              <a:t>Defining Unintentional Weight Loss (UWL)</a:t>
            </a:r>
            <a:endParaRPr lang="en-US" strike="sngStrike" dirty="0"/>
          </a:p>
        </p:txBody>
      </p:sp>
      <p:sp>
        <p:nvSpPr>
          <p:cNvPr id="6" name="Rectangle 5">
            <a:extLst>
              <a:ext uri="{FF2B5EF4-FFF2-40B4-BE49-F238E27FC236}">
                <a16:creationId xmlns:a16="http://schemas.microsoft.com/office/drawing/2014/main" id="{90636395-3D79-4DB4-999E-262B7F41D640}"/>
              </a:ext>
            </a:extLst>
          </p:cNvPr>
          <p:cNvSpPr/>
          <p:nvPr/>
        </p:nvSpPr>
        <p:spPr bwMode="gray">
          <a:xfrm>
            <a:off x="557929" y="2224732"/>
            <a:ext cx="11120265" cy="745067"/>
          </a:xfrm>
          <a:prstGeom prst="rect">
            <a:avLst/>
          </a:prstGeom>
          <a:solidFill>
            <a:srgbClr val="CC0000"/>
          </a:solidFill>
          <a:ln>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chemeClr val="bg1"/>
                </a:solidFill>
                <a:latin typeface="CVS Health Sans" panose="020B0504020202020204" pitchFamily="34" charset="0"/>
              </a:rPr>
              <a:t>Usually defined as losing greater than or equal to 5% of body weight in a 6-to-12-month period </a:t>
            </a:r>
            <a:r>
              <a:rPr lang="en-US" b="1" u="sng" dirty="0">
                <a:solidFill>
                  <a:schemeClr val="bg1"/>
                </a:solidFill>
                <a:latin typeface="CVS Health Sans" panose="020B0504020202020204" pitchFamily="34" charset="0"/>
              </a:rPr>
              <a:t>without meaning to</a:t>
            </a:r>
          </a:p>
        </p:txBody>
      </p:sp>
      <p:sp>
        <p:nvSpPr>
          <p:cNvPr id="7" name="Rectangle 6">
            <a:extLst>
              <a:ext uri="{FF2B5EF4-FFF2-40B4-BE49-F238E27FC236}">
                <a16:creationId xmlns:a16="http://schemas.microsoft.com/office/drawing/2014/main" id="{7BA50D26-50D8-4A27-9CA5-FD4EDA0F6C12}"/>
              </a:ext>
            </a:extLst>
          </p:cNvPr>
          <p:cNvSpPr/>
          <p:nvPr/>
        </p:nvSpPr>
        <p:spPr bwMode="gray">
          <a:xfrm>
            <a:off x="557928" y="3143135"/>
            <a:ext cx="11120266" cy="745067"/>
          </a:xfrm>
          <a:prstGeom prst="rect">
            <a:avLst/>
          </a:prstGeom>
          <a:solidFill>
            <a:schemeClr val="accent6"/>
          </a:solidFill>
          <a:ln>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chemeClr val="bg1"/>
                </a:solidFill>
                <a:latin typeface="CVS Health Sans" panose="020B0504020202020204" pitchFamily="34" charset="0"/>
              </a:rPr>
              <a:t>Body Mass Index (BMI) of less than 18.5 kg/m</a:t>
            </a:r>
            <a:r>
              <a:rPr lang="en-US" b="1" baseline="30000" dirty="0">
                <a:solidFill>
                  <a:schemeClr val="bg1"/>
                </a:solidFill>
                <a:latin typeface="CVS Health Sans" panose="020B0504020202020204" pitchFamily="34" charset="0"/>
              </a:rPr>
              <a:t>2</a:t>
            </a:r>
            <a:r>
              <a:rPr lang="en-US" b="1" dirty="0">
                <a:solidFill>
                  <a:schemeClr val="bg1"/>
                </a:solidFill>
                <a:latin typeface="CVS Health Sans" panose="020B0504020202020204" pitchFamily="34" charset="0"/>
              </a:rPr>
              <a:t> is considered “underweight”</a:t>
            </a:r>
          </a:p>
        </p:txBody>
      </p:sp>
      <p:sp>
        <p:nvSpPr>
          <p:cNvPr id="5" name="Text Placeholder 8">
            <a:extLst>
              <a:ext uri="{FF2B5EF4-FFF2-40B4-BE49-F238E27FC236}">
                <a16:creationId xmlns:a16="http://schemas.microsoft.com/office/drawing/2014/main" id="{52A676CE-C1A0-4FB0-B71E-D5642ED69377}"/>
              </a:ext>
            </a:extLst>
          </p:cNvPr>
          <p:cNvSpPr txBox="1">
            <a:spLocks/>
          </p:cNvSpPr>
          <p:nvPr/>
        </p:nvSpPr>
        <p:spPr>
          <a:xfrm>
            <a:off x="861124" y="5633071"/>
            <a:ext cx="8229600" cy="457200"/>
          </a:xfrm>
          <a:prstGeom prst="rect">
            <a:avLst/>
          </a:prstGeom>
        </p:spPr>
        <p:txBody>
          <a:bodyPr lIns="0" tIns="0" bIns="0" anchor="b" anchorCtr="0"/>
          <a:lstStyle>
            <a:lvl1pPr marL="173038" indent="-173038" algn="l" defTabSz="457200" rtl="0" eaLnBrk="1" latinLnBrk="0" hangingPunct="1">
              <a:spcBef>
                <a:spcPts val="100"/>
              </a:spcBef>
              <a:spcAft>
                <a:spcPts val="600"/>
              </a:spcAft>
              <a:buClrTx/>
              <a:buFont typeface="Arial"/>
              <a:buChar char="•"/>
              <a:defRPr sz="2000" kern="1200">
                <a:solidFill>
                  <a:schemeClr val="tx1"/>
                </a:solidFill>
                <a:latin typeface="+mn-lt"/>
                <a:ea typeface="+mn-ea"/>
                <a:cs typeface="+mn-cs"/>
              </a:defRPr>
            </a:lvl1pPr>
            <a:lvl2pPr marL="396875" indent="-166688" algn="l" defTabSz="457200" rtl="0" eaLnBrk="1" latinLnBrk="0" hangingPunct="1">
              <a:spcBef>
                <a:spcPts val="100"/>
              </a:spcBef>
              <a:spcAft>
                <a:spcPts val="600"/>
              </a:spcAft>
              <a:buClrTx/>
              <a:buFont typeface="Lucida Grande"/>
              <a:buChar char="–"/>
              <a:tabLst/>
              <a:defRPr sz="1800" kern="1200">
                <a:solidFill>
                  <a:schemeClr val="tx1"/>
                </a:solidFill>
                <a:latin typeface="+mn-lt"/>
                <a:ea typeface="+mn-ea"/>
                <a:cs typeface="+mn-cs"/>
              </a:defRPr>
            </a:lvl2pPr>
            <a:lvl3pPr marL="622300" indent="-161925" algn="l" defTabSz="457200" rtl="0" eaLnBrk="1" latinLnBrk="0" hangingPunct="1">
              <a:spcBef>
                <a:spcPts val="100"/>
              </a:spcBef>
              <a:spcAft>
                <a:spcPts val="600"/>
              </a:spcAft>
              <a:buClrTx/>
              <a:buFont typeface="Arial"/>
              <a:buChar char="•"/>
              <a:defRPr sz="1600" kern="1200">
                <a:solidFill>
                  <a:schemeClr val="tx1"/>
                </a:solidFill>
                <a:latin typeface="+mn-lt"/>
                <a:ea typeface="+mn-ea"/>
                <a:cs typeface="+mn-cs"/>
              </a:defRPr>
            </a:lvl3pPr>
            <a:lvl4pPr marL="911225" indent="-228600" algn="l" defTabSz="457200" rtl="0" eaLnBrk="1" latinLnBrk="0" hangingPunct="1">
              <a:spcBef>
                <a:spcPts val="100"/>
              </a:spcBef>
              <a:spcAft>
                <a:spcPts val="600"/>
              </a:spcAft>
              <a:buClrTx/>
              <a:buFont typeface="Lucida Grande"/>
              <a:buChar char="–"/>
              <a:defRPr sz="1600" kern="1200">
                <a:solidFill>
                  <a:schemeClr val="bg2">
                    <a:lumMod val="75000"/>
                  </a:schemeClr>
                </a:solidFill>
                <a:latin typeface="+mn-lt"/>
                <a:ea typeface="+mn-ea"/>
                <a:cs typeface="+mn-cs"/>
              </a:defRPr>
            </a:lvl4pPr>
            <a:lvl5pPr marL="1141413" indent="-230188" algn="l" defTabSz="457200" rtl="0" eaLnBrk="1" latinLnBrk="0" hangingPunct="1">
              <a:spcBef>
                <a:spcPts val="100"/>
              </a:spcBef>
              <a:spcAft>
                <a:spcPts val="600"/>
              </a:spcAft>
              <a:buClrTx/>
              <a:buFont typeface="Arial"/>
              <a:buChar char="•"/>
              <a:defRPr sz="1600" kern="1200">
                <a:solidFill>
                  <a:schemeClr val="bg2">
                    <a:lumMod val="7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300"/>
              </a:spcBef>
              <a:spcAft>
                <a:spcPts val="0"/>
              </a:spcAft>
              <a:buNone/>
            </a:pPr>
            <a:r>
              <a:rPr lang="en-US" sz="800" dirty="0">
                <a:solidFill>
                  <a:schemeClr val="tx2"/>
                </a:solidFill>
                <a:latin typeface="CVS Health Sans" panose="020B0504020202020204" pitchFamily="34" charset="0"/>
              </a:rPr>
              <a:t>Gaddey H et al. Unintentional weight loss in older adults. Am Fam Physician. 2021; 104(1):34-40.</a:t>
            </a:r>
          </a:p>
        </p:txBody>
      </p:sp>
    </p:spTree>
    <p:extLst>
      <p:ext uri="{BB962C8B-B14F-4D97-AF65-F5344CB8AC3E}">
        <p14:creationId xmlns:p14="http://schemas.microsoft.com/office/powerpoint/2010/main" val="2829143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D5974-7B03-D046-8308-A2ACF4D8702A}"/>
              </a:ext>
            </a:extLst>
          </p:cNvPr>
          <p:cNvSpPr>
            <a:spLocks noGrp="1"/>
          </p:cNvSpPr>
          <p:nvPr>
            <p:ph type="title"/>
          </p:nvPr>
        </p:nvSpPr>
        <p:spPr>
          <a:xfrm>
            <a:off x="649288" y="429768"/>
            <a:ext cx="8448330" cy="713232"/>
          </a:xfrm>
        </p:spPr>
        <p:txBody>
          <a:bodyPr/>
          <a:lstStyle/>
          <a:p>
            <a:r>
              <a:rPr lang="en-US" b="1" dirty="0"/>
              <a:t>Evaluation of UWL in Older Adults</a:t>
            </a:r>
          </a:p>
        </p:txBody>
      </p:sp>
      <p:graphicFrame>
        <p:nvGraphicFramePr>
          <p:cNvPr id="5" name="Content Placeholder 6">
            <a:extLst>
              <a:ext uri="{FF2B5EF4-FFF2-40B4-BE49-F238E27FC236}">
                <a16:creationId xmlns:a16="http://schemas.microsoft.com/office/drawing/2014/main" id="{3B6276A7-E367-C24A-8611-08C797CF0435}"/>
              </a:ext>
            </a:extLst>
          </p:cNvPr>
          <p:cNvGraphicFramePr>
            <a:graphicFrameLocks/>
          </p:cNvGraphicFramePr>
          <p:nvPr>
            <p:extLst>
              <p:ext uri="{D42A27DB-BD31-4B8C-83A1-F6EECF244321}">
                <p14:modId xmlns:p14="http://schemas.microsoft.com/office/powerpoint/2010/main" val="203539669"/>
              </p:ext>
            </p:extLst>
          </p:nvPr>
        </p:nvGraphicFramePr>
        <p:xfrm>
          <a:off x="649288" y="1490145"/>
          <a:ext cx="10833100" cy="30615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a:extLst>
              <a:ext uri="{FF2B5EF4-FFF2-40B4-BE49-F238E27FC236}">
                <a16:creationId xmlns:a16="http://schemas.microsoft.com/office/drawing/2014/main" id="{A4A41D4D-F37F-4F7F-A70E-80D075DDC1A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719151" y="2130695"/>
            <a:ext cx="792378" cy="703096"/>
          </a:xfrm>
          <a:prstGeom prst="rect">
            <a:avLst/>
          </a:prstGeom>
        </p:spPr>
      </p:pic>
      <p:pic>
        <p:nvPicPr>
          <p:cNvPr id="8" name="Picture 7">
            <a:extLst>
              <a:ext uri="{FF2B5EF4-FFF2-40B4-BE49-F238E27FC236}">
                <a16:creationId xmlns:a16="http://schemas.microsoft.com/office/drawing/2014/main" id="{7BCAFDB3-459C-472B-B314-B13F5E961597}"/>
              </a:ext>
            </a:extLst>
          </p:cNvPr>
          <p:cNvPicPr>
            <a:picLocks noChangeAspect="1"/>
          </p:cNvPicPr>
          <p:nvPr/>
        </p:nvPicPr>
        <p:blipFill>
          <a:blip r:embed="rId10"/>
          <a:stretch>
            <a:fillRect/>
          </a:stretch>
        </p:blipFill>
        <p:spPr>
          <a:xfrm>
            <a:off x="2055632" y="2009014"/>
            <a:ext cx="583984" cy="776639"/>
          </a:xfrm>
          <a:prstGeom prst="rect">
            <a:avLst/>
          </a:prstGeom>
        </p:spPr>
      </p:pic>
      <p:pic>
        <p:nvPicPr>
          <p:cNvPr id="10" name="Picture 9">
            <a:extLst>
              <a:ext uri="{FF2B5EF4-FFF2-40B4-BE49-F238E27FC236}">
                <a16:creationId xmlns:a16="http://schemas.microsoft.com/office/drawing/2014/main" id="{258D10C7-2E4B-43A3-B6E2-436BA43BCB65}"/>
              </a:ext>
            </a:extLst>
          </p:cNvPr>
          <p:cNvPicPr>
            <a:picLocks noChangeAspect="1"/>
          </p:cNvPicPr>
          <p:nvPr/>
        </p:nvPicPr>
        <p:blipFill>
          <a:blip r:embed="rId11"/>
          <a:stretch>
            <a:fillRect/>
          </a:stretch>
        </p:blipFill>
        <p:spPr>
          <a:xfrm>
            <a:off x="9531111" y="2009014"/>
            <a:ext cx="583984" cy="777729"/>
          </a:xfrm>
          <a:prstGeom prst="rect">
            <a:avLst/>
          </a:prstGeom>
        </p:spPr>
      </p:pic>
      <p:sp>
        <p:nvSpPr>
          <p:cNvPr id="9" name="Text Placeholder 8">
            <a:extLst>
              <a:ext uri="{FF2B5EF4-FFF2-40B4-BE49-F238E27FC236}">
                <a16:creationId xmlns:a16="http://schemas.microsoft.com/office/drawing/2014/main" id="{882299C6-8A75-41F5-B9C8-853BCBDC1A2A}"/>
              </a:ext>
            </a:extLst>
          </p:cNvPr>
          <p:cNvSpPr txBox="1">
            <a:spLocks/>
          </p:cNvSpPr>
          <p:nvPr/>
        </p:nvSpPr>
        <p:spPr>
          <a:xfrm>
            <a:off x="861124" y="5657962"/>
            <a:ext cx="8229600" cy="457200"/>
          </a:xfrm>
          <a:prstGeom prst="rect">
            <a:avLst/>
          </a:prstGeom>
        </p:spPr>
        <p:txBody>
          <a:bodyPr lIns="0" tIns="0" bIns="0" anchor="b" anchorCtr="0"/>
          <a:lstStyle>
            <a:lvl1pPr marL="173038" indent="-173038" algn="l" defTabSz="457200" rtl="0" eaLnBrk="1" latinLnBrk="0" hangingPunct="1">
              <a:spcBef>
                <a:spcPts val="100"/>
              </a:spcBef>
              <a:spcAft>
                <a:spcPts val="600"/>
              </a:spcAft>
              <a:buClrTx/>
              <a:buFont typeface="Arial"/>
              <a:buChar char="•"/>
              <a:defRPr sz="2000" kern="1200">
                <a:solidFill>
                  <a:schemeClr val="tx1"/>
                </a:solidFill>
                <a:latin typeface="+mn-lt"/>
                <a:ea typeface="+mn-ea"/>
                <a:cs typeface="+mn-cs"/>
              </a:defRPr>
            </a:lvl1pPr>
            <a:lvl2pPr marL="396875" indent="-166688" algn="l" defTabSz="457200" rtl="0" eaLnBrk="1" latinLnBrk="0" hangingPunct="1">
              <a:spcBef>
                <a:spcPts val="100"/>
              </a:spcBef>
              <a:spcAft>
                <a:spcPts val="600"/>
              </a:spcAft>
              <a:buClrTx/>
              <a:buFont typeface="Lucida Grande"/>
              <a:buChar char="–"/>
              <a:tabLst/>
              <a:defRPr sz="1800" kern="1200">
                <a:solidFill>
                  <a:schemeClr val="tx1"/>
                </a:solidFill>
                <a:latin typeface="+mn-lt"/>
                <a:ea typeface="+mn-ea"/>
                <a:cs typeface="+mn-cs"/>
              </a:defRPr>
            </a:lvl2pPr>
            <a:lvl3pPr marL="622300" indent="-161925" algn="l" defTabSz="457200" rtl="0" eaLnBrk="1" latinLnBrk="0" hangingPunct="1">
              <a:spcBef>
                <a:spcPts val="100"/>
              </a:spcBef>
              <a:spcAft>
                <a:spcPts val="600"/>
              </a:spcAft>
              <a:buClrTx/>
              <a:buFont typeface="Arial"/>
              <a:buChar char="•"/>
              <a:defRPr sz="1600" kern="1200">
                <a:solidFill>
                  <a:schemeClr val="tx1"/>
                </a:solidFill>
                <a:latin typeface="+mn-lt"/>
                <a:ea typeface="+mn-ea"/>
                <a:cs typeface="+mn-cs"/>
              </a:defRPr>
            </a:lvl3pPr>
            <a:lvl4pPr marL="911225" indent="-228600" algn="l" defTabSz="457200" rtl="0" eaLnBrk="1" latinLnBrk="0" hangingPunct="1">
              <a:spcBef>
                <a:spcPts val="100"/>
              </a:spcBef>
              <a:spcAft>
                <a:spcPts val="600"/>
              </a:spcAft>
              <a:buClrTx/>
              <a:buFont typeface="Lucida Grande"/>
              <a:buChar char="–"/>
              <a:defRPr sz="1600" kern="1200">
                <a:solidFill>
                  <a:schemeClr val="bg2">
                    <a:lumMod val="75000"/>
                  </a:schemeClr>
                </a:solidFill>
                <a:latin typeface="+mn-lt"/>
                <a:ea typeface="+mn-ea"/>
                <a:cs typeface="+mn-cs"/>
              </a:defRPr>
            </a:lvl4pPr>
            <a:lvl5pPr marL="1141413" indent="-230188" algn="l" defTabSz="457200" rtl="0" eaLnBrk="1" latinLnBrk="0" hangingPunct="1">
              <a:spcBef>
                <a:spcPts val="100"/>
              </a:spcBef>
              <a:spcAft>
                <a:spcPts val="600"/>
              </a:spcAft>
              <a:buClrTx/>
              <a:buFont typeface="Arial"/>
              <a:buChar char="•"/>
              <a:defRPr sz="1600" kern="1200">
                <a:solidFill>
                  <a:schemeClr val="bg2">
                    <a:lumMod val="7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300"/>
              </a:spcBef>
              <a:spcAft>
                <a:spcPts val="0"/>
              </a:spcAft>
              <a:buNone/>
            </a:pPr>
            <a:r>
              <a:rPr lang="en-US" sz="800" dirty="0">
                <a:solidFill>
                  <a:schemeClr val="tx2"/>
                </a:solidFill>
                <a:latin typeface="CVS Health Sans" panose="020B0504020202020204" pitchFamily="34" charset="0"/>
              </a:rPr>
              <a:t>Wasserman MR. Involuntary weight loss. Merck Manual Professional Version. 2023 Feb. </a:t>
            </a:r>
          </a:p>
        </p:txBody>
      </p:sp>
    </p:spTree>
    <p:extLst>
      <p:ext uri="{BB962C8B-B14F-4D97-AF65-F5344CB8AC3E}">
        <p14:creationId xmlns:p14="http://schemas.microsoft.com/office/powerpoint/2010/main" val="4163381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E67D8-1EF0-442F-80EF-A1DF402E827F}"/>
              </a:ext>
            </a:extLst>
          </p:cNvPr>
          <p:cNvSpPr>
            <a:spLocks noGrp="1"/>
          </p:cNvSpPr>
          <p:nvPr>
            <p:ph type="title"/>
          </p:nvPr>
        </p:nvSpPr>
        <p:spPr/>
        <p:txBody>
          <a:bodyPr/>
          <a:lstStyle/>
          <a:p>
            <a:r>
              <a:rPr lang="en-US" dirty="0"/>
              <a:t>Causes of Unintentional Weight Loss (not all-inclusive)</a:t>
            </a:r>
          </a:p>
        </p:txBody>
      </p:sp>
      <p:grpSp>
        <p:nvGrpSpPr>
          <p:cNvPr id="3" name="Group 2">
            <a:extLst>
              <a:ext uri="{FF2B5EF4-FFF2-40B4-BE49-F238E27FC236}">
                <a16:creationId xmlns:a16="http://schemas.microsoft.com/office/drawing/2014/main" id="{5047F460-CDE0-4957-81F9-9414E23C9AA5}"/>
              </a:ext>
            </a:extLst>
          </p:cNvPr>
          <p:cNvGrpSpPr/>
          <p:nvPr/>
        </p:nvGrpSpPr>
        <p:grpSpPr>
          <a:xfrm>
            <a:off x="4537338" y="2763815"/>
            <a:ext cx="2531366" cy="2523628"/>
            <a:chOff x="4024043" y="2030508"/>
            <a:chExt cx="2272407" cy="2272388"/>
          </a:xfrm>
        </p:grpSpPr>
        <p:sp>
          <p:nvSpPr>
            <p:cNvPr id="4" name="Oval 3">
              <a:extLst>
                <a:ext uri="{FF2B5EF4-FFF2-40B4-BE49-F238E27FC236}">
                  <a16:creationId xmlns:a16="http://schemas.microsoft.com/office/drawing/2014/main" id="{FDF21E74-C8E3-4F42-8C8B-478B8E38CBD0}"/>
                </a:ext>
              </a:extLst>
            </p:cNvPr>
            <p:cNvSpPr/>
            <p:nvPr/>
          </p:nvSpPr>
          <p:spPr>
            <a:xfrm>
              <a:off x="4024043" y="2030508"/>
              <a:ext cx="2272407" cy="2272388"/>
            </a:xfrm>
            <a:prstGeom prst="ellipse">
              <a:avLst/>
            </a:prstGeom>
            <a:solidFill>
              <a:srgbClr val="3F3F3F"/>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endParaRPr lang="en-US" dirty="0"/>
            </a:p>
          </p:txBody>
        </p:sp>
        <p:sp>
          <p:nvSpPr>
            <p:cNvPr id="5" name="Oval 4">
              <a:extLst>
                <a:ext uri="{FF2B5EF4-FFF2-40B4-BE49-F238E27FC236}">
                  <a16:creationId xmlns:a16="http://schemas.microsoft.com/office/drawing/2014/main" id="{703745C2-7A5C-48AB-B38B-D86AB9D403D2}"/>
                </a:ext>
              </a:extLst>
            </p:cNvPr>
            <p:cNvSpPr txBox="1"/>
            <p:nvPr/>
          </p:nvSpPr>
          <p:spPr>
            <a:xfrm>
              <a:off x="4356829" y="2363292"/>
              <a:ext cx="1606835" cy="16068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27" tIns="11427" rIns="11427" bIns="11427" numCol="1" spcCol="1270" anchor="ctr" anchorCtr="0">
              <a:noAutofit/>
            </a:bodyPr>
            <a:lstStyle/>
            <a:p>
              <a:pPr algn="ctr" defTabSz="799860">
                <a:spcBef>
                  <a:spcPct val="0"/>
                </a:spcBef>
                <a:spcAft>
                  <a:spcPct val="35000"/>
                </a:spcAft>
              </a:pPr>
              <a:r>
                <a:rPr lang="en-US" sz="2400" b="1" dirty="0">
                  <a:solidFill>
                    <a:sysClr val="window" lastClr="FFFFFF"/>
                  </a:solidFill>
                  <a:latin typeface="CVS Health Sans" panose="020B0504020202020204" pitchFamily="34" charset="0"/>
                </a:rPr>
                <a:t>May Cause UWL</a:t>
              </a:r>
              <a:endParaRPr lang="en-US" sz="2400" b="1" strike="sngStrike" dirty="0">
                <a:solidFill>
                  <a:sysClr val="window" lastClr="FFFFFF"/>
                </a:solidFill>
                <a:latin typeface="CVS Health Sans" panose="020B0504020202020204" pitchFamily="34" charset="0"/>
              </a:endParaRPr>
            </a:p>
          </p:txBody>
        </p:sp>
      </p:grpSp>
      <p:cxnSp>
        <p:nvCxnSpPr>
          <p:cNvPr id="6" name="Straight Arrow Connector 5">
            <a:extLst>
              <a:ext uri="{FF2B5EF4-FFF2-40B4-BE49-F238E27FC236}">
                <a16:creationId xmlns:a16="http://schemas.microsoft.com/office/drawing/2014/main" id="{80CA7657-599C-43C0-BF3F-70974D2B7F33}"/>
              </a:ext>
            </a:extLst>
          </p:cNvPr>
          <p:cNvCxnSpPr>
            <a:stCxn id="21" idx="3"/>
          </p:cNvCxnSpPr>
          <p:nvPr/>
        </p:nvCxnSpPr>
        <p:spPr>
          <a:xfrm flipV="1">
            <a:off x="3438795" y="4375477"/>
            <a:ext cx="1098542" cy="414779"/>
          </a:xfrm>
          <a:prstGeom prst="straightConnector1">
            <a:avLst/>
          </a:prstGeom>
          <a:ln w="60325">
            <a:solidFill>
              <a:schemeClr val="accent6">
                <a:shade val="95000"/>
                <a:satMod val="105000"/>
                <a:alpha val="20000"/>
              </a:schemeClr>
            </a:solidFill>
            <a:tailEnd type="triangle" w="lg" len="sm"/>
          </a:ln>
        </p:spPr>
        <p:style>
          <a:lnRef idx="1">
            <a:schemeClr val="accent6"/>
          </a:lnRef>
          <a:fillRef idx="0">
            <a:schemeClr val="accent6"/>
          </a:fillRef>
          <a:effectRef idx="0">
            <a:schemeClr val="accent6"/>
          </a:effectRef>
          <a:fontRef idx="minor">
            <a:schemeClr val="tx1"/>
          </a:fontRef>
        </p:style>
      </p:cxnSp>
      <p:cxnSp>
        <p:nvCxnSpPr>
          <p:cNvPr id="7" name="Straight Arrow Connector 6">
            <a:extLst>
              <a:ext uri="{FF2B5EF4-FFF2-40B4-BE49-F238E27FC236}">
                <a16:creationId xmlns:a16="http://schemas.microsoft.com/office/drawing/2014/main" id="{0E7CEE8E-778C-4B81-BF01-B0ABC51CD2C8}"/>
              </a:ext>
            </a:extLst>
          </p:cNvPr>
          <p:cNvCxnSpPr>
            <a:cxnSpLocks/>
          </p:cNvCxnSpPr>
          <p:nvPr/>
        </p:nvCxnSpPr>
        <p:spPr>
          <a:xfrm>
            <a:off x="3427076" y="3454176"/>
            <a:ext cx="1110261" cy="258150"/>
          </a:xfrm>
          <a:prstGeom prst="straightConnector1">
            <a:avLst/>
          </a:prstGeom>
          <a:ln w="60325">
            <a:solidFill>
              <a:schemeClr val="accent6">
                <a:shade val="95000"/>
                <a:satMod val="105000"/>
                <a:alpha val="20000"/>
              </a:schemeClr>
            </a:solidFill>
            <a:tailEnd type="triangle" w="lg" len="sm"/>
          </a:ln>
        </p:spPr>
        <p:style>
          <a:lnRef idx="1">
            <a:schemeClr val="accent6"/>
          </a:lnRef>
          <a:fillRef idx="0">
            <a:schemeClr val="accent6"/>
          </a:fillRef>
          <a:effectRef idx="0">
            <a:schemeClr val="accent6"/>
          </a:effectRef>
          <a:fontRef idx="minor">
            <a:schemeClr val="tx1"/>
          </a:fontRef>
        </p:style>
      </p:cxnSp>
      <p:cxnSp>
        <p:nvCxnSpPr>
          <p:cNvPr id="8" name="Straight Arrow Connector 7">
            <a:extLst>
              <a:ext uri="{FF2B5EF4-FFF2-40B4-BE49-F238E27FC236}">
                <a16:creationId xmlns:a16="http://schemas.microsoft.com/office/drawing/2014/main" id="{281E5C5D-0696-4BE1-9C9A-E7E318BBBB4B}"/>
              </a:ext>
            </a:extLst>
          </p:cNvPr>
          <p:cNvCxnSpPr>
            <a:cxnSpLocks/>
          </p:cNvCxnSpPr>
          <p:nvPr/>
        </p:nvCxnSpPr>
        <p:spPr>
          <a:xfrm>
            <a:off x="3140335" y="1922327"/>
            <a:ext cx="1536980" cy="1343856"/>
          </a:xfrm>
          <a:prstGeom prst="straightConnector1">
            <a:avLst/>
          </a:prstGeom>
          <a:ln w="60325">
            <a:solidFill>
              <a:schemeClr val="accent6">
                <a:shade val="95000"/>
                <a:satMod val="105000"/>
                <a:alpha val="20000"/>
              </a:schemeClr>
            </a:solidFill>
            <a:tailEnd type="triangle" w="lg" len="sm"/>
          </a:ln>
        </p:spPr>
        <p:style>
          <a:lnRef idx="1">
            <a:schemeClr val="accent6"/>
          </a:lnRef>
          <a:fillRef idx="0">
            <a:schemeClr val="accent6"/>
          </a:fillRef>
          <a:effectRef idx="0">
            <a:schemeClr val="accent6"/>
          </a:effectRef>
          <a:fontRef idx="minor">
            <a:schemeClr val="tx1"/>
          </a:fontRef>
        </p:style>
      </p:cxnSp>
      <p:cxnSp>
        <p:nvCxnSpPr>
          <p:cNvPr id="9" name="Straight Arrow Connector 8">
            <a:extLst>
              <a:ext uri="{FF2B5EF4-FFF2-40B4-BE49-F238E27FC236}">
                <a16:creationId xmlns:a16="http://schemas.microsoft.com/office/drawing/2014/main" id="{556BEB39-B44F-485B-8A9E-07574D7E3B1C}"/>
              </a:ext>
            </a:extLst>
          </p:cNvPr>
          <p:cNvCxnSpPr>
            <a:cxnSpLocks/>
          </p:cNvCxnSpPr>
          <p:nvPr/>
        </p:nvCxnSpPr>
        <p:spPr>
          <a:xfrm flipH="1">
            <a:off x="6451012" y="2312751"/>
            <a:ext cx="370583" cy="560860"/>
          </a:xfrm>
          <a:prstGeom prst="straightConnector1">
            <a:avLst/>
          </a:prstGeom>
          <a:ln w="60325">
            <a:solidFill>
              <a:schemeClr val="accent6">
                <a:shade val="95000"/>
                <a:satMod val="105000"/>
                <a:alpha val="20000"/>
              </a:schemeClr>
            </a:solidFill>
            <a:tailEnd type="triangle" w="lg" len="sm"/>
          </a:ln>
        </p:spPr>
        <p:style>
          <a:lnRef idx="1">
            <a:schemeClr val="accent6"/>
          </a:lnRef>
          <a:fillRef idx="0">
            <a:schemeClr val="accent6"/>
          </a:fillRef>
          <a:effectRef idx="0">
            <a:schemeClr val="accent6"/>
          </a:effectRef>
          <a:fontRef idx="minor">
            <a:schemeClr val="tx1"/>
          </a:fontRef>
        </p:style>
      </p:cxnSp>
      <p:cxnSp>
        <p:nvCxnSpPr>
          <p:cNvPr id="10" name="Straight Arrow Connector 9">
            <a:extLst>
              <a:ext uri="{FF2B5EF4-FFF2-40B4-BE49-F238E27FC236}">
                <a16:creationId xmlns:a16="http://schemas.microsoft.com/office/drawing/2014/main" id="{C229B6C6-EC45-4F02-BDBB-C2E9AAB04CF1}"/>
              </a:ext>
            </a:extLst>
          </p:cNvPr>
          <p:cNvCxnSpPr>
            <a:cxnSpLocks/>
          </p:cNvCxnSpPr>
          <p:nvPr/>
        </p:nvCxnSpPr>
        <p:spPr>
          <a:xfrm flipH="1">
            <a:off x="7067045" y="3460659"/>
            <a:ext cx="1329721" cy="168448"/>
          </a:xfrm>
          <a:prstGeom prst="straightConnector1">
            <a:avLst/>
          </a:prstGeom>
          <a:ln w="60325">
            <a:solidFill>
              <a:schemeClr val="accent6">
                <a:shade val="95000"/>
                <a:satMod val="105000"/>
                <a:alpha val="20000"/>
              </a:schemeClr>
            </a:solidFill>
            <a:tailEnd type="triangle" w="lg" len="sm"/>
          </a:ln>
        </p:spPr>
        <p:style>
          <a:lnRef idx="1">
            <a:schemeClr val="accent6"/>
          </a:lnRef>
          <a:fillRef idx="0">
            <a:schemeClr val="accent6"/>
          </a:fillRef>
          <a:effectRef idx="0">
            <a:schemeClr val="accent6"/>
          </a:effectRef>
          <a:fontRef idx="minor">
            <a:schemeClr val="tx1"/>
          </a:fontRef>
        </p:style>
      </p:cxnSp>
      <p:cxnSp>
        <p:nvCxnSpPr>
          <p:cNvPr id="11" name="Straight Arrow Connector 10">
            <a:extLst>
              <a:ext uri="{FF2B5EF4-FFF2-40B4-BE49-F238E27FC236}">
                <a16:creationId xmlns:a16="http://schemas.microsoft.com/office/drawing/2014/main" id="{6A9ABF40-D3C8-4EF3-A768-CD88D61BB01C}"/>
              </a:ext>
            </a:extLst>
          </p:cNvPr>
          <p:cNvCxnSpPr>
            <a:cxnSpLocks/>
          </p:cNvCxnSpPr>
          <p:nvPr/>
        </p:nvCxnSpPr>
        <p:spPr>
          <a:xfrm flipH="1">
            <a:off x="6884489" y="1922328"/>
            <a:ext cx="1626548" cy="1338067"/>
          </a:xfrm>
          <a:prstGeom prst="straightConnector1">
            <a:avLst/>
          </a:prstGeom>
          <a:ln w="60325">
            <a:solidFill>
              <a:schemeClr val="accent6">
                <a:shade val="95000"/>
                <a:satMod val="105000"/>
                <a:alpha val="20000"/>
              </a:schemeClr>
            </a:solidFill>
            <a:tailEnd type="triangle" w="lg" len="sm"/>
          </a:ln>
        </p:spPr>
        <p:style>
          <a:lnRef idx="1">
            <a:schemeClr val="accent6"/>
          </a:lnRef>
          <a:fillRef idx="0">
            <a:schemeClr val="accent6"/>
          </a:fillRef>
          <a:effectRef idx="0">
            <a:schemeClr val="accent6"/>
          </a:effectRef>
          <a:fontRef idx="minor">
            <a:schemeClr val="tx1"/>
          </a:fontRef>
        </p:style>
      </p:cxnSp>
      <p:cxnSp>
        <p:nvCxnSpPr>
          <p:cNvPr id="12" name="Straight Arrow Connector 11">
            <a:extLst>
              <a:ext uri="{FF2B5EF4-FFF2-40B4-BE49-F238E27FC236}">
                <a16:creationId xmlns:a16="http://schemas.microsoft.com/office/drawing/2014/main" id="{6FDAB70E-D459-434C-82E0-F38E86EBE65C}"/>
              </a:ext>
            </a:extLst>
          </p:cNvPr>
          <p:cNvCxnSpPr>
            <a:cxnSpLocks/>
            <a:stCxn id="36" idx="1"/>
          </p:cNvCxnSpPr>
          <p:nvPr/>
        </p:nvCxnSpPr>
        <p:spPr>
          <a:xfrm flipH="1" flipV="1">
            <a:off x="7055642" y="4428790"/>
            <a:ext cx="1108287" cy="268419"/>
          </a:xfrm>
          <a:prstGeom prst="straightConnector1">
            <a:avLst/>
          </a:prstGeom>
          <a:ln w="60325">
            <a:solidFill>
              <a:schemeClr val="accent6">
                <a:shade val="95000"/>
                <a:satMod val="105000"/>
                <a:alpha val="20000"/>
              </a:schemeClr>
            </a:solidFill>
            <a:tailEnd type="triangle" w="lg" len="sm"/>
          </a:ln>
        </p:spPr>
        <p:style>
          <a:lnRef idx="1">
            <a:schemeClr val="accent6"/>
          </a:lnRef>
          <a:fillRef idx="0">
            <a:schemeClr val="accent6"/>
          </a:fillRef>
          <a:effectRef idx="0">
            <a:schemeClr val="accent6"/>
          </a:effectRef>
          <a:fontRef idx="minor">
            <a:schemeClr val="tx1"/>
          </a:fontRef>
        </p:style>
      </p:cxnSp>
      <p:cxnSp>
        <p:nvCxnSpPr>
          <p:cNvPr id="13" name="Straight Arrow Connector 12">
            <a:extLst>
              <a:ext uri="{FF2B5EF4-FFF2-40B4-BE49-F238E27FC236}">
                <a16:creationId xmlns:a16="http://schemas.microsoft.com/office/drawing/2014/main" id="{E5636AC4-4A5D-4C54-90B8-91F6DA5F0C85}"/>
              </a:ext>
            </a:extLst>
          </p:cNvPr>
          <p:cNvCxnSpPr>
            <a:cxnSpLocks/>
          </p:cNvCxnSpPr>
          <p:nvPr/>
        </p:nvCxnSpPr>
        <p:spPr>
          <a:xfrm>
            <a:off x="4816057" y="2312751"/>
            <a:ext cx="294735" cy="587638"/>
          </a:xfrm>
          <a:prstGeom prst="straightConnector1">
            <a:avLst/>
          </a:prstGeom>
          <a:ln w="60325">
            <a:solidFill>
              <a:schemeClr val="accent6">
                <a:shade val="95000"/>
                <a:satMod val="105000"/>
                <a:alpha val="20000"/>
              </a:schemeClr>
            </a:solidFill>
            <a:tailEnd type="triangle" w="lg" len="sm"/>
          </a:ln>
        </p:spPr>
        <p:style>
          <a:lnRef idx="1">
            <a:schemeClr val="accent6"/>
          </a:lnRef>
          <a:fillRef idx="0">
            <a:schemeClr val="accent6"/>
          </a:fillRef>
          <a:effectRef idx="0">
            <a:schemeClr val="accent6"/>
          </a:effectRef>
          <a:fontRef idx="minor">
            <a:schemeClr val="tx1"/>
          </a:fontRef>
        </p:style>
      </p:cxnSp>
      <p:grpSp>
        <p:nvGrpSpPr>
          <p:cNvPr id="14" name="Group 13">
            <a:extLst>
              <a:ext uri="{FF2B5EF4-FFF2-40B4-BE49-F238E27FC236}">
                <a16:creationId xmlns:a16="http://schemas.microsoft.com/office/drawing/2014/main" id="{262CA1B5-BBCB-4E93-914A-C08270F9C9D8}"/>
              </a:ext>
            </a:extLst>
          </p:cNvPr>
          <p:cNvGrpSpPr/>
          <p:nvPr/>
        </p:nvGrpSpPr>
        <p:grpSpPr>
          <a:xfrm>
            <a:off x="1983247" y="1401052"/>
            <a:ext cx="1471806" cy="1077930"/>
            <a:chOff x="1982612" y="1161290"/>
            <a:chExt cx="1472189" cy="1078211"/>
          </a:xfrm>
        </p:grpSpPr>
        <p:sp>
          <p:nvSpPr>
            <p:cNvPr id="15" name="Rectangle: Rounded Corners 14">
              <a:extLst>
                <a:ext uri="{FF2B5EF4-FFF2-40B4-BE49-F238E27FC236}">
                  <a16:creationId xmlns:a16="http://schemas.microsoft.com/office/drawing/2014/main" id="{7FED0C0B-9B68-41EB-A542-C6BA262AAF23}"/>
                </a:ext>
              </a:extLst>
            </p:cNvPr>
            <p:cNvSpPr/>
            <p:nvPr/>
          </p:nvSpPr>
          <p:spPr>
            <a:xfrm>
              <a:off x="1982612" y="1161290"/>
              <a:ext cx="1472189" cy="1078211"/>
            </a:xfrm>
            <a:prstGeom prst="roundRect">
              <a:avLst>
                <a:gd name="adj" fmla="val 10000"/>
              </a:avLst>
            </a:prstGeom>
            <a:solidFill>
              <a:srgbClr val="CC0000"/>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pPr>
                <a:lnSpc>
                  <a:spcPct val="90000"/>
                </a:lnSpc>
              </a:pPr>
              <a:endParaRPr lang="en-US" dirty="0"/>
            </a:p>
          </p:txBody>
        </p:sp>
        <p:sp>
          <p:nvSpPr>
            <p:cNvPr id="16" name="Rectangle: Rounded Corners 4">
              <a:extLst>
                <a:ext uri="{FF2B5EF4-FFF2-40B4-BE49-F238E27FC236}">
                  <a16:creationId xmlns:a16="http://schemas.microsoft.com/office/drawing/2014/main" id="{F61E2AA6-E0B7-4C11-8848-A341FE877BA0}"/>
                </a:ext>
              </a:extLst>
            </p:cNvPr>
            <p:cNvSpPr txBox="1"/>
            <p:nvPr/>
          </p:nvSpPr>
          <p:spPr>
            <a:xfrm>
              <a:off x="2014192" y="1192870"/>
              <a:ext cx="1409029" cy="10150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7425" rIns="0" bIns="26663" numCol="1" spcCol="1270" anchor="ctr" anchorCtr="0">
              <a:noAutofit/>
            </a:bodyPr>
            <a:lstStyle/>
            <a:p>
              <a:pPr algn="ctr" defTabSz="622113">
                <a:lnSpc>
                  <a:spcPct val="90000"/>
                </a:lnSpc>
              </a:pPr>
              <a:r>
                <a:rPr lang="en-US" sz="1600" dirty="0">
                  <a:solidFill>
                    <a:prstClr val="white"/>
                  </a:solidFill>
                  <a:latin typeface="CVS Health Sans" panose="020B0504020202020204" pitchFamily="34" charset="0"/>
                </a:rPr>
                <a:t>Medications</a:t>
              </a:r>
              <a:endParaRPr lang="en-US" sz="1400" dirty="0">
                <a:solidFill>
                  <a:prstClr val="white"/>
                </a:solidFill>
                <a:latin typeface="CVS Health Sans" panose="020B0504020202020204" pitchFamily="34" charset="0"/>
              </a:endParaRPr>
            </a:p>
          </p:txBody>
        </p:sp>
      </p:grpSp>
      <p:grpSp>
        <p:nvGrpSpPr>
          <p:cNvPr id="17" name="Group 16">
            <a:extLst>
              <a:ext uri="{FF2B5EF4-FFF2-40B4-BE49-F238E27FC236}">
                <a16:creationId xmlns:a16="http://schemas.microsoft.com/office/drawing/2014/main" id="{1448614F-F596-4D85-9636-A2549B250A5C}"/>
              </a:ext>
            </a:extLst>
          </p:cNvPr>
          <p:cNvGrpSpPr/>
          <p:nvPr/>
        </p:nvGrpSpPr>
        <p:grpSpPr>
          <a:xfrm>
            <a:off x="1966345" y="2900389"/>
            <a:ext cx="1473099" cy="1077930"/>
            <a:chOff x="1971699" y="2288549"/>
            <a:chExt cx="1473483" cy="1078211"/>
          </a:xfrm>
        </p:grpSpPr>
        <p:sp>
          <p:nvSpPr>
            <p:cNvPr id="18" name="Rectangle: Rounded Corners 17">
              <a:extLst>
                <a:ext uri="{FF2B5EF4-FFF2-40B4-BE49-F238E27FC236}">
                  <a16:creationId xmlns:a16="http://schemas.microsoft.com/office/drawing/2014/main" id="{C9E47A90-E927-424D-9B3B-B94572551277}"/>
                </a:ext>
              </a:extLst>
            </p:cNvPr>
            <p:cNvSpPr/>
            <p:nvPr/>
          </p:nvSpPr>
          <p:spPr>
            <a:xfrm>
              <a:off x="1971699" y="2288549"/>
              <a:ext cx="1473483" cy="1078211"/>
            </a:xfrm>
            <a:prstGeom prst="roundRect">
              <a:avLst>
                <a:gd name="adj" fmla="val 10000"/>
              </a:avLst>
            </a:prstGeom>
            <a:solidFill>
              <a:srgbClr val="CC0000"/>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pPr>
                <a:lnSpc>
                  <a:spcPct val="90000"/>
                </a:lnSpc>
              </a:pPr>
              <a:endParaRPr lang="en-US" dirty="0"/>
            </a:p>
          </p:txBody>
        </p:sp>
        <p:sp>
          <p:nvSpPr>
            <p:cNvPr id="19" name="Rectangle: Rounded Corners 4">
              <a:extLst>
                <a:ext uri="{FF2B5EF4-FFF2-40B4-BE49-F238E27FC236}">
                  <a16:creationId xmlns:a16="http://schemas.microsoft.com/office/drawing/2014/main" id="{456A54B7-1B78-44EC-B9AE-67197ACE3A32}"/>
                </a:ext>
              </a:extLst>
            </p:cNvPr>
            <p:cNvSpPr txBox="1"/>
            <p:nvPr/>
          </p:nvSpPr>
          <p:spPr>
            <a:xfrm>
              <a:off x="2003279" y="2320129"/>
              <a:ext cx="1410323" cy="10150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7425" rIns="0" bIns="26663" numCol="1" spcCol="1270" anchor="ctr" anchorCtr="0">
              <a:noAutofit/>
            </a:bodyPr>
            <a:lstStyle/>
            <a:p>
              <a:pPr algn="ctr" defTabSz="622113">
                <a:lnSpc>
                  <a:spcPct val="90000"/>
                </a:lnSpc>
              </a:pPr>
              <a:r>
                <a:rPr lang="en-US" sz="1600" dirty="0">
                  <a:solidFill>
                    <a:sysClr val="window" lastClr="FFFFFF"/>
                  </a:solidFill>
                  <a:latin typeface="CVS Health Sans" panose="020B0504020202020204" pitchFamily="34" charset="0"/>
                </a:rPr>
                <a:t>Difficulty Eating </a:t>
              </a:r>
            </a:p>
            <a:p>
              <a:pPr algn="ctr" defTabSz="622113">
                <a:lnSpc>
                  <a:spcPct val="90000"/>
                </a:lnSpc>
              </a:pPr>
              <a:r>
                <a:rPr lang="en-US" sz="1200" dirty="0">
                  <a:solidFill>
                    <a:sysClr val="window" lastClr="FFFFFF"/>
                  </a:solidFill>
                  <a:latin typeface="CVS Health Sans" panose="020B0504020202020204" pitchFamily="34" charset="0"/>
                </a:rPr>
                <a:t>(e.g., tremor)</a:t>
              </a:r>
              <a:endParaRPr lang="en-US" sz="1400" dirty="0">
                <a:solidFill>
                  <a:sysClr val="window" lastClr="FFFFFF"/>
                </a:solidFill>
                <a:latin typeface="CVS Health Sans" panose="020B0504020202020204" pitchFamily="34" charset="0"/>
              </a:endParaRPr>
            </a:p>
          </p:txBody>
        </p:sp>
      </p:grpSp>
      <p:grpSp>
        <p:nvGrpSpPr>
          <p:cNvPr id="20" name="Group 19">
            <a:extLst>
              <a:ext uri="{FF2B5EF4-FFF2-40B4-BE49-F238E27FC236}">
                <a16:creationId xmlns:a16="http://schemas.microsoft.com/office/drawing/2014/main" id="{91311E4E-63EC-4BBF-BCB2-24380537C528}"/>
              </a:ext>
            </a:extLst>
          </p:cNvPr>
          <p:cNvGrpSpPr/>
          <p:nvPr/>
        </p:nvGrpSpPr>
        <p:grpSpPr>
          <a:xfrm>
            <a:off x="1966991" y="4251290"/>
            <a:ext cx="1471806" cy="1077930"/>
            <a:chOff x="1961554" y="3426439"/>
            <a:chExt cx="1472189" cy="1078211"/>
          </a:xfrm>
        </p:grpSpPr>
        <p:sp>
          <p:nvSpPr>
            <p:cNvPr id="21" name="Rectangle: Rounded Corners 20">
              <a:extLst>
                <a:ext uri="{FF2B5EF4-FFF2-40B4-BE49-F238E27FC236}">
                  <a16:creationId xmlns:a16="http://schemas.microsoft.com/office/drawing/2014/main" id="{1EC38E2F-99A3-451B-9F8C-CE3375660F3E}"/>
                </a:ext>
              </a:extLst>
            </p:cNvPr>
            <p:cNvSpPr/>
            <p:nvPr/>
          </p:nvSpPr>
          <p:spPr>
            <a:xfrm>
              <a:off x="1961554" y="3426439"/>
              <a:ext cx="1472189" cy="1078211"/>
            </a:xfrm>
            <a:prstGeom prst="roundRect">
              <a:avLst>
                <a:gd name="adj" fmla="val 10000"/>
              </a:avLst>
            </a:prstGeom>
            <a:solidFill>
              <a:srgbClr val="CC0000"/>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pPr>
                <a:lnSpc>
                  <a:spcPct val="90000"/>
                </a:lnSpc>
              </a:pPr>
              <a:endParaRPr lang="en-US" dirty="0"/>
            </a:p>
          </p:txBody>
        </p:sp>
        <p:sp>
          <p:nvSpPr>
            <p:cNvPr id="22" name="Rectangle: Rounded Corners 4">
              <a:extLst>
                <a:ext uri="{FF2B5EF4-FFF2-40B4-BE49-F238E27FC236}">
                  <a16:creationId xmlns:a16="http://schemas.microsoft.com/office/drawing/2014/main" id="{6CBE81CC-F1CA-432F-98A2-A2E3BE9BBB50}"/>
                </a:ext>
              </a:extLst>
            </p:cNvPr>
            <p:cNvSpPr txBox="1"/>
            <p:nvPr/>
          </p:nvSpPr>
          <p:spPr>
            <a:xfrm>
              <a:off x="1993134" y="3458019"/>
              <a:ext cx="1409029" cy="10150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7425" rIns="0" bIns="26663" numCol="1" spcCol="1270" anchor="ctr" anchorCtr="0">
              <a:noAutofit/>
            </a:bodyPr>
            <a:lstStyle/>
            <a:p>
              <a:pPr algn="ctr" defTabSz="622113">
                <a:lnSpc>
                  <a:spcPct val="90000"/>
                </a:lnSpc>
              </a:pPr>
              <a:br>
                <a:rPr lang="en-US" sz="1400" dirty="0">
                  <a:solidFill>
                    <a:sysClr val="window" lastClr="FFFFFF"/>
                  </a:solidFill>
                  <a:latin typeface="CVS Health Sans" panose="020B0504020202020204" pitchFamily="34" charset="0"/>
                </a:rPr>
              </a:br>
              <a:r>
                <a:rPr lang="en-US" sz="1600" dirty="0">
                  <a:solidFill>
                    <a:sysClr val="window" lastClr="FFFFFF"/>
                  </a:solidFill>
                  <a:latin typeface="CVS Health Sans" panose="020B0504020202020204" pitchFamily="34" charset="0"/>
                </a:rPr>
                <a:t>Other Conditions</a:t>
              </a:r>
            </a:p>
            <a:p>
              <a:pPr algn="ctr" defTabSz="622113">
                <a:lnSpc>
                  <a:spcPct val="90000"/>
                </a:lnSpc>
              </a:pPr>
              <a:r>
                <a:rPr lang="en-US" sz="1400" dirty="0">
                  <a:solidFill>
                    <a:sysClr val="window" lastClr="FFFFFF"/>
                  </a:solidFill>
                  <a:latin typeface="CVS Health Sans" panose="020B0504020202020204" pitchFamily="34" charset="0"/>
                </a:rPr>
                <a:t> </a:t>
              </a:r>
              <a:r>
                <a:rPr lang="en-US" sz="1200" dirty="0">
                  <a:solidFill>
                    <a:sysClr val="window" lastClr="FFFFFF"/>
                  </a:solidFill>
                  <a:latin typeface="CVS Health Sans" panose="020B0504020202020204" pitchFamily="34" charset="0"/>
                </a:rPr>
                <a:t>(e.g., Cancer)</a:t>
              </a:r>
              <a:endParaRPr lang="en-US" sz="1600" dirty="0">
                <a:solidFill>
                  <a:sysClr val="window" lastClr="FFFFFF"/>
                </a:solidFill>
                <a:latin typeface="CVS Health Sans" panose="020B0504020202020204" pitchFamily="34" charset="0"/>
              </a:endParaRPr>
            </a:p>
          </p:txBody>
        </p:sp>
      </p:grpSp>
      <p:grpSp>
        <p:nvGrpSpPr>
          <p:cNvPr id="23" name="Group 22">
            <a:extLst>
              <a:ext uri="{FF2B5EF4-FFF2-40B4-BE49-F238E27FC236}">
                <a16:creationId xmlns:a16="http://schemas.microsoft.com/office/drawing/2014/main" id="{45654AD4-6151-4271-840C-97EAA0180BF9}"/>
              </a:ext>
            </a:extLst>
          </p:cNvPr>
          <p:cNvGrpSpPr/>
          <p:nvPr/>
        </p:nvGrpSpPr>
        <p:grpSpPr>
          <a:xfrm>
            <a:off x="4132036" y="1401052"/>
            <a:ext cx="1519639" cy="1077930"/>
            <a:chOff x="3615558" y="164067"/>
            <a:chExt cx="1520035" cy="1078211"/>
          </a:xfrm>
        </p:grpSpPr>
        <p:sp>
          <p:nvSpPr>
            <p:cNvPr id="24" name="Rectangle: Rounded Corners 23">
              <a:extLst>
                <a:ext uri="{FF2B5EF4-FFF2-40B4-BE49-F238E27FC236}">
                  <a16:creationId xmlns:a16="http://schemas.microsoft.com/office/drawing/2014/main" id="{92041689-4F8C-4D64-A0EA-875130B35E55}"/>
                </a:ext>
              </a:extLst>
            </p:cNvPr>
            <p:cNvSpPr/>
            <p:nvPr/>
          </p:nvSpPr>
          <p:spPr>
            <a:xfrm>
              <a:off x="3615558" y="164067"/>
              <a:ext cx="1520035" cy="1078211"/>
            </a:xfrm>
            <a:prstGeom prst="roundRect">
              <a:avLst>
                <a:gd name="adj" fmla="val 10000"/>
              </a:avLst>
            </a:prstGeom>
            <a:solidFill>
              <a:srgbClr val="CC0000"/>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pPr>
                <a:lnSpc>
                  <a:spcPct val="90000"/>
                </a:lnSpc>
              </a:pPr>
              <a:endParaRPr lang="en-US" dirty="0"/>
            </a:p>
          </p:txBody>
        </p:sp>
        <p:sp>
          <p:nvSpPr>
            <p:cNvPr id="25" name="Rectangle: Rounded Corners 4">
              <a:extLst>
                <a:ext uri="{FF2B5EF4-FFF2-40B4-BE49-F238E27FC236}">
                  <a16:creationId xmlns:a16="http://schemas.microsoft.com/office/drawing/2014/main" id="{3F47113D-4AE6-4825-88AD-7922BF1E244B}"/>
                </a:ext>
              </a:extLst>
            </p:cNvPr>
            <p:cNvSpPr txBox="1"/>
            <p:nvPr/>
          </p:nvSpPr>
          <p:spPr>
            <a:xfrm>
              <a:off x="3647138" y="195647"/>
              <a:ext cx="1456875" cy="10150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7425" rIns="0" bIns="26663" numCol="1" spcCol="1270" anchor="ctr" anchorCtr="0">
              <a:noAutofit/>
            </a:bodyPr>
            <a:lstStyle/>
            <a:p>
              <a:pPr algn="ctr" defTabSz="622113">
                <a:lnSpc>
                  <a:spcPct val="90000"/>
                </a:lnSpc>
              </a:pPr>
              <a:r>
                <a:rPr lang="en-US" sz="1600" dirty="0">
                  <a:solidFill>
                    <a:sysClr val="window" lastClr="FFFFFF"/>
                  </a:solidFill>
                  <a:latin typeface="CVS Health Sans" panose="020B0504020202020204" pitchFamily="34" charset="0"/>
                </a:rPr>
                <a:t>Mental health/ Emotions </a:t>
              </a:r>
            </a:p>
            <a:p>
              <a:pPr algn="ctr" defTabSz="622113">
                <a:lnSpc>
                  <a:spcPct val="90000"/>
                </a:lnSpc>
              </a:pPr>
              <a:r>
                <a:rPr lang="en-US" sz="1200" dirty="0">
                  <a:solidFill>
                    <a:sysClr val="window" lastClr="FFFFFF"/>
                  </a:solidFill>
                  <a:latin typeface="CVS Health Sans" panose="020B0504020202020204" pitchFamily="34" charset="0"/>
                </a:rPr>
                <a:t>(e.g., depression)</a:t>
              </a:r>
            </a:p>
          </p:txBody>
        </p:sp>
      </p:grpSp>
      <p:grpSp>
        <p:nvGrpSpPr>
          <p:cNvPr id="26" name="Group 25">
            <a:extLst>
              <a:ext uri="{FF2B5EF4-FFF2-40B4-BE49-F238E27FC236}">
                <a16:creationId xmlns:a16="http://schemas.microsoft.com/office/drawing/2014/main" id="{59506681-54DA-4A05-9499-F5BEE7561DA2}"/>
              </a:ext>
            </a:extLst>
          </p:cNvPr>
          <p:cNvGrpSpPr/>
          <p:nvPr/>
        </p:nvGrpSpPr>
        <p:grpSpPr>
          <a:xfrm>
            <a:off x="6010945" y="1401052"/>
            <a:ext cx="1471806" cy="1077930"/>
            <a:chOff x="5378772" y="164081"/>
            <a:chExt cx="1347764" cy="1078211"/>
          </a:xfrm>
        </p:grpSpPr>
        <p:sp>
          <p:nvSpPr>
            <p:cNvPr id="27" name="Rectangle: Rounded Corners 26">
              <a:extLst>
                <a:ext uri="{FF2B5EF4-FFF2-40B4-BE49-F238E27FC236}">
                  <a16:creationId xmlns:a16="http://schemas.microsoft.com/office/drawing/2014/main" id="{77171C2D-A89E-4159-8F34-6DD7808834EC}"/>
                </a:ext>
              </a:extLst>
            </p:cNvPr>
            <p:cNvSpPr/>
            <p:nvPr/>
          </p:nvSpPr>
          <p:spPr>
            <a:xfrm>
              <a:off x="5378772" y="164081"/>
              <a:ext cx="1347764" cy="1078211"/>
            </a:xfrm>
            <a:prstGeom prst="roundRect">
              <a:avLst>
                <a:gd name="adj" fmla="val 10000"/>
              </a:avLst>
            </a:prstGeom>
            <a:solidFill>
              <a:srgbClr val="CC0000"/>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pPr>
                <a:lnSpc>
                  <a:spcPct val="90000"/>
                </a:lnSpc>
              </a:pPr>
              <a:endParaRPr lang="en-US" dirty="0"/>
            </a:p>
          </p:txBody>
        </p:sp>
        <p:sp>
          <p:nvSpPr>
            <p:cNvPr id="28" name="Rectangle: Rounded Corners 4">
              <a:extLst>
                <a:ext uri="{FF2B5EF4-FFF2-40B4-BE49-F238E27FC236}">
                  <a16:creationId xmlns:a16="http://schemas.microsoft.com/office/drawing/2014/main" id="{9B25D8FC-3865-4BB8-81B7-8399436A261D}"/>
                </a:ext>
              </a:extLst>
            </p:cNvPr>
            <p:cNvSpPr txBox="1"/>
            <p:nvPr/>
          </p:nvSpPr>
          <p:spPr>
            <a:xfrm>
              <a:off x="5410352" y="195661"/>
              <a:ext cx="1284604" cy="10150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7425" rIns="0" bIns="26663" numCol="1" spcCol="1270" anchor="ctr" anchorCtr="0">
              <a:noAutofit/>
            </a:bodyPr>
            <a:lstStyle/>
            <a:p>
              <a:pPr algn="ctr" defTabSz="622113">
                <a:lnSpc>
                  <a:spcPct val="90000"/>
                </a:lnSpc>
              </a:pPr>
              <a:r>
                <a:rPr lang="en-US" sz="1600" dirty="0">
                  <a:solidFill>
                    <a:sysClr val="window" lastClr="FFFFFF"/>
                  </a:solidFill>
                  <a:latin typeface="CVS Health Sans" panose="020B0504020202020204" pitchFamily="34" charset="0"/>
                </a:rPr>
                <a:t>Swallowing Problems</a:t>
              </a:r>
            </a:p>
          </p:txBody>
        </p:sp>
      </p:grpSp>
      <p:grpSp>
        <p:nvGrpSpPr>
          <p:cNvPr id="29" name="Group 28">
            <a:extLst>
              <a:ext uri="{FF2B5EF4-FFF2-40B4-BE49-F238E27FC236}">
                <a16:creationId xmlns:a16="http://schemas.microsoft.com/office/drawing/2014/main" id="{7F4EE275-A1AD-4BBB-A8D4-39044B53B812}"/>
              </a:ext>
            </a:extLst>
          </p:cNvPr>
          <p:cNvGrpSpPr/>
          <p:nvPr/>
        </p:nvGrpSpPr>
        <p:grpSpPr>
          <a:xfrm>
            <a:off x="8163931" y="1401052"/>
            <a:ext cx="1471806" cy="1077930"/>
            <a:chOff x="6689148" y="1165423"/>
            <a:chExt cx="1472189" cy="1078211"/>
          </a:xfrm>
        </p:grpSpPr>
        <p:sp>
          <p:nvSpPr>
            <p:cNvPr id="30" name="Rectangle: Rounded Corners 29">
              <a:extLst>
                <a:ext uri="{FF2B5EF4-FFF2-40B4-BE49-F238E27FC236}">
                  <a16:creationId xmlns:a16="http://schemas.microsoft.com/office/drawing/2014/main" id="{91F83A8C-A0AF-4078-96F8-43512EB094EE}"/>
                </a:ext>
              </a:extLst>
            </p:cNvPr>
            <p:cNvSpPr/>
            <p:nvPr/>
          </p:nvSpPr>
          <p:spPr>
            <a:xfrm>
              <a:off x="6689148" y="1165423"/>
              <a:ext cx="1472189" cy="1078211"/>
            </a:xfrm>
            <a:prstGeom prst="roundRect">
              <a:avLst>
                <a:gd name="adj" fmla="val 10000"/>
              </a:avLst>
            </a:prstGeom>
            <a:solidFill>
              <a:srgbClr val="CC0000"/>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pPr>
                <a:lnSpc>
                  <a:spcPct val="90000"/>
                </a:lnSpc>
              </a:pPr>
              <a:endParaRPr lang="en-US" dirty="0"/>
            </a:p>
          </p:txBody>
        </p:sp>
        <p:sp>
          <p:nvSpPr>
            <p:cNvPr id="31" name="Rectangle: Rounded Corners 6">
              <a:extLst>
                <a:ext uri="{FF2B5EF4-FFF2-40B4-BE49-F238E27FC236}">
                  <a16:creationId xmlns:a16="http://schemas.microsoft.com/office/drawing/2014/main" id="{DD0DC619-A94A-48D8-B724-43B48887D903}"/>
                </a:ext>
              </a:extLst>
            </p:cNvPr>
            <p:cNvSpPr txBox="1"/>
            <p:nvPr/>
          </p:nvSpPr>
          <p:spPr>
            <a:xfrm>
              <a:off x="6720728" y="1197003"/>
              <a:ext cx="1409029" cy="10150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7425" rIns="0" bIns="26663" numCol="1" spcCol="1270" anchor="ctr" anchorCtr="0">
              <a:noAutofit/>
            </a:bodyPr>
            <a:lstStyle/>
            <a:p>
              <a:pPr algn="ctr" defTabSz="622113">
                <a:lnSpc>
                  <a:spcPct val="90000"/>
                </a:lnSpc>
              </a:pPr>
              <a:r>
                <a:rPr lang="en-US" sz="1600" dirty="0">
                  <a:solidFill>
                    <a:sysClr val="window" lastClr="FFFFFF"/>
                  </a:solidFill>
                  <a:latin typeface="CVS Health Sans" panose="020B0504020202020204" pitchFamily="34" charset="0"/>
                </a:rPr>
                <a:t>Dental Problems</a:t>
              </a:r>
            </a:p>
            <a:p>
              <a:pPr algn="ctr" defTabSz="622113">
                <a:lnSpc>
                  <a:spcPct val="90000"/>
                </a:lnSpc>
              </a:pPr>
              <a:r>
                <a:rPr lang="en-US" sz="1400" dirty="0">
                  <a:solidFill>
                    <a:sysClr val="window" lastClr="FFFFFF"/>
                  </a:solidFill>
                  <a:latin typeface="CVS Health Sans" panose="020B0504020202020204" pitchFamily="34" charset="0"/>
                </a:rPr>
                <a:t> </a:t>
              </a:r>
              <a:r>
                <a:rPr lang="en-US" sz="1200" dirty="0">
                  <a:solidFill>
                    <a:sysClr val="window" lastClr="FFFFFF"/>
                  </a:solidFill>
                  <a:latin typeface="CVS Health Sans" panose="020B0504020202020204" pitchFamily="34" charset="0"/>
                </a:rPr>
                <a:t>(e.g., broken teeth)</a:t>
              </a:r>
              <a:endParaRPr lang="en-US" sz="1400" dirty="0">
                <a:solidFill>
                  <a:sysClr val="window" lastClr="FFFFFF"/>
                </a:solidFill>
                <a:latin typeface="CVS Health Sans" panose="020B0504020202020204" pitchFamily="34" charset="0"/>
              </a:endParaRPr>
            </a:p>
          </p:txBody>
        </p:sp>
      </p:grpSp>
      <p:grpSp>
        <p:nvGrpSpPr>
          <p:cNvPr id="32" name="Group 31">
            <a:extLst>
              <a:ext uri="{FF2B5EF4-FFF2-40B4-BE49-F238E27FC236}">
                <a16:creationId xmlns:a16="http://schemas.microsoft.com/office/drawing/2014/main" id="{D87634F7-9238-43D1-BE28-9BB5DEBDA81A}"/>
              </a:ext>
            </a:extLst>
          </p:cNvPr>
          <p:cNvGrpSpPr/>
          <p:nvPr/>
        </p:nvGrpSpPr>
        <p:grpSpPr>
          <a:xfrm>
            <a:off x="8168310" y="2853538"/>
            <a:ext cx="1471806" cy="1077930"/>
            <a:chOff x="6698508" y="2286003"/>
            <a:chExt cx="1472189" cy="1078211"/>
          </a:xfrm>
        </p:grpSpPr>
        <p:sp>
          <p:nvSpPr>
            <p:cNvPr id="33" name="Rectangle: Rounded Corners 32">
              <a:extLst>
                <a:ext uri="{FF2B5EF4-FFF2-40B4-BE49-F238E27FC236}">
                  <a16:creationId xmlns:a16="http://schemas.microsoft.com/office/drawing/2014/main" id="{6D7952AA-C4C4-4921-A51D-EEEAEA6996C8}"/>
                </a:ext>
              </a:extLst>
            </p:cNvPr>
            <p:cNvSpPr/>
            <p:nvPr/>
          </p:nvSpPr>
          <p:spPr>
            <a:xfrm>
              <a:off x="6698508" y="2286003"/>
              <a:ext cx="1472189" cy="1078211"/>
            </a:xfrm>
            <a:prstGeom prst="roundRect">
              <a:avLst>
                <a:gd name="adj" fmla="val 10000"/>
              </a:avLst>
            </a:prstGeom>
            <a:solidFill>
              <a:srgbClr val="CC0000"/>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pPr>
                <a:lnSpc>
                  <a:spcPct val="90000"/>
                </a:lnSpc>
              </a:pPr>
              <a:endParaRPr lang="en-US" dirty="0"/>
            </a:p>
          </p:txBody>
        </p:sp>
        <p:sp>
          <p:nvSpPr>
            <p:cNvPr id="34" name="Rectangle: Rounded Corners 8">
              <a:extLst>
                <a:ext uri="{FF2B5EF4-FFF2-40B4-BE49-F238E27FC236}">
                  <a16:creationId xmlns:a16="http://schemas.microsoft.com/office/drawing/2014/main" id="{67D5C758-321E-4DDF-9E3B-38A229914B89}"/>
                </a:ext>
              </a:extLst>
            </p:cNvPr>
            <p:cNvSpPr txBox="1"/>
            <p:nvPr/>
          </p:nvSpPr>
          <p:spPr>
            <a:xfrm>
              <a:off x="6730088" y="2317583"/>
              <a:ext cx="1409029" cy="10150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7425" rIns="0" bIns="26663" numCol="1" spcCol="1270" anchor="ctr" anchorCtr="0">
              <a:noAutofit/>
            </a:bodyPr>
            <a:lstStyle/>
            <a:p>
              <a:pPr algn="ctr" defTabSz="622113">
                <a:lnSpc>
                  <a:spcPct val="90000"/>
                </a:lnSpc>
              </a:pPr>
              <a:r>
                <a:rPr lang="en-US" sz="1600" dirty="0">
                  <a:solidFill>
                    <a:sysClr val="window" lastClr="FFFFFF"/>
                  </a:solidFill>
                  <a:latin typeface="CVS Health Sans" panose="020B0504020202020204" pitchFamily="34" charset="0"/>
                </a:rPr>
                <a:t>Constipation</a:t>
              </a:r>
            </a:p>
          </p:txBody>
        </p:sp>
      </p:grpSp>
      <p:grpSp>
        <p:nvGrpSpPr>
          <p:cNvPr id="35" name="Group 34">
            <a:extLst>
              <a:ext uri="{FF2B5EF4-FFF2-40B4-BE49-F238E27FC236}">
                <a16:creationId xmlns:a16="http://schemas.microsoft.com/office/drawing/2014/main" id="{3E2F4387-1901-4E16-A7F9-FB0F824C9931}"/>
              </a:ext>
            </a:extLst>
          </p:cNvPr>
          <p:cNvGrpSpPr/>
          <p:nvPr/>
        </p:nvGrpSpPr>
        <p:grpSpPr>
          <a:xfrm>
            <a:off x="8163931" y="4158244"/>
            <a:ext cx="1471806" cy="1077930"/>
            <a:chOff x="6690407" y="3428996"/>
            <a:chExt cx="1472189" cy="1078211"/>
          </a:xfrm>
        </p:grpSpPr>
        <p:sp>
          <p:nvSpPr>
            <p:cNvPr id="36" name="Rectangle: Rounded Corners 35">
              <a:extLst>
                <a:ext uri="{FF2B5EF4-FFF2-40B4-BE49-F238E27FC236}">
                  <a16:creationId xmlns:a16="http://schemas.microsoft.com/office/drawing/2014/main" id="{423E54F7-792D-49E2-A2BD-E25E5A051ABA}"/>
                </a:ext>
              </a:extLst>
            </p:cNvPr>
            <p:cNvSpPr/>
            <p:nvPr/>
          </p:nvSpPr>
          <p:spPr>
            <a:xfrm>
              <a:off x="6690407" y="3428996"/>
              <a:ext cx="1472189" cy="1078211"/>
            </a:xfrm>
            <a:prstGeom prst="roundRect">
              <a:avLst>
                <a:gd name="adj" fmla="val 10000"/>
              </a:avLst>
            </a:pr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nSpc>
                  <a:spcPct val="90000"/>
                </a:lnSpc>
              </a:pPr>
              <a:endParaRPr lang="en-US" dirty="0"/>
            </a:p>
          </p:txBody>
        </p:sp>
        <p:sp>
          <p:nvSpPr>
            <p:cNvPr id="37" name="Rectangle: Rounded Corners 4">
              <a:extLst>
                <a:ext uri="{FF2B5EF4-FFF2-40B4-BE49-F238E27FC236}">
                  <a16:creationId xmlns:a16="http://schemas.microsoft.com/office/drawing/2014/main" id="{BD011D9D-61AB-4F29-8F7D-45C17F33BF5B}"/>
                </a:ext>
              </a:extLst>
            </p:cNvPr>
            <p:cNvSpPr txBox="1"/>
            <p:nvPr/>
          </p:nvSpPr>
          <p:spPr>
            <a:xfrm>
              <a:off x="6721987" y="3460576"/>
              <a:ext cx="1409029" cy="10150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6663" tIns="26663" rIns="26663" bIns="26663" numCol="1" spcCol="1270" anchor="ctr" anchorCtr="0">
              <a:noAutofit/>
            </a:bodyPr>
            <a:lstStyle/>
            <a:p>
              <a:pPr algn="ctr" defTabSz="622113">
                <a:lnSpc>
                  <a:spcPct val="90000"/>
                </a:lnSpc>
              </a:pPr>
              <a:r>
                <a:rPr lang="en-US" sz="1600" dirty="0">
                  <a:solidFill>
                    <a:prstClr val="white"/>
                  </a:solidFill>
                  <a:latin typeface="CVS Health Sans" panose="020B0504020202020204" pitchFamily="34" charset="0"/>
                </a:rPr>
                <a:t>Infections</a:t>
              </a:r>
            </a:p>
          </p:txBody>
        </p:sp>
      </p:grpSp>
      <p:sp>
        <p:nvSpPr>
          <p:cNvPr id="38" name="Text Placeholder 8">
            <a:extLst>
              <a:ext uri="{FF2B5EF4-FFF2-40B4-BE49-F238E27FC236}">
                <a16:creationId xmlns:a16="http://schemas.microsoft.com/office/drawing/2014/main" id="{D1428822-788D-47BB-A736-95C14C636AFD}"/>
              </a:ext>
            </a:extLst>
          </p:cNvPr>
          <p:cNvSpPr txBox="1">
            <a:spLocks/>
          </p:cNvSpPr>
          <p:nvPr/>
        </p:nvSpPr>
        <p:spPr>
          <a:xfrm>
            <a:off x="861124" y="5633071"/>
            <a:ext cx="8229600" cy="457200"/>
          </a:xfrm>
          <a:prstGeom prst="rect">
            <a:avLst/>
          </a:prstGeom>
        </p:spPr>
        <p:txBody>
          <a:bodyPr lIns="0" tIns="0" bIns="0" anchor="b" anchorCtr="0"/>
          <a:lstStyle>
            <a:lvl1pPr marL="173038" indent="-173038" algn="l" defTabSz="457200" rtl="0" eaLnBrk="1" latinLnBrk="0" hangingPunct="1">
              <a:spcBef>
                <a:spcPts val="100"/>
              </a:spcBef>
              <a:spcAft>
                <a:spcPts val="600"/>
              </a:spcAft>
              <a:buClrTx/>
              <a:buFont typeface="Arial"/>
              <a:buChar char="•"/>
              <a:defRPr sz="2000" kern="1200">
                <a:solidFill>
                  <a:schemeClr val="tx1"/>
                </a:solidFill>
                <a:latin typeface="+mn-lt"/>
                <a:ea typeface="+mn-ea"/>
                <a:cs typeface="+mn-cs"/>
              </a:defRPr>
            </a:lvl1pPr>
            <a:lvl2pPr marL="396875" indent="-166688" algn="l" defTabSz="457200" rtl="0" eaLnBrk="1" latinLnBrk="0" hangingPunct="1">
              <a:spcBef>
                <a:spcPts val="100"/>
              </a:spcBef>
              <a:spcAft>
                <a:spcPts val="600"/>
              </a:spcAft>
              <a:buClrTx/>
              <a:buFont typeface="Lucida Grande"/>
              <a:buChar char="–"/>
              <a:tabLst/>
              <a:defRPr sz="1800" kern="1200">
                <a:solidFill>
                  <a:schemeClr val="tx1"/>
                </a:solidFill>
                <a:latin typeface="+mn-lt"/>
                <a:ea typeface="+mn-ea"/>
                <a:cs typeface="+mn-cs"/>
              </a:defRPr>
            </a:lvl2pPr>
            <a:lvl3pPr marL="622300" indent="-161925" algn="l" defTabSz="457200" rtl="0" eaLnBrk="1" latinLnBrk="0" hangingPunct="1">
              <a:spcBef>
                <a:spcPts val="100"/>
              </a:spcBef>
              <a:spcAft>
                <a:spcPts val="600"/>
              </a:spcAft>
              <a:buClrTx/>
              <a:buFont typeface="Arial"/>
              <a:buChar char="•"/>
              <a:defRPr sz="1600" kern="1200">
                <a:solidFill>
                  <a:schemeClr val="tx1"/>
                </a:solidFill>
                <a:latin typeface="+mn-lt"/>
                <a:ea typeface="+mn-ea"/>
                <a:cs typeface="+mn-cs"/>
              </a:defRPr>
            </a:lvl3pPr>
            <a:lvl4pPr marL="911225" indent="-228600" algn="l" defTabSz="457200" rtl="0" eaLnBrk="1" latinLnBrk="0" hangingPunct="1">
              <a:spcBef>
                <a:spcPts val="100"/>
              </a:spcBef>
              <a:spcAft>
                <a:spcPts val="600"/>
              </a:spcAft>
              <a:buClrTx/>
              <a:buFont typeface="Lucida Grande"/>
              <a:buChar char="–"/>
              <a:defRPr sz="1600" kern="1200">
                <a:solidFill>
                  <a:schemeClr val="bg2">
                    <a:lumMod val="75000"/>
                  </a:schemeClr>
                </a:solidFill>
                <a:latin typeface="+mn-lt"/>
                <a:ea typeface="+mn-ea"/>
                <a:cs typeface="+mn-cs"/>
              </a:defRPr>
            </a:lvl4pPr>
            <a:lvl5pPr marL="1141413" indent="-230188" algn="l" defTabSz="457200" rtl="0" eaLnBrk="1" latinLnBrk="0" hangingPunct="1">
              <a:spcBef>
                <a:spcPts val="100"/>
              </a:spcBef>
              <a:spcAft>
                <a:spcPts val="600"/>
              </a:spcAft>
              <a:buClrTx/>
              <a:buFont typeface="Arial"/>
              <a:buChar char="•"/>
              <a:defRPr sz="1600" kern="1200">
                <a:solidFill>
                  <a:schemeClr val="bg2">
                    <a:lumMod val="7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300"/>
              </a:spcBef>
              <a:spcAft>
                <a:spcPts val="0"/>
              </a:spcAft>
              <a:buNone/>
            </a:pPr>
            <a:r>
              <a:rPr lang="en-US" sz="800" dirty="0">
                <a:solidFill>
                  <a:schemeClr val="tx2"/>
                </a:solidFill>
                <a:latin typeface="CVS Health Sans" panose="020B0504020202020204" pitchFamily="34" charset="0"/>
              </a:rPr>
              <a:t>Gaddey H et al. Unintentional weight loss in older adults. Am Fam Physician. 2021; 104(1):34-40.</a:t>
            </a:r>
            <a:r>
              <a:rPr lang="en-US" sz="800" strike="sngStrike" dirty="0">
                <a:solidFill>
                  <a:schemeClr val="tx2"/>
                </a:solidFill>
                <a:latin typeface="CVS Health Sans" panose="020B0504020202020204" pitchFamily="34" charset="0"/>
              </a:rPr>
              <a:t>.</a:t>
            </a:r>
          </a:p>
        </p:txBody>
      </p:sp>
    </p:spTree>
    <p:extLst>
      <p:ext uri="{BB962C8B-B14F-4D97-AF65-F5344CB8AC3E}">
        <p14:creationId xmlns:p14="http://schemas.microsoft.com/office/powerpoint/2010/main" val="3560357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E67D8-1EF0-442F-80EF-A1DF402E827F}"/>
              </a:ext>
            </a:extLst>
          </p:cNvPr>
          <p:cNvSpPr>
            <a:spLocks noGrp="1"/>
          </p:cNvSpPr>
          <p:nvPr>
            <p:ph type="title"/>
          </p:nvPr>
        </p:nvSpPr>
        <p:spPr>
          <a:xfrm>
            <a:off x="557929" y="488828"/>
            <a:ext cx="9667726" cy="713232"/>
          </a:xfrm>
        </p:spPr>
        <p:txBody>
          <a:bodyPr/>
          <a:lstStyle/>
          <a:p>
            <a:r>
              <a:rPr lang="en-US" dirty="0"/>
              <a:t>Medications that may cause UWL (not all-inclusive):</a:t>
            </a:r>
          </a:p>
        </p:txBody>
      </p:sp>
      <p:sp>
        <p:nvSpPr>
          <p:cNvPr id="5" name="Text Placeholder 8">
            <a:extLst>
              <a:ext uri="{FF2B5EF4-FFF2-40B4-BE49-F238E27FC236}">
                <a16:creationId xmlns:a16="http://schemas.microsoft.com/office/drawing/2014/main" id="{37F9B1F2-BDA1-4006-9CA2-BB88A3D90B5D}"/>
              </a:ext>
            </a:extLst>
          </p:cNvPr>
          <p:cNvSpPr txBox="1">
            <a:spLocks/>
          </p:cNvSpPr>
          <p:nvPr/>
        </p:nvSpPr>
        <p:spPr>
          <a:xfrm>
            <a:off x="861124" y="5633071"/>
            <a:ext cx="8229600" cy="457200"/>
          </a:xfrm>
          <a:prstGeom prst="rect">
            <a:avLst/>
          </a:prstGeom>
        </p:spPr>
        <p:txBody>
          <a:bodyPr lIns="0" tIns="0" bIns="0" anchor="b" anchorCtr="0"/>
          <a:lstStyle>
            <a:lvl1pPr marL="173038" indent="-173038" algn="l" defTabSz="457200" rtl="0" eaLnBrk="1" latinLnBrk="0" hangingPunct="1">
              <a:spcBef>
                <a:spcPts val="100"/>
              </a:spcBef>
              <a:spcAft>
                <a:spcPts val="600"/>
              </a:spcAft>
              <a:buClrTx/>
              <a:buFont typeface="Arial"/>
              <a:buChar char="•"/>
              <a:defRPr sz="2000" kern="1200">
                <a:solidFill>
                  <a:schemeClr val="tx1"/>
                </a:solidFill>
                <a:latin typeface="+mn-lt"/>
                <a:ea typeface="+mn-ea"/>
                <a:cs typeface="+mn-cs"/>
              </a:defRPr>
            </a:lvl1pPr>
            <a:lvl2pPr marL="396875" indent="-166688" algn="l" defTabSz="457200" rtl="0" eaLnBrk="1" latinLnBrk="0" hangingPunct="1">
              <a:spcBef>
                <a:spcPts val="100"/>
              </a:spcBef>
              <a:spcAft>
                <a:spcPts val="600"/>
              </a:spcAft>
              <a:buClrTx/>
              <a:buFont typeface="Lucida Grande"/>
              <a:buChar char="–"/>
              <a:tabLst/>
              <a:defRPr sz="1800" kern="1200">
                <a:solidFill>
                  <a:schemeClr val="tx1"/>
                </a:solidFill>
                <a:latin typeface="+mn-lt"/>
                <a:ea typeface="+mn-ea"/>
                <a:cs typeface="+mn-cs"/>
              </a:defRPr>
            </a:lvl2pPr>
            <a:lvl3pPr marL="622300" indent="-161925" algn="l" defTabSz="457200" rtl="0" eaLnBrk="1" latinLnBrk="0" hangingPunct="1">
              <a:spcBef>
                <a:spcPts val="100"/>
              </a:spcBef>
              <a:spcAft>
                <a:spcPts val="600"/>
              </a:spcAft>
              <a:buClrTx/>
              <a:buFont typeface="Arial"/>
              <a:buChar char="•"/>
              <a:defRPr sz="1600" kern="1200">
                <a:solidFill>
                  <a:schemeClr val="tx1"/>
                </a:solidFill>
                <a:latin typeface="+mn-lt"/>
                <a:ea typeface="+mn-ea"/>
                <a:cs typeface="+mn-cs"/>
              </a:defRPr>
            </a:lvl3pPr>
            <a:lvl4pPr marL="911225" indent="-228600" algn="l" defTabSz="457200" rtl="0" eaLnBrk="1" latinLnBrk="0" hangingPunct="1">
              <a:spcBef>
                <a:spcPts val="100"/>
              </a:spcBef>
              <a:spcAft>
                <a:spcPts val="600"/>
              </a:spcAft>
              <a:buClrTx/>
              <a:buFont typeface="Lucida Grande"/>
              <a:buChar char="–"/>
              <a:defRPr sz="1600" kern="1200">
                <a:solidFill>
                  <a:schemeClr val="bg2">
                    <a:lumMod val="75000"/>
                  </a:schemeClr>
                </a:solidFill>
                <a:latin typeface="+mn-lt"/>
                <a:ea typeface="+mn-ea"/>
                <a:cs typeface="+mn-cs"/>
              </a:defRPr>
            </a:lvl4pPr>
            <a:lvl5pPr marL="1141413" indent="-230188" algn="l" defTabSz="457200" rtl="0" eaLnBrk="1" latinLnBrk="0" hangingPunct="1">
              <a:spcBef>
                <a:spcPts val="100"/>
              </a:spcBef>
              <a:spcAft>
                <a:spcPts val="600"/>
              </a:spcAft>
              <a:buClrTx/>
              <a:buFont typeface="Arial"/>
              <a:buChar char="•"/>
              <a:defRPr sz="1600" kern="1200">
                <a:solidFill>
                  <a:schemeClr val="bg2">
                    <a:lumMod val="7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300"/>
              </a:spcBef>
              <a:spcAft>
                <a:spcPts val="0"/>
              </a:spcAft>
              <a:buNone/>
            </a:pPr>
            <a:r>
              <a:rPr lang="en-US" sz="800" dirty="0">
                <a:solidFill>
                  <a:schemeClr val="tx2"/>
                </a:solidFill>
                <a:latin typeface="CVS Health Sans" panose="020B0504020202020204" pitchFamily="34" charset="0"/>
              </a:rPr>
              <a:t>Gaddey H et al. Unintentional weight loss in older adults. Am Fam Physician. 2021; 104(1):34-40.</a:t>
            </a:r>
          </a:p>
        </p:txBody>
      </p:sp>
      <p:graphicFrame>
        <p:nvGraphicFramePr>
          <p:cNvPr id="3" name="Content Placeholder 8">
            <a:extLst>
              <a:ext uri="{FF2B5EF4-FFF2-40B4-BE49-F238E27FC236}">
                <a16:creationId xmlns:a16="http://schemas.microsoft.com/office/drawing/2014/main" id="{72FE667C-767C-F395-5857-FBD1B428EC1C}"/>
              </a:ext>
            </a:extLst>
          </p:cNvPr>
          <p:cNvGraphicFramePr>
            <a:graphicFrameLocks/>
          </p:cNvGraphicFramePr>
          <p:nvPr>
            <p:extLst>
              <p:ext uri="{D42A27DB-BD31-4B8C-83A1-F6EECF244321}">
                <p14:modId xmlns:p14="http://schemas.microsoft.com/office/powerpoint/2010/main" val="295059297"/>
              </p:ext>
            </p:extLst>
          </p:nvPr>
        </p:nvGraphicFramePr>
        <p:xfrm>
          <a:off x="2736864" y="1335094"/>
          <a:ext cx="7488791" cy="4187812"/>
        </p:xfrm>
        <a:graphic>
          <a:graphicData uri="http://schemas.openxmlformats.org/drawingml/2006/table">
            <a:tbl>
              <a:tblPr/>
              <a:tblGrid>
                <a:gridCol w="2890665">
                  <a:extLst>
                    <a:ext uri="{9D8B030D-6E8A-4147-A177-3AD203B41FA5}">
                      <a16:colId xmlns:a16="http://schemas.microsoft.com/office/drawing/2014/main" val="20001"/>
                    </a:ext>
                  </a:extLst>
                </a:gridCol>
                <a:gridCol w="4598126">
                  <a:extLst>
                    <a:ext uri="{9D8B030D-6E8A-4147-A177-3AD203B41FA5}">
                      <a16:colId xmlns:a16="http://schemas.microsoft.com/office/drawing/2014/main" val="20002"/>
                    </a:ext>
                  </a:extLst>
                </a:gridCol>
              </a:tblGrid>
              <a:tr h="308825">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US" sz="1600" b="1" i="0" dirty="0">
                          <a:solidFill>
                            <a:schemeClr val="tx1"/>
                          </a:solidFill>
                          <a:latin typeface="CVS Health Sans" panose="020B0504020202020204" pitchFamily="34" charset="0"/>
                        </a:rPr>
                        <a:t>Adverse Effect</a:t>
                      </a:r>
                    </a:p>
                  </a:txBody>
                  <a:tcPr marL="45281" marR="45281" marT="45708" marB="45708" anchor="ctr">
                    <a:lnL>
                      <a:noFill/>
                    </a:lnL>
                    <a:lnR>
                      <a:noFill/>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US" sz="1600" b="1" i="0" dirty="0">
                          <a:solidFill>
                            <a:schemeClr val="tx1"/>
                          </a:solidFill>
                          <a:latin typeface="CVS Health Sans" panose="020B0504020202020204" pitchFamily="34" charset="0"/>
                        </a:rPr>
                        <a:t>Medication Class and Examples</a:t>
                      </a:r>
                    </a:p>
                  </a:txBody>
                  <a:tcPr marL="45281" marR="45281" marT="45708" marB="45708" anchor="ctr">
                    <a:lnL>
                      <a:noFill/>
                    </a:lnL>
                    <a:lnR>
                      <a:noFill/>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r>
                        <a:rPr lang="en-US" sz="1400" b="1" dirty="0">
                          <a:latin typeface="CVS Health Sans" panose="020B0504020202020204" pitchFamily="34" charset="0"/>
                        </a:rPr>
                        <a:t>Anorexia or </a:t>
                      </a:r>
                    </a:p>
                    <a:p>
                      <a:r>
                        <a:rPr lang="en-US" sz="1400" b="1" dirty="0">
                          <a:latin typeface="CVS Health Sans" panose="020B0504020202020204" pitchFamily="34" charset="0"/>
                        </a:rPr>
                        <a:t>Changes in appetite</a:t>
                      </a:r>
                    </a:p>
                  </a:txBody>
                  <a:tcPr marL="90563" marR="90563" marT="109699" marB="109699" anchor="ctr">
                    <a:lnL>
                      <a:noFill/>
                    </a:lnL>
                    <a:lnR>
                      <a:noFill/>
                    </a:lnR>
                    <a:lnT w="12700" cap="flat" cmpd="sng" algn="ctr">
                      <a:solidFill>
                        <a:schemeClr val="accent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r>
                        <a:rPr lang="en-US" sz="1400" b="1" dirty="0">
                          <a:latin typeface="CVS Health Sans" panose="020B0504020202020204" pitchFamily="34" charset="0"/>
                        </a:rPr>
                        <a:t>Glucagon-like peptide 1 (GLP-1) agonists:</a:t>
                      </a:r>
                    </a:p>
                    <a:p>
                      <a:r>
                        <a:rPr lang="en-US" sz="1400" b="0" dirty="0">
                          <a:latin typeface="CVS Health Sans" panose="020B0504020202020204" pitchFamily="34" charset="0"/>
                        </a:rPr>
                        <a:t>Trulicity (dulaglutide), Ozempic (semaglutide)</a:t>
                      </a:r>
                    </a:p>
                    <a:p>
                      <a:endParaRPr lang="en-US" sz="1400" b="0" dirty="0">
                        <a:latin typeface="CVS Health Sans" panose="020B0504020202020204" pitchFamily="34" charset="0"/>
                      </a:endParaRPr>
                    </a:p>
                    <a:p>
                      <a:r>
                        <a:rPr lang="en-US" sz="1400" b="1" dirty="0">
                          <a:latin typeface="CVS Health Sans" panose="020B0504020202020204" pitchFamily="34" charset="0"/>
                        </a:rPr>
                        <a:t>Opioid analgesics:</a:t>
                      </a:r>
                      <a:endParaRPr lang="en-US" sz="1400" b="0" dirty="0">
                        <a:latin typeface="CVS Health Sans" panose="020B0504020202020204" pitchFamily="34" charset="0"/>
                      </a:endParaRPr>
                    </a:p>
                    <a:p>
                      <a:r>
                        <a:rPr lang="en-US" sz="1400" b="0" dirty="0">
                          <a:latin typeface="CVS Health Sans" panose="020B0504020202020204" pitchFamily="34" charset="0"/>
                        </a:rPr>
                        <a:t>codeine, hydrocodone, oxycodone, tramadol</a:t>
                      </a:r>
                    </a:p>
                    <a:p>
                      <a:endParaRPr lang="en-US" sz="1400" b="0" dirty="0">
                        <a:latin typeface="CVS Health Sans" panose="020B0504020202020204" pitchFamily="34" charset="0"/>
                      </a:endParaRPr>
                    </a:p>
                    <a:p>
                      <a:r>
                        <a:rPr lang="en-US" sz="1400" b="1" dirty="0">
                          <a:latin typeface="CVS Health Sans" panose="020B0504020202020204" pitchFamily="34" charset="0"/>
                        </a:rPr>
                        <a:t>Selective serotonin reuptake inhibitors (SSRI):</a:t>
                      </a:r>
                      <a:endParaRPr lang="en-US" sz="1400" b="0" dirty="0">
                        <a:latin typeface="CVS Health Sans" panose="020B0504020202020204" pitchFamily="34" charset="0"/>
                      </a:endParaRPr>
                    </a:p>
                    <a:p>
                      <a:r>
                        <a:rPr lang="en-US" sz="1400" b="0" dirty="0">
                          <a:latin typeface="CVS Health Sans" panose="020B0504020202020204" pitchFamily="34" charset="0"/>
                        </a:rPr>
                        <a:t>escitalopram, fluoxetine, sertraline</a:t>
                      </a:r>
                    </a:p>
                  </a:txBody>
                  <a:tcPr marL="90563" marR="90563" marT="109699" marB="109699" anchor="ctr">
                    <a:lnL>
                      <a:noFill/>
                    </a:lnL>
                    <a:lnR>
                      <a:noFill/>
                    </a:lnR>
                    <a:lnT w="12700" cap="flat" cmpd="sng" algn="ctr">
                      <a:solidFill>
                        <a:schemeClr val="accent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CVS Health Sans" panose="020B0504020202020204" pitchFamily="34" charset="0"/>
                        </a:rPr>
                        <a:t>Changes in sense of taste</a:t>
                      </a:r>
                    </a:p>
                  </a:txBody>
                  <a:tcPr marL="90563" marR="90563" marT="109699" marB="109699"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r>
                        <a:rPr lang="en-US" sz="1400" b="1" dirty="0">
                          <a:latin typeface="CVS Health Sans" panose="020B0504020202020204" pitchFamily="34" charset="0"/>
                        </a:rPr>
                        <a:t>Antibiotics:</a:t>
                      </a:r>
                    </a:p>
                    <a:p>
                      <a:r>
                        <a:rPr lang="en-US" sz="1400" dirty="0">
                          <a:latin typeface="CVS Health Sans" panose="020B0504020202020204" pitchFamily="34" charset="0"/>
                        </a:rPr>
                        <a:t>amoxicillin, azithromycin, ciprofloxacin</a:t>
                      </a:r>
                    </a:p>
                    <a:p>
                      <a:endParaRPr lang="en-US" sz="1400" dirty="0">
                        <a:latin typeface="CVS Health Sans" panose="020B0504020202020204" pitchFamily="34" charset="0"/>
                      </a:endParaRPr>
                    </a:p>
                    <a:p>
                      <a:r>
                        <a:rPr lang="en-US" sz="1400" b="1" dirty="0">
                          <a:latin typeface="CVS Health Sans" panose="020B0504020202020204" pitchFamily="34" charset="0"/>
                        </a:rPr>
                        <a:t>Statin drugs:</a:t>
                      </a:r>
                    </a:p>
                    <a:p>
                      <a:r>
                        <a:rPr lang="en-US" sz="1400" dirty="0">
                          <a:latin typeface="CVS Health Sans" panose="020B0504020202020204" pitchFamily="34" charset="0"/>
                        </a:rPr>
                        <a:t>atorvastatin, pravastatin, rosuvastatin</a:t>
                      </a:r>
                    </a:p>
                    <a:p>
                      <a:endParaRPr lang="en-US" sz="1400" dirty="0">
                        <a:latin typeface="CVS Health Sans" panose="020B0504020202020204" pitchFamily="34" charset="0"/>
                      </a:endParaRPr>
                    </a:p>
                    <a:p>
                      <a:r>
                        <a:rPr lang="en-US" sz="1400" b="1" dirty="0">
                          <a:latin typeface="CVS Health Sans" panose="020B0504020202020204" pitchFamily="34" charset="0"/>
                        </a:rPr>
                        <a:t>Angiotensin-converting enzyme (ACE) inhibitors:</a:t>
                      </a:r>
                    </a:p>
                    <a:p>
                      <a:r>
                        <a:rPr lang="en-US" sz="1400" dirty="0">
                          <a:latin typeface="CVS Health Sans" panose="020B0504020202020204" pitchFamily="34" charset="0"/>
                        </a:rPr>
                        <a:t>benazepril, enalapril, lisinopril</a:t>
                      </a:r>
                    </a:p>
                  </a:txBody>
                  <a:tcPr marL="90563" marR="90563" marT="109699" marB="109699"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790571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E67D8-1EF0-442F-80EF-A1DF402E827F}"/>
              </a:ext>
            </a:extLst>
          </p:cNvPr>
          <p:cNvSpPr>
            <a:spLocks noGrp="1"/>
          </p:cNvSpPr>
          <p:nvPr>
            <p:ph type="title"/>
          </p:nvPr>
        </p:nvSpPr>
        <p:spPr>
          <a:xfrm>
            <a:off x="557929" y="476566"/>
            <a:ext cx="9667726" cy="713232"/>
          </a:xfrm>
        </p:spPr>
        <p:txBody>
          <a:bodyPr/>
          <a:lstStyle/>
          <a:p>
            <a:r>
              <a:rPr lang="en-US" dirty="0"/>
              <a:t>Medications that may cause UWL (not all-inclusive):</a:t>
            </a:r>
          </a:p>
        </p:txBody>
      </p:sp>
      <p:sp>
        <p:nvSpPr>
          <p:cNvPr id="4" name="Text Placeholder 8">
            <a:extLst>
              <a:ext uri="{FF2B5EF4-FFF2-40B4-BE49-F238E27FC236}">
                <a16:creationId xmlns:a16="http://schemas.microsoft.com/office/drawing/2014/main" id="{11D0823E-D4B6-4CB1-8E6C-6C0D4E494FEE}"/>
              </a:ext>
            </a:extLst>
          </p:cNvPr>
          <p:cNvSpPr txBox="1">
            <a:spLocks/>
          </p:cNvSpPr>
          <p:nvPr/>
        </p:nvSpPr>
        <p:spPr>
          <a:xfrm>
            <a:off x="861124" y="5633071"/>
            <a:ext cx="8229600" cy="457200"/>
          </a:xfrm>
          <a:prstGeom prst="rect">
            <a:avLst/>
          </a:prstGeom>
        </p:spPr>
        <p:txBody>
          <a:bodyPr lIns="0" tIns="0" bIns="0" anchor="b" anchorCtr="0"/>
          <a:lstStyle>
            <a:lvl1pPr marL="173038" indent="-173038" algn="l" defTabSz="457200" rtl="0" eaLnBrk="1" latinLnBrk="0" hangingPunct="1">
              <a:spcBef>
                <a:spcPts val="100"/>
              </a:spcBef>
              <a:spcAft>
                <a:spcPts val="600"/>
              </a:spcAft>
              <a:buClrTx/>
              <a:buFont typeface="Arial"/>
              <a:buChar char="•"/>
              <a:defRPr sz="2000" kern="1200">
                <a:solidFill>
                  <a:schemeClr val="tx1"/>
                </a:solidFill>
                <a:latin typeface="+mn-lt"/>
                <a:ea typeface="+mn-ea"/>
                <a:cs typeface="+mn-cs"/>
              </a:defRPr>
            </a:lvl1pPr>
            <a:lvl2pPr marL="396875" indent="-166688" algn="l" defTabSz="457200" rtl="0" eaLnBrk="1" latinLnBrk="0" hangingPunct="1">
              <a:spcBef>
                <a:spcPts val="100"/>
              </a:spcBef>
              <a:spcAft>
                <a:spcPts val="600"/>
              </a:spcAft>
              <a:buClrTx/>
              <a:buFont typeface="Lucida Grande"/>
              <a:buChar char="–"/>
              <a:tabLst/>
              <a:defRPr sz="1800" kern="1200">
                <a:solidFill>
                  <a:schemeClr val="tx1"/>
                </a:solidFill>
                <a:latin typeface="+mn-lt"/>
                <a:ea typeface="+mn-ea"/>
                <a:cs typeface="+mn-cs"/>
              </a:defRPr>
            </a:lvl2pPr>
            <a:lvl3pPr marL="622300" indent="-161925" algn="l" defTabSz="457200" rtl="0" eaLnBrk="1" latinLnBrk="0" hangingPunct="1">
              <a:spcBef>
                <a:spcPts val="100"/>
              </a:spcBef>
              <a:spcAft>
                <a:spcPts val="600"/>
              </a:spcAft>
              <a:buClrTx/>
              <a:buFont typeface="Arial"/>
              <a:buChar char="•"/>
              <a:defRPr sz="1600" kern="1200">
                <a:solidFill>
                  <a:schemeClr val="tx1"/>
                </a:solidFill>
                <a:latin typeface="+mn-lt"/>
                <a:ea typeface="+mn-ea"/>
                <a:cs typeface="+mn-cs"/>
              </a:defRPr>
            </a:lvl3pPr>
            <a:lvl4pPr marL="911225" indent="-228600" algn="l" defTabSz="457200" rtl="0" eaLnBrk="1" latinLnBrk="0" hangingPunct="1">
              <a:spcBef>
                <a:spcPts val="100"/>
              </a:spcBef>
              <a:spcAft>
                <a:spcPts val="600"/>
              </a:spcAft>
              <a:buClrTx/>
              <a:buFont typeface="Lucida Grande"/>
              <a:buChar char="–"/>
              <a:defRPr sz="1600" kern="1200">
                <a:solidFill>
                  <a:schemeClr val="bg2">
                    <a:lumMod val="75000"/>
                  </a:schemeClr>
                </a:solidFill>
                <a:latin typeface="+mn-lt"/>
                <a:ea typeface="+mn-ea"/>
                <a:cs typeface="+mn-cs"/>
              </a:defRPr>
            </a:lvl4pPr>
            <a:lvl5pPr marL="1141413" indent="-230188" algn="l" defTabSz="457200" rtl="0" eaLnBrk="1" latinLnBrk="0" hangingPunct="1">
              <a:spcBef>
                <a:spcPts val="100"/>
              </a:spcBef>
              <a:spcAft>
                <a:spcPts val="600"/>
              </a:spcAft>
              <a:buClrTx/>
              <a:buFont typeface="Arial"/>
              <a:buChar char="•"/>
              <a:defRPr sz="1600" kern="1200">
                <a:solidFill>
                  <a:schemeClr val="bg2">
                    <a:lumMod val="7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300"/>
              </a:spcBef>
              <a:spcAft>
                <a:spcPts val="0"/>
              </a:spcAft>
              <a:buNone/>
            </a:pPr>
            <a:r>
              <a:rPr lang="en-US" sz="800" dirty="0">
                <a:solidFill>
                  <a:schemeClr val="tx2"/>
                </a:solidFill>
                <a:latin typeface="CVS Health Sans" panose="020B0504020202020204" pitchFamily="34" charset="0"/>
              </a:rPr>
              <a:t>Gaddey H et al. Unintentional weight loss in older adults. Am Fam Physician. 2021; 104(1):34-40.</a:t>
            </a:r>
          </a:p>
        </p:txBody>
      </p:sp>
      <p:graphicFrame>
        <p:nvGraphicFramePr>
          <p:cNvPr id="3" name="Content Placeholder 8">
            <a:extLst>
              <a:ext uri="{FF2B5EF4-FFF2-40B4-BE49-F238E27FC236}">
                <a16:creationId xmlns:a16="http://schemas.microsoft.com/office/drawing/2014/main" id="{025ED6F2-1C0F-F074-95C1-1E21C91C8288}"/>
              </a:ext>
            </a:extLst>
          </p:cNvPr>
          <p:cNvGraphicFramePr>
            <a:graphicFrameLocks/>
          </p:cNvGraphicFramePr>
          <p:nvPr>
            <p:extLst>
              <p:ext uri="{D42A27DB-BD31-4B8C-83A1-F6EECF244321}">
                <p14:modId xmlns:p14="http://schemas.microsoft.com/office/powerpoint/2010/main" val="156322299"/>
              </p:ext>
            </p:extLst>
          </p:nvPr>
        </p:nvGraphicFramePr>
        <p:xfrm>
          <a:off x="2325769" y="1730415"/>
          <a:ext cx="8107100" cy="3121012"/>
        </p:xfrm>
        <a:graphic>
          <a:graphicData uri="http://schemas.openxmlformats.org/drawingml/2006/table">
            <a:tbl>
              <a:tblPr/>
              <a:tblGrid>
                <a:gridCol w="2847122">
                  <a:extLst>
                    <a:ext uri="{9D8B030D-6E8A-4147-A177-3AD203B41FA5}">
                      <a16:colId xmlns:a16="http://schemas.microsoft.com/office/drawing/2014/main" val="20001"/>
                    </a:ext>
                  </a:extLst>
                </a:gridCol>
                <a:gridCol w="5259978">
                  <a:extLst>
                    <a:ext uri="{9D8B030D-6E8A-4147-A177-3AD203B41FA5}">
                      <a16:colId xmlns:a16="http://schemas.microsoft.com/office/drawing/2014/main" val="20002"/>
                    </a:ext>
                  </a:extLst>
                </a:gridCol>
              </a:tblGrid>
              <a:tr h="308825">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US" sz="1600" b="1" i="0" dirty="0">
                          <a:solidFill>
                            <a:schemeClr val="tx1"/>
                          </a:solidFill>
                          <a:latin typeface="CVS Health Sans" panose="020B0504020202020204" pitchFamily="34" charset="0"/>
                        </a:rPr>
                        <a:t>Adverse Effect</a:t>
                      </a:r>
                    </a:p>
                  </a:txBody>
                  <a:tcPr marL="45281" marR="45281" marT="45708" marB="45708" anchor="ctr">
                    <a:lnL>
                      <a:noFill/>
                    </a:lnL>
                    <a:lnR>
                      <a:noFill/>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r>
                        <a:rPr lang="en-US" sz="1600" b="1" i="0" dirty="0">
                          <a:solidFill>
                            <a:schemeClr val="tx1"/>
                          </a:solidFill>
                          <a:latin typeface="CVS Health Sans" panose="020B0504020202020204" pitchFamily="34" charset="0"/>
                        </a:rPr>
                        <a:t>Medication Class and Examples</a:t>
                      </a:r>
                    </a:p>
                  </a:txBody>
                  <a:tcPr marL="45281" marR="45281" marT="45708" marB="45708" anchor="ctr">
                    <a:lnL>
                      <a:noFill/>
                    </a:lnL>
                    <a:lnR>
                      <a:noFill/>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r>
                        <a:rPr lang="en-US" sz="1400" b="1" dirty="0">
                          <a:latin typeface="CVS Health Sans" panose="020B0504020202020204" pitchFamily="34" charset="0"/>
                        </a:rPr>
                        <a:t>Dry mouth</a:t>
                      </a:r>
                    </a:p>
                  </a:txBody>
                  <a:tcPr marL="90563" marR="90563" marT="109699" marB="109699" anchor="ctr">
                    <a:lnL>
                      <a:noFill/>
                    </a:lnL>
                    <a:lnR>
                      <a:noFill/>
                    </a:lnR>
                    <a:lnT w="12700" cap="flat" cmpd="sng" algn="ctr">
                      <a:solidFill>
                        <a:schemeClr val="accent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r>
                        <a:rPr lang="en-US" sz="1400" b="1" dirty="0">
                          <a:latin typeface="CVS Health Sans" panose="020B0504020202020204" pitchFamily="34" charset="0"/>
                        </a:rPr>
                        <a:t>Anticholinergics:</a:t>
                      </a:r>
                    </a:p>
                    <a:p>
                      <a:r>
                        <a:rPr lang="en-US" sz="1400" b="0" dirty="0">
                          <a:latin typeface="CVS Health Sans" panose="020B0504020202020204" pitchFamily="34" charset="0"/>
                        </a:rPr>
                        <a:t>darifenacin, oxybutynin, solifenacin, tolterodine, trospium</a:t>
                      </a:r>
                      <a:br>
                        <a:rPr lang="en-US" sz="1400" b="0" dirty="0">
                          <a:latin typeface="CVS Health Sans" panose="020B0504020202020204" pitchFamily="34" charset="0"/>
                        </a:rPr>
                      </a:br>
                      <a:endParaRPr lang="en-US" sz="1400" b="0" dirty="0">
                        <a:latin typeface="CVS Health Sans" panose="020B0504020202020204" pitchFamily="34" charset="0"/>
                      </a:endParaRPr>
                    </a:p>
                    <a:p>
                      <a:r>
                        <a:rPr lang="en-US" sz="1400" b="1" dirty="0">
                          <a:latin typeface="CVS Health Sans" panose="020B0504020202020204" pitchFamily="34" charset="0"/>
                        </a:rPr>
                        <a:t>Antihistamines:</a:t>
                      </a:r>
                    </a:p>
                    <a:p>
                      <a:r>
                        <a:rPr lang="en-US" sz="1400" b="0" dirty="0">
                          <a:latin typeface="CVS Health Sans" panose="020B0504020202020204" pitchFamily="34" charset="0"/>
                        </a:rPr>
                        <a:t>cetirizine, desloratadine, diphenhydramine, fexofenadine, hydroxyzine, levocetirizine, loratadine</a:t>
                      </a:r>
                    </a:p>
                  </a:txBody>
                  <a:tcPr marL="90563" marR="90563" marT="109699" marB="109699" anchor="ctr">
                    <a:lnL>
                      <a:noFill/>
                    </a:lnL>
                    <a:lnR>
                      <a:noFill/>
                    </a:lnR>
                    <a:lnT w="12700" cap="flat" cmpd="sng" algn="ctr">
                      <a:solidFill>
                        <a:schemeClr val="accent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09762">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r>
                        <a:rPr lang="en-US" sz="1400" b="1" dirty="0">
                          <a:latin typeface="CVS Health Sans" panose="020B0504020202020204" pitchFamily="34" charset="0"/>
                        </a:rPr>
                        <a:t>Nausea and vomiting</a:t>
                      </a:r>
                    </a:p>
                  </a:txBody>
                  <a:tcPr marL="90563" marR="90563" marT="109699" marB="109699"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r>
                        <a:rPr lang="en-US" sz="1400" b="1" dirty="0">
                          <a:latin typeface="CVS Health Sans" panose="020B0504020202020204" pitchFamily="34" charset="0"/>
                        </a:rPr>
                        <a:t>Antibiotics: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latin typeface="CVS Health Sans" panose="020B0504020202020204" pitchFamily="34" charset="0"/>
                        </a:rPr>
                        <a:t>azithromycin, cephalexin, clindamycin, levofloxacin</a:t>
                      </a:r>
                      <a:br>
                        <a:rPr lang="en-US" sz="1400" dirty="0">
                          <a:latin typeface="CVS Health Sans" panose="020B0504020202020204" pitchFamily="34" charset="0"/>
                        </a:rPr>
                      </a:br>
                      <a:endParaRPr lang="en-US" sz="1400" dirty="0">
                        <a:latin typeface="CVS Health Sans" panose="020B0504020202020204" pitchFamily="34" charset="0"/>
                      </a:endParaRPr>
                    </a:p>
                    <a:p>
                      <a:r>
                        <a:rPr lang="en-US" sz="1400" b="1" dirty="0">
                          <a:latin typeface="CVS Health Sans" panose="020B0504020202020204" pitchFamily="34" charset="0"/>
                        </a:rPr>
                        <a:t>Medications for Parkinson’s disease:</a:t>
                      </a:r>
                      <a:endParaRPr lang="en-US" sz="1400" b="0" dirty="0">
                        <a:latin typeface="CVS Health Sans" panose="020B05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latin typeface="CVS Health Sans" panose="020B0504020202020204" pitchFamily="34" charset="0"/>
                        </a:rPr>
                        <a:t>levodopa, pramipexole, ropinirole</a:t>
                      </a:r>
                    </a:p>
                  </a:txBody>
                  <a:tcPr marL="90563" marR="90563" marT="109699" marB="109699" anchor="ctr">
                    <a:lnL>
                      <a:noFill/>
                    </a:lnL>
                    <a:lnR>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897899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5AAACAC-377E-47F9-A981-1675BF7C5715}"/>
              </a:ext>
            </a:extLst>
          </p:cNvPr>
          <p:cNvSpPr>
            <a:spLocks noGrp="1"/>
          </p:cNvSpPr>
          <p:nvPr>
            <p:ph type="title"/>
          </p:nvPr>
        </p:nvSpPr>
        <p:spPr/>
        <p:txBody>
          <a:bodyPr/>
          <a:lstStyle/>
          <a:p>
            <a:r>
              <a:rPr lang="en-US" sz="3200" dirty="0">
                <a:latin typeface="CVS Health Sans" panose="020B0504020202020204" pitchFamily="34" charset="0"/>
              </a:rPr>
              <a:t>Treatment Options</a:t>
            </a:r>
            <a:endParaRPr lang="en-US" dirty="0"/>
          </a:p>
        </p:txBody>
      </p:sp>
      <p:grpSp>
        <p:nvGrpSpPr>
          <p:cNvPr id="3" name="Group 2">
            <a:extLst>
              <a:ext uri="{FF2B5EF4-FFF2-40B4-BE49-F238E27FC236}">
                <a16:creationId xmlns:a16="http://schemas.microsoft.com/office/drawing/2014/main" id="{301E0D6F-8C6F-4907-897C-A9223F09F5F9}"/>
              </a:ext>
            </a:extLst>
          </p:cNvPr>
          <p:cNvGrpSpPr/>
          <p:nvPr/>
        </p:nvGrpSpPr>
        <p:grpSpPr>
          <a:xfrm>
            <a:off x="5899152" y="2649212"/>
            <a:ext cx="393699" cy="1559576"/>
            <a:chOff x="5899151" y="2073651"/>
            <a:chExt cx="393699" cy="1967022"/>
          </a:xfrm>
        </p:grpSpPr>
        <p:cxnSp>
          <p:nvCxnSpPr>
            <p:cNvPr id="4" name="Straight Connector 3">
              <a:extLst>
                <a:ext uri="{FF2B5EF4-FFF2-40B4-BE49-F238E27FC236}">
                  <a16:creationId xmlns:a16="http://schemas.microsoft.com/office/drawing/2014/main" id="{3803646A-DC40-45F9-ACB5-C358D2C9DB8A}"/>
                </a:ext>
              </a:extLst>
            </p:cNvPr>
            <p:cNvCxnSpPr/>
            <p:nvPr/>
          </p:nvCxnSpPr>
          <p:spPr>
            <a:xfrm>
              <a:off x="5899151" y="2073651"/>
              <a:ext cx="393699" cy="0"/>
            </a:xfrm>
            <a:prstGeom prst="line">
              <a:avLst/>
            </a:prstGeom>
            <a:ln w="25400"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0B4BE02-BBE7-484D-8D0D-002813652CC0}"/>
                </a:ext>
              </a:extLst>
            </p:cNvPr>
            <p:cNvCxnSpPr/>
            <p:nvPr/>
          </p:nvCxnSpPr>
          <p:spPr>
            <a:xfrm>
              <a:off x="5899151" y="4040673"/>
              <a:ext cx="393699" cy="0"/>
            </a:xfrm>
            <a:prstGeom prst="line">
              <a:avLst/>
            </a:prstGeom>
            <a:ln w="25400" cmpd="sng">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626183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mnicare_PPT_Everyday_Widescreen_Template">
  <a:themeElements>
    <a:clrScheme name="Custom 17">
      <a:dk1>
        <a:srgbClr val="000000"/>
      </a:dk1>
      <a:lt1>
        <a:sysClr val="window" lastClr="FFFFFF"/>
      </a:lt1>
      <a:dk2>
        <a:srgbClr val="3F3F3F"/>
      </a:dk2>
      <a:lt2>
        <a:srgbClr val="C0C0C0"/>
      </a:lt2>
      <a:accent1>
        <a:srgbClr val="9E0000"/>
      </a:accent1>
      <a:accent2>
        <a:srgbClr val="CC0000"/>
      </a:accent2>
      <a:accent3>
        <a:srgbClr val="E94D4D"/>
      </a:accent3>
      <a:accent4>
        <a:srgbClr val="F7978D"/>
      </a:accent4>
      <a:accent5>
        <a:srgbClr val="646464"/>
      </a:accent5>
      <a:accent6>
        <a:srgbClr val="868686"/>
      </a:accent6>
      <a:hlink>
        <a:srgbClr val="267AC0"/>
      </a:hlink>
      <a:folHlink>
        <a:srgbClr val="A5A5A5"/>
      </a:folHlink>
    </a:clrScheme>
    <a:fontScheme name="CVS Health">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rgbClr val="CC0000"/>
        </a:solidFill>
        <a:ln>
          <a:noFill/>
          <a:miter lim="800000"/>
        </a:ln>
        <a:effectLst/>
      </a:spPr>
      <a:bodyPr rtlCol="0" anchor="ctr"/>
      <a:lstStyle>
        <a:defPPr algn="ctr">
          <a:defRPr b="1" dirty="0" smtClean="0">
            <a:solidFill>
              <a:schemeClr val="bg1"/>
            </a:solidFill>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400" dirty="0" err="1" smtClean="0">
            <a:solidFill>
              <a:schemeClr val="tx2"/>
            </a:solidFill>
          </a:defRPr>
        </a:defPPr>
      </a:lstStyle>
    </a:txDef>
  </a:objectDefaults>
  <a:extraClrSchemeLst/>
  <a:extLst>
    <a:ext uri="{05A4C25C-085E-4340-85A3-A5531E510DB2}">
      <thm15:themeFamily xmlns:thm15="http://schemas.microsoft.com/office/thememl/2012/main" name="Omnicare_PPT_Everyday_Widescreen_Template_2020.pptx" id="{C198D70E-110F-4D03-878F-232FB10107A5}" vid="{D2961F7D-5D14-45F4-8A49-03E0399FF2D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10873</TotalTime>
  <Words>2545</Words>
  <Application>Microsoft Office PowerPoint</Application>
  <PresentationFormat>Widescreen</PresentationFormat>
  <Paragraphs>361</Paragraphs>
  <Slides>35</Slides>
  <Notes>35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35</vt:i4>
      </vt:variant>
    </vt:vector>
  </HeadingPairs>
  <TitlesOfParts>
    <vt:vector size="43" baseType="lpstr">
      <vt:lpstr>Arial</vt:lpstr>
      <vt:lpstr>Calibri</vt:lpstr>
      <vt:lpstr>Calibri Light</vt:lpstr>
      <vt:lpstr>CVS Health Sans</vt:lpstr>
      <vt:lpstr>Libre Franklin</vt:lpstr>
      <vt:lpstr>Lucida Grande</vt:lpstr>
      <vt:lpstr>Office Theme</vt:lpstr>
      <vt:lpstr>Omnicare_PPT_Everyday_Widescreen_Template</vt:lpstr>
      <vt:lpstr>PowerPoint Presentation</vt:lpstr>
      <vt:lpstr>CVS Health Policy Statement</vt:lpstr>
      <vt:lpstr>Agenda</vt:lpstr>
      <vt:lpstr>Defining Unintentional Weight Loss (UWL)</vt:lpstr>
      <vt:lpstr>Evaluation of UWL in Older Adults</vt:lpstr>
      <vt:lpstr>Causes of Unintentional Weight Loss (not all-inclusive)</vt:lpstr>
      <vt:lpstr>Medications that may cause UWL (not all-inclusive):</vt:lpstr>
      <vt:lpstr>Medications that may cause UWL (not all-inclusive):</vt:lpstr>
      <vt:lpstr>Treatment Options</vt:lpstr>
      <vt:lpstr>Nonpharmacological Treatments for UWL: The First-Line Option</vt:lpstr>
      <vt:lpstr>Medication Management in UWL</vt:lpstr>
      <vt:lpstr>Medication Options for UWL</vt:lpstr>
      <vt:lpstr>Medication options for UWL (continued)</vt:lpstr>
      <vt:lpstr>Everyone Can Help Prevent Unintentional Weight Loss</vt:lpstr>
      <vt:lpstr>Addressing Depression in Long-Term Care</vt:lpstr>
      <vt:lpstr>Agenda</vt:lpstr>
      <vt:lpstr>Negative Outcomes of Depression</vt:lpstr>
      <vt:lpstr>Risk Factors for Depression</vt:lpstr>
      <vt:lpstr>Medications That Cause Or Worsen Depression*</vt:lpstr>
      <vt:lpstr>PowerPoint Presentation</vt:lpstr>
      <vt:lpstr>Tools That Screen for Depression Symptoms</vt:lpstr>
      <vt:lpstr>Tools That Screen for Depression Symptoms</vt:lpstr>
      <vt:lpstr>Non-Pharmacological Treatment</vt:lpstr>
      <vt:lpstr>Non-Pharmacological Therapies</vt:lpstr>
      <vt:lpstr>Pharmacological Treatment</vt:lpstr>
      <vt:lpstr>Pharmacological Treatment</vt:lpstr>
      <vt:lpstr>Time to Effect</vt:lpstr>
      <vt:lpstr>Antidepressant Adverse Effects</vt:lpstr>
      <vt:lpstr>Utilizing Side Effects of Antidepressants</vt:lpstr>
      <vt:lpstr>Selective Serotonin Reuptake Inhibitors</vt:lpstr>
      <vt:lpstr>Serotonin-Norepinephrine Reuptake Inhibitors</vt:lpstr>
      <vt:lpstr>Miscellaneous Antidepressants</vt:lpstr>
      <vt:lpstr>Antidepressants Generally Avoided in Older Adults</vt:lpstr>
      <vt:lpstr>Summary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Sears, Ryan M</dc:creator>
  <cp:lastModifiedBy>Eldridge, Gerald</cp:lastModifiedBy>
  <cp:revision>324</cp:revision>
  <cp:lastPrinted>2026-03-18T19:25:26Z</cp:lastPrinted>
  <dcterms:created xsi:type="dcterms:W3CDTF">2023-02-19T18:03:08Z</dcterms:created>
  <dcterms:modified xsi:type="dcterms:W3CDTF">2026-08-14T01:29:14Z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7599526-06ca-49cc-9fa9-5307800a949a_Enabled">
    <vt:lpwstr>true</vt:lpwstr>
  </property>
  <property fmtid="{D5CDD505-2E9C-101B-9397-08002B2CF9AE}" pid="3" name="MSIP_Label_67599526-06ca-49cc-9fa9-5307800a949a_SetDate">
    <vt:lpwstr>2023-02-19T18:03:08Z</vt:lpwstr>
  </property>
  <property fmtid="{D5CDD505-2E9C-101B-9397-08002B2CF9AE}" pid="4" name="MSIP_Label_67599526-06ca-49cc-9fa9-5307800a949a_Method">
    <vt:lpwstr>Standard</vt:lpwstr>
  </property>
  <property fmtid="{D5CDD505-2E9C-101B-9397-08002B2CF9AE}" pid="5" name="MSIP_Label_67599526-06ca-49cc-9fa9-5307800a949a_Name">
    <vt:lpwstr>67599526-06ca-49cc-9fa9-5307800a949a</vt:lpwstr>
  </property>
  <property fmtid="{D5CDD505-2E9C-101B-9397-08002B2CF9AE}" pid="6" name="MSIP_Label_67599526-06ca-49cc-9fa9-5307800a949a_SiteId">
    <vt:lpwstr>fabb61b8-3afe-4e75-b934-a47f782b8cd7</vt:lpwstr>
  </property>
  <property fmtid="{D5CDD505-2E9C-101B-9397-08002B2CF9AE}" pid="7" name="MSIP_Label_67599526-06ca-49cc-9fa9-5307800a949a_ActionId">
    <vt:lpwstr>5f8df565-f0ac-4b4f-a5c2-6f28db7cb11f</vt:lpwstr>
  </property>
  <property fmtid="{D5CDD505-2E9C-101B-9397-08002B2CF9AE}" pid="8" name="MSIP_Label_67599526-06ca-49cc-9fa9-5307800a949a_ContentBits">
    <vt:lpwstr>0</vt:lpwstr>
  </property>
</Properties>
</file>