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45.xml" ContentType="application/vnd.openxmlformats-officedocument.presentationml.tags+xml"/>
  <Override PartName="/ppt/tags/tag4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47.xml" ContentType="application/vnd.openxmlformats-officedocument.presentationml.tags+xml"/>
  <Override PartName="/ppt/notesSlides/notesSlide5.xml" ContentType="application/vnd.openxmlformats-officedocument.presentationml.notesSlide+xml"/>
  <Override PartName="/ppt/tags/tag48.xml" ContentType="application/vnd.openxmlformats-officedocument.presentationml.tags+xml"/>
  <Override PartName="/ppt/notesSlides/notesSlide6.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51.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99"/>
  </p:notesMasterIdLst>
  <p:handoutMasterIdLst>
    <p:handoutMasterId r:id="rId100"/>
  </p:handoutMasterIdLst>
  <p:sldIdLst>
    <p:sldId id="2147478024" r:id="rId5"/>
    <p:sldId id="2147478593" r:id="rId6"/>
    <p:sldId id="259" r:id="rId7"/>
    <p:sldId id="2147478595" r:id="rId8"/>
    <p:sldId id="276" r:id="rId9"/>
    <p:sldId id="275" r:id="rId10"/>
    <p:sldId id="2147478588" r:id="rId11"/>
    <p:sldId id="2147478589" r:id="rId12"/>
    <p:sldId id="397" r:id="rId13"/>
    <p:sldId id="271" r:id="rId14"/>
    <p:sldId id="2147478096" r:id="rId15"/>
    <p:sldId id="274" r:id="rId16"/>
    <p:sldId id="398" r:id="rId17"/>
    <p:sldId id="2147478059" r:id="rId18"/>
    <p:sldId id="2147478551" r:id="rId19"/>
    <p:sldId id="2147478060" r:id="rId20"/>
    <p:sldId id="2147478050" r:id="rId21"/>
    <p:sldId id="2147478395" r:id="rId22"/>
    <p:sldId id="2147478591" r:id="rId23"/>
    <p:sldId id="2147478587" r:id="rId24"/>
    <p:sldId id="296" r:id="rId25"/>
    <p:sldId id="2147478596" r:id="rId26"/>
    <p:sldId id="2147478597" r:id="rId27"/>
    <p:sldId id="2147478501" r:id="rId28"/>
    <p:sldId id="2147478524" r:id="rId29"/>
    <p:sldId id="2147478263" r:id="rId30"/>
    <p:sldId id="2147478367" r:id="rId31"/>
    <p:sldId id="2147478585" r:id="rId32"/>
    <p:sldId id="284" r:id="rId33"/>
    <p:sldId id="286" r:id="rId34"/>
    <p:sldId id="2147478687" r:id="rId35"/>
    <p:sldId id="289" r:id="rId36"/>
    <p:sldId id="290" r:id="rId37"/>
    <p:sldId id="2147478682" r:id="rId38"/>
    <p:sldId id="2147478679" r:id="rId39"/>
    <p:sldId id="2147478680" r:id="rId40"/>
    <p:sldId id="2147478673" r:id="rId41"/>
    <p:sldId id="2147478599" r:id="rId42"/>
    <p:sldId id="2147478684" r:id="rId43"/>
    <p:sldId id="2147478686" r:id="rId44"/>
    <p:sldId id="2147478600" r:id="rId45"/>
    <p:sldId id="2147478601" r:id="rId46"/>
    <p:sldId id="2147478602" r:id="rId47"/>
    <p:sldId id="291" r:id="rId48"/>
    <p:sldId id="293" r:id="rId49"/>
    <p:sldId id="2147478407" r:id="rId50"/>
    <p:sldId id="2147478345" r:id="rId51"/>
    <p:sldId id="2147478604" r:id="rId52"/>
    <p:sldId id="2147478693" r:id="rId53"/>
    <p:sldId id="2147478695" r:id="rId54"/>
    <p:sldId id="2147478689" r:id="rId55"/>
    <p:sldId id="2147478690" r:id="rId56"/>
    <p:sldId id="2147478697" r:id="rId57"/>
    <p:sldId id="2147478691" r:id="rId58"/>
    <p:sldId id="2147478692" r:id="rId59"/>
    <p:sldId id="2147478565" r:id="rId60"/>
    <p:sldId id="2147478371" r:id="rId61"/>
    <p:sldId id="2147478393" r:id="rId62"/>
    <p:sldId id="2147478525" r:id="rId63"/>
    <p:sldId id="2147478606" r:id="rId64"/>
    <p:sldId id="2147478503" r:id="rId65"/>
    <p:sldId id="2147478518" r:id="rId66"/>
    <p:sldId id="2147478504" r:id="rId67"/>
    <p:sldId id="2147478581" r:id="rId68"/>
    <p:sldId id="2147478505" r:id="rId69"/>
    <p:sldId id="2147478527" r:id="rId70"/>
    <p:sldId id="2147478447" r:id="rId71"/>
    <p:sldId id="2147478448" r:id="rId72"/>
    <p:sldId id="2147478570" r:id="rId73"/>
    <p:sldId id="2147478572" r:id="rId74"/>
    <p:sldId id="2147478580" r:id="rId75"/>
    <p:sldId id="2147478468" r:id="rId76"/>
    <p:sldId id="2147478470" r:id="rId77"/>
    <p:sldId id="2147478607" r:id="rId78"/>
    <p:sldId id="2147478699" r:id="rId79"/>
    <p:sldId id="2147478700" r:id="rId80"/>
    <p:sldId id="2147478701" r:id="rId81"/>
    <p:sldId id="2147478702" r:id="rId82"/>
    <p:sldId id="2147478703" r:id="rId83"/>
    <p:sldId id="2147478704" r:id="rId84"/>
    <p:sldId id="2147478705" r:id="rId85"/>
    <p:sldId id="2147478706" r:id="rId86"/>
    <p:sldId id="2147478708" r:id="rId87"/>
    <p:sldId id="2147478709" r:id="rId88"/>
    <p:sldId id="2147478707" r:id="rId89"/>
    <p:sldId id="2147478451" r:id="rId90"/>
    <p:sldId id="2147478508" r:id="rId91"/>
    <p:sldId id="2147478452" r:id="rId92"/>
    <p:sldId id="2147478511" r:id="rId93"/>
    <p:sldId id="2147478453" r:id="rId94"/>
    <p:sldId id="2147478513" r:id="rId95"/>
    <p:sldId id="2147478576" r:id="rId96"/>
    <p:sldId id="2147478584" r:id="rId97"/>
    <p:sldId id="2147478586" r:id="rId98"/>
  </p:sldIdLst>
  <p:sldSz cx="12192000" cy="6858000"/>
  <p:notesSz cx="6858000" cy="9144000"/>
  <p:custDataLst>
    <p:tags r:id="rId10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41B563A-3CEF-B6D1-0191-F433BA7B82DB}" name="Kaley Ramirez, Design Team Manager" initials="KR" userId="Kaley Ramirez, Design Team Manager" providerId="None"/>
  <p188:author id="{530D5843-5D90-7D35-B0FA-217D025CAB3E}" name="Ramirez, Kaley" initials="RK" userId="S::kaley.ramirez@us.forvismazars.com::f4f1a23a-ff37-4b74-be74-4b097fee9e11" providerId="AD"/>
  <p188:author id="{16F5C572-1CF4-025A-9B79-8CE37D934E27}" name="Johnson, Dave" initials="DJ" userId="S::Dave.Johnson@us.forvismazars.com::058843ea-3b4f-4c61-b917-dcf3613ea23f" providerId="AD"/>
  <p188:author id="{EA2E928A-3620-AA1D-E3FF-F0C07C8072DD}" name="Emily Hand" initials="EH" userId="S::Emily.Hand@us.forvismazars.com::941f6b72-d4df-4c94-98be-e49b69e00884" providerId="AD"/>
  <p188:author id="{F7981ED7-648E-189B-F9CA-9ED575F3712F}" name="Carolyn Hughes" initials="CH" userId="Carolyn Hughes" providerId="None"/>
  <p188:author id="{2E4EAAEC-BB9C-B183-81A9-96AC03A82EBD}" name="Trzebunia, Artur" initials="AT" userId="S::Artur.Trzebunia@us.forvismazars.com::98c90a2a-cf0a-43d2-927d-35a9e3090455" providerId="AD"/>
  <p188:author id="{2566CDF2-2B5B-E696-2F72-3062D0BAC90A}" name="Boswell, Bartley" initials="BB" userId="S::bartley.boswell@us.forvismazars.com::5ee1d3a8-242d-4bc7-83a9-9a93d103633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66C73"/>
    <a:srgbClr val="E7E7EA"/>
    <a:srgbClr val="B1B3B3"/>
    <a:srgbClr val="FFFFFF"/>
    <a:srgbClr val="E1E7E9"/>
    <a:srgbClr val="F4F4F4"/>
    <a:srgbClr val="994878"/>
    <a:srgbClr val="4AA7B7"/>
    <a:srgbClr val="27B0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984090-357C-46CA-B053-E034283E0134}" v="15" dt="2026-08-17T13:16:45.8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54" autoAdjust="0"/>
    <p:restoredTop sz="94849" autoAdjust="0"/>
  </p:normalViewPr>
  <p:slideViewPr>
    <p:cSldViewPr snapToGrid="0">
      <p:cViewPr varScale="1">
        <p:scale>
          <a:sx n="98" d="100"/>
          <a:sy n="98" d="100"/>
        </p:scale>
        <p:origin x="158" y="139"/>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17645"/>
    </p:cViewPr>
  </p:sorterViewPr>
  <p:notesViewPr>
    <p:cSldViewPr snapToGrid="0">
      <p:cViewPr>
        <p:scale>
          <a:sx n="1" d="2"/>
          <a:sy n="1" d="2"/>
        </p:scale>
        <p:origin x="4632" y="105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07" Type="http://schemas.microsoft.com/office/2015/10/relationships/revisionInfo" Target="revisionInfo.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presProps" Target="pres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viewProps" Target="viewProps.xml"/><Relationship Id="rId108"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notesMaster" Target="notesMasters/notesMaster1.xml"/><Relationship Id="rId101"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handoutMaster" Target="handoutMasters/handoutMaster1.xml"/><Relationship Id="rId105"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borah Lake" userId="b38433ee-a916-49f9-a3e5-90e128712979" providerId="ADAL" clId="{8D4D7D8E-D8A6-4D91-8FFF-1EC30FB2829A}"/>
    <pc:docChg chg="undo custSel addSld delSld modSld">
      <pc:chgData name="Deborah Lake" userId="b38433ee-a916-49f9-a3e5-90e128712979" providerId="ADAL" clId="{8D4D7D8E-D8A6-4D91-8FFF-1EC30FB2829A}" dt="2026-08-17T13:16:53.805" v="4758" actId="14100"/>
      <pc:docMkLst>
        <pc:docMk/>
      </pc:docMkLst>
      <pc:sldChg chg="modSp mod">
        <pc:chgData name="Deborah Lake" userId="b38433ee-a916-49f9-a3e5-90e128712979" providerId="ADAL" clId="{8D4D7D8E-D8A6-4D91-8FFF-1EC30FB2829A}" dt="2026-08-15T17:40:15.060" v="4754" actId="20577"/>
        <pc:sldMkLst>
          <pc:docMk/>
          <pc:sldMk cId="2031370532" sldId="259"/>
        </pc:sldMkLst>
        <pc:spChg chg="mod">
          <ac:chgData name="Deborah Lake" userId="b38433ee-a916-49f9-a3e5-90e128712979" providerId="ADAL" clId="{8D4D7D8E-D8A6-4D91-8FFF-1EC30FB2829A}" dt="2026-08-15T17:40:15.060" v="4754" actId="20577"/>
          <ac:spMkLst>
            <pc:docMk/>
            <pc:sldMk cId="2031370532" sldId="259"/>
            <ac:spMk id="5" creationId="{286A64C6-FD9B-6620-ACC1-98F12B3352A4}"/>
          </ac:spMkLst>
        </pc:spChg>
      </pc:sldChg>
      <pc:sldChg chg="modSp add mod">
        <pc:chgData name="Deborah Lake" userId="b38433ee-a916-49f9-a3e5-90e128712979" providerId="ADAL" clId="{8D4D7D8E-D8A6-4D91-8FFF-1EC30FB2829A}" dt="2026-08-15T16:33:21.594" v="2409" actId="20577"/>
        <pc:sldMkLst>
          <pc:docMk/>
          <pc:sldMk cId="3216207542" sldId="284"/>
        </pc:sldMkLst>
        <pc:spChg chg="mod">
          <ac:chgData name="Deborah Lake" userId="b38433ee-a916-49f9-a3e5-90e128712979" providerId="ADAL" clId="{8D4D7D8E-D8A6-4D91-8FFF-1EC30FB2829A}" dt="2026-08-15T16:33:21.594" v="2409" actId="20577"/>
          <ac:spMkLst>
            <pc:docMk/>
            <pc:sldMk cId="3216207542" sldId="284"/>
            <ac:spMk id="2" creationId="{B036B455-EDD2-CE87-C91B-7398A15B4F98}"/>
          </ac:spMkLst>
        </pc:spChg>
        <pc:spChg chg="mod">
          <ac:chgData name="Deborah Lake" userId="b38433ee-a916-49f9-a3e5-90e128712979" providerId="ADAL" clId="{8D4D7D8E-D8A6-4D91-8FFF-1EC30FB2829A}" dt="2026-08-15T16:19:45.296" v="1331" actId="6549"/>
          <ac:spMkLst>
            <pc:docMk/>
            <pc:sldMk cId="3216207542" sldId="284"/>
            <ac:spMk id="6" creationId="{62E9428D-CE4E-3B7C-9210-E44544F69B51}"/>
          </ac:spMkLst>
        </pc:spChg>
      </pc:sldChg>
      <pc:sldChg chg="addSp delSp modSp add mod">
        <pc:chgData name="Deborah Lake" userId="b38433ee-a916-49f9-a3e5-90e128712979" providerId="ADAL" clId="{8D4D7D8E-D8A6-4D91-8FFF-1EC30FB2829A}" dt="2026-08-15T16:19:55.930" v="1332" actId="6549"/>
        <pc:sldMkLst>
          <pc:docMk/>
          <pc:sldMk cId="271945466" sldId="286"/>
        </pc:sldMkLst>
        <pc:spChg chg="mod">
          <ac:chgData name="Deborah Lake" userId="b38433ee-a916-49f9-a3e5-90e128712979" providerId="ADAL" clId="{8D4D7D8E-D8A6-4D91-8FFF-1EC30FB2829A}" dt="2026-08-15T16:12:33.554" v="526" actId="20577"/>
          <ac:spMkLst>
            <pc:docMk/>
            <pc:sldMk cId="271945466" sldId="286"/>
            <ac:spMk id="5" creationId="{46D499C4-5E98-9BE2-EC32-56B3140BED41}"/>
          </ac:spMkLst>
        </pc:spChg>
        <pc:spChg chg="mod">
          <ac:chgData name="Deborah Lake" userId="b38433ee-a916-49f9-a3e5-90e128712979" providerId="ADAL" clId="{8D4D7D8E-D8A6-4D91-8FFF-1EC30FB2829A}" dt="2026-08-15T16:19:55.930" v="1332" actId="6549"/>
          <ac:spMkLst>
            <pc:docMk/>
            <pc:sldMk cId="271945466" sldId="286"/>
            <ac:spMk id="6" creationId="{62E9428D-CE4E-3B7C-9210-E44544F69B51}"/>
          </ac:spMkLst>
        </pc:spChg>
        <pc:picChg chg="add mod">
          <ac:chgData name="Deborah Lake" userId="b38433ee-a916-49f9-a3e5-90e128712979" providerId="ADAL" clId="{8D4D7D8E-D8A6-4D91-8FFF-1EC30FB2829A}" dt="2026-08-15T16:12:22.404" v="515" actId="14100"/>
          <ac:picMkLst>
            <pc:docMk/>
            <pc:sldMk cId="271945466" sldId="286"/>
            <ac:picMk id="3" creationId="{E0CA51F3-ECD3-C612-5A57-6F4593E3805E}"/>
          </ac:picMkLst>
        </pc:picChg>
      </pc:sldChg>
      <pc:sldChg chg="modSp add mod">
        <pc:chgData name="Deborah Lake" userId="b38433ee-a916-49f9-a3e5-90e128712979" providerId="ADAL" clId="{8D4D7D8E-D8A6-4D91-8FFF-1EC30FB2829A}" dt="2026-08-15T16:20:00.531" v="1333" actId="6549"/>
        <pc:sldMkLst>
          <pc:docMk/>
          <pc:sldMk cId="584722608" sldId="289"/>
        </pc:sldMkLst>
        <pc:spChg chg="mod">
          <ac:chgData name="Deborah Lake" userId="b38433ee-a916-49f9-a3e5-90e128712979" providerId="ADAL" clId="{8D4D7D8E-D8A6-4D91-8FFF-1EC30FB2829A}" dt="2026-08-15T16:15:22.444" v="789" actId="20577"/>
          <ac:spMkLst>
            <pc:docMk/>
            <pc:sldMk cId="584722608" sldId="289"/>
            <ac:spMk id="2" creationId="{C74956C5-DD9F-869F-8F41-3BFBED2582C4}"/>
          </ac:spMkLst>
        </pc:spChg>
        <pc:spChg chg="mod">
          <ac:chgData name="Deborah Lake" userId="b38433ee-a916-49f9-a3e5-90e128712979" providerId="ADAL" clId="{8D4D7D8E-D8A6-4D91-8FFF-1EC30FB2829A}" dt="2026-08-15T16:20:00.531" v="1333" actId="6549"/>
          <ac:spMkLst>
            <pc:docMk/>
            <pc:sldMk cId="584722608" sldId="289"/>
            <ac:spMk id="6" creationId="{62E9428D-CE4E-3B7C-9210-E44544F69B51}"/>
          </ac:spMkLst>
        </pc:spChg>
      </pc:sldChg>
      <pc:sldChg chg="modSp add mod">
        <pc:chgData name="Deborah Lake" userId="b38433ee-a916-49f9-a3e5-90e128712979" providerId="ADAL" clId="{8D4D7D8E-D8A6-4D91-8FFF-1EC30FB2829A}" dt="2026-08-15T16:24:43.397" v="1896" actId="20577"/>
        <pc:sldMkLst>
          <pc:docMk/>
          <pc:sldMk cId="1622450185" sldId="290"/>
        </pc:sldMkLst>
        <pc:spChg chg="mod">
          <ac:chgData name="Deborah Lake" userId="b38433ee-a916-49f9-a3e5-90e128712979" providerId="ADAL" clId="{8D4D7D8E-D8A6-4D91-8FFF-1EC30FB2829A}" dt="2026-08-15T16:24:43.397" v="1896" actId="20577"/>
          <ac:spMkLst>
            <pc:docMk/>
            <pc:sldMk cId="1622450185" sldId="290"/>
            <ac:spMk id="2" creationId="{9971C6D3-1EA8-617C-E157-C59B677FA743}"/>
          </ac:spMkLst>
        </pc:spChg>
        <pc:spChg chg="mod">
          <ac:chgData name="Deborah Lake" userId="b38433ee-a916-49f9-a3e5-90e128712979" providerId="ADAL" clId="{8D4D7D8E-D8A6-4D91-8FFF-1EC30FB2829A}" dt="2026-08-15T16:20:05.517" v="1334" actId="6549"/>
          <ac:spMkLst>
            <pc:docMk/>
            <pc:sldMk cId="1622450185" sldId="290"/>
            <ac:spMk id="6" creationId="{62E9428D-CE4E-3B7C-9210-E44544F69B51}"/>
          </ac:spMkLst>
        </pc:spChg>
      </pc:sldChg>
      <pc:sldChg chg="modSp add mod">
        <pc:chgData name="Deborah Lake" userId="b38433ee-a916-49f9-a3e5-90e128712979" providerId="ADAL" clId="{8D4D7D8E-D8A6-4D91-8FFF-1EC30FB2829A}" dt="2026-08-15T16:59:28.025" v="3888" actId="20577"/>
        <pc:sldMkLst>
          <pc:docMk/>
          <pc:sldMk cId="2909333565" sldId="291"/>
        </pc:sldMkLst>
        <pc:spChg chg="mod">
          <ac:chgData name="Deborah Lake" userId="b38433ee-a916-49f9-a3e5-90e128712979" providerId="ADAL" clId="{8D4D7D8E-D8A6-4D91-8FFF-1EC30FB2829A}" dt="2026-08-15T16:59:28.025" v="3888" actId="20577"/>
          <ac:spMkLst>
            <pc:docMk/>
            <pc:sldMk cId="2909333565" sldId="291"/>
            <ac:spMk id="6" creationId="{62E9428D-CE4E-3B7C-9210-E44544F69B51}"/>
          </ac:spMkLst>
        </pc:spChg>
      </pc:sldChg>
      <pc:sldChg chg="addSp delSp modSp add mod">
        <pc:chgData name="Deborah Lake" userId="b38433ee-a916-49f9-a3e5-90e128712979" providerId="ADAL" clId="{8D4D7D8E-D8A6-4D91-8FFF-1EC30FB2829A}" dt="2026-08-15T16:59:52.806" v="3890" actId="6549"/>
        <pc:sldMkLst>
          <pc:docMk/>
          <pc:sldMk cId="1698626632" sldId="293"/>
        </pc:sldMkLst>
        <pc:spChg chg="mod">
          <ac:chgData name="Deborah Lake" userId="b38433ee-a916-49f9-a3e5-90e128712979" providerId="ADAL" clId="{8D4D7D8E-D8A6-4D91-8FFF-1EC30FB2829A}" dt="2026-08-15T15:58:10.554" v="442" actId="20577"/>
          <ac:spMkLst>
            <pc:docMk/>
            <pc:sldMk cId="1698626632" sldId="293"/>
            <ac:spMk id="2" creationId="{EDE53910-0A18-33CA-A5D9-5103C44BB868}"/>
          </ac:spMkLst>
        </pc:spChg>
        <pc:spChg chg="mod">
          <ac:chgData name="Deborah Lake" userId="b38433ee-a916-49f9-a3e5-90e128712979" providerId="ADAL" clId="{8D4D7D8E-D8A6-4D91-8FFF-1EC30FB2829A}" dt="2026-08-15T16:59:52.806" v="3890" actId="6549"/>
          <ac:spMkLst>
            <pc:docMk/>
            <pc:sldMk cId="1698626632" sldId="293"/>
            <ac:spMk id="6" creationId="{62E9428D-CE4E-3B7C-9210-E44544F69B51}"/>
          </ac:spMkLst>
        </pc:spChg>
        <pc:picChg chg="add mod">
          <ac:chgData name="Deborah Lake" userId="b38433ee-a916-49f9-a3e5-90e128712979" providerId="ADAL" clId="{8D4D7D8E-D8A6-4D91-8FFF-1EC30FB2829A}" dt="2026-08-15T15:54:50.604" v="429" actId="14100"/>
          <ac:picMkLst>
            <pc:docMk/>
            <pc:sldMk cId="1698626632" sldId="293"/>
            <ac:picMk id="5" creationId="{2D89001D-0A0F-E6F8-63FE-5D0EA9EC9BB0}"/>
          </ac:picMkLst>
        </pc:picChg>
      </pc:sldChg>
      <pc:sldChg chg="modSp add mod">
        <pc:chgData name="Deborah Lake" userId="b38433ee-a916-49f9-a3e5-90e128712979" providerId="ADAL" clId="{8D4D7D8E-D8A6-4D91-8FFF-1EC30FB2829A}" dt="2026-08-15T15:13:36.022" v="424" actId="20577"/>
        <pc:sldMkLst>
          <pc:docMk/>
          <pc:sldMk cId="3540428412" sldId="2147478345"/>
        </pc:sldMkLst>
        <pc:spChg chg="mod">
          <ac:chgData name="Deborah Lake" userId="b38433ee-a916-49f9-a3e5-90e128712979" providerId="ADAL" clId="{8D4D7D8E-D8A6-4D91-8FFF-1EC30FB2829A}" dt="2026-08-15T15:13:36.022" v="424" actId="20577"/>
          <ac:spMkLst>
            <pc:docMk/>
            <pc:sldMk cId="3540428412" sldId="2147478345"/>
            <ac:spMk id="2" creationId="{6FF3216A-F8C7-1ECC-6D59-F0772F7D29F0}"/>
          </ac:spMkLst>
        </pc:spChg>
      </pc:sldChg>
      <pc:sldChg chg="add">
        <pc:chgData name="Deborah Lake" userId="b38433ee-a916-49f9-a3e5-90e128712979" providerId="ADAL" clId="{8D4D7D8E-D8A6-4D91-8FFF-1EC30FB2829A}" dt="2026-08-15T14:03:21.863" v="245"/>
        <pc:sldMkLst>
          <pc:docMk/>
          <pc:sldMk cId="3862597811" sldId="2147478371"/>
        </pc:sldMkLst>
      </pc:sldChg>
      <pc:sldChg chg="add">
        <pc:chgData name="Deborah Lake" userId="b38433ee-a916-49f9-a3e5-90e128712979" providerId="ADAL" clId="{8D4D7D8E-D8A6-4D91-8FFF-1EC30FB2829A}" dt="2026-08-15T14:03:21.863" v="245"/>
        <pc:sldMkLst>
          <pc:docMk/>
          <pc:sldMk cId="1165502785" sldId="2147478393"/>
        </pc:sldMkLst>
      </pc:sldChg>
      <pc:sldChg chg="addSp delSp modSp add mod">
        <pc:chgData name="Deborah Lake" userId="b38433ee-a916-49f9-a3e5-90e128712979" providerId="ADAL" clId="{8D4D7D8E-D8A6-4D91-8FFF-1EC30FB2829A}" dt="2026-08-15T17:00:13.626" v="3894" actId="14100"/>
        <pc:sldMkLst>
          <pc:docMk/>
          <pc:sldMk cId="1117671515" sldId="2147478407"/>
        </pc:sldMkLst>
        <pc:picChg chg="add mod">
          <ac:chgData name="Deborah Lake" userId="b38433ee-a916-49f9-a3e5-90e128712979" providerId="ADAL" clId="{8D4D7D8E-D8A6-4D91-8FFF-1EC30FB2829A}" dt="2026-08-15T17:00:13.626" v="3894" actId="14100"/>
          <ac:picMkLst>
            <pc:docMk/>
            <pc:sldMk cId="1117671515" sldId="2147478407"/>
            <ac:picMk id="4" creationId="{DDF87B17-F6A7-CE72-9D3D-FA5129E29BAF}"/>
          </ac:picMkLst>
        </pc:picChg>
      </pc:sldChg>
      <pc:sldChg chg="add">
        <pc:chgData name="Deborah Lake" userId="b38433ee-a916-49f9-a3e5-90e128712979" providerId="ADAL" clId="{8D4D7D8E-D8A6-4D91-8FFF-1EC30FB2829A}" dt="2026-08-15T14:03:21.863" v="245"/>
        <pc:sldMkLst>
          <pc:docMk/>
          <pc:sldMk cId="914457327" sldId="2147478447"/>
        </pc:sldMkLst>
      </pc:sldChg>
      <pc:sldChg chg="add">
        <pc:chgData name="Deborah Lake" userId="b38433ee-a916-49f9-a3e5-90e128712979" providerId="ADAL" clId="{8D4D7D8E-D8A6-4D91-8FFF-1EC30FB2829A}" dt="2026-08-15T14:03:21.863" v="245"/>
        <pc:sldMkLst>
          <pc:docMk/>
          <pc:sldMk cId="3579438910" sldId="2147478448"/>
        </pc:sldMkLst>
      </pc:sldChg>
      <pc:sldChg chg="add">
        <pc:chgData name="Deborah Lake" userId="b38433ee-a916-49f9-a3e5-90e128712979" providerId="ADAL" clId="{8D4D7D8E-D8A6-4D91-8FFF-1EC30FB2829A}" dt="2026-08-15T14:03:21.863" v="245"/>
        <pc:sldMkLst>
          <pc:docMk/>
          <pc:sldMk cId="359010201" sldId="2147478451"/>
        </pc:sldMkLst>
      </pc:sldChg>
      <pc:sldChg chg="add">
        <pc:chgData name="Deborah Lake" userId="b38433ee-a916-49f9-a3e5-90e128712979" providerId="ADAL" clId="{8D4D7D8E-D8A6-4D91-8FFF-1EC30FB2829A}" dt="2026-08-15T14:03:21.863" v="245"/>
        <pc:sldMkLst>
          <pc:docMk/>
          <pc:sldMk cId="413241153" sldId="2147478452"/>
        </pc:sldMkLst>
      </pc:sldChg>
      <pc:sldChg chg="add">
        <pc:chgData name="Deborah Lake" userId="b38433ee-a916-49f9-a3e5-90e128712979" providerId="ADAL" clId="{8D4D7D8E-D8A6-4D91-8FFF-1EC30FB2829A}" dt="2026-08-15T14:03:21.863" v="245"/>
        <pc:sldMkLst>
          <pc:docMk/>
          <pc:sldMk cId="1116430611" sldId="2147478453"/>
        </pc:sldMkLst>
      </pc:sldChg>
      <pc:sldChg chg="add">
        <pc:chgData name="Deborah Lake" userId="b38433ee-a916-49f9-a3e5-90e128712979" providerId="ADAL" clId="{8D4D7D8E-D8A6-4D91-8FFF-1EC30FB2829A}" dt="2026-08-15T14:03:21.863" v="245"/>
        <pc:sldMkLst>
          <pc:docMk/>
          <pc:sldMk cId="2536513855" sldId="2147478468"/>
        </pc:sldMkLst>
      </pc:sldChg>
      <pc:sldChg chg="add">
        <pc:chgData name="Deborah Lake" userId="b38433ee-a916-49f9-a3e5-90e128712979" providerId="ADAL" clId="{8D4D7D8E-D8A6-4D91-8FFF-1EC30FB2829A}" dt="2026-08-15T14:03:21.863" v="245"/>
        <pc:sldMkLst>
          <pc:docMk/>
          <pc:sldMk cId="2319024832" sldId="2147478470"/>
        </pc:sldMkLst>
      </pc:sldChg>
      <pc:sldChg chg="add">
        <pc:chgData name="Deborah Lake" userId="b38433ee-a916-49f9-a3e5-90e128712979" providerId="ADAL" clId="{8D4D7D8E-D8A6-4D91-8FFF-1EC30FB2829A}" dt="2026-08-15T14:03:21.863" v="245"/>
        <pc:sldMkLst>
          <pc:docMk/>
          <pc:sldMk cId="788379172" sldId="2147478503"/>
        </pc:sldMkLst>
      </pc:sldChg>
      <pc:sldChg chg="add">
        <pc:chgData name="Deborah Lake" userId="b38433ee-a916-49f9-a3e5-90e128712979" providerId="ADAL" clId="{8D4D7D8E-D8A6-4D91-8FFF-1EC30FB2829A}" dt="2026-08-15T14:03:21.863" v="245"/>
        <pc:sldMkLst>
          <pc:docMk/>
          <pc:sldMk cId="2639803159" sldId="2147478504"/>
        </pc:sldMkLst>
      </pc:sldChg>
      <pc:sldChg chg="add">
        <pc:chgData name="Deborah Lake" userId="b38433ee-a916-49f9-a3e5-90e128712979" providerId="ADAL" clId="{8D4D7D8E-D8A6-4D91-8FFF-1EC30FB2829A}" dt="2026-08-15T14:03:21.863" v="245"/>
        <pc:sldMkLst>
          <pc:docMk/>
          <pc:sldMk cId="2928596339" sldId="2147478505"/>
        </pc:sldMkLst>
      </pc:sldChg>
      <pc:sldChg chg="add">
        <pc:chgData name="Deborah Lake" userId="b38433ee-a916-49f9-a3e5-90e128712979" providerId="ADAL" clId="{8D4D7D8E-D8A6-4D91-8FFF-1EC30FB2829A}" dt="2026-08-15T14:03:21.863" v="245"/>
        <pc:sldMkLst>
          <pc:docMk/>
          <pc:sldMk cId="4064209813" sldId="2147478508"/>
        </pc:sldMkLst>
      </pc:sldChg>
      <pc:sldChg chg="add">
        <pc:chgData name="Deborah Lake" userId="b38433ee-a916-49f9-a3e5-90e128712979" providerId="ADAL" clId="{8D4D7D8E-D8A6-4D91-8FFF-1EC30FB2829A}" dt="2026-08-15T14:03:21.863" v="245"/>
        <pc:sldMkLst>
          <pc:docMk/>
          <pc:sldMk cId="976067809" sldId="2147478511"/>
        </pc:sldMkLst>
      </pc:sldChg>
      <pc:sldChg chg="add">
        <pc:chgData name="Deborah Lake" userId="b38433ee-a916-49f9-a3e5-90e128712979" providerId="ADAL" clId="{8D4D7D8E-D8A6-4D91-8FFF-1EC30FB2829A}" dt="2026-08-15T14:03:21.863" v="245"/>
        <pc:sldMkLst>
          <pc:docMk/>
          <pc:sldMk cId="2868870857" sldId="2147478513"/>
        </pc:sldMkLst>
      </pc:sldChg>
      <pc:sldChg chg="add">
        <pc:chgData name="Deborah Lake" userId="b38433ee-a916-49f9-a3e5-90e128712979" providerId="ADAL" clId="{8D4D7D8E-D8A6-4D91-8FFF-1EC30FB2829A}" dt="2026-08-15T14:03:21.863" v="245"/>
        <pc:sldMkLst>
          <pc:docMk/>
          <pc:sldMk cId="3681387073" sldId="2147478518"/>
        </pc:sldMkLst>
      </pc:sldChg>
      <pc:sldChg chg="add">
        <pc:chgData name="Deborah Lake" userId="b38433ee-a916-49f9-a3e5-90e128712979" providerId="ADAL" clId="{8D4D7D8E-D8A6-4D91-8FFF-1EC30FB2829A}" dt="2026-08-15T14:03:21.863" v="245"/>
        <pc:sldMkLst>
          <pc:docMk/>
          <pc:sldMk cId="1933079420" sldId="2147478525"/>
        </pc:sldMkLst>
      </pc:sldChg>
      <pc:sldChg chg="add">
        <pc:chgData name="Deborah Lake" userId="b38433ee-a916-49f9-a3e5-90e128712979" providerId="ADAL" clId="{8D4D7D8E-D8A6-4D91-8FFF-1EC30FB2829A}" dt="2026-08-15T14:03:21.863" v="245"/>
        <pc:sldMkLst>
          <pc:docMk/>
          <pc:sldMk cId="2973450568" sldId="2147478527"/>
        </pc:sldMkLst>
      </pc:sldChg>
      <pc:sldChg chg="modSp add mod">
        <pc:chgData name="Deborah Lake" userId="b38433ee-a916-49f9-a3e5-90e128712979" providerId="ADAL" clId="{8D4D7D8E-D8A6-4D91-8FFF-1EC30FB2829A}" dt="2026-08-15T17:41:21.560" v="4755" actId="255"/>
        <pc:sldMkLst>
          <pc:docMk/>
          <pc:sldMk cId="3723310447" sldId="2147478565"/>
        </pc:sldMkLst>
        <pc:spChg chg="mod">
          <ac:chgData name="Deborah Lake" userId="b38433ee-a916-49f9-a3e5-90e128712979" providerId="ADAL" clId="{8D4D7D8E-D8A6-4D91-8FFF-1EC30FB2829A}" dt="2026-08-15T17:41:21.560" v="4755" actId="255"/>
          <ac:spMkLst>
            <pc:docMk/>
            <pc:sldMk cId="3723310447" sldId="2147478565"/>
            <ac:spMk id="3" creationId="{BB1C5E9B-CA89-153F-50AA-FD31CFA1E04E}"/>
          </ac:spMkLst>
        </pc:spChg>
      </pc:sldChg>
      <pc:sldChg chg="add">
        <pc:chgData name="Deborah Lake" userId="b38433ee-a916-49f9-a3e5-90e128712979" providerId="ADAL" clId="{8D4D7D8E-D8A6-4D91-8FFF-1EC30FB2829A}" dt="2026-08-15T14:03:21.863" v="245"/>
        <pc:sldMkLst>
          <pc:docMk/>
          <pc:sldMk cId="1666540359" sldId="2147478570"/>
        </pc:sldMkLst>
      </pc:sldChg>
      <pc:sldChg chg="add">
        <pc:chgData name="Deborah Lake" userId="b38433ee-a916-49f9-a3e5-90e128712979" providerId="ADAL" clId="{8D4D7D8E-D8A6-4D91-8FFF-1EC30FB2829A}" dt="2026-08-15T14:03:21.863" v="245"/>
        <pc:sldMkLst>
          <pc:docMk/>
          <pc:sldMk cId="2727662440" sldId="2147478572"/>
        </pc:sldMkLst>
      </pc:sldChg>
      <pc:sldChg chg="add">
        <pc:chgData name="Deborah Lake" userId="b38433ee-a916-49f9-a3e5-90e128712979" providerId="ADAL" clId="{8D4D7D8E-D8A6-4D91-8FFF-1EC30FB2829A}" dt="2026-08-15T14:03:21.863" v="245"/>
        <pc:sldMkLst>
          <pc:docMk/>
          <pc:sldMk cId="1363050578" sldId="2147478576"/>
        </pc:sldMkLst>
      </pc:sldChg>
      <pc:sldChg chg="add">
        <pc:chgData name="Deborah Lake" userId="b38433ee-a916-49f9-a3e5-90e128712979" providerId="ADAL" clId="{8D4D7D8E-D8A6-4D91-8FFF-1EC30FB2829A}" dt="2026-08-15T14:03:21.863" v="245"/>
        <pc:sldMkLst>
          <pc:docMk/>
          <pc:sldMk cId="1943025726" sldId="2147478580"/>
        </pc:sldMkLst>
      </pc:sldChg>
      <pc:sldChg chg="add">
        <pc:chgData name="Deborah Lake" userId="b38433ee-a916-49f9-a3e5-90e128712979" providerId="ADAL" clId="{8D4D7D8E-D8A6-4D91-8FFF-1EC30FB2829A}" dt="2026-08-15T14:03:21.863" v="245"/>
        <pc:sldMkLst>
          <pc:docMk/>
          <pc:sldMk cId="2396391758" sldId="2147478581"/>
        </pc:sldMkLst>
      </pc:sldChg>
      <pc:sldChg chg="modSp add mod">
        <pc:chgData name="Deborah Lake" userId="b38433ee-a916-49f9-a3e5-90e128712979" providerId="ADAL" clId="{8D4D7D8E-D8A6-4D91-8FFF-1EC30FB2829A}" dt="2026-08-15T14:10:28.325" v="262" actId="20577"/>
        <pc:sldMkLst>
          <pc:docMk/>
          <pc:sldMk cId="1465819597" sldId="2147478585"/>
        </pc:sldMkLst>
        <pc:spChg chg="mod">
          <ac:chgData name="Deborah Lake" userId="b38433ee-a916-49f9-a3e5-90e128712979" providerId="ADAL" clId="{8D4D7D8E-D8A6-4D91-8FFF-1EC30FB2829A}" dt="2026-08-15T14:10:28.325" v="262" actId="20577"/>
          <ac:spMkLst>
            <pc:docMk/>
            <pc:sldMk cId="1465819597" sldId="2147478585"/>
            <ac:spMk id="3" creationId="{63FE4ACF-DE8F-42B9-ACF7-FA77753745F6}"/>
          </ac:spMkLst>
        </pc:spChg>
      </pc:sldChg>
      <pc:sldChg chg="modSp mod">
        <pc:chgData name="Deborah Lake" userId="b38433ee-a916-49f9-a3e5-90e128712979" providerId="ADAL" clId="{8D4D7D8E-D8A6-4D91-8FFF-1EC30FB2829A}" dt="2026-08-15T14:01:03.349" v="243" actId="6549"/>
        <pc:sldMkLst>
          <pc:docMk/>
          <pc:sldMk cId="3225632808" sldId="2147478593"/>
        </pc:sldMkLst>
        <pc:spChg chg="mod">
          <ac:chgData name="Deborah Lake" userId="b38433ee-a916-49f9-a3e5-90e128712979" providerId="ADAL" clId="{8D4D7D8E-D8A6-4D91-8FFF-1EC30FB2829A}" dt="2026-08-15T14:01:03.349" v="243" actId="6549"/>
          <ac:spMkLst>
            <pc:docMk/>
            <pc:sldMk cId="3225632808" sldId="2147478593"/>
            <ac:spMk id="5" creationId="{7A2734D1-7A48-6198-26CA-965EC9B8BB9E}"/>
          </ac:spMkLst>
        </pc:spChg>
      </pc:sldChg>
      <pc:sldChg chg="modSp add mod">
        <pc:chgData name="Deborah Lake" userId="b38433ee-a916-49f9-a3e5-90e128712979" providerId="ADAL" clId="{8D4D7D8E-D8A6-4D91-8FFF-1EC30FB2829A}" dt="2026-08-15T16:57:06.311" v="3873" actId="20577"/>
        <pc:sldMkLst>
          <pc:docMk/>
          <pc:sldMk cId="985141112" sldId="2147478599"/>
        </pc:sldMkLst>
        <pc:spChg chg="mod">
          <ac:chgData name="Deborah Lake" userId="b38433ee-a916-49f9-a3e5-90e128712979" providerId="ADAL" clId="{8D4D7D8E-D8A6-4D91-8FFF-1EC30FB2829A}" dt="2026-08-15T16:57:06.311" v="3873" actId="20577"/>
          <ac:spMkLst>
            <pc:docMk/>
            <pc:sldMk cId="985141112" sldId="2147478599"/>
            <ac:spMk id="2" creationId="{727004F8-92A3-3FC0-3815-C39133D6F2BC}"/>
          </ac:spMkLst>
        </pc:spChg>
        <pc:spChg chg="mod">
          <ac:chgData name="Deborah Lake" userId="b38433ee-a916-49f9-a3e5-90e128712979" providerId="ADAL" clId="{8D4D7D8E-D8A6-4D91-8FFF-1EC30FB2829A}" dt="2026-08-15T16:39:02.203" v="2654" actId="20577"/>
          <ac:spMkLst>
            <pc:docMk/>
            <pc:sldMk cId="985141112" sldId="2147478599"/>
            <ac:spMk id="6" creationId="{D356189E-E93F-7C10-E150-895D8A0275BA}"/>
          </ac:spMkLst>
        </pc:spChg>
      </pc:sldChg>
      <pc:sldChg chg="modSp add mod">
        <pc:chgData name="Deborah Lake" userId="b38433ee-a916-49f9-a3e5-90e128712979" providerId="ADAL" clId="{8D4D7D8E-D8A6-4D91-8FFF-1EC30FB2829A}" dt="2026-08-15T16:46:38.760" v="3795" actId="255"/>
        <pc:sldMkLst>
          <pc:docMk/>
          <pc:sldMk cId="1837464146" sldId="2147478600"/>
        </pc:sldMkLst>
        <pc:spChg chg="mod">
          <ac:chgData name="Deborah Lake" userId="b38433ee-a916-49f9-a3e5-90e128712979" providerId="ADAL" clId="{8D4D7D8E-D8A6-4D91-8FFF-1EC30FB2829A}" dt="2026-08-15T16:46:38.760" v="3795" actId="255"/>
          <ac:spMkLst>
            <pc:docMk/>
            <pc:sldMk cId="1837464146" sldId="2147478600"/>
            <ac:spMk id="2" creationId="{53BEF393-9EBB-61C5-6D36-D30E681DDFEB}"/>
          </ac:spMkLst>
        </pc:spChg>
      </pc:sldChg>
      <pc:sldChg chg="add">
        <pc:chgData name="Deborah Lake" userId="b38433ee-a916-49f9-a3e5-90e128712979" providerId="ADAL" clId="{8D4D7D8E-D8A6-4D91-8FFF-1EC30FB2829A}" dt="2026-08-15T14:03:21.863" v="245"/>
        <pc:sldMkLst>
          <pc:docMk/>
          <pc:sldMk cId="3126560995" sldId="2147478601"/>
        </pc:sldMkLst>
      </pc:sldChg>
      <pc:sldChg chg="add">
        <pc:chgData name="Deborah Lake" userId="b38433ee-a916-49f9-a3e5-90e128712979" providerId="ADAL" clId="{8D4D7D8E-D8A6-4D91-8FFF-1EC30FB2829A}" dt="2026-08-15T14:03:21.863" v="245"/>
        <pc:sldMkLst>
          <pc:docMk/>
          <pc:sldMk cId="107679231" sldId="2147478602"/>
        </pc:sldMkLst>
      </pc:sldChg>
      <pc:sldChg chg="add">
        <pc:chgData name="Deborah Lake" userId="b38433ee-a916-49f9-a3e5-90e128712979" providerId="ADAL" clId="{8D4D7D8E-D8A6-4D91-8FFF-1EC30FB2829A}" dt="2026-08-15T14:03:21.863" v="245"/>
        <pc:sldMkLst>
          <pc:docMk/>
          <pc:sldMk cId="252340967" sldId="2147478604"/>
        </pc:sldMkLst>
      </pc:sldChg>
      <pc:sldChg chg="add">
        <pc:chgData name="Deborah Lake" userId="b38433ee-a916-49f9-a3e5-90e128712979" providerId="ADAL" clId="{8D4D7D8E-D8A6-4D91-8FFF-1EC30FB2829A}" dt="2026-08-15T14:03:21.863" v="245"/>
        <pc:sldMkLst>
          <pc:docMk/>
          <pc:sldMk cId="1866918383" sldId="2147478606"/>
        </pc:sldMkLst>
      </pc:sldChg>
      <pc:sldChg chg="add">
        <pc:chgData name="Deborah Lake" userId="b38433ee-a916-49f9-a3e5-90e128712979" providerId="ADAL" clId="{8D4D7D8E-D8A6-4D91-8FFF-1EC30FB2829A}" dt="2026-08-15T14:03:21.863" v="245"/>
        <pc:sldMkLst>
          <pc:docMk/>
          <pc:sldMk cId="1246534415" sldId="2147478607"/>
        </pc:sldMkLst>
      </pc:sldChg>
      <pc:sldChg chg="addSp modSp new mod">
        <pc:chgData name="Deborah Lake" userId="b38433ee-a916-49f9-a3e5-90e128712979" providerId="ADAL" clId="{8D4D7D8E-D8A6-4D91-8FFF-1EC30FB2829A}" dt="2026-08-15T16:45:54.567" v="3764" actId="6549"/>
        <pc:sldMkLst>
          <pc:docMk/>
          <pc:sldMk cId="907484156" sldId="2147478673"/>
        </pc:sldMkLst>
        <pc:spChg chg="mod">
          <ac:chgData name="Deborah Lake" userId="b38433ee-a916-49f9-a3e5-90e128712979" providerId="ADAL" clId="{8D4D7D8E-D8A6-4D91-8FFF-1EC30FB2829A}" dt="2026-08-15T16:45:54.567" v="3764" actId="6549"/>
          <ac:spMkLst>
            <pc:docMk/>
            <pc:sldMk cId="907484156" sldId="2147478673"/>
            <ac:spMk id="2" creationId="{2DEE7F07-11A1-D776-EB46-B463725BC7BC}"/>
          </ac:spMkLst>
        </pc:spChg>
        <pc:spChg chg="mod">
          <ac:chgData name="Deborah Lake" userId="b38433ee-a916-49f9-a3e5-90e128712979" providerId="ADAL" clId="{8D4D7D8E-D8A6-4D91-8FFF-1EC30FB2829A}" dt="2026-08-15T16:30:37.133" v="2191" actId="255"/>
          <ac:spMkLst>
            <pc:docMk/>
            <pc:sldMk cId="907484156" sldId="2147478673"/>
            <ac:spMk id="3" creationId="{1D8F46F2-57DB-42EF-4762-D5AE448A96A1}"/>
          </ac:spMkLst>
        </pc:spChg>
        <pc:picChg chg="add mod">
          <ac:chgData name="Deborah Lake" userId="b38433ee-a916-49f9-a3e5-90e128712979" providerId="ADAL" clId="{8D4D7D8E-D8A6-4D91-8FFF-1EC30FB2829A}" dt="2026-08-15T14:49:08.296" v="356" actId="14100"/>
          <ac:picMkLst>
            <pc:docMk/>
            <pc:sldMk cId="907484156" sldId="2147478673"/>
            <ac:picMk id="5" creationId="{06CD7533-EAB7-6611-0981-4BEA76A44B8F}"/>
          </ac:picMkLst>
        </pc:picChg>
      </pc:sldChg>
      <pc:sldChg chg="addSp modSp new mod">
        <pc:chgData name="Deborah Lake" userId="b38433ee-a916-49f9-a3e5-90e128712979" providerId="ADAL" clId="{8D4D7D8E-D8A6-4D91-8FFF-1EC30FB2829A}" dt="2026-08-15T16:27:13.755" v="1993" actId="255"/>
        <pc:sldMkLst>
          <pc:docMk/>
          <pc:sldMk cId="1026017818" sldId="2147478679"/>
        </pc:sldMkLst>
        <pc:spChg chg="mod">
          <ac:chgData name="Deborah Lake" userId="b38433ee-a916-49f9-a3e5-90e128712979" providerId="ADAL" clId="{8D4D7D8E-D8A6-4D91-8FFF-1EC30FB2829A}" dt="2026-08-15T16:25:17.024" v="1897" actId="255"/>
          <ac:spMkLst>
            <pc:docMk/>
            <pc:sldMk cId="1026017818" sldId="2147478679"/>
            <ac:spMk id="2" creationId="{ACD8C3DC-7F55-FFCB-3205-739D8CAA7541}"/>
          </ac:spMkLst>
        </pc:spChg>
        <pc:spChg chg="mod">
          <ac:chgData name="Deborah Lake" userId="b38433ee-a916-49f9-a3e5-90e128712979" providerId="ADAL" clId="{8D4D7D8E-D8A6-4D91-8FFF-1EC30FB2829A}" dt="2026-08-15T16:27:13.755" v="1993" actId="255"/>
          <ac:spMkLst>
            <pc:docMk/>
            <pc:sldMk cId="1026017818" sldId="2147478679"/>
            <ac:spMk id="3" creationId="{FE42EA84-83EF-68B9-67D4-3B07D63A6A8A}"/>
          </ac:spMkLst>
        </pc:spChg>
        <pc:picChg chg="add mod">
          <ac:chgData name="Deborah Lake" userId="b38433ee-a916-49f9-a3e5-90e128712979" providerId="ADAL" clId="{8D4D7D8E-D8A6-4D91-8FFF-1EC30FB2829A}" dt="2026-08-15T16:26:34.511" v="1905" actId="14100"/>
          <ac:picMkLst>
            <pc:docMk/>
            <pc:sldMk cId="1026017818" sldId="2147478679"/>
            <ac:picMk id="5" creationId="{89F74A9F-B8F2-1B32-AA82-F271B46958DF}"/>
          </ac:picMkLst>
        </pc:picChg>
      </pc:sldChg>
      <pc:sldChg chg="modSp add mod">
        <pc:chgData name="Deborah Lake" userId="b38433ee-a916-49f9-a3e5-90e128712979" providerId="ADAL" clId="{8D4D7D8E-D8A6-4D91-8FFF-1EC30FB2829A}" dt="2026-08-15T16:30:20.326" v="2190" actId="20577"/>
        <pc:sldMkLst>
          <pc:docMk/>
          <pc:sldMk cId="288599293" sldId="2147478680"/>
        </pc:sldMkLst>
        <pc:spChg chg="mod">
          <ac:chgData name="Deborah Lake" userId="b38433ee-a916-49f9-a3e5-90e128712979" providerId="ADAL" clId="{8D4D7D8E-D8A6-4D91-8FFF-1EC30FB2829A}" dt="2026-08-15T16:30:20.326" v="2190" actId="20577"/>
          <ac:spMkLst>
            <pc:docMk/>
            <pc:sldMk cId="288599293" sldId="2147478680"/>
            <ac:spMk id="2" creationId="{1BE65AF1-2456-BC02-216E-27DB4B122821}"/>
          </ac:spMkLst>
        </pc:spChg>
        <pc:spChg chg="mod">
          <ac:chgData name="Deborah Lake" userId="b38433ee-a916-49f9-a3e5-90e128712979" providerId="ADAL" clId="{8D4D7D8E-D8A6-4D91-8FFF-1EC30FB2829A}" dt="2026-08-15T16:27:26.192" v="1994" actId="6549"/>
          <ac:spMkLst>
            <pc:docMk/>
            <pc:sldMk cId="288599293" sldId="2147478680"/>
            <ac:spMk id="6" creationId="{170348EE-D7D3-B6ED-6F47-A648826CFC3B}"/>
          </ac:spMkLst>
        </pc:spChg>
      </pc:sldChg>
      <pc:sldChg chg="modSp add mod">
        <pc:chgData name="Deborah Lake" userId="b38433ee-a916-49f9-a3e5-90e128712979" providerId="ADAL" clId="{8D4D7D8E-D8A6-4D91-8FFF-1EC30FB2829A}" dt="2026-08-15T16:49:16.645" v="3868" actId="255"/>
        <pc:sldMkLst>
          <pc:docMk/>
          <pc:sldMk cId="1783337426" sldId="2147478682"/>
        </pc:sldMkLst>
        <pc:spChg chg="mod">
          <ac:chgData name="Deborah Lake" userId="b38433ee-a916-49f9-a3e5-90e128712979" providerId="ADAL" clId="{8D4D7D8E-D8A6-4D91-8FFF-1EC30FB2829A}" dt="2026-08-15T16:49:16.645" v="3868" actId="255"/>
          <ac:spMkLst>
            <pc:docMk/>
            <pc:sldMk cId="1783337426" sldId="2147478682"/>
            <ac:spMk id="2" creationId="{7F71BDA3-2CC3-D241-F8BA-5942E7B3F003}"/>
          </ac:spMkLst>
        </pc:spChg>
        <pc:spChg chg="mod">
          <ac:chgData name="Deborah Lake" userId="b38433ee-a916-49f9-a3e5-90e128712979" providerId="ADAL" clId="{8D4D7D8E-D8A6-4D91-8FFF-1EC30FB2829A}" dt="2026-08-15T16:34:58.319" v="2439" actId="20577"/>
          <ac:spMkLst>
            <pc:docMk/>
            <pc:sldMk cId="1783337426" sldId="2147478682"/>
            <ac:spMk id="5" creationId="{A7C17CB9-593D-F1E8-0CB9-534E17F0A793}"/>
          </ac:spMkLst>
        </pc:spChg>
      </pc:sldChg>
      <pc:sldChg chg="addSp modSp add mod">
        <pc:chgData name="Deborah Lake" userId="b38433ee-a916-49f9-a3e5-90e128712979" providerId="ADAL" clId="{8D4D7D8E-D8A6-4D91-8FFF-1EC30FB2829A}" dt="2026-08-15T16:46:09.311" v="3778" actId="6549"/>
        <pc:sldMkLst>
          <pc:docMk/>
          <pc:sldMk cId="4027814127" sldId="2147478684"/>
        </pc:sldMkLst>
        <pc:spChg chg="mod">
          <ac:chgData name="Deborah Lake" userId="b38433ee-a916-49f9-a3e5-90e128712979" providerId="ADAL" clId="{8D4D7D8E-D8A6-4D91-8FFF-1EC30FB2829A}" dt="2026-08-15T16:42:00.755" v="3493" actId="20577"/>
          <ac:spMkLst>
            <pc:docMk/>
            <pc:sldMk cId="4027814127" sldId="2147478684"/>
            <ac:spMk id="2" creationId="{FDDE71B4-AA3C-EA3F-F4B0-91F7A9DE053D}"/>
          </ac:spMkLst>
        </pc:spChg>
        <pc:spChg chg="mod">
          <ac:chgData name="Deborah Lake" userId="b38433ee-a916-49f9-a3e5-90e128712979" providerId="ADAL" clId="{8D4D7D8E-D8A6-4D91-8FFF-1EC30FB2829A}" dt="2026-08-15T16:46:09.311" v="3778" actId="6549"/>
          <ac:spMkLst>
            <pc:docMk/>
            <pc:sldMk cId="4027814127" sldId="2147478684"/>
            <ac:spMk id="6" creationId="{F044A02A-C575-2841-115A-F980BA28F96B}"/>
          </ac:spMkLst>
        </pc:spChg>
        <pc:picChg chg="add mod">
          <ac:chgData name="Deborah Lake" userId="b38433ee-a916-49f9-a3e5-90e128712979" providerId="ADAL" clId="{8D4D7D8E-D8A6-4D91-8FFF-1EC30FB2829A}" dt="2026-08-15T16:41:38.190" v="3427" actId="14100"/>
          <ac:picMkLst>
            <pc:docMk/>
            <pc:sldMk cId="4027814127" sldId="2147478684"/>
            <ac:picMk id="4" creationId="{C440333C-03CE-C1AD-36B3-37BFDF600018}"/>
          </ac:picMkLst>
        </pc:picChg>
      </pc:sldChg>
      <pc:sldChg chg="addSp delSp modSp add mod">
        <pc:chgData name="Deborah Lake" userId="b38433ee-a916-49f9-a3e5-90e128712979" providerId="ADAL" clId="{8D4D7D8E-D8A6-4D91-8FFF-1EC30FB2829A}" dt="2026-08-15T16:45:48.239" v="3763" actId="20577"/>
        <pc:sldMkLst>
          <pc:docMk/>
          <pc:sldMk cId="3221527644" sldId="2147478686"/>
        </pc:sldMkLst>
        <pc:spChg chg="mod">
          <ac:chgData name="Deborah Lake" userId="b38433ee-a916-49f9-a3e5-90e128712979" providerId="ADAL" clId="{8D4D7D8E-D8A6-4D91-8FFF-1EC30FB2829A}" dt="2026-08-15T16:45:21.957" v="3747" actId="20577"/>
          <ac:spMkLst>
            <pc:docMk/>
            <pc:sldMk cId="3221527644" sldId="2147478686"/>
            <ac:spMk id="2" creationId="{5636ADB4-3550-B832-6C82-C37183394588}"/>
          </ac:spMkLst>
        </pc:spChg>
        <pc:spChg chg="mod">
          <ac:chgData name="Deborah Lake" userId="b38433ee-a916-49f9-a3e5-90e128712979" providerId="ADAL" clId="{8D4D7D8E-D8A6-4D91-8FFF-1EC30FB2829A}" dt="2026-08-15T16:45:48.239" v="3763" actId="20577"/>
          <ac:spMkLst>
            <pc:docMk/>
            <pc:sldMk cId="3221527644" sldId="2147478686"/>
            <ac:spMk id="6" creationId="{FFBB21E0-78A2-8469-75EB-9EB0C977D438}"/>
          </ac:spMkLst>
        </pc:spChg>
        <pc:picChg chg="add mod">
          <ac:chgData name="Deborah Lake" userId="b38433ee-a916-49f9-a3e5-90e128712979" providerId="ADAL" clId="{8D4D7D8E-D8A6-4D91-8FFF-1EC30FB2829A}" dt="2026-08-15T16:44:50.260" v="3724" actId="14100"/>
          <ac:picMkLst>
            <pc:docMk/>
            <pc:sldMk cId="3221527644" sldId="2147478686"/>
            <ac:picMk id="3" creationId="{463B42BA-4673-1F0E-FFD5-92EB11CC18D8}"/>
          </ac:picMkLst>
        </pc:picChg>
      </pc:sldChg>
      <pc:sldChg chg="addSp modSp new mod">
        <pc:chgData name="Deborah Lake" userId="b38433ee-a916-49f9-a3e5-90e128712979" providerId="ADAL" clId="{8D4D7D8E-D8A6-4D91-8FFF-1EC30FB2829A}" dt="2026-08-15T16:49:03.382" v="3867" actId="255"/>
        <pc:sldMkLst>
          <pc:docMk/>
          <pc:sldMk cId="2024575911" sldId="2147478687"/>
        </pc:sldMkLst>
        <pc:spChg chg="mod">
          <ac:chgData name="Deborah Lake" userId="b38433ee-a916-49f9-a3e5-90e128712979" providerId="ADAL" clId="{8D4D7D8E-D8A6-4D91-8FFF-1EC30FB2829A}" dt="2026-08-15T16:47:38.543" v="3816" actId="255"/>
          <ac:spMkLst>
            <pc:docMk/>
            <pc:sldMk cId="2024575911" sldId="2147478687"/>
            <ac:spMk id="2" creationId="{CE64A970-7860-EC25-CFB4-62A8192D2429}"/>
          </ac:spMkLst>
        </pc:spChg>
        <pc:spChg chg="mod">
          <ac:chgData name="Deborah Lake" userId="b38433ee-a916-49f9-a3e5-90e128712979" providerId="ADAL" clId="{8D4D7D8E-D8A6-4D91-8FFF-1EC30FB2829A}" dt="2026-08-15T16:49:03.382" v="3867" actId="255"/>
          <ac:spMkLst>
            <pc:docMk/>
            <pc:sldMk cId="2024575911" sldId="2147478687"/>
            <ac:spMk id="3" creationId="{A1E27AA4-5C92-2A56-7D91-4D5C991A3122}"/>
          </ac:spMkLst>
        </pc:spChg>
        <pc:picChg chg="add mod">
          <ac:chgData name="Deborah Lake" userId="b38433ee-a916-49f9-a3e5-90e128712979" providerId="ADAL" clId="{8D4D7D8E-D8A6-4D91-8FFF-1EC30FB2829A}" dt="2026-08-15T16:48:36.492" v="3824" actId="14100"/>
          <ac:picMkLst>
            <pc:docMk/>
            <pc:sldMk cId="2024575911" sldId="2147478687"/>
            <ac:picMk id="5" creationId="{D7E11317-9EE5-9788-3683-B9DAACC090E1}"/>
          </ac:picMkLst>
        </pc:picChg>
      </pc:sldChg>
      <pc:sldChg chg="add">
        <pc:chgData name="Deborah Lake" userId="b38433ee-a916-49f9-a3e5-90e128712979" providerId="ADAL" clId="{8D4D7D8E-D8A6-4D91-8FFF-1EC30FB2829A}" dt="2026-08-15T17:04:16.141" v="4015"/>
        <pc:sldMkLst>
          <pc:docMk/>
          <pc:sldMk cId="150559066" sldId="2147478689"/>
        </pc:sldMkLst>
      </pc:sldChg>
      <pc:sldChg chg="add">
        <pc:chgData name="Deborah Lake" userId="b38433ee-a916-49f9-a3e5-90e128712979" providerId="ADAL" clId="{8D4D7D8E-D8A6-4D91-8FFF-1EC30FB2829A}" dt="2026-08-15T17:04:16.141" v="4015"/>
        <pc:sldMkLst>
          <pc:docMk/>
          <pc:sldMk cId="515394175" sldId="2147478690"/>
        </pc:sldMkLst>
      </pc:sldChg>
      <pc:sldChg chg="modSp add mod">
        <pc:chgData name="Deborah Lake" userId="b38433ee-a916-49f9-a3e5-90e128712979" providerId="ADAL" clId="{8D4D7D8E-D8A6-4D91-8FFF-1EC30FB2829A}" dt="2026-08-15T17:05:46.318" v="4019" actId="20577"/>
        <pc:sldMkLst>
          <pc:docMk/>
          <pc:sldMk cId="3798474053" sldId="2147478691"/>
        </pc:sldMkLst>
        <pc:spChg chg="mod">
          <ac:chgData name="Deborah Lake" userId="b38433ee-a916-49f9-a3e5-90e128712979" providerId="ADAL" clId="{8D4D7D8E-D8A6-4D91-8FFF-1EC30FB2829A}" dt="2026-08-15T17:05:46.318" v="4019" actId="20577"/>
          <ac:spMkLst>
            <pc:docMk/>
            <pc:sldMk cId="3798474053" sldId="2147478691"/>
            <ac:spMk id="3" creationId="{D858B122-3161-0B96-FF50-DF8037A3E83D}"/>
          </ac:spMkLst>
        </pc:spChg>
      </pc:sldChg>
      <pc:sldChg chg="addSp modSp add mod">
        <pc:chgData name="Deborah Lake" userId="b38433ee-a916-49f9-a3e5-90e128712979" providerId="ADAL" clId="{8D4D7D8E-D8A6-4D91-8FFF-1EC30FB2829A}" dt="2026-08-17T13:16:53.805" v="4758" actId="14100"/>
        <pc:sldMkLst>
          <pc:docMk/>
          <pc:sldMk cId="551155281" sldId="2147478692"/>
        </pc:sldMkLst>
        <pc:graphicFrameChg chg="add mod">
          <ac:chgData name="Deborah Lake" userId="b38433ee-a916-49f9-a3e5-90e128712979" providerId="ADAL" clId="{8D4D7D8E-D8A6-4D91-8FFF-1EC30FB2829A}" dt="2026-08-17T13:16:53.805" v="4758" actId="14100"/>
          <ac:graphicFrameMkLst>
            <pc:docMk/>
            <pc:sldMk cId="551155281" sldId="2147478692"/>
            <ac:graphicFrameMk id="4" creationId="{520C2CB1-43BE-06C2-7ACC-F265333AAF9C}"/>
          </ac:graphicFrameMkLst>
        </pc:graphicFrameChg>
      </pc:sldChg>
      <pc:sldChg chg="add">
        <pc:chgData name="Deborah Lake" userId="b38433ee-a916-49f9-a3e5-90e128712979" providerId="ADAL" clId="{8D4D7D8E-D8A6-4D91-8FFF-1EC30FB2829A}" dt="2026-08-15T17:04:54.335" v="4016"/>
        <pc:sldMkLst>
          <pc:docMk/>
          <pc:sldMk cId="3262639241" sldId="2147478693"/>
        </pc:sldMkLst>
      </pc:sldChg>
      <pc:sldChg chg="add">
        <pc:chgData name="Deborah Lake" userId="b38433ee-a916-49f9-a3e5-90e128712979" providerId="ADAL" clId="{8D4D7D8E-D8A6-4D91-8FFF-1EC30FB2829A}" dt="2026-08-15T17:06:21.564" v="4022"/>
        <pc:sldMkLst>
          <pc:docMk/>
          <pc:sldMk cId="3830627614" sldId="2147478695"/>
        </pc:sldMkLst>
      </pc:sldChg>
      <pc:sldChg chg="add">
        <pc:chgData name="Deborah Lake" userId="b38433ee-a916-49f9-a3e5-90e128712979" providerId="ADAL" clId="{8D4D7D8E-D8A6-4D91-8FFF-1EC30FB2829A}" dt="2026-08-15T17:08:18.859" v="4026"/>
        <pc:sldMkLst>
          <pc:docMk/>
          <pc:sldMk cId="3597901650" sldId="2147478697"/>
        </pc:sldMkLst>
      </pc:sldChg>
      <pc:sldChg chg="add">
        <pc:chgData name="Deborah Lake" userId="b38433ee-a916-49f9-a3e5-90e128712979" providerId="ADAL" clId="{8D4D7D8E-D8A6-4D91-8FFF-1EC30FB2829A}" dt="2026-08-15T17:16:44.512" v="4037"/>
        <pc:sldMkLst>
          <pc:docMk/>
          <pc:sldMk cId="1453522874" sldId="2147478699"/>
        </pc:sldMkLst>
      </pc:sldChg>
      <pc:sldChg chg="modSp add mod">
        <pc:chgData name="Deborah Lake" userId="b38433ee-a916-49f9-a3e5-90e128712979" providerId="ADAL" clId="{8D4D7D8E-D8A6-4D91-8FFF-1EC30FB2829A}" dt="2026-08-15T17:18:09.836" v="4043" actId="20577"/>
        <pc:sldMkLst>
          <pc:docMk/>
          <pc:sldMk cId="2237015702" sldId="2147478700"/>
        </pc:sldMkLst>
        <pc:spChg chg="mod">
          <ac:chgData name="Deborah Lake" userId="b38433ee-a916-49f9-a3e5-90e128712979" providerId="ADAL" clId="{8D4D7D8E-D8A6-4D91-8FFF-1EC30FB2829A}" dt="2026-08-15T17:18:09.836" v="4043" actId="20577"/>
          <ac:spMkLst>
            <pc:docMk/>
            <pc:sldMk cId="2237015702" sldId="2147478700"/>
            <ac:spMk id="3" creationId="{12687CB2-B706-CD75-FDD8-9A8BEA0D5AAC}"/>
          </ac:spMkLst>
        </pc:spChg>
      </pc:sldChg>
      <pc:sldChg chg="add">
        <pc:chgData name="Deborah Lake" userId="b38433ee-a916-49f9-a3e5-90e128712979" providerId="ADAL" clId="{8D4D7D8E-D8A6-4D91-8FFF-1EC30FB2829A}" dt="2026-08-15T17:16:44.512" v="4037"/>
        <pc:sldMkLst>
          <pc:docMk/>
          <pc:sldMk cId="4007121580" sldId="2147478701"/>
        </pc:sldMkLst>
      </pc:sldChg>
      <pc:sldChg chg="add">
        <pc:chgData name="Deborah Lake" userId="b38433ee-a916-49f9-a3e5-90e128712979" providerId="ADAL" clId="{8D4D7D8E-D8A6-4D91-8FFF-1EC30FB2829A}" dt="2026-08-15T17:16:44.512" v="4037"/>
        <pc:sldMkLst>
          <pc:docMk/>
          <pc:sldMk cId="4280795034" sldId="2147478702"/>
        </pc:sldMkLst>
      </pc:sldChg>
      <pc:sldChg chg="modSp add mod">
        <pc:chgData name="Deborah Lake" userId="b38433ee-a916-49f9-a3e5-90e128712979" providerId="ADAL" clId="{8D4D7D8E-D8A6-4D91-8FFF-1EC30FB2829A}" dt="2026-08-15T17:29:37.708" v="4320" actId="20577"/>
        <pc:sldMkLst>
          <pc:docMk/>
          <pc:sldMk cId="2126476620" sldId="2147478703"/>
        </pc:sldMkLst>
        <pc:spChg chg="mod">
          <ac:chgData name="Deborah Lake" userId="b38433ee-a916-49f9-a3e5-90e128712979" providerId="ADAL" clId="{8D4D7D8E-D8A6-4D91-8FFF-1EC30FB2829A}" dt="2026-08-15T17:29:37.708" v="4320" actId="20577"/>
          <ac:spMkLst>
            <pc:docMk/>
            <pc:sldMk cId="2126476620" sldId="2147478703"/>
            <ac:spMk id="3" creationId="{1F71969D-46EA-33B4-8389-D2EB9E921603}"/>
          </ac:spMkLst>
        </pc:spChg>
      </pc:sldChg>
      <pc:sldChg chg="modSp add mod">
        <pc:chgData name="Deborah Lake" userId="b38433ee-a916-49f9-a3e5-90e128712979" providerId="ADAL" clId="{8D4D7D8E-D8A6-4D91-8FFF-1EC30FB2829A}" dt="2026-08-15T17:30:52.553" v="4374" actId="14100"/>
        <pc:sldMkLst>
          <pc:docMk/>
          <pc:sldMk cId="1557411364" sldId="2147478704"/>
        </pc:sldMkLst>
        <pc:spChg chg="mod">
          <ac:chgData name="Deborah Lake" userId="b38433ee-a916-49f9-a3e5-90e128712979" providerId="ADAL" clId="{8D4D7D8E-D8A6-4D91-8FFF-1EC30FB2829A}" dt="2026-08-15T17:30:52.553" v="4374" actId="14100"/>
          <ac:spMkLst>
            <pc:docMk/>
            <pc:sldMk cId="1557411364" sldId="2147478704"/>
            <ac:spMk id="2" creationId="{67F1FF4E-5F69-3CBE-7778-757787F985D2}"/>
          </ac:spMkLst>
        </pc:spChg>
        <pc:spChg chg="mod">
          <ac:chgData name="Deborah Lake" userId="b38433ee-a916-49f9-a3e5-90e128712979" providerId="ADAL" clId="{8D4D7D8E-D8A6-4D91-8FFF-1EC30FB2829A}" dt="2026-08-15T17:20:58.217" v="4171" actId="20577"/>
          <ac:spMkLst>
            <pc:docMk/>
            <pc:sldMk cId="1557411364" sldId="2147478704"/>
            <ac:spMk id="3" creationId="{EEF0E3C2-0043-5CAB-E48C-6034CF6E1925}"/>
          </ac:spMkLst>
        </pc:spChg>
      </pc:sldChg>
      <pc:sldChg chg="addSp modSp add mod">
        <pc:chgData name="Deborah Lake" userId="b38433ee-a916-49f9-a3e5-90e128712979" providerId="ADAL" clId="{8D4D7D8E-D8A6-4D91-8FFF-1EC30FB2829A}" dt="2026-08-15T17:31:32.209" v="4394" actId="6549"/>
        <pc:sldMkLst>
          <pc:docMk/>
          <pc:sldMk cId="4290665159" sldId="2147478705"/>
        </pc:sldMkLst>
        <pc:spChg chg="mod">
          <ac:chgData name="Deborah Lake" userId="b38433ee-a916-49f9-a3e5-90e128712979" providerId="ADAL" clId="{8D4D7D8E-D8A6-4D91-8FFF-1EC30FB2829A}" dt="2026-08-15T17:31:10.749" v="4385" actId="255"/>
          <ac:spMkLst>
            <pc:docMk/>
            <pc:sldMk cId="4290665159" sldId="2147478705"/>
            <ac:spMk id="2" creationId="{B4790801-C5E0-E4F2-3D21-D5BA443C1726}"/>
          </ac:spMkLst>
        </pc:spChg>
        <pc:spChg chg="mod">
          <ac:chgData name="Deborah Lake" userId="b38433ee-a916-49f9-a3e5-90e128712979" providerId="ADAL" clId="{8D4D7D8E-D8A6-4D91-8FFF-1EC30FB2829A}" dt="2026-08-15T17:31:32.209" v="4394" actId="6549"/>
          <ac:spMkLst>
            <pc:docMk/>
            <pc:sldMk cId="4290665159" sldId="2147478705"/>
            <ac:spMk id="3" creationId="{F8B8B171-77DB-5246-062F-6499CFC64BFE}"/>
          </ac:spMkLst>
        </pc:spChg>
        <pc:picChg chg="add mod">
          <ac:chgData name="Deborah Lake" userId="b38433ee-a916-49f9-a3e5-90e128712979" providerId="ADAL" clId="{8D4D7D8E-D8A6-4D91-8FFF-1EC30FB2829A}" dt="2026-08-15T17:24:28.110" v="4208" actId="14100"/>
          <ac:picMkLst>
            <pc:docMk/>
            <pc:sldMk cId="4290665159" sldId="2147478705"/>
            <ac:picMk id="5" creationId="{44F1D24B-81F2-8D9A-77B9-A6D61EEC82BA}"/>
          </ac:picMkLst>
        </pc:picChg>
      </pc:sldChg>
      <pc:sldChg chg="addSp modSp new mod">
        <pc:chgData name="Deborah Lake" userId="b38433ee-a916-49f9-a3e5-90e128712979" providerId="ADAL" clId="{8D4D7D8E-D8A6-4D91-8FFF-1EC30FB2829A}" dt="2026-08-15T17:33:06.437" v="4413" actId="14100"/>
        <pc:sldMkLst>
          <pc:docMk/>
          <pc:sldMk cId="2771145398" sldId="2147478706"/>
        </pc:sldMkLst>
        <pc:spChg chg="mod">
          <ac:chgData name="Deborah Lake" userId="b38433ee-a916-49f9-a3e5-90e128712979" providerId="ADAL" clId="{8D4D7D8E-D8A6-4D91-8FFF-1EC30FB2829A}" dt="2026-08-15T17:31:44.645" v="4395" actId="255"/>
          <ac:spMkLst>
            <pc:docMk/>
            <pc:sldMk cId="2771145398" sldId="2147478706"/>
            <ac:spMk id="2" creationId="{90879268-D793-7029-81AA-7AA74001800D}"/>
          </ac:spMkLst>
        </pc:spChg>
        <pc:spChg chg="mod">
          <ac:chgData name="Deborah Lake" userId="b38433ee-a916-49f9-a3e5-90e128712979" providerId="ADAL" clId="{8D4D7D8E-D8A6-4D91-8FFF-1EC30FB2829A}" dt="2026-08-15T17:32:23.813" v="4411" actId="255"/>
          <ac:spMkLst>
            <pc:docMk/>
            <pc:sldMk cId="2771145398" sldId="2147478706"/>
            <ac:spMk id="3" creationId="{412A9D9F-78EE-9ABF-871A-3DCD0214D5B3}"/>
          </ac:spMkLst>
        </pc:spChg>
        <pc:picChg chg="add mod">
          <ac:chgData name="Deborah Lake" userId="b38433ee-a916-49f9-a3e5-90e128712979" providerId="ADAL" clId="{8D4D7D8E-D8A6-4D91-8FFF-1EC30FB2829A}" dt="2026-08-15T17:33:06.437" v="4413" actId="14100"/>
          <ac:picMkLst>
            <pc:docMk/>
            <pc:sldMk cId="2771145398" sldId="2147478706"/>
            <ac:picMk id="5" creationId="{84899321-9A9D-820C-10B8-7EF2BA318AEB}"/>
          </ac:picMkLst>
        </pc:picChg>
      </pc:sldChg>
      <pc:sldChg chg="modSp add mod">
        <pc:chgData name="Deborah Lake" userId="b38433ee-a916-49f9-a3e5-90e128712979" providerId="ADAL" clId="{8D4D7D8E-D8A6-4D91-8FFF-1EC30FB2829A}" dt="2026-08-15T17:27:13.430" v="4274" actId="20577"/>
        <pc:sldMkLst>
          <pc:docMk/>
          <pc:sldMk cId="746224755" sldId="2147478707"/>
        </pc:sldMkLst>
        <pc:spChg chg="mod">
          <ac:chgData name="Deborah Lake" userId="b38433ee-a916-49f9-a3e5-90e128712979" providerId="ADAL" clId="{8D4D7D8E-D8A6-4D91-8FFF-1EC30FB2829A}" dt="2026-08-15T17:27:13.430" v="4274" actId="20577"/>
          <ac:spMkLst>
            <pc:docMk/>
            <pc:sldMk cId="746224755" sldId="2147478707"/>
            <ac:spMk id="3" creationId="{FDEB5D8E-CECA-7277-B937-850E84536EC0}"/>
          </ac:spMkLst>
        </pc:spChg>
      </pc:sldChg>
      <pc:sldChg chg="addSp modSp new mod">
        <pc:chgData name="Deborah Lake" userId="b38433ee-a916-49f9-a3e5-90e128712979" providerId="ADAL" clId="{8D4D7D8E-D8A6-4D91-8FFF-1EC30FB2829A}" dt="2026-08-15T17:34:49.858" v="4461" actId="14100"/>
        <pc:sldMkLst>
          <pc:docMk/>
          <pc:sldMk cId="3142363435" sldId="2147478708"/>
        </pc:sldMkLst>
        <pc:spChg chg="mod">
          <ac:chgData name="Deborah Lake" userId="b38433ee-a916-49f9-a3e5-90e128712979" providerId="ADAL" clId="{8D4D7D8E-D8A6-4D91-8FFF-1EC30FB2829A}" dt="2026-08-15T17:33:28.774" v="4441" actId="255"/>
          <ac:spMkLst>
            <pc:docMk/>
            <pc:sldMk cId="3142363435" sldId="2147478708"/>
            <ac:spMk id="2" creationId="{BB5F1242-8267-B32F-DF76-F94AB90CD5CC}"/>
          </ac:spMkLst>
        </pc:spChg>
        <pc:spChg chg="mod">
          <ac:chgData name="Deborah Lake" userId="b38433ee-a916-49f9-a3e5-90e128712979" providerId="ADAL" clId="{8D4D7D8E-D8A6-4D91-8FFF-1EC30FB2829A}" dt="2026-08-15T17:34:04.011" v="4458" actId="255"/>
          <ac:spMkLst>
            <pc:docMk/>
            <pc:sldMk cId="3142363435" sldId="2147478708"/>
            <ac:spMk id="3" creationId="{4EBB46D5-108E-5FDA-0810-FE01C38240AA}"/>
          </ac:spMkLst>
        </pc:spChg>
        <pc:picChg chg="add mod">
          <ac:chgData name="Deborah Lake" userId="b38433ee-a916-49f9-a3e5-90e128712979" providerId="ADAL" clId="{8D4D7D8E-D8A6-4D91-8FFF-1EC30FB2829A}" dt="2026-08-15T17:34:49.858" v="4461" actId="14100"/>
          <ac:picMkLst>
            <pc:docMk/>
            <pc:sldMk cId="3142363435" sldId="2147478708"/>
            <ac:picMk id="5" creationId="{EFC915D9-57FE-8BCC-29EC-4AC28CCE0980}"/>
          </ac:picMkLst>
        </pc:picChg>
      </pc:sldChg>
      <pc:sldChg chg="addSp modSp new mod">
        <pc:chgData name="Deborah Lake" userId="b38433ee-a916-49f9-a3e5-90e128712979" providerId="ADAL" clId="{8D4D7D8E-D8A6-4D91-8FFF-1EC30FB2829A}" dt="2026-08-15T17:37:16.919" v="4519" actId="255"/>
        <pc:sldMkLst>
          <pc:docMk/>
          <pc:sldMk cId="1191469187" sldId="2147478709"/>
        </pc:sldMkLst>
        <pc:spChg chg="mod">
          <ac:chgData name="Deborah Lake" userId="b38433ee-a916-49f9-a3e5-90e128712979" providerId="ADAL" clId="{8D4D7D8E-D8A6-4D91-8FFF-1EC30FB2829A}" dt="2026-08-15T17:37:16.919" v="4519" actId="255"/>
          <ac:spMkLst>
            <pc:docMk/>
            <pc:sldMk cId="1191469187" sldId="2147478709"/>
            <ac:spMk id="2" creationId="{B2DDFF5B-33F8-02A6-2BA3-DBF39263573C}"/>
          </ac:spMkLst>
        </pc:spChg>
        <pc:spChg chg="mod">
          <ac:chgData name="Deborah Lake" userId="b38433ee-a916-49f9-a3e5-90e128712979" providerId="ADAL" clId="{8D4D7D8E-D8A6-4D91-8FFF-1EC30FB2829A}" dt="2026-08-15T17:36:59.684" v="4499" actId="255"/>
          <ac:spMkLst>
            <pc:docMk/>
            <pc:sldMk cId="1191469187" sldId="2147478709"/>
            <ac:spMk id="3" creationId="{A84002AA-92D5-F0C7-DAAF-3C09F5563EA2}"/>
          </ac:spMkLst>
        </pc:spChg>
        <pc:picChg chg="add mod">
          <ac:chgData name="Deborah Lake" userId="b38433ee-a916-49f9-a3e5-90e128712979" providerId="ADAL" clId="{8D4D7D8E-D8A6-4D91-8FFF-1EC30FB2829A}" dt="2026-08-15T17:36:23.615" v="4468" actId="14100"/>
          <ac:picMkLst>
            <pc:docMk/>
            <pc:sldMk cId="1191469187" sldId="2147478709"/>
            <ac:picMk id="5" creationId="{2C00EC59-6169-1BF9-0201-B2FD69279415}"/>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1AC9D7-827B-4597-BEB5-2EABAE593404}" type="doc">
      <dgm:prSet loTypeId="urn:microsoft.com/office/officeart/2011/layout/CircleProcess" loCatId="process" qsTypeId="urn:microsoft.com/office/officeart/2005/8/quickstyle/simple1" qsCatId="simple" csTypeId="urn:microsoft.com/office/officeart/2005/8/colors/accent2_2" csCatId="accent2" phldr="1"/>
      <dgm:spPr/>
      <dgm:t>
        <a:bodyPr/>
        <a:lstStyle/>
        <a:p>
          <a:endParaRPr lang="en-US"/>
        </a:p>
      </dgm:t>
    </dgm:pt>
    <dgm:pt modelId="{98DDB745-6327-4E19-9C85-AD3B90ABA409}">
      <dgm:prSet phldrT="[Text]"/>
      <dgm:spPr/>
      <dgm:t>
        <a:bodyPr/>
        <a:lstStyle/>
        <a:p>
          <a:r>
            <a:rPr lang="en-US" dirty="0"/>
            <a:t>Documentation in 3-day Window</a:t>
          </a:r>
        </a:p>
      </dgm:t>
    </dgm:pt>
    <dgm:pt modelId="{C5343DB2-E348-43E0-AC2F-3FEB0174E630}" type="parTrans" cxnId="{36824356-6313-4D13-8FB2-910BCED5FF46}">
      <dgm:prSet/>
      <dgm:spPr/>
      <dgm:t>
        <a:bodyPr/>
        <a:lstStyle/>
        <a:p>
          <a:endParaRPr lang="en-US"/>
        </a:p>
      </dgm:t>
    </dgm:pt>
    <dgm:pt modelId="{9010A2E3-1ED1-4050-A7B3-FCAD22D810F6}" type="sibTrans" cxnId="{36824356-6313-4D13-8FB2-910BCED5FF46}">
      <dgm:prSet/>
      <dgm:spPr/>
      <dgm:t>
        <a:bodyPr/>
        <a:lstStyle/>
        <a:p>
          <a:endParaRPr lang="en-US"/>
        </a:p>
      </dgm:t>
    </dgm:pt>
    <dgm:pt modelId="{9EA8F302-1F6D-446C-AC11-E4C022546564}">
      <dgm:prSet phldrT="[Text]"/>
      <dgm:spPr/>
      <dgm:t>
        <a:bodyPr/>
        <a:lstStyle/>
        <a:p>
          <a:r>
            <a:rPr lang="en-US" dirty="0"/>
            <a:t>IDT Meeting to Determine Usual Performance</a:t>
          </a:r>
        </a:p>
      </dgm:t>
    </dgm:pt>
    <dgm:pt modelId="{0C5C1BC6-6B0E-4016-B32C-3471A0118E78}" type="parTrans" cxnId="{62EB04B1-E1F8-41F4-AFBE-0542179665DF}">
      <dgm:prSet/>
      <dgm:spPr/>
      <dgm:t>
        <a:bodyPr/>
        <a:lstStyle/>
        <a:p>
          <a:endParaRPr lang="en-US"/>
        </a:p>
      </dgm:t>
    </dgm:pt>
    <dgm:pt modelId="{7B2D1E52-CB3E-4F77-96DD-651CEBB65E80}" type="sibTrans" cxnId="{62EB04B1-E1F8-41F4-AFBE-0542179665DF}">
      <dgm:prSet/>
      <dgm:spPr/>
      <dgm:t>
        <a:bodyPr/>
        <a:lstStyle/>
        <a:p>
          <a:endParaRPr lang="en-US"/>
        </a:p>
      </dgm:t>
    </dgm:pt>
    <dgm:pt modelId="{A9E75F21-E7B6-40C4-9713-1F6C5B7C3C5F}">
      <dgm:prSet phldrT="[Text]"/>
      <dgm:spPr/>
      <dgm:t>
        <a:bodyPr/>
        <a:lstStyle/>
        <a:p>
          <a:r>
            <a:rPr lang="en-US" dirty="0"/>
            <a:t>Monitoring for revision/changes</a:t>
          </a:r>
        </a:p>
      </dgm:t>
    </dgm:pt>
    <dgm:pt modelId="{B7C64834-8CFA-49AA-9131-86A5CD71382A}" type="parTrans" cxnId="{39F77DDB-3A30-465A-8969-0E1A42178BD8}">
      <dgm:prSet/>
      <dgm:spPr/>
      <dgm:t>
        <a:bodyPr/>
        <a:lstStyle/>
        <a:p>
          <a:endParaRPr lang="en-US"/>
        </a:p>
      </dgm:t>
    </dgm:pt>
    <dgm:pt modelId="{91C547F8-A105-4D8A-9F9A-82A80A4FB460}" type="sibTrans" cxnId="{39F77DDB-3A30-465A-8969-0E1A42178BD8}">
      <dgm:prSet/>
      <dgm:spPr/>
      <dgm:t>
        <a:bodyPr/>
        <a:lstStyle/>
        <a:p>
          <a:endParaRPr lang="en-US"/>
        </a:p>
      </dgm:t>
    </dgm:pt>
    <dgm:pt modelId="{D49B8E3E-53EF-4CB9-8488-9226AE9755B9}">
      <dgm:prSet phldrT="[Text]"/>
      <dgm:spPr/>
      <dgm:t>
        <a:bodyPr/>
        <a:lstStyle/>
        <a:p>
          <a:r>
            <a:rPr lang="en-US" dirty="0"/>
            <a:t>Documentation/Coding of IDT Decision</a:t>
          </a:r>
        </a:p>
      </dgm:t>
    </dgm:pt>
    <dgm:pt modelId="{FCA51595-8B40-45C4-BA9B-403AC92C8FF4}" type="parTrans" cxnId="{2011ECC4-D856-46BC-8621-40FD849B361E}">
      <dgm:prSet/>
      <dgm:spPr/>
      <dgm:t>
        <a:bodyPr/>
        <a:lstStyle/>
        <a:p>
          <a:endParaRPr lang="en-US"/>
        </a:p>
      </dgm:t>
    </dgm:pt>
    <dgm:pt modelId="{63A16781-ABCD-46BC-95F7-9D83261D87FF}" type="sibTrans" cxnId="{2011ECC4-D856-46BC-8621-40FD849B361E}">
      <dgm:prSet/>
      <dgm:spPr/>
      <dgm:t>
        <a:bodyPr/>
        <a:lstStyle/>
        <a:p>
          <a:endParaRPr lang="en-US"/>
        </a:p>
      </dgm:t>
    </dgm:pt>
    <dgm:pt modelId="{2F03C300-DFCB-4C3B-8B3C-6391E21C5D0B}">
      <dgm:prSet phldrT="[Text]"/>
      <dgm:spPr/>
      <dgm:t>
        <a:bodyPr/>
        <a:lstStyle/>
        <a:p>
          <a:r>
            <a:rPr lang="en-US" dirty="0"/>
            <a:t>Care Planning</a:t>
          </a:r>
        </a:p>
      </dgm:t>
    </dgm:pt>
    <dgm:pt modelId="{88F008A7-BD0C-4F9D-A3A9-08264CA04F3C}" type="parTrans" cxnId="{486F6ECC-6DA0-4ABE-BF03-ACD4BA024353}">
      <dgm:prSet/>
      <dgm:spPr/>
      <dgm:t>
        <a:bodyPr/>
        <a:lstStyle/>
        <a:p>
          <a:endParaRPr lang="en-US"/>
        </a:p>
      </dgm:t>
    </dgm:pt>
    <dgm:pt modelId="{03C15A9C-19EB-4873-A512-243120F58DB9}" type="sibTrans" cxnId="{486F6ECC-6DA0-4ABE-BF03-ACD4BA024353}">
      <dgm:prSet/>
      <dgm:spPr/>
      <dgm:t>
        <a:bodyPr/>
        <a:lstStyle/>
        <a:p>
          <a:endParaRPr lang="en-US"/>
        </a:p>
      </dgm:t>
    </dgm:pt>
    <dgm:pt modelId="{A9E0A6B7-4181-4420-AD42-7D0E6D27BB56}" type="pres">
      <dgm:prSet presAssocID="{391AC9D7-827B-4597-BEB5-2EABAE593404}" presName="Name0" presStyleCnt="0">
        <dgm:presLayoutVars>
          <dgm:chMax val="11"/>
          <dgm:chPref val="11"/>
          <dgm:dir/>
          <dgm:resizeHandles/>
        </dgm:presLayoutVars>
      </dgm:prSet>
      <dgm:spPr/>
    </dgm:pt>
    <dgm:pt modelId="{E3E83324-799C-466D-BDA6-EB7439B03454}" type="pres">
      <dgm:prSet presAssocID="{A9E75F21-E7B6-40C4-9713-1F6C5B7C3C5F}" presName="Accent5" presStyleCnt="0"/>
      <dgm:spPr/>
    </dgm:pt>
    <dgm:pt modelId="{A87314AC-494D-45E1-9636-677B1D267F9F}" type="pres">
      <dgm:prSet presAssocID="{A9E75F21-E7B6-40C4-9713-1F6C5B7C3C5F}" presName="Accent" presStyleLbl="node1" presStyleIdx="0" presStyleCnt="5"/>
      <dgm:spPr/>
    </dgm:pt>
    <dgm:pt modelId="{2EEE8EE1-5EC6-4B2D-B070-2AACBF4BA07C}" type="pres">
      <dgm:prSet presAssocID="{A9E75F21-E7B6-40C4-9713-1F6C5B7C3C5F}" presName="ParentBackground5" presStyleCnt="0"/>
      <dgm:spPr/>
    </dgm:pt>
    <dgm:pt modelId="{48D80579-E1BB-495E-A38C-FDF83BE69A64}" type="pres">
      <dgm:prSet presAssocID="{A9E75F21-E7B6-40C4-9713-1F6C5B7C3C5F}" presName="ParentBackground" presStyleLbl="fgAcc1" presStyleIdx="0" presStyleCnt="5"/>
      <dgm:spPr/>
    </dgm:pt>
    <dgm:pt modelId="{BCDAD9CB-4B90-4EF7-8709-96DDAD08FE6B}" type="pres">
      <dgm:prSet presAssocID="{A9E75F21-E7B6-40C4-9713-1F6C5B7C3C5F}" presName="Parent5" presStyleLbl="revTx" presStyleIdx="0" presStyleCnt="0">
        <dgm:presLayoutVars>
          <dgm:chMax val="1"/>
          <dgm:chPref val="1"/>
          <dgm:bulletEnabled val="1"/>
        </dgm:presLayoutVars>
      </dgm:prSet>
      <dgm:spPr/>
    </dgm:pt>
    <dgm:pt modelId="{F8D291C7-FC20-461D-BC7B-D3544215601B}" type="pres">
      <dgm:prSet presAssocID="{2F03C300-DFCB-4C3B-8B3C-6391E21C5D0B}" presName="Accent4" presStyleCnt="0"/>
      <dgm:spPr/>
    </dgm:pt>
    <dgm:pt modelId="{BCD6627D-6737-4E85-961B-9435745190F3}" type="pres">
      <dgm:prSet presAssocID="{2F03C300-DFCB-4C3B-8B3C-6391E21C5D0B}" presName="Accent" presStyleLbl="node1" presStyleIdx="1" presStyleCnt="5"/>
      <dgm:spPr/>
    </dgm:pt>
    <dgm:pt modelId="{764995E5-D639-40C8-8A40-98558F75767F}" type="pres">
      <dgm:prSet presAssocID="{2F03C300-DFCB-4C3B-8B3C-6391E21C5D0B}" presName="ParentBackground4" presStyleCnt="0"/>
      <dgm:spPr/>
    </dgm:pt>
    <dgm:pt modelId="{20CA49CF-1578-406F-A553-4385A71F48DC}" type="pres">
      <dgm:prSet presAssocID="{2F03C300-DFCB-4C3B-8B3C-6391E21C5D0B}" presName="ParentBackground" presStyleLbl="fgAcc1" presStyleIdx="1" presStyleCnt="5"/>
      <dgm:spPr/>
    </dgm:pt>
    <dgm:pt modelId="{1865D195-C028-4192-B6E2-133A1A4FC95B}" type="pres">
      <dgm:prSet presAssocID="{2F03C300-DFCB-4C3B-8B3C-6391E21C5D0B}" presName="Parent4" presStyleLbl="revTx" presStyleIdx="0" presStyleCnt="0">
        <dgm:presLayoutVars>
          <dgm:chMax val="1"/>
          <dgm:chPref val="1"/>
          <dgm:bulletEnabled val="1"/>
        </dgm:presLayoutVars>
      </dgm:prSet>
      <dgm:spPr/>
    </dgm:pt>
    <dgm:pt modelId="{EE55A208-88C8-41D9-B8DA-6CB7179C4D42}" type="pres">
      <dgm:prSet presAssocID="{D49B8E3E-53EF-4CB9-8488-9226AE9755B9}" presName="Accent3" presStyleCnt="0"/>
      <dgm:spPr/>
    </dgm:pt>
    <dgm:pt modelId="{E6842147-9E25-4CDE-A873-FD958A24C73B}" type="pres">
      <dgm:prSet presAssocID="{D49B8E3E-53EF-4CB9-8488-9226AE9755B9}" presName="Accent" presStyleLbl="node1" presStyleIdx="2" presStyleCnt="5"/>
      <dgm:spPr/>
    </dgm:pt>
    <dgm:pt modelId="{3E773A13-4DDD-47E8-8F57-80186E24C1DC}" type="pres">
      <dgm:prSet presAssocID="{D49B8E3E-53EF-4CB9-8488-9226AE9755B9}" presName="ParentBackground3" presStyleCnt="0"/>
      <dgm:spPr/>
    </dgm:pt>
    <dgm:pt modelId="{D387FB16-F1A0-4B0C-8493-AD8B13BA54B6}" type="pres">
      <dgm:prSet presAssocID="{D49B8E3E-53EF-4CB9-8488-9226AE9755B9}" presName="ParentBackground" presStyleLbl="fgAcc1" presStyleIdx="2" presStyleCnt="5"/>
      <dgm:spPr/>
    </dgm:pt>
    <dgm:pt modelId="{FC0E1DF4-8DA7-4D13-9078-DD15A7434741}" type="pres">
      <dgm:prSet presAssocID="{D49B8E3E-53EF-4CB9-8488-9226AE9755B9}" presName="Parent3" presStyleLbl="revTx" presStyleIdx="0" presStyleCnt="0">
        <dgm:presLayoutVars>
          <dgm:chMax val="1"/>
          <dgm:chPref val="1"/>
          <dgm:bulletEnabled val="1"/>
        </dgm:presLayoutVars>
      </dgm:prSet>
      <dgm:spPr/>
    </dgm:pt>
    <dgm:pt modelId="{7909F9A6-968B-471F-8C09-7269EDB556DF}" type="pres">
      <dgm:prSet presAssocID="{9EA8F302-1F6D-446C-AC11-E4C022546564}" presName="Accent2" presStyleCnt="0"/>
      <dgm:spPr/>
    </dgm:pt>
    <dgm:pt modelId="{EC853DCB-638E-4359-8AC8-C183EC92717A}" type="pres">
      <dgm:prSet presAssocID="{9EA8F302-1F6D-446C-AC11-E4C022546564}" presName="Accent" presStyleLbl="node1" presStyleIdx="3" presStyleCnt="5"/>
      <dgm:spPr/>
    </dgm:pt>
    <dgm:pt modelId="{AB625DE5-6D73-4CAC-BBE0-B90EC3DB1C4D}" type="pres">
      <dgm:prSet presAssocID="{9EA8F302-1F6D-446C-AC11-E4C022546564}" presName="ParentBackground2" presStyleCnt="0"/>
      <dgm:spPr/>
    </dgm:pt>
    <dgm:pt modelId="{F88CD09D-180F-45E2-8609-DB3EAA1DCC50}" type="pres">
      <dgm:prSet presAssocID="{9EA8F302-1F6D-446C-AC11-E4C022546564}" presName="ParentBackground" presStyleLbl="fgAcc1" presStyleIdx="3" presStyleCnt="5"/>
      <dgm:spPr/>
    </dgm:pt>
    <dgm:pt modelId="{E9B003E9-ED76-4EE5-9088-E58AAC02F713}" type="pres">
      <dgm:prSet presAssocID="{9EA8F302-1F6D-446C-AC11-E4C022546564}" presName="Parent2" presStyleLbl="revTx" presStyleIdx="0" presStyleCnt="0">
        <dgm:presLayoutVars>
          <dgm:chMax val="1"/>
          <dgm:chPref val="1"/>
          <dgm:bulletEnabled val="1"/>
        </dgm:presLayoutVars>
      </dgm:prSet>
      <dgm:spPr/>
    </dgm:pt>
    <dgm:pt modelId="{3536B77E-FBE3-4FB2-A407-BECD58E793D6}" type="pres">
      <dgm:prSet presAssocID="{98DDB745-6327-4E19-9C85-AD3B90ABA409}" presName="Accent1" presStyleCnt="0"/>
      <dgm:spPr/>
    </dgm:pt>
    <dgm:pt modelId="{7A1160EB-F293-431C-BC35-62A599D9BA60}" type="pres">
      <dgm:prSet presAssocID="{98DDB745-6327-4E19-9C85-AD3B90ABA409}" presName="Accent" presStyleLbl="node1" presStyleIdx="4" presStyleCnt="5"/>
      <dgm:spPr/>
    </dgm:pt>
    <dgm:pt modelId="{E5AD3220-4F4D-4075-A8D1-3992E8CE0A65}" type="pres">
      <dgm:prSet presAssocID="{98DDB745-6327-4E19-9C85-AD3B90ABA409}" presName="ParentBackground1" presStyleCnt="0"/>
      <dgm:spPr/>
    </dgm:pt>
    <dgm:pt modelId="{CCD471B8-D76B-438A-9107-8868C70310D4}" type="pres">
      <dgm:prSet presAssocID="{98DDB745-6327-4E19-9C85-AD3B90ABA409}" presName="ParentBackground" presStyleLbl="fgAcc1" presStyleIdx="4" presStyleCnt="5"/>
      <dgm:spPr/>
    </dgm:pt>
    <dgm:pt modelId="{FDF47436-80E2-4DA3-9C85-DEBC8FB482CD}" type="pres">
      <dgm:prSet presAssocID="{98DDB745-6327-4E19-9C85-AD3B90ABA409}" presName="Parent1" presStyleLbl="revTx" presStyleIdx="0" presStyleCnt="0">
        <dgm:presLayoutVars>
          <dgm:chMax val="1"/>
          <dgm:chPref val="1"/>
          <dgm:bulletEnabled val="1"/>
        </dgm:presLayoutVars>
      </dgm:prSet>
      <dgm:spPr/>
    </dgm:pt>
  </dgm:ptLst>
  <dgm:cxnLst>
    <dgm:cxn modelId="{A200AC12-813D-43B9-8268-557DC09694F9}" type="presOf" srcId="{98DDB745-6327-4E19-9C85-AD3B90ABA409}" destId="{FDF47436-80E2-4DA3-9C85-DEBC8FB482CD}" srcOrd="1" destOrd="0" presId="urn:microsoft.com/office/officeart/2011/layout/CircleProcess"/>
    <dgm:cxn modelId="{FBB00D1F-2066-44C3-942E-98EF43323339}" type="presOf" srcId="{2F03C300-DFCB-4C3B-8B3C-6391E21C5D0B}" destId="{1865D195-C028-4192-B6E2-133A1A4FC95B}" srcOrd="1" destOrd="0" presId="urn:microsoft.com/office/officeart/2011/layout/CircleProcess"/>
    <dgm:cxn modelId="{68737D2C-C360-4060-A3FE-9C8723258925}" type="presOf" srcId="{A9E75F21-E7B6-40C4-9713-1F6C5B7C3C5F}" destId="{48D80579-E1BB-495E-A38C-FDF83BE69A64}" srcOrd="0" destOrd="0" presId="urn:microsoft.com/office/officeart/2011/layout/CircleProcess"/>
    <dgm:cxn modelId="{9921793F-7978-48D4-9EE9-D1BA9A8E9B69}" type="presOf" srcId="{391AC9D7-827B-4597-BEB5-2EABAE593404}" destId="{A9E0A6B7-4181-4420-AD42-7D0E6D27BB56}" srcOrd="0" destOrd="0" presId="urn:microsoft.com/office/officeart/2011/layout/CircleProcess"/>
    <dgm:cxn modelId="{B1A46F73-FBBF-4CA6-9276-7A0C869F59AC}" type="presOf" srcId="{9EA8F302-1F6D-446C-AC11-E4C022546564}" destId="{E9B003E9-ED76-4EE5-9088-E58AAC02F713}" srcOrd="1" destOrd="0" presId="urn:microsoft.com/office/officeart/2011/layout/CircleProcess"/>
    <dgm:cxn modelId="{36824356-6313-4D13-8FB2-910BCED5FF46}" srcId="{391AC9D7-827B-4597-BEB5-2EABAE593404}" destId="{98DDB745-6327-4E19-9C85-AD3B90ABA409}" srcOrd="0" destOrd="0" parTransId="{C5343DB2-E348-43E0-AC2F-3FEB0174E630}" sibTransId="{9010A2E3-1ED1-4050-A7B3-FCAD22D810F6}"/>
    <dgm:cxn modelId="{70D9507A-F485-445C-ABD5-F0D3A5176AED}" type="presOf" srcId="{A9E75F21-E7B6-40C4-9713-1F6C5B7C3C5F}" destId="{BCDAD9CB-4B90-4EF7-8709-96DDAD08FE6B}" srcOrd="1" destOrd="0" presId="urn:microsoft.com/office/officeart/2011/layout/CircleProcess"/>
    <dgm:cxn modelId="{9E0B8CA9-8FCE-40DD-BBEE-BAF904C34B29}" type="presOf" srcId="{D49B8E3E-53EF-4CB9-8488-9226AE9755B9}" destId="{D387FB16-F1A0-4B0C-8493-AD8B13BA54B6}" srcOrd="0" destOrd="0" presId="urn:microsoft.com/office/officeart/2011/layout/CircleProcess"/>
    <dgm:cxn modelId="{735FF4AD-C9EB-46A3-918D-90D6FB675765}" type="presOf" srcId="{D49B8E3E-53EF-4CB9-8488-9226AE9755B9}" destId="{FC0E1DF4-8DA7-4D13-9078-DD15A7434741}" srcOrd="1" destOrd="0" presId="urn:microsoft.com/office/officeart/2011/layout/CircleProcess"/>
    <dgm:cxn modelId="{62EB04B1-E1F8-41F4-AFBE-0542179665DF}" srcId="{391AC9D7-827B-4597-BEB5-2EABAE593404}" destId="{9EA8F302-1F6D-446C-AC11-E4C022546564}" srcOrd="1" destOrd="0" parTransId="{0C5C1BC6-6B0E-4016-B32C-3471A0118E78}" sibTransId="{7B2D1E52-CB3E-4F77-96DD-651CEBB65E80}"/>
    <dgm:cxn modelId="{A129EBC3-275E-4396-8076-FCDA862F1334}" type="presOf" srcId="{2F03C300-DFCB-4C3B-8B3C-6391E21C5D0B}" destId="{20CA49CF-1578-406F-A553-4385A71F48DC}" srcOrd="0" destOrd="0" presId="urn:microsoft.com/office/officeart/2011/layout/CircleProcess"/>
    <dgm:cxn modelId="{2011ECC4-D856-46BC-8621-40FD849B361E}" srcId="{391AC9D7-827B-4597-BEB5-2EABAE593404}" destId="{D49B8E3E-53EF-4CB9-8488-9226AE9755B9}" srcOrd="2" destOrd="0" parTransId="{FCA51595-8B40-45C4-BA9B-403AC92C8FF4}" sibTransId="{63A16781-ABCD-46BC-95F7-9D83261D87FF}"/>
    <dgm:cxn modelId="{486F6ECC-6DA0-4ABE-BF03-ACD4BA024353}" srcId="{391AC9D7-827B-4597-BEB5-2EABAE593404}" destId="{2F03C300-DFCB-4C3B-8B3C-6391E21C5D0B}" srcOrd="3" destOrd="0" parTransId="{88F008A7-BD0C-4F9D-A3A9-08264CA04F3C}" sibTransId="{03C15A9C-19EB-4873-A512-243120F58DB9}"/>
    <dgm:cxn modelId="{39F77DDB-3A30-465A-8969-0E1A42178BD8}" srcId="{391AC9D7-827B-4597-BEB5-2EABAE593404}" destId="{A9E75F21-E7B6-40C4-9713-1F6C5B7C3C5F}" srcOrd="4" destOrd="0" parTransId="{B7C64834-8CFA-49AA-9131-86A5CD71382A}" sibTransId="{91C547F8-A105-4D8A-9F9A-82A80A4FB460}"/>
    <dgm:cxn modelId="{CFF960E4-2EE0-464A-B96C-9935609D3E6F}" type="presOf" srcId="{98DDB745-6327-4E19-9C85-AD3B90ABA409}" destId="{CCD471B8-D76B-438A-9107-8868C70310D4}" srcOrd="0" destOrd="0" presId="urn:microsoft.com/office/officeart/2011/layout/CircleProcess"/>
    <dgm:cxn modelId="{45B79AE8-8EF3-4AD3-A955-EF32D6012BAA}" type="presOf" srcId="{9EA8F302-1F6D-446C-AC11-E4C022546564}" destId="{F88CD09D-180F-45E2-8609-DB3EAA1DCC50}" srcOrd="0" destOrd="0" presId="urn:microsoft.com/office/officeart/2011/layout/CircleProcess"/>
    <dgm:cxn modelId="{2C97054E-7572-4547-8FE1-A86C1E944001}" type="presParOf" srcId="{A9E0A6B7-4181-4420-AD42-7D0E6D27BB56}" destId="{E3E83324-799C-466D-BDA6-EB7439B03454}" srcOrd="0" destOrd="0" presId="urn:microsoft.com/office/officeart/2011/layout/CircleProcess"/>
    <dgm:cxn modelId="{5107513D-9155-4DBB-8BFE-27E1431305D0}" type="presParOf" srcId="{E3E83324-799C-466D-BDA6-EB7439B03454}" destId="{A87314AC-494D-45E1-9636-677B1D267F9F}" srcOrd="0" destOrd="0" presId="urn:microsoft.com/office/officeart/2011/layout/CircleProcess"/>
    <dgm:cxn modelId="{5F36BB32-BC3F-4C15-BF75-E9C63B61DFEA}" type="presParOf" srcId="{A9E0A6B7-4181-4420-AD42-7D0E6D27BB56}" destId="{2EEE8EE1-5EC6-4B2D-B070-2AACBF4BA07C}" srcOrd="1" destOrd="0" presId="urn:microsoft.com/office/officeart/2011/layout/CircleProcess"/>
    <dgm:cxn modelId="{6B125934-74E2-401B-9EE1-E06B04B2DE20}" type="presParOf" srcId="{2EEE8EE1-5EC6-4B2D-B070-2AACBF4BA07C}" destId="{48D80579-E1BB-495E-A38C-FDF83BE69A64}" srcOrd="0" destOrd="0" presId="urn:microsoft.com/office/officeart/2011/layout/CircleProcess"/>
    <dgm:cxn modelId="{2A5C44F4-29BE-448B-A5CD-99C28FE14BDC}" type="presParOf" srcId="{A9E0A6B7-4181-4420-AD42-7D0E6D27BB56}" destId="{BCDAD9CB-4B90-4EF7-8709-96DDAD08FE6B}" srcOrd="2" destOrd="0" presId="urn:microsoft.com/office/officeart/2011/layout/CircleProcess"/>
    <dgm:cxn modelId="{86FBB513-F4AA-4EBF-8467-5FF6A27887D2}" type="presParOf" srcId="{A9E0A6B7-4181-4420-AD42-7D0E6D27BB56}" destId="{F8D291C7-FC20-461D-BC7B-D3544215601B}" srcOrd="3" destOrd="0" presId="urn:microsoft.com/office/officeart/2011/layout/CircleProcess"/>
    <dgm:cxn modelId="{D9D8766D-1B50-438E-A494-E80F4F61C076}" type="presParOf" srcId="{F8D291C7-FC20-461D-BC7B-D3544215601B}" destId="{BCD6627D-6737-4E85-961B-9435745190F3}" srcOrd="0" destOrd="0" presId="urn:microsoft.com/office/officeart/2011/layout/CircleProcess"/>
    <dgm:cxn modelId="{05283E9E-9524-4E66-AEE2-6D0A9004C5FD}" type="presParOf" srcId="{A9E0A6B7-4181-4420-AD42-7D0E6D27BB56}" destId="{764995E5-D639-40C8-8A40-98558F75767F}" srcOrd="4" destOrd="0" presId="urn:microsoft.com/office/officeart/2011/layout/CircleProcess"/>
    <dgm:cxn modelId="{E91B9DA5-C0BD-4539-9B5D-DF1D6AB371EC}" type="presParOf" srcId="{764995E5-D639-40C8-8A40-98558F75767F}" destId="{20CA49CF-1578-406F-A553-4385A71F48DC}" srcOrd="0" destOrd="0" presId="urn:microsoft.com/office/officeart/2011/layout/CircleProcess"/>
    <dgm:cxn modelId="{8DB96322-21C9-4FDC-8753-1689F3A718B7}" type="presParOf" srcId="{A9E0A6B7-4181-4420-AD42-7D0E6D27BB56}" destId="{1865D195-C028-4192-B6E2-133A1A4FC95B}" srcOrd="5" destOrd="0" presId="urn:microsoft.com/office/officeart/2011/layout/CircleProcess"/>
    <dgm:cxn modelId="{097DCBA6-7757-4C98-B870-4437677235E7}" type="presParOf" srcId="{A9E0A6B7-4181-4420-AD42-7D0E6D27BB56}" destId="{EE55A208-88C8-41D9-B8DA-6CB7179C4D42}" srcOrd="6" destOrd="0" presId="urn:microsoft.com/office/officeart/2011/layout/CircleProcess"/>
    <dgm:cxn modelId="{7FA3C135-B44A-4C7A-A379-BD9ED65EA37E}" type="presParOf" srcId="{EE55A208-88C8-41D9-B8DA-6CB7179C4D42}" destId="{E6842147-9E25-4CDE-A873-FD958A24C73B}" srcOrd="0" destOrd="0" presId="urn:microsoft.com/office/officeart/2011/layout/CircleProcess"/>
    <dgm:cxn modelId="{2F693539-E1BE-47B6-985E-44D0B74DFF9C}" type="presParOf" srcId="{A9E0A6B7-4181-4420-AD42-7D0E6D27BB56}" destId="{3E773A13-4DDD-47E8-8F57-80186E24C1DC}" srcOrd="7" destOrd="0" presId="urn:microsoft.com/office/officeart/2011/layout/CircleProcess"/>
    <dgm:cxn modelId="{A4D10701-B705-4C9E-AD4D-0596642632F4}" type="presParOf" srcId="{3E773A13-4DDD-47E8-8F57-80186E24C1DC}" destId="{D387FB16-F1A0-4B0C-8493-AD8B13BA54B6}" srcOrd="0" destOrd="0" presId="urn:microsoft.com/office/officeart/2011/layout/CircleProcess"/>
    <dgm:cxn modelId="{7B7B1202-E728-4ABF-8FD5-641A9B61F0B8}" type="presParOf" srcId="{A9E0A6B7-4181-4420-AD42-7D0E6D27BB56}" destId="{FC0E1DF4-8DA7-4D13-9078-DD15A7434741}" srcOrd="8" destOrd="0" presId="urn:microsoft.com/office/officeart/2011/layout/CircleProcess"/>
    <dgm:cxn modelId="{DAAF3F2C-437D-45C7-91B4-1CBB1393CDCB}" type="presParOf" srcId="{A9E0A6B7-4181-4420-AD42-7D0E6D27BB56}" destId="{7909F9A6-968B-471F-8C09-7269EDB556DF}" srcOrd="9" destOrd="0" presId="urn:microsoft.com/office/officeart/2011/layout/CircleProcess"/>
    <dgm:cxn modelId="{398B52A8-03DD-421C-AC1D-1279D6CDD54C}" type="presParOf" srcId="{7909F9A6-968B-471F-8C09-7269EDB556DF}" destId="{EC853DCB-638E-4359-8AC8-C183EC92717A}" srcOrd="0" destOrd="0" presId="urn:microsoft.com/office/officeart/2011/layout/CircleProcess"/>
    <dgm:cxn modelId="{E780F500-1271-4605-9B65-723F94507412}" type="presParOf" srcId="{A9E0A6B7-4181-4420-AD42-7D0E6D27BB56}" destId="{AB625DE5-6D73-4CAC-BBE0-B90EC3DB1C4D}" srcOrd="10" destOrd="0" presId="urn:microsoft.com/office/officeart/2011/layout/CircleProcess"/>
    <dgm:cxn modelId="{D45181F8-E377-496E-BB24-A729527DC45C}" type="presParOf" srcId="{AB625DE5-6D73-4CAC-BBE0-B90EC3DB1C4D}" destId="{F88CD09D-180F-45E2-8609-DB3EAA1DCC50}" srcOrd="0" destOrd="0" presId="urn:microsoft.com/office/officeart/2011/layout/CircleProcess"/>
    <dgm:cxn modelId="{062C8B72-8F90-4617-9173-2C51B4A50F4A}" type="presParOf" srcId="{A9E0A6B7-4181-4420-AD42-7D0E6D27BB56}" destId="{E9B003E9-ED76-4EE5-9088-E58AAC02F713}" srcOrd="11" destOrd="0" presId="urn:microsoft.com/office/officeart/2011/layout/CircleProcess"/>
    <dgm:cxn modelId="{531C0ADC-F45B-44BC-9A08-6655E7F03B7D}" type="presParOf" srcId="{A9E0A6B7-4181-4420-AD42-7D0E6D27BB56}" destId="{3536B77E-FBE3-4FB2-A407-BECD58E793D6}" srcOrd="12" destOrd="0" presId="urn:microsoft.com/office/officeart/2011/layout/CircleProcess"/>
    <dgm:cxn modelId="{AA785DEE-1590-473A-AB7A-5479196271A4}" type="presParOf" srcId="{3536B77E-FBE3-4FB2-A407-BECD58E793D6}" destId="{7A1160EB-F293-431C-BC35-62A599D9BA60}" srcOrd="0" destOrd="0" presId="urn:microsoft.com/office/officeart/2011/layout/CircleProcess"/>
    <dgm:cxn modelId="{7107DB8A-2971-4069-99AA-6E9BD0F1E26D}" type="presParOf" srcId="{A9E0A6B7-4181-4420-AD42-7D0E6D27BB56}" destId="{E5AD3220-4F4D-4075-A8D1-3992E8CE0A65}" srcOrd="13" destOrd="0" presId="urn:microsoft.com/office/officeart/2011/layout/CircleProcess"/>
    <dgm:cxn modelId="{FC320597-B7EA-4E05-9DA9-FF32DB2E8AAF}" type="presParOf" srcId="{E5AD3220-4F4D-4075-A8D1-3992E8CE0A65}" destId="{CCD471B8-D76B-438A-9107-8868C70310D4}" srcOrd="0" destOrd="0" presId="urn:microsoft.com/office/officeart/2011/layout/CircleProcess"/>
    <dgm:cxn modelId="{28BD8378-A392-4901-B6BC-DED5F69EA59A}" type="presParOf" srcId="{A9E0A6B7-4181-4420-AD42-7D0E6D27BB56}" destId="{FDF47436-80E2-4DA3-9C85-DEBC8FB482CD}" srcOrd="14"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4AFA5F-01C7-4057-8B4B-9957637F328C}" type="doc">
      <dgm:prSet loTypeId="urn:microsoft.com/office/officeart/2005/8/layout/default" loCatId="list" qsTypeId="urn:microsoft.com/office/officeart/2005/8/quickstyle/simple1" qsCatId="simple" csTypeId="urn:microsoft.com/office/officeart/2005/8/colors/accent1_4" csCatId="accent1" phldr="1"/>
      <dgm:spPr/>
      <dgm:t>
        <a:bodyPr/>
        <a:lstStyle/>
        <a:p>
          <a:endParaRPr lang="en-US"/>
        </a:p>
      </dgm:t>
    </dgm:pt>
    <dgm:pt modelId="{BCD2EA79-75C7-47DD-921E-A295FB657E5E}">
      <dgm:prSet phldrT="[Text]"/>
      <dgm:spPr/>
      <dgm:t>
        <a:bodyPr/>
        <a:lstStyle/>
        <a:p>
          <a:r>
            <a:rPr lang="en-US" b="1" dirty="0"/>
            <a:t>Physical Therapy (PT)</a:t>
          </a:r>
        </a:p>
      </dgm:t>
    </dgm:pt>
    <dgm:pt modelId="{BDCFE84D-DECB-4D0E-A35D-09B94A084944}" type="parTrans" cxnId="{B90E331B-4CD2-4FDC-9332-AB45C36205D2}">
      <dgm:prSet/>
      <dgm:spPr/>
      <dgm:t>
        <a:bodyPr/>
        <a:lstStyle/>
        <a:p>
          <a:endParaRPr lang="en-US"/>
        </a:p>
      </dgm:t>
    </dgm:pt>
    <dgm:pt modelId="{DB0FD4EC-6C96-4007-8C46-09D611AD11DA}" type="sibTrans" cxnId="{B90E331B-4CD2-4FDC-9332-AB45C36205D2}">
      <dgm:prSet/>
      <dgm:spPr/>
      <dgm:t>
        <a:bodyPr/>
        <a:lstStyle/>
        <a:p>
          <a:endParaRPr lang="en-US"/>
        </a:p>
      </dgm:t>
    </dgm:pt>
    <dgm:pt modelId="{6D1D7497-289A-480B-A9A5-0BC809E5BC65}">
      <dgm:prSet phldrT="[Text]"/>
      <dgm:spPr/>
      <dgm:t>
        <a:bodyPr/>
        <a:lstStyle/>
        <a:p>
          <a:r>
            <a:rPr lang="en-US" b="1" dirty="0"/>
            <a:t>Occupational Therapy (OT)</a:t>
          </a:r>
        </a:p>
      </dgm:t>
    </dgm:pt>
    <dgm:pt modelId="{76ECAA19-BB79-40E8-B6C8-E676E52F2CA9}" type="parTrans" cxnId="{5B0FC725-39F6-4B24-9A0A-EE050B25E676}">
      <dgm:prSet/>
      <dgm:spPr/>
      <dgm:t>
        <a:bodyPr/>
        <a:lstStyle/>
        <a:p>
          <a:endParaRPr lang="en-US"/>
        </a:p>
      </dgm:t>
    </dgm:pt>
    <dgm:pt modelId="{69AA53CC-2FBD-4EAE-8AC8-EE3DD5CDABB5}" type="sibTrans" cxnId="{5B0FC725-39F6-4B24-9A0A-EE050B25E676}">
      <dgm:prSet/>
      <dgm:spPr/>
      <dgm:t>
        <a:bodyPr/>
        <a:lstStyle/>
        <a:p>
          <a:endParaRPr lang="en-US"/>
        </a:p>
      </dgm:t>
    </dgm:pt>
    <dgm:pt modelId="{D05A5C76-35F9-4993-A721-10AF9F0BDE6F}">
      <dgm:prSet phldrT="[Text]"/>
      <dgm:spPr/>
      <dgm:t>
        <a:bodyPr/>
        <a:lstStyle/>
        <a:p>
          <a:r>
            <a:rPr lang="en-US" b="1" dirty="0"/>
            <a:t>Speech-Language Pathology (SLP)</a:t>
          </a:r>
        </a:p>
      </dgm:t>
    </dgm:pt>
    <dgm:pt modelId="{A289A60F-3D7A-43CF-AD99-6398B8DA82BF}" type="parTrans" cxnId="{F0C65D4D-141D-46D6-95CA-02CF7E3A10EB}">
      <dgm:prSet/>
      <dgm:spPr/>
      <dgm:t>
        <a:bodyPr/>
        <a:lstStyle/>
        <a:p>
          <a:endParaRPr lang="en-US"/>
        </a:p>
      </dgm:t>
    </dgm:pt>
    <dgm:pt modelId="{AC381A9C-223C-4886-BAB9-C822BB8B9B68}" type="sibTrans" cxnId="{F0C65D4D-141D-46D6-95CA-02CF7E3A10EB}">
      <dgm:prSet/>
      <dgm:spPr/>
      <dgm:t>
        <a:bodyPr/>
        <a:lstStyle/>
        <a:p>
          <a:endParaRPr lang="en-US"/>
        </a:p>
      </dgm:t>
    </dgm:pt>
    <dgm:pt modelId="{1BB7AF81-2E8E-46EF-B55D-224B63720B95}">
      <dgm:prSet phldrT="[Text]"/>
      <dgm:spPr/>
      <dgm:t>
        <a:bodyPr/>
        <a:lstStyle/>
        <a:p>
          <a:r>
            <a:rPr lang="en-US" b="1" dirty="0"/>
            <a:t>Non-Therapy Ancillary (NTA)</a:t>
          </a:r>
        </a:p>
      </dgm:t>
    </dgm:pt>
    <dgm:pt modelId="{273FFFA0-781E-4780-B00C-92A25D4D6FA3}" type="parTrans" cxnId="{C7A0056D-EBCE-4CC4-B0BF-76B7D77A43B9}">
      <dgm:prSet/>
      <dgm:spPr/>
      <dgm:t>
        <a:bodyPr/>
        <a:lstStyle/>
        <a:p>
          <a:endParaRPr lang="en-US"/>
        </a:p>
      </dgm:t>
    </dgm:pt>
    <dgm:pt modelId="{A7E277C7-E306-42EA-BA0F-8D3350096712}" type="sibTrans" cxnId="{C7A0056D-EBCE-4CC4-B0BF-76B7D77A43B9}">
      <dgm:prSet/>
      <dgm:spPr/>
      <dgm:t>
        <a:bodyPr/>
        <a:lstStyle/>
        <a:p>
          <a:endParaRPr lang="en-US"/>
        </a:p>
      </dgm:t>
    </dgm:pt>
    <dgm:pt modelId="{8A5FBB95-52A8-48B9-9FBF-618E9439CFE6}">
      <dgm:prSet phldrT="[Text]"/>
      <dgm:spPr/>
      <dgm:t>
        <a:bodyPr/>
        <a:lstStyle/>
        <a:p>
          <a:r>
            <a:rPr lang="en-US" b="1" dirty="0"/>
            <a:t>Nursing</a:t>
          </a:r>
        </a:p>
      </dgm:t>
    </dgm:pt>
    <dgm:pt modelId="{A496B40F-9006-4B05-B2F7-044085B0B7EB}" type="parTrans" cxnId="{49920C61-0C53-4811-B42E-DD64A3F343A9}">
      <dgm:prSet/>
      <dgm:spPr/>
      <dgm:t>
        <a:bodyPr/>
        <a:lstStyle/>
        <a:p>
          <a:endParaRPr lang="en-US"/>
        </a:p>
      </dgm:t>
    </dgm:pt>
    <dgm:pt modelId="{C8981204-F88C-4D90-8BD9-ECF88E64D169}" type="sibTrans" cxnId="{49920C61-0C53-4811-B42E-DD64A3F343A9}">
      <dgm:prSet/>
      <dgm:spPr/>
      <dgm:t>
        <a:bodyPr/>
        <a:lstStyle/>
        <a:p>
          <a:endParaRPr lang="en-US"/>
        </a:p>
      </dgm:t>
    </dgm:pt>
    <dgm:pt modelId="{91E17BD4-EB64-4E75-8A5A-E68FD63557F0}" type="pres">
      <dgm:prSet presAssocID="{A84AFA5F-01C7-4057-8B4B-9957637F328C}" presName="diagram" presStyleCnt="0">
        <dgm:presLayoutVars>
          <dgm:dir/>
          <dgm:resizeHandles val="exact"/>
        </dgm:presLayoutVars>
      </dgm:prSet>
      <dgm:spPr/>
    </dgm:pt>
    <dgm:pt modelId="{CBA241FB-1BC7-4251-8629-408656DB025C}" type="pres">
      <dgm:prSet presAssocID="{BCD2EA79-75C7-47DD-921E-A295FB657E5E}" presName="node" presStyleLbl="node1" presStyleIdx="0" presStyleCnt="5">
        <dgm:presLayoutVars>
          <dgm:bulletEnabled val="1"/>
        </dgm:presLayoutVars>
      </dgm:prSet>
      <dgm:spPr/>
    </dgm:pt>
    <dgm:pt modelId="{2ECA1B8F-55DD-48B4-AAA4-EFE04C5A5E77}" type="pres">
      <dgm:prSet presAssocID="{DB0FD4EC-6C96-4007-8C46-09D611AD11DA}" presName="sibTrans" presStyleCnt="0"/>
      <dgm:spPr/>
    </dgm:pt>
    <dgm:pt modelId="{51568644-BDDC-431D-A2E8-0D90676318AC}" type="pres">
      <dgm:prSet presAssocID="{6D1D7497-289A-480B-A9A5-0BC809E5BC65}" presName="node" presStyleLbl="node1" presStyleIdx="1" presStyleCnt="5">
        <dgm:presLayoutVars>
          <dgm:bulletEnabled val="1"/>
        </dgm:presLayoutVars>
      </dgm:prSet>
      <dgm:spPr/>
    </dgm:pt>
    <dgm:pt modelId="{263DC341-BD36-4E5B-B0F1-0375E601C031}" type="pres">
      <dgm:prSet presAssocID="{69AA53CC-2FBD-4EAE-8AC8-EE3DD5CDABB5}" presName="sibTrans" presStyleCnt="0"/>
      <dgm:spPr/>
    </dgm:pt>
    <dgm:pt modelId="{0C2151DD-5711-403F-BBD1-EF7677418313}" type="pres">
      <dgm:prSet presAssocID="{D05A5C76-35F9-4993-A721-10AF9F0BDE6F}" presName="node" presStyleLbl="node1" presStyleIdx="2" presStyleCnt="5">
        <dgm:presLayoutVars>
          <dgm:bulletEnabled val="1"/>
        </dgm:presLayoutVars>
      </dgm:prSet>
      <dgm:spPr/>
    </dgm:pt>
    <dgm:pt modelId="{C2BC5E63-FA78-483E-826E-F6902B993BB8}" type="pres">
      <dgm:prSet presAssocID="{AC381A9C-223C-4886-BAB9-C822BB8B9B68}" presName="sibTrans" presStyleCnt="0"/>
      <dgm:spPr/>
    </dgm:pt>
    <dgm:pt modelId="{098B1BB6-D38B-47B6-8A65-1A8201EC8486}" type="pres">
      <dgm:prSet presAssocID="{1BB7AF81-2E8E-46EF-B55D-224B63720B95}" presName="node" presStyleLbl="node1" presStyleIdx="3" presStyleCnt="5">
        <dgm:presLayoutVars>
          <dgm:bulletEnabled val="1"/>
        </dgm:presLayoutVars>
      </dgm:prSet>
      <dgm:spPr/>
    </dgm:pt>
    <dgm:pt modelId="{3EBFB550-5C6A-4406-B56D-EA0C89811CB4}" type="pres">
      <dgm:prSet presAssocID="{A7E277C7-E306-42EA-BA0F-8D3350096712}" presName="sibTrans" presStyleCnt="0"/>
      <dgm:spPr/>
    </dgm:pt>
    <dgm:pt modelId="{FBFF09BC-9640-45E4-BE26-11212BE10BAD}" type="pres">
      <dgm:prSet presAssocID="{8A5FBB95-52A8-48B9-9FBF-618E9439CFE6}" presName="node" presStyleLbl="node1" presStyleIdx="4" presStyleCnt="5">
        <dgm:presLayoutVars>
          <dgm:bulletEnabled val="1"/>
        </dgm:presLayoutVars>
      </dgm:prSet>
      <dgm:spPr/>
    </dgm:pt>
  </dgm:ptLst>
  <dgm:cxnLst>
    <dgm:cxn modelId="{39436606-7948-4F35-9C35-E796C3E8F9FB}" type="presOf" srcId="{1BB7AF81-2E8E-46EF-B55D-224B63720B95}" destId="{098B1BB6-D38B-47B6-8A65-1A8201EC8486}" srcOrd="0" destOrd="0" presId="urn:microsoft.com/office/officeart/2005/8/layout/default"/>
    <dgm:cxn modelId="{D2A6CB13-8EF4-4C39-A00F-2AB90B8650C3}" type="presOf" srcId="{D05A5C76-35F9-4993-A721-10AF9F0BDE6F}" destId="{0C2151DD-5711-403F-BBD1-EF7677418313}" srcOrd="0" destOrd="0" presId="urn:microsoft.com/office/officeart/2005/8/layout/default"/>
    <dgm:cxn modelId="{B90E331B-4CD2-4FDC-9332-AB45C36205D2}" srcId="{A84AFA5F-01C7-4057-8B4B-9957637F328C}" destId="{BCD2EA79-75C7-47DD-921E-A295FB657E5E}" srcOrd="0" destOrd="0" parTransId="{BDCFE84D-DECB-4D0E-A35D-09B94A084944}" sibTransId="{DB0FD4EC-6C96-4007-8C46-09D611AD11DA}"/>
    <dgm:cxn modelId="{5B0FC725-39F6-4B24-9A0A-EE050B25E676}" srcId="{A84AFA5F-01C7-4057-8B4B-9957637F328C}" destId="{6D1D7497-289A-480B-A9A5-0BC809E5BC65}" srcOrd="1" destOrd="0" parTransId="{76ECAA19-BB79-40E8-B6C8-E676E52F2CA9}" sibTransId="{69AA53CC-2FBD-4EAE-8AC8-EE3DD5CDABB5}"/>
    <dgm:cxn modelId="{49920C61-0C53-4811-B42E-DD64A3F343A9}" srcId="{A84AFA5F-01C7-4057-8B4B-9957637F328C}" destId="{8A5FBB95-52A8-48B9-9FBF-618E9439CFE6}" srcOrd="4" destOrd="0" parTransId="{A496B40F-9006-4B05-B2F7-044085B0B7EB}" sibTransId="{C8981204-F88C-4D90-8BD9-ECF88E64D169}"/>
    <dgm:cxn modelId="{C7A0056D-EBCE-4CC4-B0BF-76B7D77A43B9}" srcId="{A84AFA5F-01C7-4057-8B4B-9957637F328C}" destId="{1BB7AF81-2E8E-46EF-B55D-224B63720B95}" srcOrd="3" destOrd="0" parTransId="{273FFFA0-781E-4780-B00C-92A25D4D6FA3}" sibTransId="{A7E277C7-E306-42EA-BA0F-8D3350096712}"/>
    <dgm:cxn modelId="{F0C65D4D-141D-46D6-95CA-02CF7E3A10EB}" srcId="{A84AFA5F-01C7-4057-8B4B-9957637F328C}" destId="{D05A5C76-35F9-4993-A721-10AF9F0BDE6F}" srcOrd="2" destOrd="0" parTransId="{A289A60F-3D7A-43CF-AD99-6398B8DA82BF}" sibTransId="{AC381A9C-223C-4886-BAB9-C822BB8B9B68}"/>
    <dgm:cxn modelId="{97042D7E-A01E-4950-ADF2-3A06BE558844}" type="presOf" srcId="{A84AFA5F-01C7-4057-8B4B-9957637F328C}" destId="{91E17BD4-EB64-4E75-8A5A-E68FD63557F0}" srcOrd="0" destOrd="0" presId="urn:microsoft.com/office/officeart/2005/8/layout/default"/>
    <dgm:cxn modelId="{633D918B-547A-4F22-ABDC-EF6ADA3F8877}" type="presOf" srcId="{8A5FBB95-52A8-48B9-9FBF-618E9439CFE6}" destId="{FBFF09BC-9640-45E4-BE26-11212BE10BAD}" srcOrd="0" destOrd="0" presId="urn:microsoft.com/office/officeart/2005/8/layout/default"/>
    <dgm:cxn modelId="{28E71C95-962C-4749-8C8F-377BB5C8D69A}" type="presOf" srcId="{6D1D7497-289A-480B-A9A5-0BC809E5BC65}" destId="{51568644-BDDC-431D-A2E8-0D90676318AC}" srcOrd="0" destOrd="0" presId="urn:microsoft.com/office/officeart/2005/8/layout/default"/>
    <dgm:cxn modelId="{044161F3-9D85-4ED8-9618-CBDC1029C9F6}" type="presOf" srcId="{BCD2EA79-75C7-47DD-921E-A295FB657E5E}" destId="{CBA241FB-1BC7-4251-8629-408656DB025C}" srcOrd="0" destOrd="0" presId="urn:microsoft.com/office/officeart/2005/8/layout/default"/>
    <dgm:cxn modelId="{57A4A747-4329-4E91-A2DC-56346F92B987}" type="presParOf" srcId="{91E17BD4-EB64-4E75-8A5A-E68FD63557F0}" destId="{CBA241FB-1BC7-4251-8629-408656DB025C}" srcOrd="0" destOrd="0" presId="urn:microsoft.com/office/officeart/2005/8/layout/default"/>
    <dgm:cxn modelId="{97024F1A-C9D5-4738-A517-E201ECA53685}" type="presParOf" srcId="{91E17BD4-EB64-4E75-8A5A-E68FD63557F0}" destId="{2ECA1B8F-55DD-48B4-AAA4-EFE04C5A5E77}" srcOrd="1" destOrd="0" presId="urn:microsoft.com/office/officeart/2005/8/layout/default"/>
    <dgm:cxn modelId="{FFC96FEC-5332-44AD-A5CA-385440467DC4}" type="presParOf" srcId="{91E17BD4-EB64-4E75-8A5A-E68FD63557F0}" destId="{51568644-BDDC-431D-A2E8-0D90676318AC}" srcOrd="2" destOrd="0" presId="urn:microsoft.com/office/officeart/2005/8/layout/default"/>
    <dgm:cxn modelId="{20BB9B12-E7BD-4E07-86D9-CAECCA35B519}" type="presParOf" srcId="{91E17BD4-EB64-4E75-8A5A-E68FD63557F0}" destId="{263DC341-BD36-4E5B-B0F1-0375E601C031}" srcOrd="3" destOrd="0" presId="urn:microsoft.com/office/officeart/2005/8/layout/default"/>
    <dgm:cxn modelId="{1DECB726-4C6A-4E64-A340-95153D57E058}" type="presParOf" srcId="{91E17BD4-EB64-4E75-8A5A-E68FD63557F0}" destId="{0C2151DD-5711-403F-BBD1-EF7677418313}" srcOrd="4" destOrd="0" presId="urn:microsoft.com/office/officeart/2005/8/layout/default"/>
    <dgm:cxn modelId="{59C3F5A4-8CC4-4803-BE81-F5BCD30DB2C1}" type="presParOf" srcId="{91E17BD4-EB64-4E75-8A5A-E68FD63557F0}" destId="{C2BC5E63-FA78-483E-826E-F6902B993BB8}" srcOrd="5" destOrd="0" presId="urn:microsoft.com/office/officeart/2005/8/layout/default"/>
    <dgm:cxn modelId="{697A742C-709A-47D4-9836-C7FFEF339729}" type="presParOf" srcId="{91E17BD4-EB64-4E75-8A5A-E68FD63557F0}" destId="{098B1BB6-D38B-47B6-8A65-1A8201EC8486}" srcOrd="6" destOrd="0" presId="urn:microsoft.com/office/officeart/2005/8/layout/default"/>
    <dgm:cxn modelId="{D6F3FD37-0173-4774-A519-98A7434B7FD2}" type="presParOf" srcId="{91E17BD4-EB64-4E75-8A5A-E68FD63557F0}" destId="{3EBFB550-5C6A-4406-B56D-EA0C89811CB4}" srcOrd="7" destOrd="0" presId="urn:microsoft.com/office/officeart/2005/8/layout/default"/>
    <dgm:cxn modelId="{787353F8-2AB9-475A-94CB-39AAA21C1476}" type="presParOf" srcId="{91E17BD4-EB64-4E75-8A5A-E68FD63557F0}" destId="{FBFF09BC-9640-45E4-BE26-11212BE10BA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7314AC-494D-45E1-9636-677B1D267F9F}">
      <dsp:nvSpPr>
        <dsp:cNvPr id="0" name=""/>
        <dsp:cNvSpPr/>
      </dsp:nvSpPr>
      <dsp:spPr>
        <a:xfrm>
          <a:off x="6524173" y="477429"/>
          <a:ext cx="1264724" cy="1264931"/>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D80579-E1BB-495E-A38C-FDF83BE69A64}">
      <dsp:nvSpPr>
        <dsp:cNvPr id="0" name=""/>
        <dsp:cNvSpPr/>
      </dsp:nvSpPr>
      <dsp:spPr>
        <a:xfrm>
          <a:off x="6565904" y="519600"/>
          <a:ext cx="1180589" cy="1180588"/>
        </a:xfrm>
        <a:prstGeom prst="ellipse">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dirty="0"/>
            <a:t>Monitoring for revision/changes</a:t>
          </a:r>
        </a:p>
      </dsp:txBody>
      <dsp:txXfrm>
        <a:off x="6734848" y="688288"/>
        <a:ext cx="843374" cy="843213"/>
      </dsp:txXfrm>
    </dsp:sp>
    <dsp:sp modelId="{BCD6627D-6737-4E85-961B-9435745190F3}">
      <dsp:nvSpPr>
        <dsp:cNvPr id="0" name=""/>
        <dsp:cNvSpPr/>
      </dsp:nvSpPr>
      <dsp:spPr>
        <a:xfrm rot="2700000">
          <a:off x="5216444" y="477494"/>
          <a:ext cx="1264578" cy="1264578"/>
        </a:xfrm>
        <a:prstGeom prst="teardrop">
          <a:avLst>
            <a:gd name="adj" fmla="val 10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CA49CF-1578-406F-A553-4385A71F48DC}">
      <dsp:nvSpPr>
        <dsp:cNvPr id="0" name=""/>
        <dsp:cNvSpPr/>
      </dsp:nvSpPr>
      <dsp:spPr>
        <a:xfrm>
          <a:off x="5259448" y="519600"/>
          <a:ext cx="1180589" cy="1180588"/>
        </a:xfrm>
        <a:prstGeom prst="ellipse">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dirty="0"/>
            <a:t>Care Planning</a:t>
          </a:r>
        </a:p>
      </dsp:txBody>
      <dsp:txXfrm>
        <a:off x="5427719" y="688288"/>
        <a:ext cx="843374" cy="843213"/>
      </dsp:txXfrm>
    </dsp:sp>
    <dsp:sp modelId="{E6842147-9E25-4CDE-A873-FD958A24C73B}">
      <dsp:nvSpPr>
        <dsp:cNvPr id="0" name=""/>
        <dsp:cNvSpPr/>
      </dsp:nvSpPr>
      <dsp:spPr>
        <a:xfrm rot="2700000">
          <a:off x="3909988" y="477494"/>
          <a:ext cx="1264578" cy="1264578"/>
        </a:xfrm>
        <a:prstGeom prst="teardrop">
          <a:avLst>
            <a:gd name="adj" fmla="val 10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87FB16-F1A0-4B0C-8493-AD8B13BA54B6}">
      <dsp:nvSpPr>
        <dsp:cNvPr id="0" name=""/>
        <dsp:cNvSpPr/>
      </dsp:nvSpPr>
      <dsp:spPr>
        <a:xfrm>
          <a:off x="3952319" y="519600"/>
          <a:ext cx="1180589" cy="1180588"/>
        </a:xfrm>
        <a:prstGeom prst="ellipse">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dirty="0"/>
            <a:t>Documentation/Coding of IDT Decision</a:t>
          </a:r>
        </a:p>
      </dsp:txBody>
      <dsp:txXfrm>
        <a:off x="4120590" y="688288"/>
        <a:ext cx="843374" cy="843213"/>
      </dsp:txXfrm>
    </dsp:sp>
    <dsp:sp modelId="{EC853DCB-638E-4359-8AC8-C183EC92717A}">
      <dsp:nvSpPr>
        <dsp:cNvPr id="0" name=""/>
        <dsp:cNvSpPr/>
      </dsp:nvSpPr>
      <dsp:spPr>
        <a:xfrm rot="2700000">
          <a:off x="2602858" y="477494"/>
          <a:ext cx="1264578" cy="1264578"/>
        </a:xfrm>
        <a:prstGeom prst="teardrop">
          <a:avLst>
            <a:gd name="adj" fmla="val 10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8CD09D-180F-45E2-8609-DB3EAA1DCC50}">
      <dsp:nvSpPr>
        <dsp:cNvPr id="0" name=""/>
        <dsp:cNvSpPr/>
      </dsp:nvSpPr>
      <dsp:spPr>
        <a:xfrm>
          <a:off x="2645190" y="519600"/>
          <a:ext cx="1180589" cy="1180588"/>
        </a:xfrm>
        <a:prstGeom prst="ellipse">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dirty="0"/>
            <a:t>IDT Meeting to Determine Usual Performance</a:t>
          </a:r>
        </a:p>
      </dsp:txBody>
      <dsp:txXfrm>
        <a:off x="2814134" y="688288"/>
        <a:ext cx="843374" cy="843213"/>
      </dsp:txXfrm>
    </dsp:sp>
    <dsp:sp modelId="{7A1160EB-F293-431C-BC35-62A599D9BA60}">
      <dsp:nvSpPr>
        <dsp:cNvPr id="0" name=""/>
        <dsp:cNvSpPr/>
      </dsp:nvSpPr>
      <dsp:spPr>
        <a:xfrm rot="2700000">
          <a:off x="1295729" y="477494"/>
          <a:ext cx="1264578" cy="1264578"/>
        </a:xfrm>
        <a:prstGeom prst="teardrop">
          <a:avLst>
            <a:gd name="adj" fmla="val 10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D471B8-D76B-438A-9107-8868C70310D4}">
      <dsp:nvSpPr>
        <dsp:cNvPr id="0" name=""/>
        <dsp:cNvSpPr/>
      </dsp:nvSpPr>
      <dsp:spPr>
        <a:xfrm>
          <a:off x="1338060" y="519600"/>
          <a:ext cx="1180589" cy="1180588"/>
        </a:xfrm>
        <a:prstGeom prst="ellipse">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dirty="0"/>
            <a:t>Documentation in 3-day Window</a:t>
          </a:r>
        </a:p>
      </dsp:txBody>
      <dsp:txXfrm>
        <a:off x="1507005" y="688288"/>
        <a:ext cx="843374" cy="8432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A241FB-1BC7-4251-8629-408656DB025C}">
      <dsp:nvSpPr>
        <dsp:cNvPr id="0" name=""/>
        <dsp:cNvSpPr/>
      </dsp:nvSpPr>
      <dsp:spPr>
        <a:xfrm>
          <a:off x="0" y="481243"/>
          <a:ext cx="3014265" cy="1808559"/>
        </a:xfrm>
        <a:prstGeom prst="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t>Physical Therapy (PT)</a:t>
          </a:r>
        </a:p>
      </dsp:txBody>
      <dsp:txXfrm>
        <a:off x="0" y="481243"/>
        <a:ext cx="3014265" cy="1808559"/>
      </dsp:txXfrm>
    </dsp:sp>
    <dsp:sp modelId="{51568644-BDDC-431D-A2E8-0D90676318AC}">
      <dsp:nvSpPr>
        <dsp:cNvPr id="0" name=""/>
        <dsp:cNvSpPr/>
      </dsp:nvSpPr>
      <dsp:spPr>
        <a:xfrm>
          <a:off x="3315692" y="481243"/>
          <a:ext cx="3014265" cy="1808559"/>
        </a:xfrm>
        <a:prstGeom prst="rect">
          <a:avLst/>
        </a:prstGeom>
        <a:solidFill>
          <a:schemeClr val="accent1">
            <a:shade val="50000"/>
            <a:hueOff val="339700"/>
            <a:satOff val="-19914"/>
            <a:lumOff val="2022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t>Occupational Therapy (OT)</a:t>
          </a:r>
        </a:p>
      </dsp:txBody>
      <dsp:txXfrm>
        <a:off x="3315692" y="481243"/>
        <a:ext cx="3014265" cy="1808559"/>
      </dsp:txXfrm>
    </dsp:sp>
    <dsp:sp modelId="{0C2151DD-5711-403F-BBD1-EF7677418313}">
      <dsp:nvSpPr>
        <dsp:cNvPr id="0" name=""/>
        <dsp:cNvSpPr/>
      </dsp:nvSpPr>
      <dsp:spPr>
        <a:xfrm>
          <a:off x="6631384" y="481243"/>
          <a:ext cx="3014265" cy="1808559"/>
        </a:xfrm>
        <a:prstGeom prst="rect">
          <a:avLst/>
        </a:prstGeom>
        <a:solidFill>
          <a:schemeClr val="accent1">
            <a:shade val="50000"/>
            <a:hueOff val="679400"/>
            <a:satOff val="-39828"/>
            <a:lumOff val="404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t>Speech-Language Pathology (SLP)</a:t>
          </a:r>
        </a:p>
      </dsp:txBody>
      <dsp:txXfrm>
        <a:off x="6631384" y="481243"/>
        <a:ext cx="3014265" cy="1808559"/>
      </dsp:txXfrm>
    </dsp:sp>
    <dsp:sp modelId="{098B1BB6-D38B-47B6-8A65-1A8201EC8486}">
      <dsp:nvSpPr>
        <dsp:cNvPr id="0" name=""/>
        <dsp:cNvSpPr/>
      </dsp:nvSpPr>
      <dsp:spPr>
        <a:xfrm>
          <a:off x="1657846" y="2591229"/>
          <a:ext cx="3014265" cy="1808559"/>
        </a:xfrm>
        <a:prstGeom prst="rect">
          <a:avLst/>
        </a:prstGeom>
        <a:solidFill>
          <a:schemeClr val="accent1">
            <a:shade val="50000"/>
            <a:hueOff val="679400"/>
            <a:satOff val="-39828"/>
            <a:lumOff val="404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t>Non-Therapy Ancillary (NTA)</a:t>
          </a:r>
        </a:p>
      </dsp:txBody>
      <dsp:txXfrm>
        <a:off x="1657846" y="2591229"/>
        <a:ext cx="3014265" cy="1808559"/>
      </dsp:txXfrm>
    </dsp:sp>
    <dsp:sp modelId="{FBFF09BC-9640-45E4-BE26-11212BE10BAD}">
      <dsp:nvSpPr>
        <dsp:cNvPr id="0" name=""/>
        <dsp:cNvSpPr/>
      </dsp:nvSpPr>
      <dsp:spPr>
        <a:xfrm>
          <a:off x="4973538" y="2591229"/>
          <a:ext cx="3014265" cy="1808559"/>
        </a:xfrm>
        <a:prstGeom prst="rect">
          <a:avLst/>
        </a:prstGeom>
        <a:solidFill>
          <a:schemeClr val="accent1">
            <a:shade val="50000"/>
            <a:hueOff val="339700"/>
            <a:satOff val="-19914"/>
            <a:lumOff val="2022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t>Nursing</a:t>
          </a:r>
        </a:p>
      </dsp:txBody>
      <dsp:txXfrm>
        <a:off x="4973538" y="2591229"/>
        <a:ext cx="3014265" cy="1808559"/>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29AAD27-AF1E-3276-F64C-E24DD3C9D69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DC106297-72C7-0612-7611-0739473673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371FD7E-7453-412A-9D9A-67248BEACEC8}" type="datetimeFigureOut">
              <a:rPr lang="en-GB" smtClean="0"/>
              <a:t>17/08/2026</a:t>
            </a:fld>
            <a:endParaRPr lang="en-GB"/>
          </a:p>
        </p:txBody>
      </p:sp>
      <p:sp>
        <p:nvSpPr>
          <p:cNvPr id="4" name="Footer Placeholder 3">
            <a:extLst>
              <a:ext uri="{FF2B5EF4-FFF2-40B4-BE49-F238E27FC236}">
                <a16:creationId xmlns:a16="http://schemas.microsoft.com/office/drawing/2014/main" id="{657DE446-DCD2-634E-6E7D-2B6CC9FA702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96E7209B-478D-FE16-8BB2-A67423D4E2F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9D9B360-C774-49CA-835F-5A4EA981ED5F}" type="slidenum">
              <a:rPr lang="en-GB" smtClean="0"/>
              <a:t>‹#›</a:t>
            </a:fld>
            <a:endParaRPr lang="en-GB"/>
          </a:p>
        </p:txBody>
      </p:sp>
    </p:spTree>
    <p:extLst>
      <p:ext uri="{BB962C8B-B14F-4D97-AF65-F5344CB8AC3E}">
        <p14:creationId xmlns:p14="http://schemas.microsoft.com/office/powerpoint/2010/main" val="370500622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735BF1-9CEA-4069-8947-4F338367F244}" type="datetimeFigureOut">
              <a:rPr lang="en-GB" smtClean="0"/>
              <a:t>17/08/2026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5652C4-8DDB-4486-9682-2F893AB472AD}" type="slidenum">
              <a:rPr lang="en-GB" smtClean="0"/>
              <a:t>‹#›</a:t>
            </a:fld>
            <a:endParaRPr lang="en-GB"/>
          </a:p>
        </p:txBody>
      </p:sp>
    </p:spTree>
    <p:extLst>
      <p:ext uri="{BB962C8B-B14F-4D97-AF65-F5344CB8AC3E}">
        <p14:creationId xmlns:p14="http://schemas.microsoft.com/office/powerpoint/2010/main" val="1592522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8E65D-2BD8-55BC-2DB5-B0134186C7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1A6912-1D4D-863F-4766-FAEC63FD62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B2AB2B-5D5B-9FE4-D739-5F56CA4482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8CE4697-AE4C-0581-602B-05BBD66E6C5E}"/>
              </a:ext>
            </a:extLst>
          </p:cNvPr>
          <p:cNvSpPr>
            <a:spLocks noGrp="1"/>
          </p:cNvSpPr>
          <p:nvPr>
            <p:ph type="sldNum" sz="quarter" idx="5"/>
          </p:nvPr>
        </p:nvSpPr>
        <p:spPr/>
        <p:txBody>
          <a:bodyPr/>
          <a:lstStyle/>
          <a:p>
            <a:fld id="{395652C4-8DDB-4486-9682-2F893AB472AD}" type="slidenum">
              <a:rPr lang="en-GB" smtClean="0"/>
              <a:t>8</a:t>
            </a:fld>
            <a:endParaRPr lang="en-GB"/>
          </a:p>
        </p:txBody>
      </p:sp>
    </p:spTree>
    <p:extLst>
      <p:ext uri="{BB962C8B-B14F-4D97-AF65-F5344CB8AC3E}">
        <p14:creationId xmlns:p14="http://schemas.microsoft.com/office/powerpoint/2010/main" val="2156581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5652C4-8DDB-4486-9682-2F893AB472AD}" type="slidenum">
              <a:rPr lang="en-GB" smtClean="0"/>
              <a:t>9</a:t>
            </a:fld>
            <a:endParaRPr lang="en-GB"/>
          </a:p>
        </p:txBody>
      </p:sp>
    </p:spTree>
    <p:extLst>
      <p:ext uri="{BB962C8B-B14F-4D97-AF65-F5344CB8AC3E}">
        <p14:creationId xmlns:p14="http://schemas.microsoft.com/office/powerpoint/2010/main" val="999143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5652C4-8DDB-4486-9682-2F893AB472AD}" type="slidenum">
              <a:rPr lang="en-GB" smtClean="0"/>
              <a:t>12</a:t>
            </a:fld>
            <a:endParaRPr lang="en-GB"/>
          </a:p>
        </p:txBody>
      </p:sp>
    </p:spTree>
    <p:extLst>
      <p:ext uri="{BB962C8B-B14F-4D97-AF65-F5344CB8AC3E}">
        <p14:creationId xmlns:p14="http://schemas.microsoft.com/office/powerpoint/2010/main" val="2943846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5652C4-8DDB-4486-9682-2F893AB472AD}" type="slidenum">
              <a:rPr lang="en-GB" smtClean="0"/>
              <a:t>13</a:t>
            </a:fld>
            <a:endParaRPr lang="en-GB"/>
          </a:p>
        </p:txBody>
      </p:sp>
    </p:spTree>
    <p:extLst>
      <p:ext uri="{BB962C8B-B14F-4D97-AF65-F5344CB8AC3E}">
        <p14:creationId xmlns:p14="http://schemas.microsoft.com/office/powerpoint/2010/main" val="1839916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A40B3-0FEB-03C7-C228-FB67071B0C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BD6619-7437-F5F6-92F2-0E8A5795DE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567C55-6606-CFE3-8BEE-B12E291A6E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29546F-E23E-D816-1F09-5F6D0E054F1A}"/>
              </a:ext>
            </a:extLst>
          </p:cNvPr>
          <p:cNvSpPr>
            <a:spLocks noGrp="1"/>
          </p:cNvSpPr>
          <p:nvPr>
            <p:ph type="sldNum" sz="quarter" idx="5"/>
          </p:nvPr>
        </p:nvSpPr>
        <p:spPr/>
        <p:txBody>
          <a:bodyPr/>
          <a:lstStyle/>
          <a:p>
            <a:fld id="{395652C4-8DDB-4486-9682-2F893AB472AD}" type="slidenum">
              <a:rPr lang="en-GB" smtClean="0"/>
              <a:t>14</a:t>
            </a:fld>
            <a:endParaRPr lang="en-GB"/>
          </a:p>
        </p:txBody>
      </p:sp>
    </p:spTree>
    <p:extLst>
      <p:ext uri="{BB962C8B-B14F-4D97-AF65-F5344CB8AC3E}">
        <p14:creationId xmlns:p14="http://schemas.microsoft.com/office/powerpoint/2010/main" val="619108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AE681-5FD6-DBBC-0F03-0DB02C5E06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2851F4-A58A-A2DF-6717-2C57EF38C3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66F956-2F40-6811-F933-9276B3DA50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1E79F2-48C0-9964-DDC9-09CFB1A81D2B}"/>
              </a:ext>
            </a:extLst>
          </p:cNvPr>
          <p:cNvSpPr>
            <a:spLocks noGrp="1"/>
          </p:cNvSpPr>
          <p:nvPr>
            <p:ph type="sldNum" sz="quarter" idx="5"/>
          </p:nvPr>
        </p:nvSpPr>
        <p:spPr/>
        <p:txBody>
          <a:bodyPr/>
          <a:lstStyle/>
          <a:p>
            <a:fld id="{395652C4-8DDB-4486-9682-2F893AB472AD}" type="slidenum">
              <a:rPr lang="en-GB" smtClean="0"/>
              <a:t>16</a:t>
            </a:fld>
            <a:endParaRPr lang="en-GB"/>
          </a:p>
        </p:txBody>
      </p:sp>
    </p:spTree>
    <p:extLst>
      <p:ext uri="{BB962C8B-B14F-4D97-AF65-F5344CB8AC3E}">
        <p14:creationId xmlns:p14="http://schemas.microsoft.com/office/powerpoint/2010/main" val="2040023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56192-0926-F284-533B-1550336CA7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714916-16ED-312D-E140-B3144FD5E2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E34867-295E-A97B-8C25-A847521C7909}"/>
              </a:ext>
            </a:extLst>
          </p:cNvPr>
          <p:cNvSpPr>
            <a:spLocks noGrp="1"/>
          </p:cNvSpPr>
          <p:nvPr>
            <p:ph type="body" idx="1"/>
          </p:nvPr>
        </p:nvSpPr>
        <p:spPr/>
        <p:txBody>
          <a:bodyPr/>
          <a:lstStyle/>
          <a:p>
            <a:endParaRPr lang="en-US" dirty="0"/>
          </a:p>
          <a:p>
            <a:r>
              <a:rPr lang="en-US" dirty="0"/>
              <a:t>Each resident is classified into a PT group, an OT group, an SLP group, an NTA group, and a nursing group. For each of the case-mix adjusted components, there are a number of groups to which a resident may be assigned, based on the relevant MDS 3.0 data for that component.</a:t>
            </a:r>
            <a:r>
              <a:rPr lang="en-US" baseline="0" dirty="0"/>
              <a:t>  </a:t>
            </a:r>
            <a:endParaRPr lang="en-US" sz="1300" dirty="0"/>
          </a:p>
          <a:p>
            <a:r>
              <a:rPr lang="en-US" sz="1300" dirty="0"/>
              <a:t>Additionally, there is a non-case-mix adjusted component to cover utilization of SNF resources that do not vary according to patient characteristics. </a:t>
            </a:r>
            <a:endParaRPr lang="en-US" dirty="0"/>
          </a:p>
          <a:p>
            <a:endParaRPr lang="en-US" dirty="0"/>
          </a:p>
        </p:txBody>
      </p:sp>
      <p:sp>
        <p:nvSpPr>
          <p:cNvPr id="4" name="Slide Number Placeholder 3">
            <a:extLst>
              <a:ext uri="{FF2B5EF4-FFF2-40B4-BE49-F238E27FC236}">
                <a16:creationId xmlns:a16="http://schemas.microsoft.com/office/drawing/2014/main" id="{0C0711D9-72EC-5C46-8812-919D97CE70FE}"/>
              </a:ext>
            </a:extLst>
          </p:cNvPr>
          <p:cNvSpPr>
            <a:spLocks noGrp="1"/>
          </p:cNvSpPr>
          <p:nvPr>
            <p:ph type="sldNum" sz="quarter" idx="5"/>
          </p:nvPr>
        </p:nvSpPr>
        <p:spPr/>
        <p:txBody>
          <a:bodyPr/>
          <a:lstStyle/>
          <a:p>
            <a:fld id="{395652C4-8DDB-4486-9682-2F893AB472AD}" type="slidenum">
              <a:rPr lang="en-GB" smtClean="0"/>
              <a:t>56</a:t>
            </a:fld>
            <a:endParaRPr lang="en-GB"/>
          </a:p>
        </p:txBody>
      </p:sp>
    </p:spTree>
    <p:extLst>
      <p:ext uri="{BB962C8B-B14F-4D97-AF65-F5344CB8AC3E}">
        <p14:creationId xmlns:p14="http://schemas.microsoft.com/office/powerpoint/2010/main" val="19949972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3.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5.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6.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7.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8.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9.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0.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1.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2.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3.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5.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36.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37.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8.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39.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0.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4.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1.png"/><Relationship Id="rId4" Type="http://schemas.openxmlformats.org/officeDocument/2006/relationships/image" Target="../media/image3.jpe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4.jpeg"/><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4.jpe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Generic cover with supergraphic_1">
    <p:spTree>
      <p:nvGrpSpPr>
        <p:cNvPr id="1" name=""/>
        <p:cNvGrpSpPr/>
        <p:nvPr/>
      </p:nvGrpSpPr>
      <p:grpSpPr>
        <a:xfrm>
          <a:off x="0" y="0"/>
          <a:ext cx="0" cy="0"/>
          <a:chOff x="0" y="0"/>
          <a:chExt cx="0" cy="0"/>
        </a:xfrm>
      </p:grpSpPr>
      <p:sp>
        <p:nvSpPr>
          <p:cNvPr id="5" name="Picture Placeholder 7">
            <a:extLst>
              <a:ext uri="{FF2B5EF4-FFF2-40B4-BE49-F238E27FC236}">
                <a16:creationId xmlns:a16="http://schemas.microsoft.com/office/drawing/2014/main" id="{C8E903AC-0188-A7A7-23A3-80B89BB3F17B}"/>
              </a:ext>
            </a:extLst>
          </p:cNvPr>
          <p:cNvSpPr>
            <a:spLocks noGrp="1"/>
          </p:cNvSpPr>
          <p:nvPr>
            <p:ph type="pic" sz="quarter" idx="14"/>
          </p:nvPr>
        </p:nvSpPr>
        <p:spPr>
          <a:xfrm>
            <a:off x="304800" y="304801"/>
            <a:ext cx="11581200" cy="3880800"/>
          </a:xfrm>
          <a:solidFill>
            <a:schemeClr val="bg1">
              <a:lumMod val="95000"/>
            </a:schemeClr>
          </a:solidFill>
        </p:spPr>
        <p:txBody>
          <a:bodyPr anchor="ctr"/>
          <a:lstStyle>
            <a:lvl1pPr marL="0" indent="0" algn="ctr">
              <a:buNone/>
              <a:defRPr/>
            </a:lvl1pPr>
          </a:lstStyle>
          <a:p>
            <a:r>
              <a:rPr lang="en-US" noProof="0"/>
              <a:t>Click icon to add picture</a:t>
            </a:r>
          </a:p>
        </p:txBody>
      </p:sp>
      <p:sp>
        <p:nvSpPr>
          <p:cNvPr id="11" name="Text Placeholder 10">
            <a:extLst>
              <a:ext uri="{FF2B5EF4-FFF2-40B4-BE49-F238E27FC236}">
                <a16:creationId xmlns:a16="http://schemas.microsoft.com/office/drawing/2014/main" id="{A4795539-9F7B-3A76-36CE-3A8633FDF0EB}"/>
              </a:ext>
            </a:extLst>
          </p:cNvPr>
          <p:cNvSpPr>
            <a:spLocks noGrp="1"/>
          </p:cNvSpPr>
          <p:nvPr>
            <p:ph type="body" sz="quarter" idx="11" hasCustomPrompt="1"/>
          </p:nvPr>
        </p:nvSpPr>
        <p:spPr>
          <a:xfrm>
            <a:off x="306000" y="6249600"/>
            <a:ext cx="9000000" cy="360000"/>
          </a:xfrm>
        </p:spPr>
        <p:txBody>
          <a:bodyPr/>
          <a:lstStyle>
            <a:lvl1pPr marL="0" indent="0">
              <a:buNone/>
              <a:defRPr sz="2000">
                <a:solidFill>
                  <a:schemeClr val="tx1"/>
                </a:solidFill>
              </a:defRPr>
            </a:lvl1pPr>
          </a:lstStyle>
          <a:p>
            <a:pPr lvl="0"/>
            <a:r>
              <a:rPr lang="en-US" noProof="0" dirty="0"/>
              <a:t>Date</a:t>
            </a:r>
          </a:p>
        </p:txBody>
      </p:sp>
      <p:sp>
        <p:nvSpPr>
          <p:cNvPr id="6" name="Title 1">
            <a:extLst>
              <a:ext uri="{FF2B5EF4-FFF2-40B4-BE49-F238E27FC236}">
                <a16:creationId xmlns:a16="http://schemas.microsoft.com/office/drawing/2014/main" id="{450E0F89-C2CD-2D99-1C70-E69381271AFC}"/>
              </a:ext>
            </a:extLst>
          </p:cNvPr>
          <p:cNvSpPr>
            <a:spLocks noGrp="1"/>
          </p:cNvSpPr>
          <p:nvPr>
            <p:ph type="ctrTitle" hasCustomPrompt="1"/>
          </p:nvPr>
        </p:nvSpPr>
        <p:spPr>
          <a:xfrm>
            <a:off x="306000" y="4456615"/>
            <a:ext cx="11581200" cy="578276"/>
          </a:xfrm>
        </p:spPr>
        <p:txBody>
          <a:bodyPr anchor="ctr"/>
          <a:lstStyle>
            <a:lvl1pPr algn="l">
              <a:defRPr sz="4000" b="0"/>
            </a:lvl1pPr>
          </a:lstStyle>
          <a:p>
            <a:r>
              <a:rPr lang="en-US" noProof="0" dirty="0"/>
              <a:t>Conference or Event Title</a:t>
            </a:r>
          </a:p>
        </p:txBody>
      </p:sp>
      <p:sp>
        <p:nvSpPr>
          <p:cNvPr id="7" name="Subtitle 2">
            <a:extLst>
              <a:ext uri="{FF2B5EF4-FFF2-40B4-BE49-F238E27FC236}">
                <a16:creationId xmlns:a16="http://schemas.microsoft.com/office/drawing/2014/main" id="{C2EBFB6D-212E-1EE2-908F-646FEF7442C9}"/>
              </a:ext>
            </a:extLst>
          </p:cNvPr>
          <p:cNvSpPr>
            <a:spLocks noGrp="1"/>
          </p:cNvSpPr>
          <p:nvPr>
            <p:ph type="subTitle" idx="1" hasCustomPrompt="1"/>
          </p:nvPr>
        </p:nvSpPr>
        <p:spPr>
          <a:xfrm>
            <a:off x="304800" y="5129052"/>
            <a:ext cx="11581200" cy="617656"/>
          </a:xfrm>
        </p:spPr>
        <p:txBody>
          <a:bodyPr/>
          <a:lstStyle>
            <a:lvl1pPr marL="0" indent="0" algn="l">
              <a:buNone/>
              <a:defRPr sz="36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Session or Presentation Title </a:t>
            </a:r>
          </a:p>
        </p:txBody>
      </p:sp>
      <p:pic>
        <p:nvPicPr>
          <p:cNvPr id="2" name="Picture 1" descr="Blue letters on a black background&#10;&#10;Description automatically generated">
            <a:extLst>
              <a:ext uri="{FF2B5EF4-FFF2-40B4-BE49-F238E27FC236}">
                <a16:creationId xmlns:a16="http://schemas.microsoft.com/office/drawing/2014/main" id="{6B1BAE3D-E8EE-B71F-5C4B-81CDB6E582C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29864" y="5962337"/>
            <a:ext cx="1562100" cy="656664"/>
          </a:xfrm>
          <a:prstGeom prst="rect">
            <a:avLst/>
          </a:prstGeom>
        </p:spPr>
      </p:pic>
    </p:spTree>
    <p:custDataLst>
      <p:tags r:id="rId1"/>
    </p:custDataLst>
    <p:extLst>
      <p:ext uri="{BB962C8B-B14F-4D97-AF65-F5344CB8AC3E}">
        <p14:creationId xmlns:p14="http://schemas.microsoft.com/office/powerpoint/2010/main" val="33761395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 supergraphic - indigo backgroun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AA5D7-8C76-E536-D354-F45FBD125C3D}"/>
              </a:ext>
            </a:extLst>
          </p:cNvPr>
          <p:cNvSpPr>
            <a:spLocks noGrp="1"/>
          </p:cNvSpPr>
          <p:nvPr>
            <p:ph type="title" hasCustomPrompt="1"/>
          </p:nvPr>
        </p:nvSpPr>
        <p:spPr>
          <a:xfrm>
            <a:off x="304801" y="1619195"/>
            <a:ext cx="5791200" cy="1165482"/>
          </a:xfrm>
        </p:spPr>
        <p:txBody>
          <a:bodyPr anchor="t"/>
          <a:lstStyle>
            <a:lvl1pPr>
              <a:defRPr sz="4000" b="1">
                <a:solidFill>
                  <a:schemeClr val="bg1"/>
                </a:solidFill>
              </a:defRPr>
            </a:lvl1pPr>
          </a:lstStyle>
          <a:p>
            <a:r>
              <a:rPr lang="en-US" noProof="0" dirty="0"/>
              <a:t>Click To Add Title</a:t>
            </a:r>
          </a:p>
        </p:txBody>
      </p:sp>
      <p:sp>
        <p:nvSpPr>
          <p:cNvPr id="7" name="Text Placeholder 6">
            <a:extLst>
              <a:ext uri="{FF2B5EF4-FFF2-40B4-BE49-F238E27FC236}">
                <a16:creationId xmlns:a16="http://schemas.microsoft.com/office/drawing/2014/main" id="{B069A028-AA9B-8F80-07A9-6EAC40213764}"/>
              </a:ext>
            </a:extLst>
          </p:cNvPr>
          <p:cNvSpPr>
            <a:spLocks noGrp="1"/>
          </p:cNvSpPr>
          <p:nvPr>
            <p:ph type="body" sz="quarter" idx="10"/>
          </p:nvPr>
        </p:nvSpPr>
        <p:spPr>
          <a:xfrm>
            <a:off x="303946" y="2974312"/>
            <a:ext cx="5792054" cy="2778788"/>
          </a:xfrm>
        </p:spPr>
        <p:txBody>
          <a:bodyPr/>
          <a:lstStyle>
            <a:lvl1pPr marL="0" indent="0">
              <a:lnSpc>
                <a:spcPct val="110000"/>
              </a:lnSpc>
              <a:spcAft>
                <a:spcPts val="0"/>
              </a:spcAft>
              <a:buNone/>
              <a:defRPr sz="2800">
                <a:solidFill>
                  <a:schemeClr val="bg1"/>
                </a:solidFill>
              </a:defRPr>
            </a:lvl1pPr>
            <a:lvl2pPr>
              <a:lnSpc>
                <a:spcPct val="110000"/>
              </a:lnSpc>
              <a:spcAft>
                <a:spcPts val="0"/>
              </a:spcAft>
              <a:defRPr sz="2800">
                <a:solidFill>
                  <a:schemeClr val="bg1"/>
                </a:solidFill>
              </a:defRPr>
            </a:lvl2pPr>
            <a:lvl3pPr>
              <a:lnSpc>
                <a:spcPct val="110000"/>
              </a:lnSpc>
              <a:spcAft>
                <a:spcPts val="0"/>
              </a:spcAft>
              <a:defRPr sz="2800">
                <a:solidFill>
                  <a:schemeClr val="bg1"/>
                </a:solidFill>
              </a:defRPr>
            </a:lvl3pPr>
            <a:lvl4pPr>
              <a:lnSpc>
                <a:spcPct val="110000"/>
              </a:lnSpc>
              <a:spcAft>
                <a:spcPts val="0"/>
              </a:spcAft>
              <a:defRPr sz="2800">
                <a:solidFill>
                  <a:schemeClr val="bg1"/>
                </a:solidFill>
              </a:defRPr>
            </a:lvl4pPr>
            <a:lvl5pPr>
              <a:lnSpc>
                <a:spcPct val="110000"/>
              </a:lnSpc>
              <a:spcAft>
                <a:spcPts val="0"/>
              </a:spcAft>
              <a:defRPr sz="28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Text Placeholder 11">
            <a:extLst>
              <a:ext uri="{FF2B5EF4-FFF2-40B4-BE49-F238E27FC236}">
                <a16:creationId xmlns:a16="http://schemas.microsoft.com/office/drawing/2014/main" id="{8B9F687E-4233-724F-96C8-BFA57712F30F}"/>
              </a:ext>
            </a:extLst>
          </p:cNvPr>
          <p:cNvSpPr>
            <a:spLocks noGrp="1"/>
          </p:cNvSpPr>
          <p:nvPr>
            <p:ph type="body" sz="quarter" idx="11" hasCustomPrompt="1"/>
          </p:nvPr>
        </p:nvSpPr>
        <p:spPr>
          <a:xfrm>
            <a:off x="303948" y="567415"/>
            <a:ext cx="1800000" cy="727985"/>
          </a:xfrm>
        </p:spPr>
        <p:txBody>
          <a:bodyPr anchor="t"/>
          <a:lstStyle>
            <a:lvl1pPr marL="0" indent="0">
              <a:buNone/>
              <a:defRPr sz="6000" b="1">
                <a:solidFill>
                  <a:schemeClr val="bg1"/>
                </a:solidFill>
              </a:defRPr>
            </a:lvl1pPr>
            <a:lvl2pPr marL="176213" indent="0">
              <a:buNone/>
              <a:defRPr sz="6400" b="1"/>
            </a:lvl2pPr>
            <a:lvl3pPr marL="357188" indent="0">
              <a:buNone/>
              <a:defRPr sz="6400" b="1"/>
            </a:lvl3pPr>
            <a:lvl4pPr marL="534988" indent="0">
              <a:buNone/>
              <a:defRPr sz="6400" b="1"/>
            </a:lvl4pPr>
            <a:lvl5pPr marL="715963" indent="0">
              <a:buNone/>
              <a:defRPr sz="6400" b="1"/>
            </a:lvl5pPr>
          </a:lstStyle>
          <a:p>
            <a:pPr lvl="0"/>
            <a:r>
              <a:rPr lang="en-US" noProof="0" dirty="0"/>
              <a:t>XX</a:t>
            </a:r>
          </a:p>
        </p:txBody>
      </p:sp>
      <p:sp>
        <p:nvSpPr>
          <p:cNvPr id="4" name="Espace réservé pour une image  29">
            <a:extLst>
              <a:ext uri="{FF2B5EF4-FFF2-40B4-BE49-F238E27FC236}">
                <a16:creationId xmlns:a16="http://schemas.microsoft.com/office/drawing/2014/main" id="{08063FF6-346C-A3A4-8660-CAA2C16CCED7}"/>
              </a:ext>
            </a:extLst>
          </p:cNvPr>
          <p:cNvSpPr>
            <a:spLocks noGrp="1" noChangeAspect="1"/>
          </p:cNvSpPr>
          <p:nvPr>
            <p:ph type="pic" sz="quarter" idx="21"/>
          </p:nvPr>
        </p:nvSpPr>
        <p:spPr>
          <a:xfrm>
            <a:off x="5502698" y="4611"/>
            <a:ext cx="6675708" cy="6853389"/>
          </a:xfrm>
          <a:prstGeom prst="parallelogram">
            <a:avLst>
              <a:gd name="adj" fmla="val 34601"/>
            </a:avLst>
          </a:prstGeom>
          <a:solidFill>
            <a:schemeClr val="bg1">
              <a:lumMod val="95000"/>
            </a:schemeClr>
          </a:solidFill>
          <a:ln>
            <a:noFill/>
          </a:ln>
          <a:effectLst/>
        </p:spPr>
        <p:txBody>
          <a:bodyPr anchor="ctr"/>
          <a:lstStyle>
            <a:lvl1pPr marL="0" indent="0" algn="ctr">
              <a:buNone/>
              <a:defRPr/>
            </a:lvl1pPr>
          </a:lstStyle>
          <a:p>
            <a:r>
              <a:rPr lang="en-US" noProof="0"/>
              <a:t>Click icon to add picture</a:t>
            </a:r>
            <a:endParaRPr lang="en-US" noProof="0" dirty="0"/>
          </a:p>
        </p:txBody>
      </p:sp>
    </p:spTree>
    <p:custDataLst>
      <p:tags r:id="rId1"/>
    </p:custDataLst>
    <p:extLst>
      <p:ext uri="{BB962C8B-B14F-4D97-AF65-F5344CB8AC3E}">
        <p14:creationId xmlns:p14="http://schemas.microsoft.com/office/powerpoint/2010/main" val="3487142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 supergraphic - true blue backgroun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AA5D7-8C76-E536-D354-F45FBD125C3D}"/>
              </a:ext>
            </a:extLst>
          </p:cNvPr>
          <p:cNvSpPr>
            <a:spLocks noGrp="1"/>
          </p:cNvSpPr>
          <p:nvPr>
            <p:ph type="title" hasCustomPrompt="1"/>
          </p:nvPr>
        </p:nvSpPr>
        <p:spPr>
          <a:xfrm>
            <a:off x="304801" y="1619195"/>
            <a:ext cx="5791200" cy="1165482"/>
          </a:xfrm>
        </p:spPr>
        <p:txBody>
          <a:bodyPr anchor="t"/>
          <a:lstStyle>
            <a:lvl1pPr>
              <a:defRPr sz="4000" b="1">
                <a:solidFill>
                  <a:schemeClr val="bg1"/>
                </a:solidFill>
              </a:defRPr>
            </a:lvl1pPr>
          </a:lstStyle>
          <a:p>
            <a:r>
              <a:rPr lang="en-US" noProof="0" dirty="0"/>
              <a:t>Click To Add Title</a:t>
            </a:r>
          </a:p>
        </p:txBody>
      </p:sp>
      <p:sp>
        <p:nvSpPr>
          <p:cNvPr id="7" name="Text Placeholder 6">
            <a:extLst>
              <a:ext uri="{FF2B5EF4-FFF2-40B4-BE49-F238E27FC236}">
                <a16:creationId xmlns:a16="http://schemas.microsoft.com/office/drawing/2014/main" id="{B069A028-AA9B-8F80-07A9-6EAC40213764}"/>
              </a:ext>
            </a:extLst>
          </p:cNvPr>
          <p:cNvSpPr>
            <a:spLocks noGrp="1"/>
          </p:cNvSpPr>
          <p:nvPr>
            <p:ph type="body" sz="quarter" idx="10"/>
          </p:nvPr>
        </p:nvSpPr>
        <p:spPr>
          <a:xfrm>
            <a:off x="303946" y="2974312"/>
            <a:ext cx="5792054" cy="2778788"/>
          </a:xfrm>
        </p:spPr>
        <p:txBody>
          <a:bodyPr/>
          <a:lstStyle>
            <a:lvl1pPr marL="0" indent="0">
              <a:lnSpc>
                <a:spcPct val="110000"/>
              </a:lnSpc>
              <a:spcAft>
                <a:spcPts val="0"/>
              </a:spcAft>
              <a:buNone/>
              <a:defRPr sz="2800">
                <a:solidFill>
                  <a:schemeClr val="bg1"/>
                </a:solidFill>
              </a:defRPr>
            </a:lvl1pPr>
            <a:lvl2pPr>
              <a:lnSpc>
                <a:spcPct val="110000"/>
              </a:lnSpc>
              <a:spcAft>
                <a:spcPts val="0"/>
              </a:spcAft>
              <a:defRPr sz="2800">
                <a:solidFill>
                  <a:schemeClr val="bg1"/>
                </a:solidFill>
              </a:defRPr>
            </a:lvl2pPr>
            <a:lvl3pPr>
              <a:lnSpc>
                <a:spcPct val="110000"/>
              </a:lnSpc>
              <a:spcAft>
                <a:spcPts val="0"/>
              </a:spcAft>
              <a:defRPr sz="2800">
                <a:solidFill>
                  <a:schemeClr val="bg1"/>
                </a:solidFill>
              </a:defRPr>
            </a:lvl3pPr>
            <a:lvl4pPr>
              <a:lnSpc>
                <a:spcPct val="110000"/>
              </a:lnSpc>
              <a:spcAft>
                <a:spcPts val="0"/>
              </a:spcAft>
              <a:defRPr sz="2800">
                <a:solidFill>
                  <a:schemeClr val="bg1"/>
                </a:solidFill>
              </a:defRPr>
            </a:lvl4pPr>
            <a:lvl5pPr>
              <a:lnSpc>
                <a:spcPct val="110000"/>
              </a:lnSpc>
              <a:spcAft>
                <a:spcPts val="0"/>
              </a:spcAft>
              <a:defRPr sz="28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Text Placeholder 11">
            <a:extLst>
              <a:ext uri="{FF2B5EF4-FFF2-40B4-BE49-F238E27FC236}">
                <a16:creationId xmlns:a16="http://schemas.microsoft.com/office/drawing/2014/main" id="{8B9F687E-4233-724F-96C8-BFA57712F30F}"/>
              </a:ext>
            </a:extLst>
          </p:cNvPr>
          <p:cNvSpPr>
            <a:spLocks noGrp="1"/>
          </p:cNvSpPr>
          <p:nvPr>
            <p:ph type="body" sz="quarter" idx="11" hasCustomPrompt="1"/>
          </p:nvPr>
        </p:nvSpPr>
        <p:spPr>
          <a:xfrm>
            <a:off x="303948" y="567415"/>
            <a:ext cx="1800000" cy="727985"/>
          </a:xfrm>
        </p:spPr>
        <p:txBody>
          <a:bodyPr anchor="t"/>
          <a:lstStyle>
            <a:lvl1pPr marL="0" indent="0">
              <a:buNone/>
              <a:defRPr sz="6000" b="1">
                <a:solidFill>
                  <a:schemeClr val="bg1"/>
                </a:solidFill>
              </a:defRPr>
            </a:lvl1pPr>
            <a:lvl2pPr marL="176213" indent="0">
              <a:buNone/>
              <a:defRPr sz="6400" b="1"/>
            </a:lvl2pPr>
            <a:lvl3pPr marL="357188" indent="0">
              <a:buNone/>
              <a:defRPr sz="6400" b="1"/>
            </a:lvl3pPr>
            <a:lvl4pPr marL="534988" indent="0">
              <a:buNone/>
              <a:defRPr sz="6400" b="1"/>
            </a:lvl4pPr>
            <a:lvl5pPr marL="715963" indent="0">
              <a:buNone/>
              <a:defRPr sz="6400" b="1"/>
            </a:lvl5pPr>
          </a:lstStyle>
          <a:p>
            <a:pPr lvl="0"/>
            <a:r>
              <a:rPr lang="en-US" noProof="0" dirty="0"/>
              <a:t>XX</a:t>
            </a:r>
          </a:p>
        </p:txBody>
      </p:sp>
      <p:sp>
        <p:nvSpPr>
          <p:cNvPr id="3" name="Espace réservé pour une image  29">
            <a:extLst>
              <a:ext uri="{FF2B5EF4-FFF2-40B4-BE49-F238E27FC236}">
                <a16:creationId xmlns:a16="http://schemas.microsoft.com/office/drawing/2014/main" id="{75CDC04F-C5A1-C65F-B483-8ECFCBA626B1}"/>
              </a:ext>
            </a:extLst>
          </p:cNvPr>
          <p:cNvSpPr>
            <a:spLocks noGrp="1" noChangeAspect="1"/>
          </p:cNvSpPr>
          <p:nvPr>
            <p:ph type="pic" sz="quarter" idx="21"/>
          </p:nvPr>
        </p:nvSpPr>
        <p:spPr>
          <a:xfrm>
            <a:off x="5502698" y="4611"/>
            <a:ext cx="6675708" cy="6853389"/>
          </a:xfrm>
          <a:prstGeom prst="parallelogram">
            <a:avLst>
              <a:gd name="adj" fmla="val 34601"/>
            </a:avLst>
          </a:prstGeom>
          <a:solidFill>
            <a:schemeClr val="bg1">
              <a:lumMod val="95000"/>
            </a:schemeClr>
          </a:solidFill>
          <a:ln>
            <a:noFill/>
          </a:ln>
          <a:effectLst/>
        </p:spPr>
        <p:txBody>
          <a:bodyPr anchor="ctr"/>
          <a:lstStyle>
            <a:lvl1pPr marL="0" indent="0" algn="ctr">
              <a:buNone/>
              <a:defRPr/>
            </a:lvl1pPr>
          </a:lstStyle>
          <a:p>
            <a:r>
              <a:rPr lang="en-US" noProof="0"/>
              <a:t>Click icon to add picture</a:t>
            </a:r>
            <a:endParaRPr lang="en-US" noProof="0" dirty="0"/>
          </a:p>
        </p:txBody>
      </p:sp>
    </p:spTree>
    <p:custDataLst>
      <p:tags r:id="rId1"/>
    </p:custDataLst>
    <p:extLst>
      <p:ext uri="{BB962C8B-B14F-4D97-AF65-F5344CB8AC3E}">
        <p14:creationId xmlns:p14="http://schemas.microsoft.com/office/powerpoint/2010/main" val="290670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 picture layout - indigo background">
    <p:bg>
      <p:bgPr>
        <a:solidFill>
          <a:schemeClr val="accent3"/>
        </a:solidFill>
        <a:effectLst/>
      </p:bgPr>
    </p:bg>
    <p:spTree>
      <p:nvGrpSpPr>
        <p:cNvPr id="1" name=""/>
        <p:cNvGrpSpPr/>
        <p:nvPr/>
      </p:nvGrpSpPr>
      <p:grpSpPr>
        <a:xfrm>
          <a:off x="0" y="0"/>
          <a:ext cx="0" cy="0"/>
          <a:chOff x="0" y="0"/>
          <a:chExt cx="0" cy="0"/>
        </a:xfrm>
      </p:grpSpPr>
      <p:sp>
        <p:nvSpPr>
          <p:cNvPr id="14" name="Espace réservé pour une image  29">
            <a:extLst>
              <a:ext uri="{FF2B5EF4-FFF2-40B4-BE49-F238E27FC236}">
                <a16:creationId xmlns:a16="http://schemas.microsoft.com/office/drawing/2014/main" id="{CF959CCD-D15E-897A-1772-7A00E3555B6B}"/>
              </a:ext>
            </a:extLst>
          </p:cNvPr>
          <p:cNvSpPr>
            <a:spLocks noGrp="1"/>
          </p:cNvSpPr>
          <p:nvPr>
            <p:ph type="pic" sz="quarter" idx="21"/>
          </p:nvPr>
        </p:nvSpPr>
        <p:spPr>
          <a:xfrm>
            <a:off x="6243562" y="306393"/>
            <a:ext cx="5648400" cy="6249600"/>
          </a:xfrm>
          <a:prstGeom prst="rect">
            <a:avLst/>
          </a:prstGeom>
          <a:solidFill>
            <a:schemeClr val="bg1">
              <a:lumMod val="95000"/>
            </a:schemeClr>
          </a:solidFill>
          <a:effectLst/>
        </p:spPr>
        <p:txBody>
          <a:bodyPr anchor="ctr"/>
          <a:lstStyle>
            <a:lvl1pPr marL="0" indent="0" algn="ctr">
              <a:buNone/>
              <a:defRPr/>
            </a:lvl1pPr>
          </a:lstStyle>
          <a:p>
            <a:r>
              <a:rPr lang="en-US" noProof="0"/>
              <a:t>Click icon to add picture</a:t>
            </a:r>
          </a:p>
        </p:txBody>
      </p:sp>
      <p:sp>
        <p:nvSpPr>
          <p:cNvPr id="2" name="Title 1">
            <a:extLst>
              <a:ext uri="{FF2B5EF4-FFF2-40B4-BE49-F238E27FC236}">
                <a16:creationId xmlns:a16="http://schemas.microsoft.com/office/drawing/2014/main" id="{024AA5D7-8C76-E536-D354-F45FBD125C3D}"/>
              </a:ext>
            </a:extLst>
          </p:cNvPr>
          <p:cNvSpPr>
            <a:spLocks noGrp="1"/>
          </p:cNvSpPr>
          <p:nvPr>
            <p:ph type="title" hasCustomPrompt="1"/>
          </p:nvPr>
        </p:nvSpPr>
        <p:spPr>
          <a:xfrm>
            <a:off x="305999" y="1621467"/>
            <a:ext cx="5642439" cy="1155187"/>
          </a:xfrm>
        </p:spPr>
        <p:txBody>
          <a:bodyPr anchor="t"/>
          <a:lstStyle>
            <a:lvl1pPr>
              <a:defRPr sz="4000" b="1">
                <a:solidFill>
                  <a:schemeClr val="bg1"/>
                </a:solidFill>
              </a:defRPr>
            </a:lvl1pPr>
          </a:lstStyle>
          <a:p>
            <a:r>
              <a:rPr lang="en-US" noProof="0" dirty="0"/>
              <a:t>Click To Add Title</a:t>
            </a:r>
          </a:p>
        </p:txBody>
      </p:sp>
      <p:sp>
        <p:nvSpPr>
          <p:cNvPr id="7" name="Text Placeholder 6">
            <a:extLst>
              <a:ext uri="{FF2B5EF4-FFF2-40B4-BE49-F238E27FC236}">
                <a16:creationId xmlns:a16="http://schemas.microsoft.com/office/drawing/2014/main" id="{B069A028-AA9B-8F80-07A9-6EAC40213764}"/>
              </a:ext>
            </a:extLst>
          </p:cNvPr>
          <p:cNvSpPr>
            <a:spLocks noGrp="1"/>
          </p:cNvSpPr>
          <p:nvPr>
            <p:ph type="body" sz="quarter" idx="10"/>
          </p:nvPr>
        </p:nvSpPr>
        <p:spPr>
          <a:xfrm>
            <a:off x="306000" y="2977621"/>
            <a:ext cx="5642438" cy="2775479"/>
          </a:xfrm>
        </p:spPr>
        <p:txBody>
          <a:bodyPr/>
          <a:lstStyle>
            <a:lvl1pPr marL="0" indent="0">
              <a:lnSpc>
                <a:spcPct val="110000"/>
              </a:lnSpc>
              <a:spcAft>
                <a:spcPts val="0"/>
              </a:spcAft>
              <a:buNone/>
              <a:defRPr sz="2800">
                <a:solidFill>
                  <a:schemeClr val="bg1"/>
                </a:solidFill>
              </a:defRPr>
            </a:lvl1pPr>
            <a:lvl2pPr>
              <a:lnSpc>
                <a:spcPct val="110000"/>
              </a:lnSpc>
              <a:spcAft>
                <a:spcPts val="0"/>
              </a:spcAft>
              <a:defRPr sz="2800">
                <a:solidFill>
                  <a:schemeClr val="bg1"/>
                </a:solidFill>
              </a:defRPr>
            </a:lvl2pPr>
            <a:lvl3pPr>
              <a:lnSpc>
                <a:spcPct val="110000"/>
              </a:lnSpc>
              <a:spcAft>
                <a:spcPts val="0"/>
              </a:spcAft>
              <a:defRPr sz="2800">
                <a:solidFill>
                  <a:schemeClr val="bg1"/>
                </a:solidFill>
              </a:defRPr>
            </a:lvl3pPr>
            <a:lvl4pPr>
              <a:lnSpc>
                <a:spcPct val="110000"/>
              </a:lnSpc>
              <a:spcAft>
                <a:spcPts val="0"/>
              </a:spcAft>
              <a:defRPr sz="2800">
                <a:solidFill>
                  <a:schemeClr val="bg1"/>
                </a:solidFill>
              </a:defRPr>
            </a:lvl4pPr>
            <a:lvl5pPr>
              <a:lnSpc>
                <a:spcPct val="110000"/>
              </a:lnSpc>
              <a:spcAft>
                <a:spcPts val="0"/>
              </a:spcAft>
              <a:defRPr sz="28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ext Placeholder 11">
            <a:extLst>
              <a:ext uri="{FF2B5EF4-FFF2-40B4-BE49-F238E27FC236}">
                <a16:creationId xmlns:a16="http://schemas.microsoft.com/office/drawing/2014/main" id="{3E34CC87-868B-2E8A-4FAC-278FA72E8B1F}"/>
              </a:ext>
            </a:extLst>
          </p:cNvPr>
          <p:cNvSpPr>
            <a:spLocks noGrp="1"/>
          </p:cNvSpPr>
          <p:nvPr>
            <p:ph type="body" sz="quarter" idx="11" hasCustomPrompt="1"/>
          </p:nvPr>
        </p:nvSpPr>
        <p:spPr>
          <a:xfrm>
            <a:off x="303948" y="567415"/>
            <a:ext cx="1800000" cy="727985"/>
          </a:xfrm>
        </p:spPr>
        <p:txBody>
          <a:bodyPr anchor="t"/>
          <a:lstStyle>
            <a:lvl1pPr marL="0" indent="0">
              <a:buNone/>
              <a:defRPr sz="6000" b="1">
                <a:solidFill>
                  <a:schemeClr val="bg1"/>
                </a:solidFill>
              </a:defRPr>
            </a:lvl1pPr>
            <a:lvl2pPr marL="176213" indent="0">
              <a:buNone/>
              <a:defRPr sz="6400" b="1"/>
            </a:lvl2pPr>
            <a:lvl3pPr marL="357188" indent="0">
              <a:buNone/>
              <a:defRPr sz="6400" b="1"/>
            </a:lvl3pPr>
            <a:lvl4pPr marL="534988" indent="0">
              <a:buNone/>
              <a:defRPr sz="6400" b="1"/>
            </a:lvl4pPr>
            <a:lvl5pPr marL="715963" indent="0">
              <a:buNone/>
              <a:defRPr sz="6400" b="1"/>
            </a:lvl5pPr>
          </a:lstStyle>
          <a:p>
            <a:pPr lvl="0"/>
            <a:r>
              <a:rPr lang="en-US" noProof="0" dirty="0"/>
              <a:t>XX</a:t>
            </a:r>
          </a:p>
        </p:txBody>
      </p:sp>
    </p:spTree>
    <p:custDataLst>
      <p:tags r:id="rId1"/>
    </p:custDataLst>
    <p:extLst>
      <p:ext uri="{BB962C8B-B14F-4D97-AF65-F5344CB8AC3E}">
        <p14:creationId xmlns:p14="http://schemas.microsoft.com/office/powerpoint/2010/main" val="2105653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 picture layout - true blue background">
    <p:bg>
      <p:bgPr>
        <a:solidFill>
          <a:schemeClr val="accent1"/>
        </a:solidFill>
        <a:effectLst/>
      </p:bgPr>
    </p:bg>
    <p:spTree>
      <p:nvGrpSpPr>
        <p:cNvPr id="1" name=""/>
        <p:cNvGrpSpPr/>
        <p:nvPr/>
      </p:nvGrpSpPr>
      <p:grpSpPr>
        <a:xfrm>
          <a:off x="0" y="0"/>
          <a:ext cx="0" cy="0"/>
          <a:chOff x="0" y="0"/>
          <a:chExt cx="0" cy="0"/>
        </a:xfrm>
      </p:grpSpPr>
      <p:sp>
        <p:nvSpPr>
          <p:cNvPr id="14" name="Espace réservé pour une image  29">
            <a:extLst>
              <a:ext uri="{FF2B5EF4-FFF2-40B4-BE49-F238E27FC236}">
                <a16:creationId xmlns:a16="http://schemas.microsoft.com/office/drawing/2014/main" id="{CF959CCD-D15E-897A-1772-7A00E3555B6B}"/>
              </a:ext>
            </a:extLst>
          </p:cNvPr>
          <p:cNvSpPr>
            <a:spLocks noGrp="1"/>
          </p:cNvSpPr>
          <p:nvPr>
            <p:ph type="pic" sz="quarter" idx="21"/>
          </p:nvPr>
        </p:nvSpPr>
        <p:spPr>
          <a:xfrm>
            <a:off x="6243562" y="306393"/>
            <a:ext cx="5648400" cy="6249600"/>
          </a:xfrm>
          <a:prstGeom prst="rect">
            <a:avLst/>
          </a:prstGeom>
          <a:solidFill>
            <a:schemeClr val="bg1">
              <a:lumMod val="95000"/>
            </a:schemeClr>
          </a:solidFill>
          <a:effectLst/>
        </p:spPr>
        <p:txBody>
          <a:bodyPr anchor="ctr"/>
          <a:lstStyle>
            <a:lvl1pPr marL="0" indent="0" algn="ctr">
              <a:buNone/>
              <a:defRPr/>
            </a:lvl1pPr>
          </a:lstStyle>
          <a:p>
            <a:r>
              <a:rPr lang="en-US" noProof="0"/>
              <a:t>Click icon to add picture</a:t>
            </a:r>
          </a:p>
        </p:txBody>
      </p:sp>
      <p:sp>
        <p:nvSpPr>
          <p:cNvPr id="2" name="Title 1">
            <a:extLst>
              <a:ext uri="{FF2B5EF4-FFF2-40B4-BE49-F238E27FC236}">
                <a16:creationId xmlns:a16="http://schemas.microsoft.com/office/drawing/2014/main" id="{024AA5D7-8C76-E536-D354-F45FBD125C3D}"/>
              </a:ext>
            </a:extLst>
          </p:cNvPr>
          <p:cNvSpPr>
            <a:spLocks noGrp="1"/>
          </p:cNvSpPr>
          <p:nvPr>
            <p:ph type="title" hasCustomPrompt="1"/>
          </p:nvPr>
        </p:nvSpPr>
        <p:spPr>
          <a:xfrm>
            <a:off x="305999" y="1621467"/>
            <a:ext cx="5642439" cy="1155187"/>
          </a:xfrm>
        </p:spPr>
        <p:txBody>
          <a:bodyPr anchor="t"/>
          <a:lstStyle>
            <a:lvl1pPr>
              <a:defRPr sz="4000" b="1">
                <a:solidFill>
                  <a:schemeClr val="bg1"/>
                </a:solidFill>
              </a:defRPr>
            </a:lvl1pPr>
          </a:lstStyle>
          <a:p>
            <a:r>
              <a:rPr lang="en-US" noProof="0" dirty="0"/>
              <a:t>Click To Add Title</a:t>
            </a:r>
          </a:p>
        </p:txBody>
      </p:sp>
      <p:sp>
        <p:nvSpPr>
          <p:cNvPr id="7" name="Text Placeholder 6">
            <a:extLst>
              <a:ext uri="{FF2B5EF4-FFF2-40B4-BE49-F238E27FC236}">
                <a16:creationId xmlns:a16="http://schemas.microsoft.com/office/drawing/2014/main" id="{B069A028-AA9B-8F80-07A9-6EAC40213764}"/>
              </a:ext>
            </a:extLst>
          </p:cNvPr>
          <p:cNvSpPr>
            <a:spLocks noGrp="1"/>
          </p:cNvSpPr>
          <p:nvPr>
            <p:ph type="body" sz="quarter" idx="10"/>
          </p:nvPr>
        </p:nvSpPr>
        <p:spPr>
          <a:xfrm>
            <a:off x="306000" y="2977621"/>
            <a:ext cx="5642438" cy="2775479"/>
          </a:xfrm>
        </p:spPr>
        <p:txBody>
          <a:bodyPr/>
          <a:lstStyle>
            <a:lvl1pPr marL="0" indent="0">
              <a:lnSpc>
                <a:spcPct val="110000"/>
              </a:lnSpc>
              <a:spcAft>
                <a:spcPts val="0"/>
              </a:spcAft>
              <a:buNone/>
              <a:defRPr sz="2800">
                <a:solidFill>
                  <a:schemeClr val="bg1"/>
                </a:solidFill>
              </a:defRPr>
            </a:lvl1pPr>
            <a:lvl2pPr>
              <a:lnSpc>
                <a:spcPct val="110000"/>
              </a:lnSpc>
              <a:spcAft>
                <a:spcPts val="0"/>
              </a:spcAft>
              <a:defRPr sz="2800">
                <a:solidFill>
                  <a:schemeClr val="bg1"/>
                </a:solidFill>
              </a:defRPr>
            </a:lvl2pPr>
            <a:lvl3pPr>
              <a:lnSpc>
                <a:spcPct val="110000"/>
              </a:lnSpc>
              <a:spcAft>
                <a:spcPts val="0"/>
              </a:spcAft>
              <a:defRPr sz="2800">
                <a:solidFill>
                  <a:schemeClr val="bg1"/>
                </a:solidFill>
              </a:defRPr>
            </a:lvl3pPr>
            <a:lvl4pPr>
              <a:lnSpc>
                <a:spcPct val="110000"/>
              </a:lnSpc>
              <a:spcAft>
                <a:spcPts val="0"/>
              </a:spcAft>
              <a:defRPr sz="2800">
                <a:solidFill>
                  <a:schemeClr val="bg1"/>
                </a:solidFill>
              </a:defRPr>
            </a:lvl4pPr>
            <a:lvl5pPr>
              <a:lnSpc>
                <a:spcPct val="110000"/>
              </a:lnSpc>
              <a:spcAft>
                <a:spcPts val="0"/>
              </a:spcAft>
              <a:defRPr sz="28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ext Placeholder 11">
            <a:extLst>
              <a:ext uri="{FF2B5EF4-FFF2-40B4-BE49-F238E27FC236}">
                <a16:creationId xmlns:a16="http://schemas.microsoft.com/office/drawing/2014/main" id="{3E34CC87-868B-2E8A-4FAC-278FA72E8B1F}"/>
              </a:ext>
            </a:extLst>
          </p:cNvPr>
          <p:cNvSpPr>
            <a:spLocks noGrp="1"/>
          </p:cNvSpPr>
          <p:nvPr>
            <p:ph type="body" sz="quarter" idx="11" hasCustomPrompt="1"/>
          </p:nvPr>
        </p:nvSpPr>
        <p:spPr>
          <a:xfrm>
            <a:off x="303948" y="567415"/>
            <a:ext cx="1800000" cy="727985"/>
          </a:xfrm>
        </p:spPr>
        <p:txBody>
          <a:bodyPr anchor="t"/>
          <a:lstStyle>
            <a:lvl1pPr marL="0" indent="0">
              <a:buNone/>
              <a:defRPr sz="6000" b="1">
                <a:solidFill>
                  <a:schemeClr val="bg1"/>
                </a:solidFill>
              </a:defRPr>
            </a:lvl1pPr>
            <a:lvl2pPr marL="176213" indent="0">
              <a:buNone/>
              <a:defRPr sz="6400" b="1"/>
            </a:lvl2pPr>
            <a:lvl3pPr marL="357188" indent="0">
              <a:buNone/>
              <a:defRPr sz="6400" b="1"/>
            </a:lvl3pPr>
            <a:lvl4pPr marL="534988" indent="0">
              <a:buNone/>
              <a:defRPr sz="6400" b="1"/>
            </a:lvl4pPr>
            <a:lvl5pPr marL="715963" indent="0">
              <a:buNone/>
              <a:defRPr sz="6400" b="1"/>
            </a:lvl5pPr>
          </a:lstStyle>
          <a:p>
            <a:pPr lvl="0"/>
            <a:r>
              <a:rPr lang="en-US" noProof="0" dirty="0"/>
              <a:t>XX</a:t>
            </a:r>
          </a:p>
        </p:txBody>
      </p:sp>
    </p:spTree>
    <p:custDataLst>
      <p:tags r:id="rId1"/>
    </p:custDataLst>
    <p:extLst>
      <p:ext uri="{BB962C8B-B14F-4D97-AF65-F5344CB8AC3E}">
        <p14:creationId xmlns:p14="http://schemas.microsoft.com/office/powerpoint/2010/main" val="1936220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 basic layout - indigo backgroun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AA5D7-8C76-E536-D354-F45FBD125C3D}"/>
              </a:ext>
            </a:extLst>
          </p:cNvPr>
          <p:cNvSpPr>
            <a:spLocks noGrp="1"/>
          </p:cNvSpPr>
          <p:nvPr>
            <p:ph type="title" hasCustomPrompt="1"/>
          </p:nvPr>
        </p:nvSpPr>
        <p:spPr>
          <a:xfrm>
            <a:off x="306000" y="2040617"/>
            <a:ext cx="8154712" cy="953791"/>
          </a:xfrm>
        </p:spPr>
        <p:txBody>
          <a:bodyPr anchor="t"/>
          <a:lstStyle>
            <a:lvl1pPr>
              <a:defRPr sz="4000" b="1">
                <a:solidFill>
                  <a:schemeClr val="bg1"/>
                </a:solidFill>
              </a:defRPr>
            </a:lvl1pPr>
          </a:lstStyle>
          <a:p>
            <a:r>
              <a:rPr lang="en-US" noProof="0" dirty="0"/>
              <a:t>Click To Add Title</a:t>
            </a:r>
          </a:p>
        </p:txBody>
      </p:sp>
      <p:sp>
        <p:nvSpPr>
          <p:cNvPr id="7" name="Text Placeholder 6">
            <a:extLst>
              <a:ext uri="{FF2B5EF4-FFF2-40B4-BE49-F238E27FC236}">
                <a16:creationId xmlns:a16="http://schemas.microsoft.com/office/drawing/2014/main" id="{B069A028-AA9B-8F80-07A9-6EAC40213764}"/>
              </a:ext>
            </a:extLst>
          </p:cNvPr>
          <p:cNvSpPr>
            <a:spLocks noGrp="1"/>
          </p:cNvSpPr>
          <p:nvPr>
            <p:ph type="body" sz="quarter" idx="10"/>
          </p:nvPr>
        </p:nvSpPr>
        <p:spPr>
          <a:xfrm>
            <a:off x="305999" y="3067200"/>
            <a:ext cx="8154711" cy="2685900"/>
          </a:xfrm>
        </p:spPr>
        <p:txBody>
          <a:bodyPr/>
          <a:lstStyle>
            <a:lvl1pPr marL="0" indent="0">
              <a:lnSpc>
                <a:spcPct val="110000"/>
              </a:lnSpc>
              <a:spcAft>
                <a:spcPts val="0"/>
              </a:spcAft>
              <a:buNone/>
              <a:defRPr sz="2800">
                <a:solidFill>
                  <a:schemeClr val="bg1"/>
                </a:solidFill>
              </a:defRPr>
            </a:lvl1pPr>
            <a:lvl2pPr>
              <a:lnSpc>
                <a:spcPct val="110000"/>
              </a:lnSpc>
              <a:spcAft>
                <a:spcPts val="0"/>
              </a:spcAft>
              <a:defRPr sz="2800">
                <a:solidFill>
                  <a:schemeClr val="bg1"/>
                </a:solidFill>
              </a:defRPr>
            </a:lvl2pPr>
            <a:lvl3pPr>
              <a:lnSpc>
                <a:spcPct val="110000"/>
              </a:lnSpc>
              <a:spcAft>
                <a:spcPts val="0"/>
              </a:spcAft>
              <a:defRPr sz="2800">
                <a:solidFill>
                  <a:schemeClr val="bg1"/>
                </a:solidFill>
              </a:defRPr>
            </a:lvl3pPr>
            <a:lvl4pPr>
              <a:lnSpc>
                <a:spcPct val="110000"/>
              </a:lnSpc>
              <a:spcAft>
                <a:spcPts val="0"/>
              </a:spcAft>
              <a:defRPr sz="2800">
                <a:solidFill>
                  <a:schemeClr val="bg1"/>
                </a:solidFill>
              </a:defRPr>
            </a:lvl4pPr>
            <a:lvl5pPr>
              <a:lnSpc>
                <a:spcPct val="110000"/>
              </a:lnSpc>
              <a:spcAft>
                <a:spcPts val="0"/>
              </a:spcAft>
              <a:defRPr sz="28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Text Placeholder 11">
            <a:extLst>
              <a:ext uri="{FF2B5EF4-FFF2-40B4-BE49-F238E27FC236}">
                <a16:creationId xmlns:a16="http://schemas.microsoft.com/office/drawing/2014/main" id="{8B9F687E-4233-724F-96C8-BFA57712F30F}"/>
              </a:ext>
            </a:extLst>
          </p:cNvPr>
          <p:cNvSpPr>
            <a:spLocks noGrp="1"/>
          </p:cNvSpPr>
          <p:nvPr>
            <p:ph type="body" sz="quarter" idx="11" hasCustomPrompt="1"/>
          </p:nvPr>
        </p:nvSpPr>
        <p:spPr>
          <a:xfrm>
            <a:off x="9005815" y="142635"/>
            <a:ext cx="2886150" cy="1602000"/>
          </a:xfrm>
        </p:spPr>
        <p:txBody>
          <a:bodyPr anchor="ctr"/>
          <a:lstStyle>
            <a:lvl1pPr marL="0" indent="0" algn="r">
              <a:buNone/>
              <a:defRPr sz="13800" b="1">
                <a:solidFill>
                  <a:schemeClr val="bg1"/>
                </a:solidFill>
              </a:defRPr>
            </a:lvl1pPr>
            <a:lvl2pPr marL="176213" indent="0">
              <a:buNone/>
              <a:defRPr sz="6400" b="1"/>
            </a:lvl2pPr>
            <a:lvl3pPr marL="357188" indent="0">
              <a:buNone/>
              <a:defRPr sz="6400" b="1"/>
            </a:lvl3pPr>
            <a:lvl4pPr marL="534988" indent="0">
              <a:buNone/>
              <a:defRPr sz="6400" b="1"/>
            </a:lvl4pPr>
            <a:lvl5pPr marL="715963" indent="0">
              <a:buNone/>
              <a:defRPr sz="6400" b="1"/>
            </a:lvl5pPr>
          </a:lstStyle>
          <a:p>
            <a:pPr lvl="0"/>
            <a:r>
              <a:rPr lang="en-US" noProof="0" dirty="0"/>
              <a:t>XX</a:t>
            </a:r>
          </a:p>
        </p:txBody>
      </p:sp>
      <p:sp>
        <p:nvSpPr>
          <p:cNvPr id="4" name="Text Placeholder 3">
            <a:extLst>
              <a:ext uri="{FF2B5EF4-FFF2-40B4-BE49-F238E27FC236}">
                <a16:creationId xmlns:a16="http://schemas.microsoft.com/office/drawing/2014/main" id="{FC9983F1-ACEA-BDAB-C2D4-50FBD45F23A3}"/>
              </a:ext>
            </a:extLst>
          </p:cNvPr>
          <p:cNvSpPr>
            <a:spLocks noGrp="1"/>
          </p:cNvSpPr>
          <p:nvPr>
            <p:ph type="body" sz="quarter" idx="12" hasCustomPrompt="1"/>
          </p:nvPr>
        </p:nvSpPr>
        <p:spPr>
          <a:xfrm>
            <a:off x="306000" y="960504"/>
            <a:ext cx="5648400" cy="428507"/>
          </a:xfrm>
        </p:spPr>
        <p:txBody>
          <a:bodyPr/>
          <a:lstStyle>
            <a:lvl1pPr marL="0" indent="0">
              <a:buNone/>
              <a:defRPr sz="2800">
                <a:solidFill>
                  <a:schemeClr val="bg1"/>
                </a:solidFill>
              </a:defRPr>
            </a:lvl1pPr>
            <a:lvl2pPr>
              <a:defRPr sz="2400"/>
            </a:lvl2pPr>
            <a:lvl3pPr>
              <a:defRPr sz="2400"/>
            </a:lvl3pPr>
            <a:lvl4pPr>
              <a:defRPr sz="2400"/>
            </a:lvl4pPr>
            <a:lvl5pPr>
              <a:defRPr sz="2400"/>
            </a:lvl5pPr>
          </a:lstStyle>
          <a:p>
            <a:pPr lvl="0"/>
            <a:r>
              <a:rPr lang="en-US" noProof="0" dirty="0"/>
              <a:t>Section XX</a:t>
            </a:r>
          </a:p>
        </p:txBody>
      </p:sp>
    </p:spTree>
    <p:custDataLst>
      <p:tags r:id="rId1"/>
    </p:custDataLst>
    <p:extLst>
      <p:ext uri="{BB962C8B-B14F-4D97-AF65-F5344CB8AC3E}">
        <p14:creationId xmlns:p14="http://schemas.microsoft.com/office/powerpoint/2010/main" val="3428296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ivider - basic layout - true blue backgroun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AA5D7-8C76-E536-D354-F45FBD125C3D}"/>
              </a:ext>
            </a:extLst>
          </p:cNvPr>
          <p:cNvSpPr>
            <a:spLocks noGrp="1"/>
          </p:cNvSpPr>
          <p:nvPr>
            <p:ph type="title" hasCustomPrompt="1"/>
          </p:nvPr>
        </p:nvSpPr>
        <p:spPr>
          <a:xfrm>
            <a:off x="306000" y="2040617"/>
            <a:ext cx="8154712" cy="953791"/>
          </a:xfrm>
        </p:spPr>
        <p:txBody>
          <a:bodyPr anchor="t"/>
          <a:lstStyle>
            <a:lvl1pPr>
              <a:defRPr sz="4000" b="1">
                <a:solidFill>
                  <a:schemeClr val="bg1"/>
                </a:solidFill>
              </a:defRPr>
            </a:lvl1pPr>
          </a:lstStyle>
          <a:p>
            <a:r>
              <a:rPr lang="en-US" noProof="0" dirty="0"/>
              <a:t>Click To Add Title</a:t>
            </a:r>
          </a:p>
        </p:txBody>
      </p:sp>
      <p:sp>
        <p:nvSpPr>
          <p:cNvPr id="7" name="Text Placeholder 6">
            <a:extLst>
              <a:ext uri="{FF2B5EF4-FFF2-40B4-BE49-F238E27FC236}">
                <a16:creationId xmlns:a16="http://schemas.microsoft.com/office/drawing/2014/main" id="{B069A028-AA9B-8F80-07A9-6EAC40213764}"/>
              </a:ext>
            </a:extLst>
          </p:cNvPr>
          <p:cNvSpPr>
            <a:spLocks noGrp="1"/>
          </p:cNvSpPr>
          <p:nvPr>
            <p:ph type="body" sz="quarter" idx="10"/>
          </p:nvPr>
        </p:nvSpPr>
        <p:spPr>
          <a:xfrm>
            <a:off x="305999" y="3067200"/>
            <a:ext cx="8154711" cy="2685900"/>
          </a:xfrm>
        </p:spPr>
        <p:txBody>
          <a:bodyPr/>
          <a:lstStyle>
            <a:lvl1pPr marL="0" indent="0">
              <a:lnSpc>
                <a:spcPct val="110000"/>
              </a:lnSpc>
              <a:spcAft>
                <a:spcPts val="0"/>
              </a:spcAft>
              <a:buNone/>
              <a:defRPr sz="2800">
                <a:solidFill>
                  <a:schemeClr val="bg1"/>
                </a:solidFill>
              </a:defRPr>
            </a:lvl1pPr>
            <a:lvl2pPr>
              <a:lnSpc>
                <a:spcPct val="110000"/>
              </a:lnSpc>
              <a:spcAft>
                <a:spcPts val="0"/>
              </a:spcAft>
              <a:defRPr sz="2800">
                <a:solidFill>
                  <a:schemeClr val="bg1"/>
                </a:solidFill>
              </a:defRPr>
            </a:lvl2pPr>
            <a:lvl3pPr>
              <a:lnSpc>
                <a:spcPct val="110000"/>
              </a:lnSpc>
              <a:spcAft>
                <a:spcPts val="0"/>
              </a:spcAft>
              <a:defRPr sz="2800">
                <a:solidFill>
                  <a:schemeClr val="bg1"/>
                </a:solidFill>
              </a:defRPr>
            </a:lvl3pPr>
            <a:lvl4pPr>
              <a:lnSpc>
                <a:spcPct val="110000"/>
              </a:lnSpc>
              <a:spcAft>
                <a:spcPts val="0"/>
              </a:spcAft>
              <a:defRPr sz="2800">
                <a:solidFill>
                  <a:schemeClr val="bg1"/>
                </a:solidFill>
              </a:defRPr>
            </a:lvl4pPr>
            <a:lvl5pPr>
              <a:lnSpc>
                <a:spcPct val="110000"/>
              </a:lnSpc>
              <a:spcAft>
                <a:spcPts val="0"/>
              </a:spcAft>
              <a:defRPr sz="28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Text Placeholder 11">
            <a:extLst>
              <a:ext uri="{FF2B5EF4-FFF2-40B4-BE49-F238E27FC236}">
                <a16:creationId xmlns:a16="http://schemas.microsoft.com/office/drawing/2014/main" id="{8B9F687E-4233-724F-96C8-BFA57712F30F}"/>
              </a:ext>
            </a:extLst>
          </p:cNvPr>
          <p:cNvSpPr>
            <a:spLocks noGrp="1"/>
          </p:cNvSpPr>
          <p:nvPr>
            <p:ph type="body" sz="quarter" idx="11" hasCustomPrompt="1"/>
          </p:nvPr>
        </p:nvSpPr>
        <p:spPr>
          <a:xfrm>
            <a:off x="9005815" y="142635"/>
            <a:ext cx="2886150" cy="1602000"/>
          </a:xfrm>
        </p:spPr>
        <p:txBody>
          <a:bodyPr anchor="ctr"/>
          <a:lstStyle>
            <a:lvl1pPr marL="0" indent="0" algn="r">
              <a:buNone/>
              <a:defRPr sz="13800" b="1">
                <a:solidFill>
                  <a:schemeClr val="bg1"/>
                </a:solidFill>
              </a:defRPr>
            </a:lvl1pPr>
            <a:lvl2pPr marL="176213" indent="0">
              <a:buNone/>
              <a:defRPr sz="6400" b="1"/>
            </a:lvl2pPr>
            <a:lvl3pPr marL="357188" indent="0">
              <a:buNone/>
              <a:defRPr sz="6400" b="1"/>
            </a:lvl3pPr>
            <a:lvl4pPr marL="534988" indent="0">
              <a:buNone/>
              <a:defRPr sz="6400" b="1"/>
            </a:lvl4pPr>
            <a:lvl5pPr marL="715963" indent="0">
              <a:buNone/>
              <a:defRPr sz="6400" b="1"/>
            </a:lvl5pPr>
          </a:lstStyle>
          <a:p>
            <a:pPr lvl="0"/>
            <a:r>
              <a:rPr lang="en-US" noProof="0" dirty="0"/>
              <a:t>XX</a:t>
            </a:r>
          </a:p>
        </p:txBody>
      </p:sp>
      <p:sp>
        <p:nvSpPr>
          <p:cNvPr id="4" name="Text Placeholder 3">
            <a:extLst>
              <a:ext uri="{FF2B5EF4-FFF2-40B4-BE49-F238E27FC236}">
                <a16:creationId xmlns:a16="http://schemas.microsoft.com/office/drawing/2014/main" id="{FC9983F1-ACEA-BDAB-C2D4-50FBD45F23A3}"/>
              </a:ext>
            </a:extLst>
          </p:cNvPr>
          <p:cNvSpPr>
            <a:spLocks noGrp="1"/>
          </p:cNvSpPr>
          <p:nvPr>
            <p:ph type="body" sz="quarter" idx="12" hasCustomPrompt="1"/>
          </p:nvPr>
        </p:nvSpPr>
        <p:spPr>
          <a:xfrm>
            <a:off x="306000" y="960504"/>
            <a:ext cx="5648400" cy="428507"/>
          </a:xfrm>
        </p:spPr>
        <p:txBody>
          <a:bodyPr/>
          <a:lstStyle>
            <a:lvl1pPr marL="0" indent="0">
              <a:buNone/>
              <a:defRPr sz="2800">
                <a:solidFill>
                  <a:schemeClr val="bg1"/>
                </a:solidFill>
              </a:defRPr>
            </a:lvl1pPr>
            <a:lvl2pPr>
              <a:defRPr sz="2400"/>
            </a:lvl2pPr>
            <a:lvl3pPr>
              <a:defRPr sz="2400"/>
            </a:lvl3pPr>
            <a:lvl4pPr>
              <a:defRPr sz="2400"/>
            </a:lvl4pPr>
            <a:lvl5pPr>
              <a:defRPr sz="2400"/>
            </a:lvl5pPr>
          </a:lstStyle>
          <a:p>
            <a:pPr lvl="0"/>
            <a:r>
              <a:rPr lang="en-US" noProof="0" dirty="0"/>
              <a:t>Section XX</a:t>
            </a:r>
          </a:p>
        </p:txBody>
      </p:sp>
    </p:spTree>
    <p:custDataLst>
      <p:tags r:id="rId1"/>
    </p:custDataLst>
    <p:extLst>
      <p:ext uri="{BB962C8B-B14F-4D97-AF65-F5344CB8AC3E}">
        <p14:creationId xmlns:p14="http://schemas.microsoft.com/office/powerpoint/2010/main" val="3674842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layou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ABBC92C-2804-6021-2D01-52726E0959A3}"/>
              </a:ext>
            </a:extLst>
          </p:cNvPr>
          <p:cNvSpPr>
            <a:spLocks noGrp="1"/>
          </p:cNvSpPr>
          <p:nvPr>
            <p:ph type="body" sz="quarter" idx="14" hasCustomPrompt="1"/>
          </p:nvPr>
        </p:nvSpPr>
        <p:spPr>
          <a:xfrm>
            <a:off x="305999" y="1526900"/>
            <a:ext cx="11581200" cy="457072"/>
          </a:xfrm>
        </p:spPr>
        <p:txBody>
          <a:bodyPr anchor="t"/>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11" name="Content Placeholder 10">
            <a:extLst>
              <a:ext uri="{FF2B5EF4-FFF2-40B4-BE49-F238E27FC236}">
                <a16:creationId xmlns:a16="http://schemas.microsoft.com/office/drawing/2014/main" id="{58FF356F-9046-C28C-B595-84F1BF6B7746}"/>
              </a:ext>
            </a:extLst>
          </p:cNvPr>
          <p:cNvSpPr>
            <a:spLocks noGrp="1"/>
          </p:cNvSpPr>
          <p:nvPr>
            <p:ph sz="quarter" idx="15"/>
          </p:nvPr>
        </p:nvSpPr>
        <p:spPr>
          <a:xfrm>
            <a:off x="306000" y="2136326"/>
            <a:ext cx="11581200" cy="3616774"/>
          </a:xfrm>
        </p:spPr>
        <p:txBody>
          <a:bodyPr/>
          <a:lstStyle>
            <a:lvl1pPr marL="0" indent="0">
              <a:lnSpc>
                <a:spcPct val="110000"/>
              </a:lnSpc>
              <a:spcAft>
                <a:spcPts val="0"/>
              </a:spcAft>
              <a:buFont typeface="Arial" panose="020B0604020202020204" pitchFamily="34" charset="0"/>
              <a:buNone/>
              <a:defRPr sz="2800"/>
            </a:lvl1pPr>
            <a:lvl2pPr marL="633413" indent="-457200">
              <a:lnSpc>
                <a:spcPct val="110000"/>
              </a:lnSpc>
              <a:spcAft>
                <a:spcPts val="0"/>
              </a:spcAft>
              <a:buFont typeface="Arial" panose="020B0604020202020204" pitchFamily="34" charset="0"/>
              <a:buChar char="•"/>
              <a:defRPr sz="2800"/>
            </a:lvl2pPr>
            <a:lvl3pPr marL="814388" indent="-457200">
              <a:lnSpc>
                <a:spcPct val="110000"/>
              </a:lnSpc>
              <a:spcAft>
                <a:spcPts val="0"/>
              </a:spcAft>
              <a:buFont typeface="Arial" panose="020B0604020202020204" pitchFamily="34" charset="0"/>
              <a:buChar char="•"/>
              <a:defRPr sz="2800"/>
            </a:lvl3pPr>
            <a:lvl4pPr marL="992188" indent="-457200">
              <a:lnSpc>
                <a:spcPct val="110000"/>
              </a:lnSpc>
              <a:spcAft>
                <a:spcPts val="0"/>
              </a:spcAft>
              <a:buFont typeface="Arial" panose="020B0604020202020204" pitchFamily="34" charset="0"/>
              <a:buChar char="•"/>
              <a:defRPr sz="2800"/>
            </a:lvl4pPr>
            <a:lvl5pPr marL="1173163" indent="-457200">
              <a:lnSpc>
                <a:spcPct val="110000"/>
              </a:lnSpc>
              <a:spcAft>
                <a:spcPts val="0"/>
              </a:spcAft>
              <a:buFont typeface="Arial" panose="020B0604020202020204" pitchFamily="34" charset="0"/>
              <a:buChar char="•"/>
              <a:defRPr sz="2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Title 1">
            <a:extLst>
              <a:ext uri="{FF2B5EF4-FFF2-40B4-BE49-F238E27FC236}">
                <a16:creationId xmlns:a16="http://schemas.microsoft.com/office/drawing/2014/main" id="{10D5C625-A099-F3E9-3CF3-CD4C12388E85}"/>
              </a:ext>
            </a:extLst>
          </p:cNvPr>
          <p:cNvSpPr>
            <a:spLocks noGrp="1"/>
          </p:cNvSpPr>
          <p:nvPr>
            <p:ph type="title" hasCustomPrompt="1"/>
          </p:nvPr>
        </p:nvSpPr>
        <p:spPr>
          <a:xfrm>
            <a:off x="306000" y="254237"/>
            <a:ext cx="11585448" cy="431563"/>
          </a:xfrm>
        </p:spPr>
        <p:txBody>
          <a:bodyPr anchor="t" anchorCtr="0"/>
          <a:lstStyle>
            <a:lvl1pPr>
              <a:defRPr sz="4000" b="1"/>
            </a:lvl1pPr>
          </a:lstStyle>
          <a:p>
            <a:r>
              <a:rPr lang="en-US" noProof="0" dirty="0"/>
              <a:t>Title</a:t>
            </a:r>
          </a:p>
        </p:txBody>
      </p:sp>
      <p:sp>
        <p:nvSpPr>
          <p:cNvPr id="8" name="Text Placeholder 6">
            <a:extLst>
              <a:ext uri="{FF2B5EF4-FFF2-40B4-BE49-F238E27FC236}">
                <a16:creationId xmlns:a16="http://schemas.microsoft.com/office/drawing/2014/main" id="{F5977611-76A3-7175-598C-A245D7AD49B5}"/>
              </a:ext>
            </a:extLst>
          </p:cNvPr>
          <p:cNvSpPr>
            <a:spLocks noGrp="1"/>
          </p:cNvSpPr>
          <p:nvPr>
            <p:ph type="body" sz="quarter" idx="13" hasCustomPrompt="1"/>
          </p:nvPr>
        </p:nvSpPr>
        <p:spPr>
          <a:xfrm>
            <a:off x="306000" y="812332"/>
            <a:ext cx="11585448" cy="483068"/>
          </a:xfrm>
        </p:spPr>
        <p:txBody>
          <a:bodyPr anchor="t" anchorCtr="0"/>
          <a:lstStyle>
            <a:lvl1pPr marL="0" indent="0">
              <a:buNone/>
              <a:defRPr sz="4000" b="0"/>
            </a:lvl1pPr>
            <a:lvl2pPr>
              <a:defRPr sz="2400" b="1"/>
            </a:lvl2pPr>
            <a:lvl3pPr>
              <a:defRPr sz="2400" b="1"/>
            </a:lvl3pPr>
            <a:lvl4pPr>
              <a:defRPr sz="2400" b="1"/>
            </a:lvl4pPr>
            <a:lvl5pPr>
              <a:defRPr sz="2400" b="1"/>
            </a:lvl5pPr>
          </a:lstStyle>
          <a:p>
            <a:pPr lvl="0"/>
            <a:r>
              <a:rPr lang="en-US" noProof="0" dirty="0"/>
              <a:t>Subtitle</a:t>
            </a:r>
          </a:p>
        </p:txBody>
      </p:sp>
      <p:sp>
        <p:nvSpPr>
          <p:cNvPr id="2" name="Slide Number Placeholder 6">
            <a:extLst>
              <a:ext uri="{FF2B5EF4-FFF2-40B4-BE49-F238E27FC236}">
                <a16:creationId xmlns:a16="http://schemas.microsoft.com/office/drawing/2014/main" id="{50B739A6-F625-D4D5-A889-805D870AA03D}"/>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a:t>
            </a:fld>
            <a:endParaRPr lang="en-US" dirty="0"/>
          </a:p>
        </p:txBody>
      </p:sp>
      <p:sp>
        <p:nvSpPr>
          <p:cNvPr id="3" name="Text Placeholder 10">
            <a:extLst>
              <a:ext uri="{FF2B5EF4-FFF2-40B4-BE49-F238E27FC236}">
                <a16:creationId xmlns:a16="http://schemas.microsoft.com/office/drawing/2014/main" id="{96B05E3C-4710-9CF2-71AC-DFABE37B4039}"/>
              </a:ext>
            </a:extLst>
          </p:cNvPr>
          <p:cNvSpPr>
            <a:spLocks noGrp="1"/>
          </p:cNvSpPr>
          <p:nvPr>
            <p:ph type="body" sz="quarter" idx="16" hasCustomPrompt="1"/>
          </p:nvPr>
        </p:nvSpPr>
        <p:spPr>
          <a:xfrm>
            <a:off x="1452923" y="6530384"/>
            <a:ext cx="5911438" cy="217908"/>
          </a:xfrm>
        </p:spPr>
        <p:txBody>
          <a:bodyPr/>
          <a:lstStyle>
            <a:lvl1pPr marL="0" indent="0">
              <a:buNone/>
              <a:defRPr sz="800" b="0"/>
            </a:lvl1pPr>
          </a:lstStyle>
          <a:p>
            <a:pPr lvl="0"/>
            <a:r>
              <a:rPr lang="en-US" dirty="0"/>
              <a:t>Conference Name: Session Title</a:t>
            </a:r>
          </a:p>
        </p:txBody>
      </p:sp>
    </p:spTree>
    <p:custDataLst>
      <p:tags r:id="rId1"/>
    </p:custDataLst>
    <p:extLst>
      <p:ext uri="{BB962C8B-B14F-4D97-AF65-F5344CB8AC3E}">
        <p14:creationId xmlns:p14="http://schemas.microsoft.com/office/powerpoint/2010/main" val="32034421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lternative content layout 2">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ABBC92C-2804-6021-2D01-52726E0959A3}"/>
              </a:ext>
            </a:extLst>
          </p:cNvPr>
          <p:cNvSpPr>
            <a:spLocks noGrp="1"/>
          </p:cNvSpPr>
          <p:nvPr>
            <p:ph type="body" sz="quarter" idx="14" hasCustomPrompt="1"/>
          </p:nvPr>
        </p:nvSpPr>
        <p:spPr>
          <a:xfrm>
            <a:off x="305999" y="3552331"/>
            <a:ext cx="11581200" cy="482321"/>
          </a:xfrm>
        </p:spPr>
        <p:txBody>
          <a:bodyPr/>
          <a:lstStyle>
            <a:lvl1pPr marL="0" indent="0">
              <a:buNone/>
              <a:defRPr sz="28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11" name="Content Placeholder 10">
            <a:extLst>
              <a:ext uri="{FF2B5EF4-FFF2-40B4-BE49-F238E27FC236}">
                <a16:creationId xmlns:a16="http://schemas.microsoft.com/office/drawing/2014/main" id="{58FF356F-9046-C28C-B595-84F1BF6B7746}"/>
              </a:ext>
            </a:extLst>
          </p:cNvPr>
          <p:cNvSpPr>
            <a:spLocks noGrp="1"/>
          </p:cNvSpPr>
          <p:nvPr>
            <p:ph sz="quarter" idx="15"/>
          </p:nvPr>
        </p:nvSpPr>
        <p:spPr>
          <a:xfrm>
            <a:off x="306000" y="4076978"/>
            <a:ext cx="11581200" cy="1676122"/>
          </a:xfrm>
        </p:spPr>
        <p:txBody>
          <a:bodyPr/>
          <a:lstStyle>
            <a:lvl1pPr marL="0" indent="0">
              <a:lnSpc>
                <a:spcPct val="120000"/>
              </a:lnSpc>
              <a:buNone/>
              <a:defRPr sz="2800"/>
            </a:lvl1pPr>
            <a:lvl2pPr marL="176213" indent="0">
              <a:lnSpc>
                <a:spcPct val="120000"/>
              </a:lnSpc>
              <a:buNone/>
              <a:defRPr sz="2800"/>
            </a:lvl2pPr>
            <a:lvl3pPr>
              <a:lnSpc>
                <a:spcPct val="120000"/>
              </a:lnSpc>
              <a:defRPr sz="2800"/>
            </a:lvl3pPr>
            <a:lvl4pPr>
              <a:lnSpc>
                <a:spcPct val="120000"/>
              </a:lnSpc>
              <a:defRPr sz="2800"/>
            </a:lvl4pPr>
            <a:lvl5pPr>
              <a:lnSpc>
                <a:spcPct val="120000"/>
              </a:lnSpc>
              <a:defRPr sz="2800"/>
            </a:lvl5pPr>
          </a:lstStyle>
          <a:p>
            <a:pPr lvl="0"/>
            <a:r>
              <a:rPr lang="en-US" noProof="0"/>
              <a:t>Click to edit Master text styles</a:t>
            </a:r>
          </a:p>
        </p:txBody>
      </p:sp>
      <p:sp>
        <p:nvSpPr>
          <p:cNvPr id="8" name="Picture Placeholder 7">
            <a:extLst>
              <a:ext uri="{FF2B5EF4-FFF2-40B4-BE49-F238E27FC236}">
                <a16:creationId xmlns:a16="http://schemas.microsoft.com/office/drawing/2014/main" id="{88B080B3-7B7C-93B4-F84D-78B5211F63C3}"/>
              </a:ext>
            </a:extLst>
          </p:cNvPr>
          <p:cNvSpPr>
            <a:spLocks noGrp="1"/>
          </p:cNvSpPr>
          <p:nvPr>
            <p:ph type="pic" sz="quarter" idx="16"/>
          </p:nvPr>
        </p:nvSpPr>
        <p:spPr>
          <a:xfrm>
            <a:off x="0" y="1615064"/>
            <a:ext cx="12193200" cy="1737527"/>
          </a:xfrm>
          <a:solidFill>
            <a:schemeClr val="bg1">
              <a:lumMod val="95000"/>
            </a:schemeClr>
          </a:solidFill>
        </p:spPr>
        <p:txBody>
          <a:bodyPr anchor="ctr"/>
          <a:lstStyle>
            <a:lvl1pPr marL="0" indent="0" algn="ctr">
              <a:buNone/>
              <a:defRPr/>
            </a:lvl1pPr>
          </a:lstStyle>
          <a:p>
            <a:r>
              <a:rPr lang="en-US" noProof="0"/>
              <a:t>Click icon to add picture</a:t>
            </a:r>
          </a:p>
        </p:txBody>
      </p:sp>
      <p:sp>
        <p:nvSpPr>
          <p:cNvPr id="5" name="Title 1">
            <a:extLst>
              <a:ext uri="{FF2B5EF4-FFF2-40B4-BE49-F238E27FC236}">
                <a16:creationId xmlns:a16="http://schemas.microsoft.com/office/drawing/2014/main" id="{476529E3-3828-5ABA-0B7D-04963D6172ED}"/>
              </a:ext>
            </a:extLst>
          </p:cNvPr>
          <p:cNvSpPr>
            <a:spLocks noGrp="1"/>
          </p:cNvSpPr>
          <p:nvPr>
            <p:ph type="title" hasCustomPrompt="1"/>
          </p:nvPr>
        </p:nvSpPr>
        <p:spPr>
          <a:xfrm>
            <a:off x="306000" y="254237"/>
            <a:ext cx="11585448" cy="431563"/>
          </a:xfrm>
        </p:spPr>
        <p:txBody>
          <a:bodyPr anchor="t" anchorCtr="0"/>
          <a:lstStyle>
            <a:lvl1pPr>
              <a:defRPr sz="4000" b="1"/>
            </a:lvl1pPr>
          </a:lstStyle>
          <a:p>
            <a:r>
              <a:rPr lang="en-US" noProof="0" dirty="0"/>
              <a:t>Title</a:t>
            </a:r>
          </a:p>
        </p:txBody>
      </p:sp>
      <p:sp>
        <p:nvSpPr>
          <p:cNvPr id="6" name="Text Placeholder 6">
            <a:extLst>
              <a:ext uri="{FF2B5EF4-FFF2-40B4-BE49-F238E27FC236}">
                <a16:creationId xmlns:a16="http://schemas.microsoft.com/office/drawing/2014/main" id="{ED17FA1F-088B-3B79-E0C6-B649BA8D1E5C}"/>
              </a:ext>
            </a:extLst>
          </p:cNvPr>
          <p:cNvSpPr>
            <a:spLocks noGrp="1"/>
          </p:cNvSpPr>
          <p:nvPr>
            <p:ph type="body" sz="quarter" idx="13" hasCustomPrompt="1"/>
          </p:nvPr>
        </p:nvSpPr>
        <p:spPr>
          <a:xfrm>
            <a:off x="306000" y="812332"/>
            <a:ext cx="11585448" cy="483068"/>
          </a:xfrm>
        </p:spPr>
        <p:txBody>
          <a:bodyPr anchor="t" anchorCtr="0"/>
          <a:lstStyle>
            <a:lvl1pPr marL="0" indent="0">
              <a:buNone/>
              <a:defRPr sz="4000" b="0"/>
            </a:lvl1pPr>
            <a:lvl2pPr>
              <a:defRPr sz="2400" b="1"/>
            </a:lvl2pPr>
            <a:lvl3pPr>
              <a:defRPr sz="2400" b="1"/>
            </a:lvl3pPr>
            <a:lvl4pPr>
              <a:defRPr sz="2400" b="1"/>
            </a:lvl4pPr>
            <a:lvl5pPr>
              <a:defRPr sz="2400" b="1"/>
            </a:lvl5pPr>
          </a:lstStyle>
          <a:p>
            <a:pPr lvl="0"/>
            <a:r>
              <a:rPr lang="en-US" noProof="0" dirty="0"/>
              <a:t>Subtitle</a:t>
            </a:r>
          </a:p>
        </p:txBody>
      </p:sp>
      <p:sp>
        <p:nvSpPr>
          <p:cNvPr id="2" name="Slide Number Placeholder 6">
            <a:extLst>
              <a:ext uri="{FF2B5EF4-FFF2-40B4-BE49-F238E27FC236}">
                <a16:creationId xmlns:a16="http://schemas.microsoft.com/office/drawing/2014/main" id="{989F01D8-738B-C9A2-788B-D06D19422CA4}"/>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a:t>
            </a:fld>
            <a:endParaRPr lang="en-US" dirty="0"/>
          </a:p>
        </p:txBody>
      </p:sp>
      <p:sp>
        <p:nvSpPr>
          <p:cNvPr id="3" name="Text Placeholder 10">
            <a:extLst>
              <a:ext uri="{FF2B5EF4-FFF2-40B4-BE49-F238E27FC236}">
                <a16:creationId xmlns:a16="http://schemas.microsoft.com/office/drawing/2014/main" id="{7C5AC4C9-A9AB-4C23-A9FE-3696A5FC3415}"/>
              </a:ext>
            </a:extLst>
          </p:cNvPr>
          <p:cNvSpPr>
            <a:spLocks noGrp="1"/>
          </p:cNvSpPr>
          <p:nvPr>
            <p:ph type="body" sz="quarter" idx="17" hasCustomPrompt="1"/>
          </p:nvPr>
        </p:nvSpPr>
        <p:spPr>
          <a:xfrm>
            <a:off x="1452923" y="6530384"/>
            <a:ext cx="5911438" cy="217908"/>
          </a:xfrm>
        </p:spPr>
        <p:txBody>
          <a:bodyPr/>
          <a:lstStyle>
            <a:lvl1pPr marL="0" indent="0">
              <a:buNone/>
              <a:defRPr sz="800" b="0"/>
            </a:lvl1pPr>
          </a:lstStyle>
          <a:p>
            <a:pPr lvl="0"/>
            <a:r>
              <a:rPr lang="en-US" dirty="0"/>
              <a:t>Conference Name: Session Title</a:t>
            </a:r>
          </a:p>
        </p:txBody>
      </p:sp>
    </p:spTree>
    <p:custDataLst>
      <p:tags r:id="rId1"/>
    </p:custDataLst>
    <p:extLst>
      <p:ext uri="{BB962C8B-B14F-4D97-AF65-F5344CB8AC3E}">
        <p14:creationId xmlns:p14="http://schemas.microsoft.com/office/powerpoint/2010/main" val="35396138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s with introduction">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ABBC92C-2804-6021-2D01-52726E0959A3}"/>
              </a:ext>
            </a:extLst>
          </p:cNvPr>
          <p:cNvSpPr>
            <a:spLocks noGrp="1"/>
          </p:cNvSpPr>
          <p:nvPr>
            <p:ph type="body" sz="quarter" idx="14" hasCustomPrompt="1"/>
          </p:nvPr>
        </p:nvSpPr>
        <p:spPr>
          <a:xfrm>
            <a:off x="305999" y="1526245"/>
            <a:ext cx="5648400" cy="477288"/>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11" name="Content Placeholder 10">
            <a:extLst>
              <a:ext uri="{FF2B5EF4-FFF2-40B4-BE49-F238E27FC236}">
                <a16:creationId xmlns:a16="http://schemas.microsoft.com/office/drawing/2014/main" id="{58FF356F-9046-C28C-B595-84F1BF6B7746}"/>
              </a:ext>
            </a:extLst>
          </p:cNvPr>
          <p:cNvSpPr>
            <a:spLocks noGrp="1"/>
          </p:cNvSpPr>
          <p:nvPr>
            <p:ph sz="quarter" idx="15"/>
          </p:nvPr>
        </p:nvSpPr>
        <p:spPr>
          <a:xfrm>
            <a:off x="306000" y="2118732"/>
            <a:ext cx="5648400" cy="3630498"/>
          </a:xfrm>
        </p:spPr>
        <p:txBody>
          <a:bodyPr/>
          <a:lstStyle>
            <a:lvl1pPr marL="0" indent="0">
              <a:lnSpc>
                <a:spcPct val="120000"/>
              </a:lnSpc>
              <a:buNone/>
              <a:defRPr sz="2800"/>
            </a:lvl1pPr>
            <a:lvl2pPr>
              <a:lnSpc>
                <a:spcPct val="120000"/>
              </a:lnSpc>
              <a:defRPr sz="2800"/>
            </a:lvl2pPr>
            <a:lvl3pPr>
              <a:lnSpc>
                <a:spcPct val="120000"/>
              </a:lnSpc>
              <a:defRPr sz="2800"/>
            </a:lvl3pPr>
            <a:lvl4pPr>
              <a:lnSpc>
                <a:spcPct val="120000"/>
              </a:lnSpc>
              <a:defRPr sz="2800"/>
            </a:lvl4pPr>
            <a:lvl5pPr>
              <a:lnSpc>
                <a:spcPct val="120000"/>
              </a:lnSpc>
              <a:defRPr sz="2800"/>
            </a:lvl5pPr>
          </a:lstStyle>
          <a:p>
            <a:pPr lvl="0"/>
            <a:r>
              <a:rPr lang="en-US" noProof="0"/>
              <a:t>Click to edit Master text styles</a:t>
            </a:r>
          </a:p>
        </p:txBody>
      </p:sp>
      <p:sp>
        <p:nvSpPr>
          <p:cNvPr id="6" name="Text Placeholder 8">
            <a:extLst>
              <a:ext uri="{FF2B5EF4-FFF2-40B4-BE49-F238E27FC236}">
                <a16:creationId xmlns:a16="http://schemas.microsoft.com/office/drawing/2014/main" id="{AF7A2340-BCCE-BAE4-1543-D93A1CF20ABA}"/>
              </a:ext>
            </a:extLst>
          </p:cNvPr>
          <p:cNvSpPr>
            <a:spLocks noGrp="1"/>
          </p:cNvSpPr>
          <p:nvPr>
            <p:ph type="body" sz="quarter" idx="16" hasCustomPrompt="1"/>
          </p:nvPr>
        </p:nvSpPr>
        <p:spPr>
          <a:xfrm>
            <a:off x="6243562" y="1527357"/>
            <a:ext cx="5648400" cy="477288"/>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10" name="Content Placeholder 10">
            <a:extLst>
              <a:ext uri="{FF2B5EF4-FFF2-40B4-BE49-F238E27FC236}">
                <a16:creationId xmlns:a16="http://schemas.microsoft.com/office/drawing/2014/main" id="{3104CEC1-3049-629D-2BFB-508568609B5F}"/>
              </a:ext>
            </a:extLst>
          </p:cNvPr>
          <p:cNvSpPr>
            <a:spLocks noGrp="1"/>
          </p:cNvSpPr>
          <p:nvPr>
            <p:ph sz="quarter" idx="17"/>
          </p:nvPr>
        </p:nvSpPr>
        <p:spPr>
          <a:xfrm>
            <a:off x="6243563" y="2118732"/>
            <a:ext cx="5648400" cy="3630498"/>
          </a:xfrm>
        </p:spPr>
        <p:txBody>
          <a:bodyPr/>
          <a:lstStyle>
            <a:lvl1pPr marL="0" indent="0">
              <a:lnSpc>
                <a:spcPct val="120000"/>
              </a:lnSpc>
              <a:buNone/>
              <a:defRPr sz="2800"/>
            </a:lvl1pPr>
            <a:lvl2pPr>
              <a:lnSpc>
                <a:spcPct val="120000"/>
              </a:lnSpc>
              <a:defRPr sz="2800"/>
            </a:lvl2pPr>
            <a:lvl3pPr>
              <a:lnSpc>
                <a:spcPct val="120000"/>
              </a:lnSpc>
              <a:defRPr sz="2800"/>
            </a:lvl3pPr>
            <a:lvl4pPr>
              <a:lnSpc>
                <a:spcPct val="120000"/>
              </a:lnSpc>
              <a:defRPr sz="2800"/>
            </a:lvl4pPr>
            <a:lvl5pPr>
              <a:lnSpc>
                <a:spcPct val="120000"/>
              </a:lnSpc>
              <a:defRPr sz="2800"/>
            </a:lvl5pPr>
          </a:lstStyle>
          <a:p>
            <a:pPr lvl="0"/>
            <a:r>
              <a:rPr lang="en-US" noProof="0"/>
              <a:t>Click to edit Master text styles</a:t>
            </a:r>
          </a:p>
        </p:txBody>
      </p:sp>
      <p:sp>
        <p:nvSpPr>
          <p:cNvPr id="5" name="Title 1">
            <a:extLst>
              <a:ext uri="{FF2B5EF4-FFF2-40B4-BE49-F238E27FC236}">
                <a16:creationId xmlns:a16="http://schemas.microsoft.com/office/drawing/2014/main" id="{FDD30D13-333A-FE20-F918-CC79924A14B7}"/>
              </a:ext>
            </a:extLst>
          </p:cNvPr>
          <p:cNvSpPr>
            <a:spLocks noGrp="1"/>
          </p:cNvSpPr>
          <p:nvPr>
            <p:ph type="title" hasCustomPrompt="1"/>
          </p:nvPr>
        </p:nvSpPr>
        <p:spPr>
          <a:xfrm>
            <a:off x="306000" y="254237"/>
            <a:ext cx="11585448" cy="431563"/>
          </a:xfrm>
        </p:spPr>
        <p:txBody>
          <a:bodyPr anchor="t" anchorCtr="0"/>
          <a:lstStyle>
            <a:lvl1pPr>
              <a:defRPr sz="4000" b="1"/>
            </a:lvl1pPr>
          </a:lstStyle>
          <a:p>
            <a:r>
              <a:rPr lang="en-US" noProof="0" dirty="0"/>
              <a:t>Title</a:t>
            </a:r>
          </a:p>
        </p:txBody>
      </p:sp>
      <p:sp>
        <p:nvSpPr>
          <p:cNvPr id="8" name="Text Placeholder 6">
            <a:extLst>
              <a:ext uri="{FF2B5EF4-FFF2-40B4-BE49-F238E27FC236}">
                <a16:creationId xmlns:a16="http://schemas.microsoft.com/office/drawing/2014/main" id="{CCC1C580-4534-BC6B-6CC3-245EB35EFFC1}"/>
              </a:ext>
            </a:extLst>
          </p:cNvPr>
          <p:cNvSpPr>
            <a:spLocks noGrp="1"/>
          </p:cNvSpPr>
          <p:nvPr>
            <p:ph type="body" sz="quarter" idx="13" hasCustomPrompt="1"/>
          </p:nvPr>
        </p:nvSpPr>
        <p:spPr>
          <a:xfrm>
            <a:off x="306000" y="812332"/>
            <a:ext cx="11585448" cy="483068"/>
          </a:xfrm>
        </p:spPr>
        <p:txBody>
          <a:bodyPr anchor="t" anchorCtr="0"/>
          <a:lstStyle>
            <a:lvl1pPr marL="0" indent="0">
              <a:buNone/>
              <a:defRPr sz="4000" b="0"/>
            </a:lvl1pPr>
            <a:lvl2pPr>
              <a:defRPr sz="2400" b="1"/>
            </a:lvl2pPr>
            <a:lvl3pPr>
              <a:defRPr sz="2400" b="1"/>
            </a:lvl3pPr>
            <a:lvl4pPr>
              <a:defRPr sz="2400" b="1"/>
            </a:lvl4pPr>
            <a:lvl5pPr>
              <a:defRPr sz="2400" b="1"/>
            </a:lvl5pPr>
          </a:lstStyle>
          <a:p>
            <a:pPr lvl="0"/>
            <a:r>
              <a:rPr lang="en-US" noProof="0" dirty="0"/>
              <a:t>Subtitle</a:t>
            </a:r>
          </a:p>
        </p:txBody>
      </p:sp>
      <p:sp>
        <p:nvSpPr>
          <p:cNvPr id="2" name="Slide Number Placeholder 6">
            <a:extLst>
              <a:ext uri="{FF2B5EF4-FFF2-40B4-BE49-F238E27FC236}">
                <a16:creationId xmlns:a16="http://schemas.microsoft.com/office/drawing/2014/main" id="{5D5EF43A-5517-6863-01A6-0886101112EA}"/>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a:t>
            </a:fld>
            <a:endParaRPr lang="en-US" dirty="0"/>
          </a:p>
        </p:txBody>
      </p:sp>
      <p:sp>
        <p:nvSpPr>
          <p:cNvPr id="3" name="Text Placeholder 10">
            <a:extLst>
              <a:ext uri="{FF2B5EF4-FFF2-40B4-BE49-F238E27FC236}">
                <a16:creationId xmlns:a16="http://schemas.microsoft.com/office/drawing/2014/main" id="{CF327C14-6C26-88F8-3AF6-B849217EF33B}"/>
              </a:ext>
            </a:extLst>
          </p:cNvPr>
          <p:cNvSpPr>
            <a:spLocks noGrp="1"/>
          </p:cNvSpPr>
          <p:nvPr>
            <p:ph type="body" sz="quarter" idx="18" hasCustomPrompt="1"/>
          </p:nvPr>
        </p:nvSpPr>
        <p:spPr>
          <a:xfrm>
            <a:off x="1452923" y="6530384"/>
            <a:ext cx="5911438" cy="217908"/>
          </a:xfrm>
        </p:spPr>
        <p:txBody>
          <a:bodyPr/>
          <a:lstStyle>
            <a:lvl1pPr marL="0" indent="0">
              <a:buNone/>
              <a:defRPr sz="800" b="0"/>
            </a:lvl1pPr>
          </a:lstStyle>
          <a:p>
            <a:pPr lvl="0"/>
            <a:r>
              <a:rPr lang="en-US" dirty="0"/>
              <a:t>Conference Name: Session Title</a:t>
            </a:r>
          </a:p>
        </p:txBody>
      </p:sp>
    </p:spTree>
    <p:custDataLst>
      <p:tags r:id="rId1"/>
    </p:custDataLst>
    <p:extLst>
      <p:ext uri="{BB962C8B-B14F-4D97-AF65-F5344CB8AC3E}">
        <p14:creationId xmlns:p14="http://schemas.microsoft.com/office/powerpoint/2010/main" val="8230963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s - banner image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ABBC92C-2804-6021-2D01-52726E0959A3}"/>
              </a:ext>
            </a:extLst>
          </p:cNvPr>
          <p:cNvSpPr>
            <a:spLocks noGrp="1"/>
          </p:cNvSpPr>
          <p:nvPr>
            <p:ph type="body" sz="quarter" idx="14" hasCustomPrompt="1"/>
          </p:nvPr>
        </p:nvSpPr>
        <p:spPr>
          <a:xfrm>
            <a:off x="305999" y="3029970"/>
            <a:ext cx="5648400" cy="503380"/>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11" name="Content Placeholder 10">
            <a:extLst>
              <a:ext uri="{FF2B5EF4-FFF2-40B4-BE49-F238E27FC236}">
                <a16:creationId xmlns:a16="http://schemas.microsoft.com/office/drawing/2014/main" id="{58FF356F-9046-C28C-B595-84F1BF6B7746}"/>
              </a:ext>
            </a:extLst>
          </p:cNvPr>
          <p:cNvSpPr>
            <a:spLocks noGrp="1"/>
          </p:cNvSpPr>
          <p:nvPr>
            <p:ph sz="quarter" idx="15"/>
          </p:nvPr>
        </p:nvSpPr>
        <p:spPr>
          <a:xfrm>
            <a:off x="306000" y="3598065"/>
            <a:ext cx="5648400" cy="2155035"/>
          </a:xfrm>
        </p:spPr>
        <p:txBody>
          <a:bodyPr/>
          <a:lstStyle>
            <a:lvl1pPr>
              <a:lnSpc>
                <a:spcPct val="120000"/>
              </a:lnSpc>
              <a:defRPr sz="2800"/>
            </a:lvl1pPr>
            <a:lvl2pPr>
              <a:lnSpc>
                <a:spcPct val="120000"/>
              </a:lnSpc>
              <a:defRPr sz="2800"/>
            </a:lvl2pPr>
            <a:lvl3pPr>
              <a:lnSpc>
                <a:spcPct val="120000"/>
              </a:lnSpc>
              <a:defRPr sz="2800"/>
            </a:lvl3pPr>
            <a:lvl4pPr>
              <a:lnSpc>
                <a:spcPct val="120000"/>
              </a:lnSpc>
              <a:defRPr sz="2800"/>
            </a:lvl4pPr>
            <a:lvl5pPr>
              <a:lnSpc>
                <a:spcPct val="120000"/>
              </a:lnSpc>
              <a:defRPr sz="2800"/>
            </a:lvl5pPr>
          </a:lstStyle>
          <a:p>
            <a:pPr lvl="0"/>
            <a:r>
              <a:rPr lang="en-US" noProof="0"/>
              <a:t>Click to edit Master text styles</a:t>
            </a:r>
          </a:p>
        </p:txBody>
      </p:sp>
      <p:sp>
        <p:nvSpPr>
          <p:cNvPr id="6" name="Text Placeholder 8">
            <a:extLst>
              <a:ext uri="{FF2B5EF4-FFF2-40B4-BE49-F238E27FC236}">
                <a16:creationId xmlns:a16="http://schemas.microsoft.com/office/drawing/2014/main" id="{AF7A2340-BCCE-BAE4-1543-D93A1CF20ABA}"/>
              </a:ext>
            </a:extLst>
          </p:cNvPr>
          <p:cNvSpPr>
            <a:spLocks noGrp="1"/>
          </p:cNvSpPr>
          <p:nvPr>
            <p:ph type="body" sz="quarter" idx="16" hasCustomPrompt="1"/>
          </p:nvPr>
        </p:nvSpPr>
        <p:spPr>
          <a:xfrm>
            <a:off x="6243562" y="3029970"/>
            <a:ext cx="5648400" cy="503380"/>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a:t>Heading</a:t>
            </a:r>
          </a:p>
        </p:txBody>
      </p:sp>
      <p:sp>
        <p:nvSpPr>
          <p:cNvPr id="10" name="Content Placeholder 10">
            <a:extLst>
              <a:ext uri="{FF2B5EF4-FFF2-40B4-BE49-F238E27FC236}">
                <a16:creationId xmlns:a16="http://schemas.microsoft.com/office/drawing/2014/main" id="{3104CEC1-3049-629D-2BFB-508568609B5F}"/>
              </a:ext>
            </a:extLst>
          </p:cNvPr>
          <p:cNvSpPr>
            <a:spLocks noGrp="1"/>
          </p:cNvSpPr>
          <p:nvPr>
            <p:ph sz="quarter" idx="17"/>
          </p:nvPr>
        </p:nvSpPr>
        <p:spPr>
          <a:xfrm>
            <a:off x="6243563" y="3598065"/>
            <a:ext cx="5648400" cy="2155035"/>
          </a:xfrm>
        </p:spPr>
        <p:txBody>
          <a:bodyPr/>
          <a:lstStyle>
            <a:lvl1pPr>
              <a:lnSpc>
                <a:spcPct val="120000"/>
              </a:lnSpc>
              <a:defRPr sz="2800"/>
            </a:lvl1pPr>
            <a:lvl2pPr>
              <a:lnSpc>
                <a:spcPct val="120000"/>
              </a:lnSpc>
              <a:defRPr sz="2800"/>
            </a:lvl2pPr>
            <a:lvl3pPr>
              <a:lnSpc>
                <a:spcPct val="120000"/>
              </a:lnSpc>
              <a:defRPr sz="2800"/>
            </a:lvl3pPr>
            <a:lvl4pPr>
              <a:lnSpc>
                <a:spcPct val="120000"/>
              </a:lnSpc>
              <a:defRPr sz="2800"/>
            </a:lvl4pPr>
            <a:lvl5pPr>
              <a:lnSpc>
                <a:spcPct val="120000"/>
              </a:lnSpc>
              <a:defRPr sz="2800"/>
            </a:lvl5pPr>
          </a:lstStyle>
          <a:p>
            <a:pPr lvl="0"/>
            <a:r>
              <a:rPr lang="en-US" noProof="0"/>
              <a:t>Click to edit Master text styles</a:t>
            </a:r>
          </a:p>
        </p:txBody>
      </p:sp>
      <p:sp>
        <p:nvSpPr>
          <p:cNvPr id="12" name="Picture Placeholder 11">
            <a:extLst>
              <a:ext uri="{FF2B5EF4-FFF2-40B4-BE49-F238E27FC236}">
                <a16:creationId xmlns:a16="http://schemas.microsoft.com/office/drawing/2014/main" id="{3C8821C5-A6FB-D49F-DDED-113327453D83}"/>
              </a:ext>
            </a:extLst>
          </p:cNvPr>
          <p:cNvSpPr>
            <a:spLocks noGrp="1"/>
          </p:cNvSpPr>
          <p:nvPr>
            <p:ph type="pic" sz="quarter" idx="18"/>
          </p:nvPr>
        </p:nvSpPr>
        <p:spPr>
          <a:xfrm>
            <a:off x="305999" y="1619477"/>
            <a:ext cx="5648400" cy="1242000"/>
          </a:xfrm>
          <a:solidFill>
            <a:schemeClr val="bg1">
              <a:lumMod val="95000"/>
            </a:schemeClr>
          </a:solidFill>
        </p:spPr>
        <p:txBody>
          <a:bodyPr anchor="ctr"/>
          <a:lstStyle>
            <a:lvl1pPr marL="0" indent="0" algn="ctr">
              <a:buNone/>
              <a:defRPr/>
            </a:lvl1pPr>
          </a:lstStyle>
          <a:p>
            <a:r>
              <a:rPr lang="en-US" noProof="0"/>
              <a:t>Click icon to add picture</a:t>
            </a:r>
            <a:endParaRPr lang="en-US" noProof="0" dirty="0"/>
          </a:p>
        </p:txBody>
      </p:sp>
      <p:sp>
        <p:nvSpPr>
          <p:cNvPr id="14" name="Picture Placeholder 11">
            <a:extLst>
              <a:ext uri="{FF2B5EF4-FFF2-40B4-BE49-F238E27FC236}">
                <a16:creationId xmlns:a16="http://schemas.microsoft.com/office/drawing/2014/main" id="{1137409A-77D2-E7C9-7EDA-FC9F06F8DB9E}"/>
              </a:ext>
            </a:extLst>
          </p:cNvPr>
          <p:cNvSpPr>
            <a:spLocks noGrp="1"/>
          </p:cNvSpPr>
          <p:nvPr>
            <p:ph type="pic" sz="quarter" idx="19"/>
          </p:nvPr>
        </p:nvSpPr>
        <p:spPr>
          <a:xfrm>
            <a:off x="6237601" y="1619477"/>
            <a:ext cx="5648400" cy="1242000"/>
          </a:xfrm>
          <a:solidFill>
            <a:schemeClr val="bg1">
              <a:lumMod val="95000"/>
            </a:schemeClr>
          </a:solidFill>
        </p:spPr>
        <p:txBody>
          <a:bodyPr anchor="ctr"/>
          <a:lstStyle>
            <a:lvl1pPr marL="0" indent="0" algn="ctr">
              <a:buNone/>
              <a:defRPr/>
            </a:lvl1pPr>
          </a:lstStyle>
          <a:p>
            <a:r>
              <a:rPr lang="en-US" noProof="0"/>
              <a:t>Click icon to add picture</a:t>
            </a:r>
          </a:p>
        </p:txBody>
      </p:sp>
      <p:sp>
        <p:nvSpPr>
          <p:cNvPr id="3" name="Title 1">
            <a:extLst>
              <a:ext uri="{FF2B5EF4-FFF2-40B4-BE49-F238E27FC236}">
                <a16:creationId xmlns:a16="http://schemas.microsoft.com/office/drawing/2014/main" id="{1C87DCBB-0FF9-61D3-C4E2-F007F84021FE}"/>
              </a:ext>
            </a:extLst>
          </p:cNvPr>
          <p:cNvSpPr>
            <a:spLocks noGrp="1"/>
          </p:cNvSpPr>
          <p:nvPr>
            <p:ph type="title" hasCustomPrompt="1"/>
          </p:nvPr>
        </p:nvSpPr>
        <p:spPr>
          <a:xfrm>
            <a:off x="306000" y="254237"/>
            <a:ext cx="11585448" cy="431563"/>
          </a:xfrm>
        </p:spPr>
        <p:txBody>
          <a:bodyPr anchor="t" anchorCtr="0"/>
          <a:lstStyle>
            <a:lvl1pPr>
              <a:defRPr sz="4000" b="1"/>
            </a:lvl1pPr>
          </a:lstStyle>
          <a:p>
            <a:r>
              <a:rPr lang="en-US" noProof="0" dirty="0"/>
              <a:t>Title</a:t>
            </a:r>
          </a:p>
        </p:txBody>
      </p:sp>
      <p:sp>
        <p:nvSpPr>
          <p:cNvPr id="4" name="Text Placeholder 6">
            <a:extLst>
              <a:ext uri="{FF2B5EF4-FFF2-40B4-BE49-F238E27FC236}">
                <a16:creationId xmlns:a16="http://schemas.microsoft.com/office/drawing/2014/main" id="{39AC340C-EE9D-48E1-72B1-C838F170343A}"/>
              </a:ext>
            </a:extLst>
          </p:cNvPr>
          <p:cNvSpPr>
            <a:spLocks noGrp="1"/>
          </p:cNvSpPr>
          <p:nvPr>
            <p:ph type="body" sz="quarter" idx="13" hasCustomPrompt="1"/>
          </p:nvPr>
        </p:nvSpPr>
        <p:spPr>
          <a:xfrm>
            <a:off x="306000" y="812332"/>
            <a:ext cx="11585448" cy="483068"/>
          </a:xfrm>
        </p:spPr>
        <p:txBody>
          <a:bodyPr anchor="t" anchorCtr="0"/>
          <a:lstStyle>
            <a:lvl1pPr marL="0" indent="0">
              <a:buNone/>
              <a:defRPr sz="4000" b="0"/>
            </a:lvl1pPr>
            <a:lvl2pPr>
              <a:defRPr sz="2400" b="1"/>
            </a:lvl2pPr>
            <a:lvl3pPr>
              <a:defRPr sz="2400" b="1"/>
            </a:lvl3pPr>
            <a:lvl4pPr>
              <a:defRPr sz="2400" b="1"/>
            </a:lvl4pPr>
            <a:lvl5pPr>
              <a:defRPr sz="2400" b="1"/>
            </a:lvl5pPr>
          </a:lstStyle>
          <a:p>
            <a:pPr lvl="0"/>
            <a:r>
              <a:rPr lang="en-US" noProof="0" dirty="0"/>
              <a:t>Subtitle</a:t>
            </a:r>
          </a:p>
        </p:txBody>
      </p:sp>
      <p:sp>
        <p:nvSpPr>
          <p:cNvPr id="2" name="Slide Number Placeholder 6">
            <a:extLst>
              <a:ext uri="{FF2B5EF4-FFF2-40B4-BE49-F238E27FC236}">
                <a16:creationId xmlns:a16="http://schemas.microsoft.com/office/drawing/2014/main" id="{6B0D2C5C-E97A-D2C8-A14F-BEF3A4ECD786}"/>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a:t>
            </a:fld>
            <a:endParaRPr lang="en-US" dirty="0"/>
          </a:p>
        </p:txBody>
      </p:sp>
      <p:sp>
        <p:nvSpPr>
          <p:cNvPr id="5" name="Text Placeholder 10">
            <a:extLst>
              <a:ext uri="{FF2B5EF4-FFF2-40B4-BE49-F238E27FC236}">
                <a16:creationId xmlns:a16="http://schemas.microsoft.com/office/drawing/2014/main" id="{FFF54280-4CF7-10C6-84DB-2BCDB8E9BCE6}"/>
              </a:ext>
            </a:extLst>
          </p:cNvPr>
          <p:cNvSpPr>
            <a:spLocks noGrp="1"/>
          </p:cNvSpPr>
          <p:nvPr>
            <p:ph type="body" sz="quarter" idx="20" hasCustomPrompt="1"/>
          </p:nvPr>
        </p:nvSpPr>
        <p:spPr>
          <a:xfrm>
            <a:off x="1452923" y="6530384"/>
            <a:ext cx="5911438" cy="217908"/>
          </a:xfrm>
        </p:spPr>
        <p:txBody>
          <a:bodyPr/>
          <a:lstStyle>
            <a:lvl1pPr marL="0" indent="0">
              <a:buNone/>
              <a:defRPr sz="800" b="0"/>
            </a:lvl1pPr>
          </a:lstStyle>
          <a:p>
            <a:pPr lvl="0"/>
            <a:r>
              <a:rPr lang="en-US" dirty="0"/>
              <a:t>Conference Name: Session Title</a:t>
            </a:r>
          </a:p>
        </p:txBody>
      </p:sp>
    </p:spTree>
    <p:custDataLst>
      <p:tags r:id="rId1"/>
    </p:custDataLst>
    <p:extLst>
      <p:ext uri="{BB962C8B-B14F-4D97-AF65-F5344CB8AC3E}">
        <p14:creationId xmlns:p14="http://schemas.microsoft.com/office/powerpoint/2010/main" val="3244590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Generic cover with supergraphic_7">
    <p:bg>
      <p:bgPr>
        <a:solidFill>
          <a:schemeClr val="accent3"/>
        </a:solidFill>
        <a:effectLst/>
      </p:bgPr>
    </p:bg>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40A54690-ADDB-85DC-4909-4A61C8A8EB29}"/>
              </a:ext>
            </a:extLst>
          </p:cNvPr>
          <p:cNvSpPr>
            <a:spLocks noGrp="1"/>
          </p:cNvSpPr>
          <p:nvPr>
            <p:ph type="pic" sz="quarter" idx="14"/>
          </p:nvPr>
        </p:nvSpPr>
        <p:spPr>
          <a:xfrm>
            <a:off x="304800" y="304801"/>
            <a:ext cx="11581200" cy="3880800"/>
          </a:xfrm>
          <a:solidFill>
            <a:schemeClr val="bg1">
              <a:lumMod val="95000"/>
            </a:schemeClr>
          </a:solidFill>
        </p:spPr>
        <p:txBody>
          <a:bodyPr anchor="ctr"/>
          <a:lstStyle>
            <a:lvl1pPr marL="0" indent="0" algn="ctr">
              <a:buNone/>
              <a:defRPr/>
            </a:lvl1pPr>
          </a:lstStyle>
          <a:p>
            <a:r>
              <a:rPr lang="en-US" noProof="0"/>
              <a:t>Click icon to add picture</a:t>
            </a:r>
          </a:p>
        </p:txBody>
      </p:sp>
      <p:sp>
        <p:nvSpPr>
          <p:cNvPr id="11" name="Text Placeholder 10">
            <a:extLst>
              <a:ext uri="{FF2B5EF4-FFF2-40B4-BE49-F238E27FC236}">
                <a16:creationId xmlns:a16="http://schemas.microsoft.com/office/drawing/2014/main" id="{A4795539-9F7B-3A76-36CE-3A8633FDF0EB}"/>
              </a:ext>
            </a:extLst>
          </p:cNvPr>
          <p:cNvSpPr>
            <a:spLocks noGrp="1"/>
          </p:cNvSpPr>
          <p:nvPr>
            <p:ph type="body" sz="quarter" idx="11" hasCustomPrompt="1"/>
          </p:nvPr>
        </p:nvSpPr>
        <p:spPr>
          <a:xfrm>
            <a:off x="306000" y="6249600"/>
            <a:ext cx="9000000" cy="360000"/>
          </a:xfrm>
        </p:spPr>
        <p:txBody>
          <a:bodyPr/>
          <a:lstStyle>
            <a:lvl1pPr marL="0" indent="0">
              <a:buNone/>
              <a:defRPr sz="2000">
                <a:solidFill>
                  <a:schemeClr val="bg1"/>
                </a:solidFill>
              </a:defRPr>
            </a:lvl1pPr>
          </a:lstStyle>
          <a:p>
            <a:pPr lvl="0"/>
            <a:r>
              <a:rPr lang="en-US" noProof="0" dirty="0"/>
              <a:t>Date</a:t>
            </a:r>
          </a:p>
        </p:txBody>
      </p:sp>
      <p:sp>
        <p:nvSpPr>
          <p:cNvPr id="5" name="Title 1">
            <a:extLst>
              <a:ext uri="{FF2B5EF4-FFF2-40B4-BE49-F238E27FC236}">
                <a16:creationId xmlns:a16="http://schemas.microsoft.com/office/drawing/2014/main" id="{048BE937-1300-6D40-369C-C788CD1E6E27}"/>
              </a:ext>
            </a:extLst>
          </p:cNvPr>
          <p:cNvSpPr>
            <a:spLocks noGrp="1"/>
          </p:cNvSpPr>
          <p:nvPr>
            <p:ph type="ctrTitle" hasCustomPrompt="1"/>
          </p:nvPr>
        </p:nvSpPr>
        <p:spPr>
          <a:xfrm>
            <a:off x="306000" y="4456615"/>
            <a:ext cx="11581200" cy="578276"/>
          </a:xfrm>
        </p:spPr>
        <p:txBody>
          <a:bodyPr anchor="ctr"/>
          <a:lstStyle>
            <a:lvl1pPr algn="l">
              <a:defRPr sz="4000" b="0">
                <a:solidFill>
                  <a:schemeClr val="bg1"/>
                </a:solidFill>
              </a:defRPr>
            </a:lvl1pPr>
          </a:lstStyle>
          <a:p>
            <a:r>
              <a:rPr lang="en-US" noProof="0" dirty="0"/>
              <a:t>Conference or Event Title</a:t>
            </a:r>
          </a:p>
        </p:txBody>
      </p:sp>
      <p:sp>
        <p:nvSpPr>
          <p:cNvPr id="6" name="Subtitle 2">
            <a:extLst>
              <a:ext uri="{FF2B5EF4-FFF2-40B4-BE49-F238E27FC236}">
                <a16:creationId xmlns:a16="http://schemas.microsoft.com/office/drawing/2014/main" id="{627E418D-0B1A-66A6-D4E8-44C67F45C185}"/>
              </a:ext>
            </a:extLst>
          </p:cNvPr>
          <p:cNvSpPr>
            <a:spLocks noGrp="1"/>
          </p:cNvSpPr>
          <p:nvPr>
            <p:ph type="subTitle" idx="1" hasCustomPrompt="1"/>
          </p:nvPr>
        </p:nvSpPr>
        <p:spPr>
          <a:xfrm>
            <a:off x="304800" y="5129052"/>
            <a:ext cx="11581200" cy="617656"/>
          </a:xfrm>
        </p:spPr>
        <p:txBody>
          <a:bodyPr/>
          <a:lstStyle>
            <a:lvl1pPr marL="0" indent="0" algn="l">
              <a:buNone/>
              <a:defRPr sz="3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Session or Presentation Title </a:t>
            </a:r>
          </a:p>
        </p:txBody>
      </p:sp>
      <p:pic>
        <p:nvPicPr>
          <p:cNvPr id="2" name="Picture 1">
            <a:extLst>
              <a:ext uri="{FF2B5EF4-FFF2-40B4-BE49-F238E27FC236}">
                <a16:creationId xmlns:a16="http://schemas.microsoft.com/office/drawing/2014/main" id="{8A6DFCB0-779A-82EC-AD10-8DB61320DCF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329863" y="5962336"/>
            <a:ext cx="1562100" cy="656663"/>
          </a:xfrm>
          <a:prstGeom prst="rect">
            <a:avLst/>
          </a:prstGeom>
        </p:spPr>
      </p:pic>
    </p:spTree>
    <p:custDataLst>
      <p:tags r:id="rId1"/>
    </p:custDataLst>
    <p:extLst>
      <p:ext uri="{BB962C8B-B14F-4D97-AF65-F5344CB8AC3E}">
        <p14:creationId xmlns:p14="http://schemas.microsoft.com/office/powerpoint/2010/main" val="704118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lumns with image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ABBC92C-2804-6021-2D01-52726E0959A3}"/>
              </a:ext>
            </a:extLst>
          </p:cNvPr>
          <p:cNvSpPr>
            <a:spLocks noGrp="1"/>
          </p:cNvSpPr>
          <p:nvPr>
            <p:ph type="body" sz="quarter" idx="14" hasCustomPrompt="1"/>
          </p:nvPr>
        </p:nvSpPr>
        <p:spPr>
          <a:xfrm>
            <a:off x="305999" y="3236949"/>
            <a:ext cx="3668400" cy="379801"/>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11" name="Content Placeholder 10">
            <a:extLst>
              <a:ext uri="{FF2B5EF4-FFF2-40B4-BE49-F238E27FC236}">
                <a16:creationId xmlns:a16="http://schemas.microsoft.com/office/drawing/2014/main" id="{58FF356F-9046-C28C-B595-84F1BF6B7746}"/>
              </a:ext>
            </a:extLst>
          </p:cNvPr>
          <p:cNvSpPr>
            <a:spLocks noGrp="1"/>
          </p:cNvSpPr>
          <p:nvPr>
            <p:ph sz="quarter" idx="15"/>
          </p:nvPr>
        </p:nvSpPr>
        <p:spPr>
          <a:xfrm>
            <a:off x="306000" y="3713949"/>
            <a:ext cx="3668400" cy="2039151"/>
          </a:xfrm>
        </p:spPr>
        <p:txBody>
          <a:bodyPr/>
          <a:lstStyle>
            <a:lvl1pPr>
              <a:lnSpc>
                <a:spcPct val="120000"/>
              </a:lnSpc>
              <a:defRPr sz="2800"/>
            </a:lvl1pPr>
            <a:lvl2pPr>
              <a:lnSpc>
                <a:spcPct val="120000"/>
              </a:lnSpc>
              <a:defRPr sz="2800"/>
            </a:lvl2pPr>
            <a:lvl3pPr>
              <a:lnSpc>
                <a:spcPct val="120000"/>
              </a:lnSpc>
              <a:defRPr sz="2800"/>
            </a:lvl3pPr>
            <a:lvl4pPr>
              <a:lnSpc>
                <a:spcPct val="120000"/>
              </a:lnSpc>
              <a:defRPr sz="2800"/>
            </a:lvl4pPr>
            <a:lvl5pPr>
              <a:lnSpc>
                <a:spcPct val="120000"/>
              </a:lnSpc>
              <a:defRPr sz="2800"/>
            </a:lvl5pPr>
          </a:lstStyle>
          <a:p>
            <a:pPr lvl="0"/>
            <a:r>
              <a:rPr lang="en-US" noProof="0"/>
              <a:t>Click to edit Master text styles</a:t>
            </a:r>
          </a:p>
        </p:txBody>
      </p:sp>
      <p:sp>
        <p:nvSpPr>
          <p:cNvPr id="6" name="Text Placeholder 8">
            <a:extLst>
              <a:ext uri="{FF2B5EF4-FFF2-40B4-BE49-F238E27FC236}">
                <a16:creationId xmlns:a16="http://schemas.microsoft.com/office/drawing/2014/main" id="{AF7A2340-BCCE-BAE4-1543-D93A1CF20ABA}"/>
              </a:ext>
            </a:extLst>
          </p:cNvPr>
          <p:cNvSpPr>
            <a:spLocks noGrp="1"/>
          </p:cNvSpPr>
          <p:nvPr>
            <p:ph type="body" sz="quarter" idx="16" hasCustomPrompt="1"/>
          </p:nvPr>
        </p:nvSpPr>
        <p:spPr>
          <a:xfrm>
            <a:off x="4264781" y="3236949"/>
            <a:ext cx="3668400" cy="379801"/>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a:t>Heading</a:t>
            </a:r>
          </a:p>
        </p:txBody>
      </p:sp>
      <p:sp>
        <p:nvSpPr>
          <p:cNvPr id="10" name="Content Placeholder 10">
            <a:extLst>
              <a:ext uri="{FF2B5EF4-FFF2-40B4-BE49-F238E27FC236}">
                <a16:creationId xmlns:a16="http://schemas.microsoft.com/office/drawing/2014/main" id="{3104CEC1-3049-629D-2BFB-508568609B5F}"/>
              </a:ext>
            </a:extLst>
          </p:cNvPr>
          <p:cNvSpPr>
            <a:spLocks noGrp="1"/>
          </p:cNvSpPr>
          <p:nvPr>
            <p:ph sz="quarter" idx="17"/>
          </p:nvPr>
        </p:nvSpPr>
        <p:spPr>
          <a:xfrm>
            <a:off x="4264782" y="3713949"/>
            <a:ext cx="3668400" cy="2039151"/>
          </a:xfrm>
        </p:spPr>
        <p:txBody>
          <a:bodyPr/>
          <a:lstStyle>
            <a:lvl1pPr>
              <a:lnSpc>
                <a:spcPct val="120000"/>
              </a:lnSpc>
              <a:defRPr sz="2800"/>
            </a:lvl1pPr>
            <a:lvl2pPr>
              <a:lnSpc>
                <a:spcPct val="120000"/>
              </a:lnSpc>
              <a:defRPr sz="2800"/>
            </a:lvl2pPr>
            <a:lvl3pPr>
              <a:lnSpc>
                <a:spcPct val="120000"/>
              </a:lnSpc>
              <a:defRPr sz="2800"/>
            </a:lvl3pPr>
            <a:lvl4pPr>
              <a:lnSpc>
                <a:spcPct val="120000"/>
              </a:lnSpc>
              <a:defRPr sz="2800"/>
            </a:lvl4pPr>
            <a:lvl5pPr>
              <a:lnSpc>
                <a:spcPct val="120000"/>
              </a:lnSpc>
              <a:defRPr sz="2800"/>
            </a:lvl5pPr>
          </a:lstStyle>
          <a:p>
            <a:pPr lvl="0"/>
            <a:r>
              <a:rPr lang="en-US" noProof="0"/>
              <a:t>Click to edit Master text styles</a:t>
            </a:r>
          </a:p>
        </p:txBody>
      </p:sp>
      <p:sp>
        <p:nvSpPr>
          <p:cNvPr id="3" name="Text Placeholder 8">
            <a:extLst>
              <a:ext uri="{FF2B5EF4-FFF2-40B4-BE49-F238E27FC236}">
                <a16:creationId xmlns:a16="http://schemas.microsoft.com/office/drawing/2014/main" id="{6EDC2CE6-943D-F3EA-85E0-34B37E4168FE}"/>
              </a:ext>
            </a:extLst>
          </p:cNvPr>
          <p:cNvSpPr>
            <a:spLocks noGrp="1"/>
          </p:cNvSpPr>
          <p:nvPr>
            <p:ph type="body" sz="quarter" idx="21" hasCustomPrompt="1"/>
          </p:nvPr>
        </p:nvSpPr>
        <p:spPr>
          <a:xfrm>
            <a:off x="8223563" y="3236949"/>
            <a:ext cx="3668400" cy="379801"/>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a:t>Heading</a:t>
            </a:r>
          </a:p>
        </p:txBody>
      </p:sp>
      <p:sp>
        <p:nvSpPr>
          <p:cNvPr id="4" name="Content Placeholder 10">
            <a:extLst>
              <a:ext uri="{FF2B5EF4-FFF2-40B4-BE49-F238E27FC236}">
                <a16:creationId xmlns:a16="http://schemas.microsoft.com/office/drawing/2014/main" id="{25DA77E7-7077-8025-921A-3EF4A5F2BCD1}"/>
              </a:ext>
            </a:extLst>
          </p:cNvPr>
          <p:cNvSpPr>
            <a:spLocks noGrp="1"/>
          </p:cNvSpPr>
          <p:nvPr>
            <p:ph sz="quarter" idx="22"/>
          </p:nvPr>
        </p:nvSpPr>
        <p:spPr>
          <a:xfrm>
            <a:off x="8223564" y="3713949"/>
            <a:ext cx="3668400" cy="2039151"/>
          </a:xfrm>
        </p:spPr>
        <p:txBody>
          <a:bodyPr/>
          <a:lstStyle>
            <a:lvl1pPr>
              <a:lnSpc>
                <a:spcPct val="120000"/>
              </a:lnSpc>
              <a:defRPr sz="2800"/>
            </a:lvl1pPr>
            <a:lvl2pPr>
              <a:lnSpc>
                <a:spcPct val="120000"/>
              </a:lnSpc>
              <a:defRPr sz="2800"/>
            </a:lvl2pPr>
            <a:lvl3pPr>
              <a:lnSpc>
                <a:spcPct val="120000"/>
              </a:lnSpc>
              <a:defRPr sz="2800"/>
            </a:lvl3pPr>
            <a:lvl4pPr>
              <a:lnSpc>
                <a:spcPct val="120000"/>
              </a:lnSpc>
              <a:defRPr sz="2800"/>
            </a:lvl4pPr>
            <a:lvl5pPr>
              <a:lnSpc>
                <a:spcPct val="120000"/>
              </a:lnSpc>
              <a:defRPr sz="2800"/>
            </a:lvl5pPr>
          </a:lstStyle>
          <a:p>
            <a:pPr lvl="0"/>
            <a:r>
              <a:rPr lang="en-US" noProof="0"/>
              <a:t>Click to edit Master text styles</a:t>
            </a:r>
          </a:p>
        </p:txBody>
      </p:sp>
      <p:sp>
        <p:nvSpPr>
          <p:cNvPr id="15" name="Picture Placeholder 14">
            <a:extLst>
              <a:ext uri="{FF2B5EF4-FFF2-40B4-BE49-F238E27FC236}">
                <a16:creationId xmlns:a16="http://schemas.microsoft.com/office/drawing/2014/main" id="{B4DCCE1F-07CA-AB40-F546-DC01E18A40D4}"/>
              </a:ext>
            </a:extLst>
          </p:cNvPr>
          <p:cNvSpPr>
            <a:spLocks noGrp="1"/>
          </p:cNvSpPr>
          <p:nvPr>
            <p:ph type="pic" sz="quarter" idx="23"/>
          </p:nvPr>
        </p:nvSpPr>
        <p:spPr>
          <a:xfrm>
            <a:off x="305999" y="1600200"/>
            <a:ext cx="3668400" cy="1513805"/>
          </a:xfrm>
          <a:solidFill>
            <a:schemeClr val="bg1">
              <a:lumMod val="95000"/>
            </a:schemeClr>
          </a:solidFill>
        </p:spPr>
        <p:txBody>
          <a:bodyPr anchor="ctr"/>
          <a:lstStyle>
            <a:lvl1pPr marL="0" indent="0" algn="ctr">
              <a:buNone/>
              <a:defRPr/>
            </a:lvl1pPr>
          </a:lstStyle>
          <a:p>
            <a:r>
              <a:rPr lang="en-US" noProof="0"/>
              <a:t>Click icon to add picture</a:t>
            </a:r>
          </a:p>
        </p:txBody>
      </p:sp>
      <p:sp>
        <p:nvSpPr>
          <p:cNvPr id="17" name="Picture Placeholder 14">
            <a:extLst>
              <a:ext uri="{FF2B5EF4-FFF2-40B4-BE49-F238E27FC236}">
                <a16:creationId xmlns:a16="http://schemas.microsoft.com/office/drawing/2014/main" id="{12ADB6C8-AFC8-960F-E3B0-DC264E1965A1}"/>
              </a:ext>
            </a:extLst>
          </p:cNvPr>
          <p:cNvSpPr>
            <a:spLocks noGrp="1"/>
          </p:cNvSpPr>
          <p:nvPr>
            <p:ph type="pic" sz="quarter" idx="24"/>
          </p:nvPr>
        </p:nvSpPr>
        <p:spPr>
          <a:xfrm>
            <a:off x="4264781" y="1600200"/>
            <a:ext cx="3668400" cy="1513805"/>
          </a:xfrm>
          <a:solidFill>
            <a:schemeClr val="bg1">
              <a:lumMod val="95000"/>
            </a:schemeClr>
          </a:solidFill>
        </p:spPr>
        <p:txBody>
          <a:bodyPr anchor="ctr"/>
          <a:lstStyle>
            <a:lvl1pPr marL="0" indent="0" algn="ctr">
              <a:buNone/>
              <a:defRPr/>
            </a:lvl1pPr>
          </a:lstStyle>
          <a:p>
            <a:r>
              <a:rPr lang="en-US" noProof="0"/>
              <a:t>Click icon to add picture</a:t>
            </a:r>
          </a:p>
        </p:txBody>
      </p:sp>
      <p:sp>
        <p:nvSpPr>
          <p:cNvPr id="18" name="Picture Placeholder 14">
            <a:extLst>
              <a:ext uri="{FF2B5EF4-FFF2-40B4-BE49-F238E27FC236}">
                <a16:creationId xmlns:a16="http://schemas.microsoft.com/office/drawing/2014/main" id="{6C1568C1-CB71-7803-639B-A505F707EFA1}"/>
              </a:ext>
            </a:extLst>
          </p:cNvPr>
          <p:cNvSpPr>
            <a:spLocks noGrp="1"/>
          </p:cNvSpPr>
          <p:nvPr>
            <p:ph type="pic" sz="quarter" idx="25"/>
          </p:nvPr>
        </p:nvSpPr>
        <p:spPr>
          <a:xfrm>
            <a:off x="8223563" y="1600200"/>
            <a:ext cx="3668400" cy="1513805"/>
          </a:xfrm>
          <a:solidFill>
            <a:schemeClr val="bg1">
              <a:lumMod val="95000"/>
            </a:schemeClr>
          </a:solidFill>
        </p:spPr>
        <p:txBody>
          <a:bodyPr anchor="ctr"/>
          <a:lstStyle>
            <a:lvl1pPr marL="0" indent="0" algn="ctr">
              <a:buNone/>
              <a:defRPr/>
            </a:lvl1pPr>
          </a:lstStyle>
          <a:p>
            <a:r>
              <a:rPr lang="en-US" noProof="0"/>
              <a:t>Click icon to add picture</a:t>
            </a:r>
          </a:p>
        </p:txBody>
      </p:sp>
      <p:sp>
        <p:nvSpPr>
          <p:cNvPr id="5" name="Title 1">
            <a:extLst>
              <a:ext uri="{FF2B5EF4-FFF2-40B4-BE49-F238E27FC236}">
                <a16:creationId xmlns:a16="http://schemas.microsoft.com/office/drawing/2014/main" id="{F91939D5-755B-70C2-EB3C-763109A97279}"/>
              </a:ext>
            </a:extLst>
          </p:cNvPr>
          <p:cNvSpPr>
            <a:spLocks noGrp="1"/>
          </p:cNvSpPr>
          <p:nvPr>
            <p:ph type="title" hasCustomPrompt="1"/>
          </p:nvPr>
        </p:nvSpPr>
        <p:spPr>
          <a:xfrm>
            <a:off x="306000" y="254237"/>
            <a:ext cx="11585448" cy="431563"/>
          </a:xfrm>
        </p:spPr>
        <p:txBody>
          <a:bodyPr anchor="t" anchorCtr="0"/>
          <a:lstStyle>
            <a:lvl1pPr>
              <a:defRPr sz="4000" b="1"/>
            </a:lvl1pPr>
          </a:lstStyle>
          <a:p>
            <a:r>
              <a:rPr lang="en-US" noProof="0" dirty="0"/>
              <a:t>Title</a:t>
            </a:r>
          </a:p>
        </p:txBody>
      </p:sp>
      <p:sp>
        <p:nvSpPr>
          <p:cNvPr id="8" name="Text Placeholder 6">
            <a:extLst>
              <a:ext uri="{FF2B5EF4-FFF2-40B4-BE49-F238E27FC236}">
                <a16:creationId xmlns:a16="http://schemas.microsoft.com/office/drawing/2014/main" id="{B533BE7A-BFC8-1A33-0B39-28F1C930E448}"/>
              </a:ext>
            </a:extLst>
          </p:cNvPr>
          <p:cNvSpPr>
            <a:spLocks noGrp="1"/>
          </p:cNvSpPr>
          <p:nvPr>
            <p:ph type="body" sz="quarter" idx="13" hasCustomPrompt="1"/>
          </p:nvPr>
        </p:nvSpPr>
        <p:spPr>
          <a:xfrm>
            <a:off x="306000" y="812332"/>
            <a:ext cx="11585448" cy="483068"/>
          </a:xfrm>
        </p:spPr>
        <p:txBody>
          <a:bodyPr anchor="t" anchorCtr="0"/>
          <a:lstStyle>
            <a:lvl1pPr marL="0" indent="0">
              <a:buNone/>
              <a:defRPr sz="4000" b="0"/>
            </a:lvl1pPr>
            <a:lvl2pPr>
              <a:defRPr sz="2400" b="1"/>
            </a:lvl2pPr>
            <a:lvl3pPr>
              <a:defRPr sz="2400" b="1"/>
            </a:lvl3pPr>
            <a:lvl4pPr>
              <a:defRPr sz="2400" b="1"/>
            </a:lvl4pPr>
            <a:lvl5pPr>
              <a:defRPr sz="2400" b="1"/>
            </a:lvl5pPr>
          </a:lstStyle>
          <a:p>
            <a:pPr lvl="0"/>
            <a:r>
              <a:rPr lang="en-US" noProof="0" dirty="0"/>
              <a:t>Subtitle</a:t>
            </a:r>
          </a:p>
        </p:txBody>
      </p:sp>
      <p:sp>
        <p:nvSpPr>
          <p:cNvPr id="2" name="Slide Number Placeholder 6">
            <a:extLst>
              <a:ext uri="{FF2B5EF4-FFF2-40B4-BE49-F238E27FC236}">
                <a16:creationId xmlns:a16="http://schemas.microsoft.com/office/drawing/2014/main" id="{71D46E82-F956-70CD-3694-44616CB76BF7}"/>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a:t>
            </a:fld>
            <a:endParaRPr lang="en-US" dirty="0"/>
          </a:p>
        </p:txBody>
      </p:sp>
      <p:sp>
        <p:nvSpPr>
          <p:cNvPr id="7" name="Text Placeholder 10">
            <a:extLst>
              <a:ext uri="{FF2B5EF4-FFF2-40B4-BE49-F238E27FC236}">
                <a16:creationId xmlns:a16="http://schemas.microsoft.com/office/drawing/2014/main" id="{B714E615-D880-D87A-49B1-4739EF029DF9}"/>
              </a:ext>
            </a:extLst>
          </p:cNvPr>
          <p:cNvSpPr>
            <a:spLocks noGrp="1"/>
          </p:cNvSpPr>
          <p:nvPr>
            <p:ph type="body" sz="quarter" idx="26" hasCustomPrompt="1"/>
          </p:nvPr>
        </p:nvSpPr>
        <p:spPr>
          <a:xfrm>
            <a:off x="1452923" y="6530384"/>
            <a:ext cx="5911438" cy="217908"/>
          </a:xfrm>
        </p:spPr>
        <p:txBody>
          <a:bodyPr/>
          <a:lstStyle>
            <a:lvl1pPr marL="0" indent="0">
              <a:buNone/>
              <a:defRPr sz="800" b="0"/>
            </a:lvl1pPr>
          </a:lstStyle>
          <a:p>
            <a:pPr lvl="0"/>
            <a:r>
              <a:rPr lang="en-US" dirty="0"/>
              <a:t>Conference Name: Session Title</a:t>
            </a:r>
          </a:p>
        </p:txBody>
      </p:sp>
    </p:spTree>
    <p:custDataLst>
      <p:tags r:id="rId1"/>
    </p:custDataLst>
    <p:extLst>
      <p:ext uri="{BB962C8B-B14F-4D97-AF65-F5344CB8AC3E}">
        <p14:creationId xmlns:p14="http://schemas.microsoft.com/office/powerpoint/2010/main" val="2306451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s with introduction">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ABBC92C-2804-6021-2D01-52726E0959A3}"/>
              </a:ext>
            </a:extLst>
          </p:cNvPr>
          <p:cNvSpPr>
            <a:spLocks noGrp="1"/>
          </p:cNvSpPr>
          <p:nvPr>
            <p:ph type="body" sz="quarter" idx="14" hasCustomPrompt="1"/>
          </p:nvPr>
        </p:nvSpPr>
        <p:spPr>
          <a:xfrm>
            <a:off x="305999" y="1626761"/>
            <a:ext cx="3668400" cy="442930"/>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11" name="Content Placeholder 10">
            <a:extLst>
              <a:ext uri="{FF2B5EF4-FFF2-40B4-BE49-F238E27FC236}">
                <a16:creationId xmlns:a16="http://schemas.microsoft.com/office/drawing/2014/main" id="{58FF356F-9046-C28C-B595-84F1BF6B7746}"/>
              </a:ext>
            </a:extLst>
          </p:cNvPr>
          <p:cNvSpPr>
            <a:spLocks noGrp="1"/>
          </p:cNvSpPr>
          <p:nvPr>
            <p:ph sz="quarter" idx="15"/>
          </p:nvPr>
        </p:nvSpPr>
        <p:spPr>
          <a:xfrm>
            <a:off x="306000" y="2134675"/>
            <a:ext cx="3668400" cy="3618426"/>
          </a:xfrm>
        </p:spPr>
        <p:txBody>
          <a:bodyPr/>
          <a:lstStyle>
            <a:lvl1pPr>
              <a:lnSpc>
                <a:spcPct val="120000"/>
              </a:lnSpc>
              <a:defRPr sz="2800"/>
            </a:lvl1pPr>
            <a:lvl2pPr>
              <a:lnSpc>
                <a:spcPct val="120000"/>
              </a:lnSpc>
              <a:defRPr sz="2800"/>
            </a:lvl2pPr>
            <a:lvl3pPr>
              <a:lnSpc>
                <a:spcPct val="120000"/>
              </a:lnSpc>
              <a:defRPr sz="2800"/>
            </a:lvl3pPr>
            <a:lvl4pPr>
              <a:lnSpc>
                <a:spcPct val="120000"/>
              </a:lnSpc>
              <a:defRPr sz="2800"/>
            </a:lvl4pPr>
            <a:lvl5pPr>
              <a:lnSpc>
                <a:spcPct val="120000"/>
              </a:lnSpc>
              <a:defRPr sz="2800"/>
            </a:lvl5pPr>
          </a:lstStyle>
          <a:p>
            <a:pPr lvl="0"/>
            <a:r>
              <a:rPr lang="en-US" noProof="0"/>
              <a:t>Click to edit Master text styles</a:t>
            </a:r>
          </a:p>
        </p:txBody>
      </p:sp>
      <p:sp>
        <p:nvSpPr>
          <p:cNvPr id="6" name="Text Placeholder 8">
            <a:extLst>
              <a:ext uri="{FF2B5EF4-FFF2-40B4-BE49-F238E27FC236}">
                <a16:creationId xmlns:a16="http://schemas.microsoft.com/office/drawing/2014/main" id="{AF7A2340-BCCE-BAE4-1543-D93A1CF20ABA}"/>
              </a:ext>
            </a:extLst>
          </p:cNvPr>
          <p:cNvSpPr>
            <a:spLocks noGrp="1"/>
          </p:cNvSpPr>
          <p:nvPr>
            <p:ph type="body" sz="quarter" idx="16" hasCustomPrompt="1"/>
          </p:nvPr>
        </p:nvSpPr>
        <p:spPr>
          <a:xfrm>
            <a:off x="4264781" y="1626761"/>
            <a:ext cx="3668400" cy="442930"/>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a:t>Heading</a:t>
            </a:r>
          </a:p>
        </p:txBody>
      </p:sp>
      <p:sp>
        <p:nvSpPr>
          <p:cNvPr id="10" name="Content Placeholder 10">
            <a:extLst>
              <a:ext uri="{FF2B5EF4-FFF2-40B4-BE49-F238E27FC236}">
                <a16:creationId xmlns:a16="http://schemas.microsoft.com/office/drawing/2014/main" id="{3104CEC1-3049-629D-2BFB-508568609B5F}"/>
              </a:ext>
            </a:extLst>
          </p:cNvPr>
          <p:cNvSpPr>
            <a:spLocks noGrp="1"/>
          </p:cNvSpPr>
          <p:nvPr>
            <p:ph sz="quarter" idx="17"/>
          </p:nvPr>
        </p:nvSpPr>
        <p:spPr>
          <a:xfrm>
            <a:off x="4264782" y="2134675"/>
            <a:ext cx="3668400" cy="3618426"/>
          </a:xfrm>
        </p:spPr>
        <p:txBody>
          <a:bodyPr/>
          <a:lstStyle>
            <a:lvl1pPr>
              <a:lnSpc>
                <a:spcPct val="120000"/>
              </a:lnSpc>
              <a:defRPr sz="2800"/>
            </a:lvl1pPr>
            <a:lvl2pPr>
              <a:lnSpc>
                <a:spcPct val="120000"/>
              </a:lnSpc>
              <a:defRPr sz="2800"/>
            </a:lvl2pPr>
            <a:lvl3pPr>
              <a:lnSpc>
                <a:spcPct val="120000"/>
              </a:lnSpc>
              <a:defRPr sz="2800"/>
            </a:lvl3pPr>
            <a:lvl4pPr>
              <a:lnSpc>
                <a:spcPct val="120000"/>
              </a:lnSpc>
              <a:defRPr sz="2800"/>
            </a:lvl4pPr>
            <a:lvl5pPr>
              <a:lnSpc>
                <a:spcPct val="120000"/>
              </a:lnSpc>
              <a:defRPr sz="2800"/>
            </a:lvl5pPr>
          </a:lstStyle>
          <a:p>
            <a:pPr lvl="0"/>
            <a:r>
              <a:rPr lang="en-US" noProof="0"/>
              <a:t>Click to edit Master text styles</a:t>
            </a:r>
          </a:p>
        </p:txBody>
      </p:sp>
      <p:sp>
        <p:nvSpPr>
          <p:cNvPr id="3" name="Text Placeholder 8">
            <a:extLst>
              <a:ext uri="{FF2B5EF4-FFF2-40B4-BE49-F238E27FC236}">
                <a16:creationId xmlns:a16="http://schemas.microsoft.com/office/drawing/2014/main" id="{6EDC2CE6-943D-F3EA-85E0-34B37E4168FE}"/>
              </a:ext>
            </a:extLst>
          </p:cNvPr>
          <p:cNvSpPr>
            <a:spLocks noGrp="1"/>
          </p:cNvSpPr>
          <p:nvPr>
            <p:ph type="body" sz="quarter" idx="21" hasCustomPrompt="1"/>
          </p:nvPr>
        </p:nvSpPr>
        <p:spPr>
          <a:xfrm>
            <a:off x="8223563" y="1626761"/>
            <a:ext cx="3668400" cy="442930"/>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a:t>Heading</a:t>
            </a:r>
          </a:p>
        </p:txBody>
      </p:sp>
      <p:sp>
        <p:nvSpPr>
          <p:cNvPr id="4" name="Content Placeholder 10">
            <a:extLst>
              <a:ext uri="{FF2B5EF4-FFF2-40B4-BE49-F238E27FC236}">
                <a16:creationId xmlns:a16="http://schemas.microsoft.com/office/drawing/2014/main" id="{25DA77E7-7077-8025-921A-3EF4A5F2BCD1}"/>
              </a:ext>
            </a:extLst>
          </p:cNvPr>
          <p:cNvSpPr>
            <a:spLocks noGrp="1"/>
          </p:cNvSpPr>
          <p:nvPr>
            <p:ph sz="quarter" idx="22"/>
          </p:nvPr>
        </p:nvSpPr>
        <p:spPr>
          <a:xfrm>
            <a:off x="8223564" y="2134675"/>
            <a:ext cx="3668400" cy="3618426"/>
          </a:xfrm>
        </p:spPr>
        <p:txBody>
          <a:bodyPr/>
          <a:lstStyle>
            <a:lvl1pPr>
              <a:lnSpc>
                <a:spcPct val="120000"/>
              </a:lnSpc>
              <a:defRPr sz="2800"/>
            </a:lvl1pPr>
            <a:lvl2pPr>
              <a:lnSpc>
                <a:spcPct val="120000"/>
              </a:lnSpc>
              <a:defRPr sz="2800"/>
            </a:lvl2pPr>
            <a:lvl3pPr>
              <a:lnSpc>
                <a:spcPct val="120000"/>
              </a:lnSpc>
              <a:defRPr sz="2800"/>
            </a:lvl3pPr>
            <a:lvl4pPr>
              <a:lnSpc>
                <a:spcPct val="120000"/>
              </a:lnSpc>
              <a:defRPr sz="2800"/>
            </a:lvl4pPr>
            <a:lvl5pPr>
              <a:lnSpc>
                <a:spcPct val="120000"/>
              </a:lnSpc>
              <a:defRPr sz="2800"/>
            </a:lvl5pPr>
          </a:lstStyle>
          <a:p>
            <a:pPr lvl="0"/>
            <a:r>
              <a:rPr lang="en-US" noProof="0"/>
              <a:t>Click to edit Master text styles</a:t>
            </a:r>
          </a:p>
        </p:txBody>
      </p:sp>
      <p:sp>
        <p:nvSpPr>
          <p:cNvPr id="8" name="Title 1">
            <a:extLst>
              <a:ext uri="{FF2B5EF4-FFF2-40B4-BE49-F238E27FC236}">
                <a16:creationId xmlns:a16="http://schemas.microsoft.com/office/drawing/2014/main" id="{04E544BA-3959-9B62-99EA-561714B479A1}"/>
              </a:ext>
            </a:extLst>
          </p:cNvPr>
          <p:cNvSpPr>
            <a:spLocks noGrp="1"/>
          </p:cNvSpPr>
          <p:nvPr>
            <p:ph type="title" hasCustomPrompt="1"/>
          </p:nvPr>
        </p:nvSpPr>
        <p:spPr>
          <a:xfrm>
            <a:off x="306000" y="254237"/>
            <a:ext cx="11585448" cy="431563"/>
          </a:xfrm>
        </p:spPr>
        <p:txBody>
          <a:bodyPr anchor="t" anchorCtr="0"/>
          <a:lstStyle>
            <a:lvl1pPr>
              <a:defRPr sz="4000" b="1"/>
            </a:lvl1pPr>
          </a:lstStyle>
          <a:p>
            <a:r>
              <a:rPr lang="en-US" noProof="0" dirty="0"/>
              <a:t>Title</a:t>
            </a:r>
          </a:p>
        </p:txBody>
      </p:sp>
      <p:sp>
        <p:nvSpPr>
          <p:cNvPr id="12" name="Text Placeholder 6">
            <a:extLst>
              <a:ext uri="{FF2B5EF4-FFF2-40B4-BE49-F238E27FC236}">
                <a16:creationId xmlns:a16="http://schemas.microsoft.com/office/drawing/2014/main" id="{8F0E2D52-9E32-B8A3-A46A-7F7B97734938}"/>
              </a:ext>
            </a:extLst>
          </p:cNvPr>
          <p:cNvSpPr>
            <a:spLocks noGrp="1"/>
          </p:cNvSpPr>
          <p:nvPr>
            <p:ph type="body" sz="quarter" idx="13" hasCustomPrompt="1"/>
          </p:nvPr>
        </p:nvSpPr>
        <p:spPr>
          <a:xfrm>
            <a:off x="306000" y="812332"/>
            <a:ext cx="11585448" cy="483068"/>
          </a:xfrm>
        </p:spPr>
        <p:txBody>
          <a:bodyPr anchor="t" anchorCtr="0"/>
          <a:lstStyle>
            <a:lvl1pPr marL="0" indent="0">
              <a:buNone/>
              <a:defRPr sz="4000" b="0"/>
            </a:lvl1pPr>
            <a:lvl2pPr>
              <a:defRPr sz="2400" b="1"/>
            </a:lvl2pPr>
            <a:lvl3pPr>
              <a:defRPr sz="2400" b="1"/>
            </a:lvl3pPr>
            <a:lvl4pPr>
              <a:defRPr sz="2400" b="1"/>
            </a:lvl4pPr>
            <a:lvl5pPr>
              <a:defRPr sz="2400" b="1"/>
            </a:lvl5pPr>
          </a:lstStyle>
          <a:p>
            <a:pPr lvl="0"/>
            <a:r>
              <a:rPr lang="en-US" noProof="0" dirty="0"/>
              <a:t>Subtitle</a:t>
            </a:r>
          </a:p>
        </p:txBody>
      </p:sp>
      <p:sp>
        <p:nvSpPr>
          <p:cNvPr id="2" name="Slide Number Placeholder 6">
            <a:extLst>
              <a:ext uri="{FF2B5EF4-FFF2-40B4-BE49-F238E27FC236}">
                <a16:creationId xmlns:a16="http://schemas.microsoft.com/office/drawing/2014/main" id="{9C412241-9195-E7A5-AA09-39163A08B05B}"/>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a:t>
            </a:fld>
            <a:endParaRPr lang="en-US" dirty="0"/>
          </a:p>
        </p:txBody>
      </p:sp>
      <p:sp>
        <p:nvSpPr>
          <p:cNvPr id="5" name="Text Placeholder 10">
            <a:extLst>
              <a:ext uri="{FF2B5EF4-FFF2-40B4-BE49-F238E27FC236}">
                <a16:creationId xmlns:a16="http://schemas.microsoft.com/office/drawing/2014/main" id="{C0E5E465-279F-C5A2-FDED-4205BAEBF7A6}"/>
              </a:ext>
            </a:extLst>
          </p:cNvPr>
          <p:cNvSpPr>
            <a:spLocks noGrp="1"/>
          </p:cNvSpPr>
          <p:nvPr>
            <p:ph type="body" sz="quarter" idx="23" hasCustomPrompt="1"/>
          </p:nvPr>
        </p:nvSpPr>
        <p:spPr>
          <a:xfrm>
            <a:off x="1452923" y="6530384"/>
            <a:ext cx="5911438" cy="217908"/>
          </a:xfrm>
        </p:spPr>
        <p:txBody>
          <a:bodyPr/>
          <a:lstStyle>
            <a:lvl1pPr marL="0" indent="0">
              <a:buNone/>
              <a:defRPr sz="800" b="0"/>
            </a:lvl1pPr>
          </a:lstStyle>
          <a:p>
            <a:pPr lvl="0"/>
            <a:r>
              <a:rPr lang="en-US" dirty="0"/>
              <a:t>Conference Name: Session Title</a:t>
            </a:r>
          </a:p>
        </p:txBody>
      </p:sp>
    </p:spTree>
    <p:custDataLst>
      <p:tags r:id="rId1"/>
    </p:custDataLst>
    <p:extLst>
      <p:ext uri="{BB962C8B-B14F-4D97-AF65-F5344CB8AC3E}">
        <p14:creationId xmlns:p14="http://schemas.microsoft.com/office/powerpoint/2010/main" val="5771817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lumns no introduction">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ABBC92C-2804-6021-2D01-52726E0959A3}"/>
              </a:ext>
            </a:extLst>
          </p:cNvPr>
          <p:cNvSpPr>
            <a:spLocks noGrp="1"/>
          </p:cNvSpPr>
          <p:nvPr>
            <p:ph type="body" sz="quarter" idx="14" hasCustomPrompt="1"/>
          </p:nvPr>
        </p:nvSpPr>
        <p:spPr>
          <a:xfrm>
            <a:off x="305999" y="1619163"/>
            <a:ext cx="3668400" cy="492455"/>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11" name="Content Placeholder 10">
            <a:extLst>
              <a:ext uri="{FF2B5EF4-FFF2-40B4-BE49-F238E27FC236}">
                <a16:creationId xmlns:a16="http://schemas.microsoft.com/office/drawing/2014/main" id="{58FF356F-9046-C28C-B595-84F1BF6B7746}"/>
              </a:ext>
            </a:extLst>
          </p:cNvPr>
          <p:cNvSpPr>
            <a:spLocks noGrp="1"/>
          </p:cNvSpPr>
          <p:nvPr>
            <p:ph sz="quarter" idx="15"/>
          </p:nvPr>
        </p:nvSpPr>
        <p:spPr>
          <a:xfrm>
            <a:off x="304489" y="2200825"/>
            <a:ext cx="3668400" cy="3552275"/>
          </a:xfrm>
        </p:spPr>
        <p:txBody>
          <a:bodyPr/>
          <a:lstStyle>
            <a:lvl1pPr>
              <a:lnSpc>
                <a:spcPct val="110000"/>
              </a:lnSpc>
              <a:defRPr sz="2800"/>
            </a:lvl1pPr>
            <a:lvl2pPr>
              <a:lnSpc>
                <a:spcPct val="110000"/>
              </a:lnSpc>
              <a:defRPr sz="2800"/>
            </a:lvl2pPr>
            <a:lvl3pPr>
              <a:lnSpc>
                <a:spcPct val="110000"/>
              </a:lnSpc>
              <a:defRPr sz="2800"/>
            </a:lvl3pPr>
            <a:lvl4pPr>
              <a:lnSpc>
                <a:spcPct val="110000"/>
              </a:lnSpc>
              <a:defRPr sz="2800"/>
            </a:lvl4pPr>
            <a:lvl5pPr>
              <a:lnSpc>
                <a:spcPct val="110000"/>
              </a:lnSpc>
              <a:defRPr sz="2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Text Placeholder 8">
            <a:extLst>
              <a:ext uri="{FF2B5EF4-FFF2-40B4-BE49-F238E27FC236}">
                <a16:creationId xmlns:a16="http://schemas.microsoft.com/office/drawing/2014/main" id="{AF7A2340-BCCE-BAE4-1543-D93A1CF20ABA}"/>
              </a:ext>
            </a:extLst>
          </p:cNvPr>
          <p:cNvSpPr>
            <a:spLocks noGrp="1"/>
          </p:cNvSpPr>
          <p:nvPr>
            <p:ph type="body" sz="quarter" idx="16" hasCustomPrompt="1"/>
          </p:nvPr>
        </p:nvSpPr>
        <p:spPr>
          <a:xfrm>
            <a:off x="4264781" y="1619163"/>
            <a:ext cx="3668400" cy="492455"/>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a:t>Heading</a:t>
            </a:r>
          </a:p>
        </p:txBody>
      </p:sp>
      <p:sp>
        <p:nvSpPr>
          <p:cNvPr id="10" name="Content Placeholder 10">
            <a:extLst>
              <a:ext uri="{FF2B5EF4-FFF2-40B4-BE49-F238E27FC236}">
                <a16:creationId xmlns:a16="http://schemas.microsoft.com/office/drawing/2014/main" id="{3104CEC1-3049-629D-2BFB-508568609B5F}"/>
              </a:ext>
            </a:extLst>
          </p:cNvPr>
          <p:cNvSpPr>
            <a:spLocks noGrp="1"/>
          </p:cNvSpPr>
          <p:nvPr>
            <p:ph sz="quarter" idx="17"/>
          </p:nvPr>
        </p:nvSpPr>
        <p:spPr>
          <a:xfrm>
            <a:off x="4263271" y="2200825"/>
            <a:ext cx="3668400" cy="3552275"/>
          </a:xfrm>
        </p:spPr>
        <p:txBody>
          <a:bodyPr/>
          <a:lstStyle>
            <a:lvl1pPr>
              <a:lnSpc>
                <a:spcPct val="110000"/>
              </a:lnSpc>
              <a:defRPr sz="2800"/>
            </a:lvl1pPr>
            <a:lvl2pPr>
              <a:lnSpc>
                <a:spcPct val="110000"/>
              </a:lnSpc>
              <a:defRPr sz="2800"/>
            </a:lvl2pPr>
            <a:lvl3pPr>
              <a:lnSpc>
                <a:spcPct val="110000"/>
              </a:lnSpc>
              <a:defRPr sz="2800"/>
            </a:lvl3pPr>
            <a:lvl4pPr>
              <a:lnSpc>
                <a:spcPct val="110000"/>
              </a:lnSpc>
              <a:defRPr sz="2800"/>
            </a:lvl4pPr>
            <a:lvl5pPr>
              <a:lnSpc>
                <a:spcPct val="110000"/>
              </a:lnSpc>
              <a:defRPr sz="2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3" name="Text Placeholder 8">
            <a:extLst>
              <a:ext uri="{FF2B5EF4-FFF2-40B4-BE49-F238E27FC236}">
                <a16:creationId xmlns:a16="http://schemas.microsoft.com/office/drawing/2014/main" id="{6EDC2CE6-943D-F3EA-85E0-34B37E4168FE}"/>
              </a:ext>
            </a:extLst>
          </p:cNvPr>
          <p:cNvSpPr>
            <a:spLocks noGrp="1"/>
          </p:cNvSpPr>
          <p:nvPr>
            <p:ph type="body" sz="quarter" idx="21" hasCustomPrompt="1"/>
          </p:nvPr>
        </p:nvSpPr>
        <p:spPr>
          <a:xfrm>
            <a:off x="8223563" y="1619163"/>
            <a:ext cx="3668400" cy="492455"/>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a:t>Heading</a:t>
            </a:r>
          </a:p>
        </p:txBody>
      </p:sp>
      <p:sp>
        <p:nvSpPr>
          <p:cNvPr id="4" name="Content Placeholder 10">
            <a:extLst>
              <a:ext uri="{FF2B5EF4-FFF2-40B4-BE49-F238E27FC236}">
                <a16:creationId xmlns:a16="http://schemas.microsoft.com/office/drawing/2014/main" id="{25DA77E7-7077-8025-921A-3EF4A5F2BCD1}"/>
              </a:ext>
            </a:extLst>
          </p:cNvPr>
          <p:cNvSpPr>
            <a:spLocks noGrp="1"/>
          </p:cNvSpPr>
          <p:nvPr>
            <p:ph sz="quarter" idx="22"/>
          </p:nvPr>
        </p:nvSpPr>
        <p:spPr>
          <a:xfrm>
            <a:off x="8222053" y="2200825"/>
            <a:ext cx="3668400" cy="3552275"/>
          </a:xfrm>
        </p:spPr>
        <p:txBody>
          <a:bodyPr/>
          <a:lstStyle>
            <a:lvl1pPr>
              <a:lnSpc>
                <a:spcPct val="110000"/>
              </a:lnSpc>
              <a:defRPr sz="2800"/>
            </a:lvl1pPr>
            <a:lvl2pPr>
              <a:lnSpc>
                <a:spcPct val="110000"/>
              </a:lnSpc>
              <a:defRPr sz="2800"/>
            </a:lvl2pPr>
            <a:lvl3pPr>
              <a:lnSpc>
                <a:spcPct val="110000"/>
              </a:lnSpc>
              <a:defRPr sz="2800"/>
            </a:lvl3pPr>
            <a:lvl4pPr>
              <a:lnSpc>
                <a:spcPct val="110000"/>
              </a:lnSpc>
              <a:defRPr sz="2800"/>
            </a:lvl4pPr>
            <a:lvl5pPr>
              <a:lnSpc>
                <a:spcPct val="110000"/>
              </a:lnSpc>
              <a:defRPr sz="2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1">
            <a:extLst>
              <a:ext uri="{FF2B5EF4-FFF2-40B4-BE49-F238E27FC236}">
                <a16:creationId xmlns:a16="http://schemas.microsoft.com/office/drawing/2014/main" id="{8CADD6D7-F52D-F2CD-68BD-162100811017}"/>
              </a:ext>
            </a:extLst>
          </p:cNvPr>
          <p:cNvSpPr>
            <a:spLocks noGrp="1"/>
          </p:cNvSpPr>
          <p:nvPr>
            <p:ph type="title" hasCustomPrompt="1"/>
          </p:nvPr>
        </p:nvSpPr>
        <p:spPr>
          <a:xfrm>
            <a:off x="306000" y="254237"/>
            <a:ext cx="11585448" cy="431563"/>
          </a:xfrm>
        </p:spPr>
        <p:txBody>
          <a:bodyPr anchor="t" anchorCtr="0"/>
          <a:lstStyle>
            <a:lvl1pPr>
              <a:defRPr sz="4000" b="1"/>
            </a:lvl1pPr>
          </a:lstStyle>
          <a:p>
            <a:r>
              <a:rPr lang="en-US" noProof="0" dirty="0"/>
              <a:t>Title</a:t>
            </a:r>
          </a:p>
        </p:txBody>
      </p:sp>
      <p:sp>
        <p:nvSpPr>
          <p:cNvPr id="8" name="Text Placeholder 6">
            <a:extLst>
              <a:ext uri="{FF2B5EF4-FFF2-40B4-BE49-F238E27FC236}">
                <a16:creationId xmlns:a16="http://schemas.microsoft.com/office/drawing/2014/main" id="{CA7F2B44-39E2-87EF-110F-571A4B72D016}"/>
              </a:ext>
            </a:extLst>
          </p:cNvPr>
          <p:cNvSpPr>
            <a:spLocks noGrp="1"/>
          </p:cNvSpPr>
          <p:nvPr>
            <p:ph type="body" sz="quarter" idx="13" hasCustomPrompt="1"/>
          </p:nvPr>
        </p:nvSpPr>
        <p:spPr>
          <a:xfrm>
            <a:off x="306000" y="812332"/>
            <a:ext cx="11585448" cy="483068"/>
          </a:xfrm>
        </p:spPr>
        <p:txBody>
          <a:bodyPr anchor="t" anchorCtr="0"/>
          <a:lstStyle>
            <a:lvl1pPr marL="0" indent="0">
              <a:buNone/>
              <a:defRPr sz="4000" b="0"/>
            </a:lvl1pPr>
            <a:lvl2pPr>
              <a:defRPr sz="2400" b="1"/>
            </a:lvl2pPr>
            <a:lvl3pPr>
              <a:defRPr sz="2400" b="1"/>
            </a:lvl3pPr>
            <a:lvl4pPr>
              <a:defRPr sz="2400" b="1"/>
            </a:lvl4pPr>
            <a:lvl5pPr>
              <a:defRPr sz="2400" b="1"/>
            </a:lvl5pPr>
          </a:lstStyle>
          <a:p>
            <a:pPr lvl="0"/>
            <a:r>
              <a:rPr lang="en-US" noProof="0" dirty="0"/>
              <a:t>Subtitle</a:t>
            </a:r>
          </a:p>
        </p:txBody>
      </p:sp>
      <p:sp>
        <p:nvSpPr>
          <p:cNvPr id="2" name="Slide Number Placeholder 6">
            <a:extLst>
              <a:ext uri="{FF2B5EF4-FFF2-40B4-BE49-F238E27FC236}">
                <a16:creationId xmlns:a16="http://schemas.microsoft.com/office/drawing/2014/main" id="{1A99475D-B72D-0C01-ED17-A5EC36CCC278}"/>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a:t>
            </a:fld>
            <a:endParaRPr lang="en-US" dirty="0"/>
          </a:p>
        </p:txBody>
      </p:sp>
      <p:sp>
        <p:nvSpPr>
          <p:cNvPr id="7" name="Text Placeholder 10">
            <a:extLst>
              <a:ext uri="{FF2B5EF4-FFF2-40B4-BE49-F238E27FC236}">
                <a16:creationId xmlns:a16="http://schemas.microsoft.com/office/drawing/2014/main" id="{B08B3F19-A404-CF17-00AE-951E75C15BEA}"/>
              </a:ext>
            </a:extLst>
          </p:cNvPr>
          <p:cNvSpPr>
            <a:spLocks noGrp="1"/>
          </p:cNvSpPr>
          <p:nvPr>
            <p:ph type="body" sz="quarter" idx="23" hasCustomPrompt="1"/>
          </p:nvPr>
        </p:nvSpPr>
        <p:spPr>
          <a:xfrm>
            <a:off x="1452923" y="6530384"/>
            <a:ext cx="5911438" cy="217908"/>
          </a:xfrm>
        </p:spPr>
        <p:txBody>
          <a:bodyPr/>
          <a:lstStyle>
            <a:lvl1pPr marL="0" indent="0">
              <a:buNone/>
              <a:defRPr sz="800" b="0"/>
            </a:lvl1pPr>
          </a:lstStyle>
          <a:p>
            <a:pPr lvl="0"/>
            <a:r>
              <a:rPr lang="en-US" dirty="0"/>
              <a:t>Conference Name: Session Title</a:t>
            </a:r>
          </a:p>
        </p:txBody>
      </p:sp>
    </p:spTree>
    <p:custDataLst>
      <p:tags r:id="rId1"/>
    </p:custDataLst>
    <p:extLst>
      <p:ext uri="{BB962C8B-B14F-4D97-AF65-F5344CB8AC3E}">
        <p14:creationId xmlns:p14="http://schemas.microsoft.com/office/powerpoint/2010/main" val="16502937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columns with banner image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ABBC92C-2804-6021-2D01-52726E0959A3}"/>
              </a:ext>
            </a:extLst>
          </p:cNvPr>
          <p:cNvSpPr>
            <a:spLocks noGrp="1"/>
          </p:cNvSpPr>
          <p:nvPr>
            <p:ph type="body" sz="quarter" idx="14" hasCustomPrompt="1"/>
          </p:nvPr>
        </p:nvSpPr>
        <p:spPr>
          <a:xfrm>
            <a:off x="305999" y="2434883"/>
            <a:ext cx="2678400" cy="421721"/>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11" name="Content Placeholder 10">
            <a:extLst>
              <a:ext uri="{FF2B5EF4-FFF2-40B4-BE49-F238E27FC236}">
                <a16:creationId xmlns:a16="http://schemas.microsoft.com/office/drawing/2014/main" id="{58FF356F-9046-C28C-B595-84F1BF6B7746}"/>
              </a:ext>
            </a:extLst>
          </p:cNvPr>
          <p:cNvSpPr>
            <a:spLocks noGrp="1"/>
          </p:cNvSpPr>
          <p:nvPr>
            <p:ph sz="quarter" idx="15"/>
          </p:nvPr>
        </p:nvSpPr>
        <p:spPr>
          <a:xfrm>
            <a:off x="306000" y="2931984"/>
            <a:ext cx="2678400" cy="2821116"/>
          </a:xfrm>
        </p:spPr>
        <p:txBody>
          <a:bodyPr/>
          <a:lstStyle>
            <a:lvl1pPr>
              <a:lnSpc>
                <a:spcPct val="120000"/>
              </a:lnSpc>
              <a:defRPr sz="2800"/>
            </a:lvl1pPr>
            <a:lvl2pPr>
              <a:lnSpc>
                <a:spcPct val="120000"/>
              </a:lnSpc>
              <a:defRPr sz="2800"/>
            </a:lvl2pPr>
            <a:lvl3pPr>
              <a:lnSpc>
                <a:spcPct val="120000"/>
              </a:lnSpc>
              <a:defRPr sz="2800"/>
            </a:lvl3pPr>
            <a:lvl4pPr>
              <a:lnSpc>
                <a:spcPct val="120000"/>
              </a:lnSpc>
              <a:defRPr sz="2800"/>
            </a:lvl4pPr>
            <a:lvl5pPr>
              <a:lnSpc>
                <a:spcPct val="120000"/>
              </a:lnSpc>
              <a:defRPr sz="2800"/>
            </a:lvl5pPr>
          </a:lstStyle>
          <a:p>
            <a:pPr lvl="0"/>
            <a:r>
              <a:rPr lang="en-US" noProof="0"/>
              <a:t>Click to edit Master text styles</a:t>
            </a:r>
          </a:p>
        </p:txBody>
      </p:sp>
      <p:sp>
        <p:nvSpPr>
          <p:cNvPr id="6" name="Text Placeholder 8">
            <a:extLst>
              <a:ext uri="{FF2B5EF4-FFF2-40B4-BE49-F238E27FC236}">
                <a16:creationId xmlns:a16="http://schemas.microsoft.com/office/drawing/2014/main" id="{AF7A2340-BCCE-BAE4-1543-D93A1CF20ABA}"/>
              </a:ext>
            </a:extLst>
          </p:cNvPr>
          <p:cNvSpPr>
            <a:spLocks noGrp="1"/>
          </p:cNvSpPr>
          <p:nvPr>
            <p:ph type="body" sz="quarter" idx="16" hasCustomPrompt="1"/>
          </p:nvPr>
        </p:nvSpPr>
        <p:spPr>
          <a:xfrm>
            <a:off x="3275187" y="2434883"/>
            <a:ext cx="2678400" cy="421721"/>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a:t>Heading</a:t>
            </a:r>
          </a:p>
        </p:txBody>
      </p:sp>
      <p:sp>
        <p:nvSpPr>
          <p:cNvPr id="10" name="Content Placeholder 10">
            <a:extLst>
              <a:ext uri="{FF2B5EF4-FFF2-40B4-BE49-F238E27FC236}">
                <a16:creationId xmlns:a16="http://schemas.microsoft.com/office/drawing/2014/main" id="{3104CEC1-3049-629D-2BFB-508568609B5F}"/>
              </a:ext>
            </a:extLst>
          </p:cNvPr>
          <p:cNvSpPr>
            <a:spLocks noGrp="1"/>
          </p:cNvSpPr>
          <p:nvPr>
            <p:ph sz="quarter" idx="17"/>
          </p:nvPr>
        </p:nvSpPr>
        <p:spPr>
          <a:xfrm>
            <a:off x="3275188" y="2931984"/>
            <a:ext cx="2678400" cy="2821116"/>
          </a:xfrm>
        </p:spPr>
        <p:txBody>
          <a:bodyPr/>
          <a:lstStyle>
            <a:lvl1pPr>
              <a:lnSpc>
                <a:spcPct val="120000"/>
              </a:lnSpc>
              <a:defRPr sz="2800"/>
            </a:lvl1pPr>
            <a:lvl2pPr>
              <a:lnSpc>
                <a:spcPct val="120000"/>
              </a:lnSpc>
              <a:defRPr sz="2800"/>
            </a:lvl2pPr>
            <a:lvl3pPr>
              <a:lnSpc>
                <a:spcPct val="120000"/>
              </a:lnSpc>
              <a:defRPr sz="2800"/>
            </a:lvl3pPr>
            <a:lvl4pPr>
              <a:lnSpc>
                <a:spcPct val="120000"/>
              </a:lnSpc>
              <a:defRPr sz="2800"/>
            </a:lvl4pPr>
            <a:lvl5pPr>
              <a:lnSpc>
                <a:spcPct val="120000"/>
              </a:lnSpc>
              <a:defRPr sz="2800"/>
            </a:lvl5pPr>
          </a:lstStyle>
          <a:p>
            <a:pPr lvl="0"/>
            <a:r>
              <a:rPr lang="en-US" noProof="0"/>
              <a:t>Click to edit Master text styles</a:t>
            </a:r>
          </a:p>
        </p:txBody>
      </p:sp>
      <p:sp>
        <p:nvSpPr>
          <p:cNvPr id="3" name="Text Placeholder 8">
            <a:extLst>
              <a:ext uri="{FF2B5EF4-FFF2-40B4-BE49-F238E27FC236}">
                <a16:creationId xmlns:a16="http://schemas.microsoft.com/office/drawing/2014/main" id="{6EDC2CE6-943D-F3EA-85E0-34B37E4168FE}"/>
              </a:ext>
            </a:extLst>
          </p:cNvPr>
          <p:cNvSpPr>
            <a:spLocks noGrp="1"/>
          </p:cNvSpPr>
          <p:nvPr>
            <p:ph type="body" sz="quarter" idx="21" hasCustomPrompt="1"/>
          </p:nvPr>
        </p:nvSpPr>
        <p:spPr>
          <a:xfrm>
            <a:off x="6244375" y="2434883"/>
            <a:ext cx="2678400" cy="421721"/>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a:t>Heading</a:t>
            </a:r>
          </a:p>
        </p:txBody>
      </p:sp>
      <p:sp>
        <p:nvSpPr>
          <p:cNvPr id="4" name="Content Placeholder 10">
            <a:extLst>
              <a:ext uri="{FF2B5EF4-FFF2-40B4-BE49-F238E27FC236}">
                <a16:creationId xmlns:a16="http://schemas.microsoft.com/office/drawing/2014/main" id="{25DA77E7-7077-8025-921A-3EF4A5F2BCD1}"/>
              </a:ext>
            </a:extLst>
          </p:cNvPr>
          <p:cNvSpPr>
            <a:spLocks noGrp="1"/>
          </p:cNvSpPr>
          <p:nvPr>
            <p:ph sz="quarter" idx="22"/>
          </p:nvPr>
        </p:nvSpPr>
        <p:spPr>
          <a:xfrm>
            <a:off x="6244376" y="2931984"/>
            <a:ext cx="2678400" cy="2821116"/>
          </a:xfrm>
        </p:spPr>
        <p:txBody>
          <a:bodyPr/>
          <a:lstStyle>
            <a:lvl1pPr>
              <a:lnSpc>
                <a:spcPct val="120000"/>
              </a:lnSpc>
              <a:defRPr sz="2800"/>
            </a:lvl1pPr>
            <a:lvl2pPr>
              <a:lnSpc>
                <a:spcPct val="120000"/>
              </a:lnSpc>
              <a:defRPr sz="2800"/>
            </a:lvl2pPr>
            <a:lvl3pPr>
              <a:lnSpc>
                <a:spcPct val="120000"/>
              </a:lnSpc>
              <a:defRPr sz="2800"/>
            </a:lvl3pPr>
            <a:lvl4pPr>
              <a:lnSpc>
                <a:spcPct val="120000"/>
              </a:lnSpc>
              <a:defRPr sz="2800"/>
            </a:lvl4pPr>
            <a:lvl5pPr>
              <a:lnSpc>
                <a:spcPct val="120000"/>
              </a:lnSpc>
              <a:defRPr sz="2800"/>
            </a:lvl5pPr>
          </a:lstStyle>
          <a:p>
            <a:pPr lvl="0"/>
            <a:r>
              <a:rPr lang="en-US" noProof="0"/>
              <a:t>Click to edit Master text styles</a:t>
            </a:r>
          </a:p>
        </p:txBody>
      </p:sp>
      <p:sp>
        <p:nvSpPr>
          <p:cNvPr id="15" name="Picture Placeholder 14">
            <a:extLst>
              <a:ext uri="{FF2B5EF4-FFF2-40B4-BE49-F238E27FC236}">
                <a16:creationId xmlns:a16="http://schemas.microsoft.com/office/drawing/2014/main" id="{B4DCCE1F-07CA-AB40-F546-DC01E18A40D4}"/>
              </a:ext>
            </a:extLst>
          </p:cNvPr>
          <p:cNvSpPr>
            <a:spLocks noGrp="1"/>
          </p:cNvSpPr>
          <p:nvPr>
            <p:ph type="pic" sz="quarter" idx="23"/>
          </p:nvPr>
        </p:nvSpPr>
        <p:spPr>
          <a:xfrm>
            <a:off x="305999" y="1615067"/>
            <a:ext cx="2678400" cy="720000"/>
          </a:xfrm>
          <a:solidFill>
            <a:schemeClr val="bg1">
              <a:lumMod val="95000"/>
            </a:schemeClr>
          </a:solidFill>
        </p:spPr>
        <p:txBody>
          <a:bodyPr anchor="ctr"/>
          <a:lstStyle>
            <a:lvl1pPr marL="0" indent="0" algn="ctr">
              <a:buNone/>
              <a:defRPr/>
            </a:lvl1pPr>
          </a:lstStyle>
          <a:p>
            <a:r>
              <a:rPr lang="en-US" noProof="0"/>
              <a:t>Click icon to add picture</a:t>
            </a:r>
            <a:endParaRPr lang="en-US" noProof="0" dirty="0"/>
          </a:p>
        </p:txBody>
      </p:sp>
      <p:sp>
        <p:nvSpPr>
          <p:cNvPr id="17" name="Picture Placeholder 14">
            <a:extLst>
              <a:ext uri="{FF2B5EF4-FFF2-40B4-BE49-F238E27FC236}">
                <a16:creationId xmlns:a16="http://schemas.microsoft.com/office/drawing/2014/main" id="{12ADB6C8-AFC8-960F-E3B0-DC264E1965A1}"/>
              </a:ext>
            </a:extLst>
          </p:cNvPr>
          <p:cNvSpPr>
            <a:spLocks noGrp="1"/>
          </p:cNvSpPr>
          <p:nvPr>
            <p:ph type="pic" sz="quarter" idx="24"/>
          </p:nvPr>
        </p:nvSpPr>
        <p:spPr>
          <a:xfrm>
            <a:off x="3275187" y="1615067"/>
            <a:ext cx="2678400" cy="720000"/>
          </a:xfrm>
          <a:solidFill>
            <a:schemeClr val="bg1">
              <a:lumMod val="95000"/>
            </a:schemeClr>
          </a:solidFill>
        </p:spPr>
        <p:txBody>
          <a:bodyPr anchor="ctr"/>
          <a:lstStyle>
            <a:lvl1pPr marL="0" indent="0" algn="ctr">
              <a:buNone/>
              <a:defRPr/>
            </a:lvl1pPr>
          </a:lstStyle>
          <a:p>
            <a:r>
              <a:rPr lang="en-US" noProof="0"/>
              <a:t>Click icon to add picture</a:t>
            </a:r>
          </a:p>
        </p:txBody>
      </p:sp>
      <p:sp>
        <p:nvSpPr>
          <p:cNvPr id="18" name="Picture Placeholder 14">
            <a:extLst>
              <a:ext uri="{FF2B5EF4-FFF2-40B4-BE49-F238E27FC236}">
                <a16:creationId xmlns:a16="http://schemas.microsoft.com/office/drawing/2014/main" id="{6C1568C1-CB71-7803-639B-A505F707EFA1}"/>
              </a:ext>
            </a:extLst>
          </p:cNvPr>
          <p:cNvSpPr>
            <a:spLocks noGrp="1"/>
          </p:cNvSpPr>
          <p:nvPr>
            <p:ph type="pic" sz="quarter" idx="25"/>
          </p:nvPr>
        </p:nvSpPr>
        <p:spPr>
          <a:xfrm>
            <a:off x="6244375" y="1615067"/>
            <a:ext cx="2678400" cy="720000"/>
          </a:xfrm>
          <a:solidFill>
            <a:schemeClr val="bg1">
              <a:lumMod val="95000"/>
            </a:schemeClr>
          </a:solidFill>
        </p:spPr>
        <p:txBody>
          <a:bodyPr anchor="ctr"/>
          <a:lstStyle>
            <a:lvl1pPr marL="0" indent="0" algn="ctr">
              <a:buNone/>
              <a:defRPr/>
            </a:lvl1pPr>
          </a:lstStyle>
          <a:p>
            <a:r>
              <a:rPr lang="en-US" noProof="0"/>
              <a:t>Click icon to add picture</a:t>
            </a:r>
          </a:p>
        </p:txBody>
      </p:sp>
      <p:sp>
        <p:nvSpPr>
          <p:cNvPr id="5" name="Text Placeholder 8">
            <a:extLst>
              <a:ext uri="{FF2B5EF4-FFF2-40B4-BE49-F238E27FC236}">
                <a16:creationId xmlns:a16="http://schemas.microsoft.com/office/drawing/2014/main" id="{97754957-74D7-D0D5-848B-39C3E526E658}"/>
              </a:ext>
            </a:extLst>
          </p:cNvPr>
          <p:cNvSpPr>
            <a:spLocks noGrp="1"/>
          </p:cNvSpPr>
          <p:nvPr>
            <p:ph type="body" sz="quarter" idx="26" hasCustomPrompt="1"/>
          </p:nvPr>
        </p:nvSpPr>
        <p:spPr>
          <a:xfrm>
            <a:off x="9213562" y="2434883"/>
            <a:ext cx="2678400" cy="421721"/>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8" name="Content Placeholder 10">
            <a:extLst>
              <a:ext uri="{FF2B5EF4-FFF2-40B4-BE49-F238E27FC236}">
                <a16:creationId xmlns:a16="http://schemas.microsoft.com/office/drawing/2014/main" id="{AE165B66-0E91-F9C6-89CF-10EFF86FB3F5}"/>
              </a:ext>
            </a:extLst>
          </p:cNvPr>
          <p:cNvSpPr>
            <a:spLocks noGrp="1"/>
          </p:cNvSpPr>
          <p:nvPr>
            <p:ph sz="quarter" idx="27"/>
          </p:nvPr>
        </p:nvSpPr>
        <p:spPr>
          <a:xfrm>
            <a:off x="9213563" y="2931984"/>
            <a:ext cx="2678400" cy="2821116"/>
          </a:xfrm>
        </p:spPr>
        <p:txBody>
          <a:bodyPr/>
          <a:lstStyle>
            <a:lvl1pPr>
              <a:lnSpc>
                <a:spcPct val="120000"/>
              </a:lnSpc>
              <a:defRPr sz="2800"/>
            </a:lvl1pPr>
            <a:lvl2pPr>
              <a:lnSpc>
                <a:spcPct val="120000"/>
              </a:lnSpc>
              <a:defRPr sz="2800"/>
            </a:lvl2pPr>
            <a:lvl3pPr>
              <a:lnSpc>
                <a:spcPct val="120000"/>
              </a:lnSpc>
              <a:defRPr sz="2800"/>
            </a:lvl3pPr>
            <a:lvl4pPr>
              <a:lnSpc>
                <a:spcPct val="120000"/>
              </a:lnSpc>
              <a:defRPr sz="2800"/>
            </a:lvl4pPr>
            <a:lvl5pPr>
              <a:lnSpc>
                <a:spcPct val="120000"/>
              </a:lnSpc>
              <a:defRPr sz="2800"/>
            </a:lvl5pPr>
          </a:lstStyle>
          <a:p>
            <a:pPr lvl="0"/>
            <a:r>
              <a:rPr lang="en-US" noProof="0"/>
              <a:t>Click to edit Master text styles</a:t>
            </a:r>
          </a:p>
        </p:txBody>
      </p:sp>
      <p:sp>
        <p:nvSpPr>
          <p:cNvPr id="16" name="Picture Placeholder 14">
            <a:extLst>
              <a:ext uri="{FF2B5EF4-FFF2-40B4-BE49-F238E27FC236}">
                <a16:creationId xmlns:a16="http://schemas.microsoft.com/office/drawing/2014/main" id="{A4852636-0F70-E002-0651-FFDDB11BF955}"/>
              </a:ext>
            </a:extLst>
          </p:cNvPr>
          <p:cNvSpPr>
            <a:spLocks noGrp="1"/>
          </p:cNvSpPr>
          <p:nvPr>
            <p:ph type="pic" sz="quarter" idx="28"/>
          </p:nvPr>
        </p:nvSpPr>
        <p:spPr>
          <a:xfrm>
            <a:off x="9213562" y="1615067"/>
            <a:ext cx="2678400" cy="720000"/>
          </a:xfrm>
          <a:solidFill>
            <a:schemeClr val="bg1">
              <a:lumMod val="95000"/>
            </a:schemeClr>
          </a:solidFill>
        </p:spPr>
        <p:txBody>
          <a:bodyPr anchor="ctr"/>
          <a:lstStyle>
            <a:lvl1pPr marL="0" indent="0" algn="ctr">
              <a:buNone/>
              <a:defRPr/>
            </a:lvl1pPr>
          </a:lstStyle>
          <a:p>
            <a:r>
              <a:rPr lang="en-US" noProof="0"/>
              <a:t>Click icon to add picture</a:t>
            </a:r>
          </a:p>
        </p:txBody>
      </p:sp>
      <p:sp>
        <p:nvSpPr>
          <p:cNvPr id="12" name="Title 1">
            <a:extLst>
              <a:ext uri="{FF2B5EF4-FFF2-40B4-BE49-F238E27FC236}">
                <a16:creationId xmlns:a16="http://schemas.microsoft.com/office/drawing/2014/main" id="{DE875C9D-99EA-2DCA-80FF-A37A1021DA06}"/>
              </a:ext>
            </a:extLst>
          </p:cNvPr>
          <p:cNvSpPr>
            <a:spLocks noGrp="1"/>
          </p:cNvSpPr>
          <p:nvPr>
            <p:ph type="title" hasCustomPrompt="1"/>
          </p:nvPr>
        </p:nvSpPr>
        <p:spPr>
          <a:xfrm>
            <a:off x="306000" y="254237"/>
            <a:ext cx="11585448" cy="431563"/>
          </a:xfrm>
        </p:spPr>
        <p:txBody>
          <a:bodyPr anchor="t" anchorCtr="0"/>
          <a:lstStyle>
            <a:lvl1pPr>
              <a:defRPr sz="4000" b="1"/>
            </a:lvl1pPr>
          </a:lstStyle>
          <a:p>
            <a:r>
              <a:rPr lang="en-US" noProof="0" dirty="0"/>
              <a:t>Title</a:t>
            </a:r>
          </a:p>
        </p:txBody>
      </p:sp>
      <p:sp>
        <p:nvSpPr>
          <p:cNvPr id="13" name="Text Placeholder 6">
            <a:extLst>
              <a:ext uri="{FF2B5EF4-FFF2-40B4-BE49-F238E27FC236}">
                <a16:creationId xmlns:a16="http://schemas.microsoft.com/office/drawing/2014/main" id="{BD9B0070-B427-4881-36D2-FA8B5AA6CE85}"/>
              </a:ext>
            </a:extLst>
          </p:cNvPr>
          <p:cNvSpPr>
            <a:spLocks noGrp="1"/>
          </p:cNvSpPr>
          <p:nvPr>
            <p:ph type="body" sz="quarter" idx="13" hasCustomPrompt="1"/>
          </p:nvPr>
        </p:nvSpPr>
        <p:spPr>
          <a:xfrm>
            <a:off x="306000" y="812332"/>
            <a:ext cx="11585448" cy="483068"/>
          </a:xfrm>
        </p:spPr>
        <p:txBody>
          <a:bodyPr anchor="t" anchorCtr="0"/>
          <a:lstStyle>
            <a:lvl1pPr marL="0" indent="0">
              <a:buNone/>
              <a:defRPr sz="4000" b="0"/>
            </a:lvl1pPr>
            <a:lvl2pPr>
              <a:defRPr sz="2400" b="1"/>
            </a:lvl2pPr>
            <a:lvl3pPr>
              <a:defRPr sz="2400" b="1"/>
            </a:lvl3pPr>
            <a:lvl4pPr>
              <a:defRPr sz="2400" b="1"/>
            </a:lvl4pPr>
            <a:lvl5pPr>
              <a:defRPr sz="2400" b="1"/>
            </a:lvl5pPr>
          </a:lstStyle>
          <a:p>
            <a:pPr lvl="0"/>
            <a:r>
              <a:rPr lang="en-US" noProof="0" dirty="0"/>
              <a:t>Subtitle</a:t>
            </a:r>
          </a:p>
        </p:txBody>
      </p:sp>
      <p:sp>
        <p:nvSpPr>
          <p:cNvPr id="2" name="Slide Number Placeholder 6">
            <a:extLst>
              <a:ext uri="{FF2B5EF4-FFF2-40B4-BE49-F238E27FC236}">
                <a16:creationId xmlns:a16="http://schemas.microsoft.com/office/drawing/2014/main" id="{EA234E16-9535-F25E-EF7D-1E88CB752D88}"/>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a:t>
            </a:fld>
            <a:endParaRPr lang="en-US" dirty="0"/>
          </a:p>
        </p:txBody>
      </p:sp>
      <p:sp>
        <p:nvSpPr>
          <p:cNvPr id="7" name="Text Placeholder 10">
            <a:extLst>
              <a:ext uri="{FF2B5EF4-FFF2-40B4-BE49-F238E27FC236}">
                <a16:creationId xmlns:a16="http://schemas.microsoft.com/office/drawing/2014/main" id="{FCB05202-934D-5E6D-EDE0-C89F11FE8E2C}"/>
              </a:ext>
            </a:extLst>
          </p:cNvPr>
          <p:cNvSpPr>
            <a:spLocks noGrp="1"/>
          </p:cNvSpPr>
          <p:nvPr>
            <p:ph type="body" sz="quarter" idx="29" hasCustomPrompt="1"/>
          </p:nvPr>
        </p:nvSpPr>
        <p:spPr>
          <a:xfrm>
            <a:off x="1452923" y="6530384"/>
            <a:ext cx="5911438" cy="217908"/>
          </a:xfrm>
        </p:spPr>
        <p:txBody>
          <a:bodyPr/>
          <a:lstStyle>
            <a:lvl1pPr marL="0" indent="0">
              <a:buNone/>
              <a:defRPr sz="800" b="0"/>
            </a:lvl1pPr>
          </a:lstStyle>
          <a:p>
            <a:pPr lvl="0"/>
            <a:r>
              <a:rPr lang="en-US" dirty="0"/>
              <a:t>Conference Name: Session Title</a:t>
            </a:r>
          </a:p>
        </p:txBody>
      </p:sp>
    </p:spTree>
    <p:custDataLst>
      <p:tags r:id="rId1"/>
    </p:custDataLst>
    <p:extLst>
      <p:ext uri="{BB962C8B-B14F-4D97-AF65-F5344CB8AC3E}">
        <p14:creationId xmlns:p14="http://schemas.microsoft.com/office/powerpoint/2010/main" val="29130197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Key facts with image">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4EBE3D16-79BC-145D-104A-8871C7542EF4}"/>
              </a:ext>
            </a:extLst>
          </p:cNvPr>
          <p:cNvSpPr>
            <a:spLocks noGrp="1"/>
          </p:cNvSpPr>
          <p:nvPr>
            <p:ph type="body" sz="quarter" idx="14" hasCustomPrompt="1"/>
          </p:nvPr>
        </p:nvSpPr>
        <p:spPr>
          <a:xfrm>
            <a:off x="305998" y="1618136"/>
            <a:ext cx="4820975" cy="485637"/>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12" name="Text Placeholder 11">
            <a:extLst>
              <a:ext uri="{FF2B5EF4-FFF2-40B4-BE49-F238E27FC236}">
                <a16:creationId xmlns:a16="http://schemas.microsoft.com/office/drawing/2014/main" id="{E2439DE8-BAC6-1132-9C68-89C2D648A13A}"/>
              </a:ext>
            </a:extLst>
          </p:cNvPr>
          <p:cNvSpPr>
            <a:spLocks noGrp="1"/>
          </p:cNvSpPr>
          <p:nvPr>
            <p:ph type="body" sz="quarter" idx="25" hasCustomPrompt="1"/>
          </p:nvPr>
        </p:nvSpPr>
        <p:spPr>
          <a:xfrm>
            <a:off x="306000" y="2157106"/>
            <a:ext cx="4820974" cy="702000"/>
          </a:xfrm>
        </p:spPr>
        <p:txBody>
          <a:bodyPr anchor="ctr"/>
          <a:lstStyle>
            <a:lvl1pPr marL="0" indent="0">
              <a:buNone/>
              <a:defRPr sz="6000" b="1"/>
            </a:lvl1pPr>
            <a:lvl2pPr marL="176213" indent="0">
              <a:buNone/>
              <a:defRPr sz="4800" b="1"/>
            </a:lvl2pPr>
            <a:lvl3pPr marL="357188" indent="0">
              <a:buNone/>
              <a:defRPr sz="4800" b="1"/>
            </a:lvl3pPr>
            <a:lvl4pPr marL="534988" indent="0">
              <a:buNone/>
              <a:defRPr sz="4800" b="1"/>
            </a:lvl4pPr>
            <a:lvl5pPr marL="715963" indent="0">
              <a:buNone/>
              <a:defRPr sz="4800" b="1"/>
            </a:lvl5pPr>
          </a:lstStyle>
          <a:p>
            <a:pPr lvl="0"/>
            <a:r>
              <a:rPr lang="en-US" noProof="0" dirty="0"/>
              <a:t>XX%</a:t>
            </a:r>
          </a:p>
        </p:txBody>
      </p:sp>
      <p:sp>
        <p:nvSpPr>
          <p:cNvPr id="14" name="Text Placeholder 13">
            <a:extLst>
              <a:ext uri="{FF2B5EF4-FFF2-40B4-BE49-F238E27FC236}">
                <a16:creationId xmlns:a16="http://schemas.microsoft.com/office/drawing/2014/main" id="{B883744B-F36D-8700-9654-01B67F49DCB9}"/>
              </a:ext>
            </a:extLst>
          </p:cNvPr>
          <p:cNvSpPr>
            <a:spLocks noGrp="1"/>
          </p:cNvSpPr>
          <p:nvPr>
            <p:ph type="body" sz="quarter" idx="26"/>
          </p:nvPr>
        </p:nvSpPr>
        <p:spPr>
          <a:xfrm>
            <a:off x="305999" y="2895175"/>
            <a:ext cx="4820975" cy="533826"/>
          </a:xfrm>
        </p:spPr>
        <p:txBody>
          <a:bodyPr/>
          <a:lstStyle>
            <a:lvl1pPr marL="0" indent="0">
              <a:buNone/>
              <a:defRPr sz="2800"/>
            </a:lvl1pPr>
            <a:lvl2pPr marL="176213" indent="0">
              <a:buNone/>
              <a:defRPr/>
            </a:lvl2pPr>
            <a:lvl3pPr marL="357188" indent="0">
              <a:buNone/>
              <a:defRPr/>
            </a:lvl3pPr>
            <a:lvl4pPr marL="534988" indent="0">
              <a:buNone/>
              <a:defRPr/>
            </a:lvl4pPr>
            <a:lvl5pPr marL="715963" indent="0">
              <a:buNone/>
              <a:defRPr/>
            </a:lvl5pPr>
          </a:lstStyle>
          <a:p>
            <a:pPr lvl="0"/>
            <a:r>
              <a:rPr lang="en-US" noProof="0"/>
              <a:t>Click to edit Master text styles</a:t>
            </a:r>
          </a:p>
        </p:txBody>
      </p:sp>
      <p:sp>
        <p:nvSpPr>
          <p:cNvPr id="16" name="Text Placeholder 11">
            <a:extLst>
              <a:ext uri="{FF2B5EF4-FFF2-40B4-BE49-F238E27FC236}">
                <a16:creationId xmlns:a16="http://schemas.microsoft.com/office/drawing/2014/main" id="{51514F61-BD65-F287-0158-FE1E635CA310}"/>
              </a:ext>
            </a:extLst>
          </p:cNvPr>
          <p:cNvSpPr>
            <a:spLocks noGrp="1"/>
          </p:cNvSpPr>
          <p:nvPr>
            <p:ph type="body" sz="quarter" idx="27" hasCustomPrompt="1"/>
          </p:nvPr>
        </p:nvSpPr>
        <p:spPr>
          <a:xfrm>
            <a:off x="5426996" y="2145404"/>
            <a:ext cx="4820974" cy="702000"/>
          </a:xfrm>
        </p:spPr>
        <p:txBody>
          <a:bodyPr anchor="ctr"/>
          <a:lstStyle>
            <a:lvl1pPr marL="0" indent="0">
              <a:buNone/>
              <a:defRPr sz="6000" b="1"/>
            </a:lvl1pPr>
            <a:lvl2pPr marL="176213" indent="0">
              <a:buNone/>
              <a:defRPr sz="4800" b="1"/>
            </a:lvl2pPr>
            <a:lvl3pPr marL="357188" indent="0">
              <a:buNone/>
              <a:defRPr sz="4800" b="1"/>
            </a:lvl3pPr>
            <a:lvl4pPr marL="534988" indent="0">
              <a:buNone/>
              <a:defRPr sz="4800" b="1"/>
            </a:lvl4pPr>
            <a:lvl5pPr marL="715963" indent="0">
              <a:buNone/>
              <a:defRPr sz="4800" b="1"/>
            </a:lvl5pPr>
          </a:lstStyle>
          <a:p>
            <a:pPr lvl="0"/>
            <a:r>
              <a:rPr lang="en-US" noProof="0" dirty="0"/>
              <a:t>XX%</a:t>
            </a:r>
          </a:p>
        </p:txBody>
      </p:sp>
      <p:sp>
        <p:nvSpPr>
          <p:cNvPr id="17" name="Text Placeholder 13">
            <a:extLst>
              <a:ext uri="{FF2B5EF4-FFF2-40B4-BE49-F238E27FC236}">
                <a16:creationId xmlns:a16="http://schemas.microsoft.com/office/drawing/2014/main" id="{B9D29752-2CDB-6A63-C2F8-9A45E5BA0A9D}"/>
              </a:ext>
            </a:extLst>
          </p:cNvPr>
          <p:cNvSpPr>
            <a:spLocks noGrp="1"/>
          </p:cNvSpPr>
          <p:nvPr>
            <p:ph type="body" sz="quarter" idx="28"/>
          </p:nvPr>
        </p:nvSpPr>
        <p:spPr>
          <a:xfrm>
            <a:off x="5426995" y="2883473"/>
            <a:ext cx="4820975" cy="533826"/>
          </a:xfrm>
        </p:spPr>
        <p:txBody>
          <a:bodyPr/>
          <a:lstStyle>
            <a:lvl1pPr marL="0" indent="0">
              <a:buNone/>
              <a:defRPr sz="2800"/>
            </a:lvl1pPr>
            <a:lvl2pPr marL="176213" indent="0">
              <a:buNone/>
              <a:defRPr/>
            </a:lvl2pPr>
            <a:lvl3pPr marL="357188" indent="0">
              <a:buNone/>
              <a:defRPr/>
            </a:lvl3pPr>
            <a:lvl4pPr marL="534988" indent="0">
              <a:buNone/>
              <a:defRPr/>
            </a:lvl4pPr>
            <a:lvl5pPr marL="715963" indent="0">
              <a:buNone/>
              <a:defRPr/>
            </a:lvl5pPr>
          </a:lstStyle>
          <a:p>
            <a:pPr lvl="0"/>
            <a:r>
              <a:rPr lang="en-US" noProof="0"/>
              <a:t>Click to edit Master text styles</a:t>
            </a:r>
          </a:p>
        </p:txBody>
      </p:sp>
      <p:sp>
        <p:nvSpPr>
          <p:cNvPr id="18" name="Text Placeholder 8">
            <a:extLst>
              <a:ext uri="{FF2B5EF4-FFF2-40B4-BE49-F238E27FC236}">
                <a16:creationId xmlns:a16="http://schemas.microsoft.com/office/drawing/2014/main" id="{E4A55E5F-94F9-02B6-D5BF-BB64FCC807DB}"/>
              </a:ext>
            </a:extLst>
          </p:cNvPr>
          <p:cNvSpPr>
            <a:spLocks noGrp="1"/>
          </p:cNvSpPr>
          <p:nvPr>
            <p:ph type="body" sz="quarter" idx="29" hasCustomPrompt="1"/>
          </p:nvPr>
        </p:nvSpPr>
        <p:spPr>
          <a:xfrm>
            <a:off x="305998" y="3887971"/>
            <a:ext cx="4820975" cy="485637"/>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19" name="Text Placeholder 11">
            <a:extLst>
              <a:ext uri="{FF2B5EF4-FFF2-40B4-BE49-F238E27FC236}">
                <a16:creationId xmlns:a16="http://schemas.microsoft.com/office/drawing/2014/main" id="{0BE7F8DB-0BE1-7B02-DE2F-3FD6C246656E}"/>
              </a:ext>
            </a:extLst>
          </p:cNvPr>
          <p:cNvSpPr>
            <a:spLocks noGrp="1"/>
          </p:cNvSpPr>
          <p:nvPr>
            <p:ph type="body" sz="quarter" idx="30" hasCustomPrompt="1"/>
          </p:nvPr>
        </p:nvSpPr>
        <p:spPr>
          <a:xfrm>
            <a:off x="306000" y="4426941"/>
            <a:ext cx="4820974" cy="702000"/>
          </a:xfrm>
        </p:spPr>
        <p:txBody>
          <a:bodyPr anchor="ctr"/>
          <a:lstStyle>
            <a:lvl1pPr marL="0" indent="0">
              <a:buNone/>
              <a:defRPr sz="6000" b="1"/>
            </a:lvl1pPr>
            <a:lvl2pPr marL="176213" indent="0">
              <a:buNone/>
              <a:defRPr sz="4800" b="1"/>
            </a:lvl2pPr>
            <a:lvl3pPr marL="357188" indent="0">
              <a:buNone/>
              <a:defRPr sz="4800" b="1"/>
            </a:lvl3pPr>
            <a:lvl4pPr marL="534988" indent="0">
              <a:buNone/>
              <a:defRPr sz="4800" b="1"/>
            </a:lvl4pPr>
            <a:lvl5pPr marL="715963" indent="0">
              <a:buNone/>
              <a:defRPr sz="4800" b="1"/>
            </a:lvl5pPr>
          </a:lstStyle>
          <a:p>
            <a:pPr lvl="0"/>
            <a:r>
              <a:rPr lang="en-US" noProof="0"/>
              <a:t>XX%</a:t>
            </a:r>
          </a:p>
        </p:txBody>
      </p:sp>
      <p:sp>
        <p:nvSpPr>
          <p:cNvPr id="20" name="Text Placeholder 13">
            <a:extLst>
              <a:ext uri="{FF2B5EF4-FFF2-40B4-BE49-F238E27FC236}">
                <a16:creationId xmlns:a16="http://schemas.microsoft.com/office/drawing/2014/main" id="{D19DCBF7-FA68-3F27-5043-B2A09AA01ED5}"/>
              </a:ext>
            </a:extLst>
          </p:cNvPr>
          <p:cNvSpPr>
            <a:spLocks noGrp="1"/>
          </p:cNvSpPr>
          <p:nvPr>
            <p:ph type="body" sz="quarter" idx="31"/>
          </p:nvPr>
        </p:nvSpPr>
        <p:spPr>
          <a:xfrm>
            <a:off x="305999" y="5165009"/>
            <a:ext cx="4820975" cy="595837"/>
          </a:xfrm>
        </p:spPr>
        <p:txBody>
          <a:bodyPr/>
          <a:lstStyle>
            <a:lvl1pPr marL="0" indent="0">
              <a:buNone/>
              <a:defRPr sz="2800"/>
            </a:lvl1pPr>
            <a:lvl2pPr marL="176213" indent="0">
              <a:buNone/>
              <a:defRPr/>
            </a:lvl2pPr>
            <a:lvl3pPr marL="357188" indent="0">
              <a:buNone/>
              <a:defRPr/>
            </a:lvl3pPr>
            <a:lvl4pPr marL="534988" indent="0">
              <a:buNone/>
              <a:defRPr/>
            </a:lvl4pPr>
            <a:lvl5pPr marL="715963" indent="0">
              <a:buNone/>
              <a:defRPr/>
            </a:lvl5pPr>
          </a:lstStyle>
          <a:p>
            <a:pPr lvl="0"/>
            <a:r>
              <a:rPr lang="en-US" noProof="0"/>
              <a:t>Click to edit Master text styles</a:t>
            </a:r>
          </a:p>
        </p:txBody>
      </p:sp>
      <p:sp>
        <p:nvSpPr>
          <p:cNvPr id="21" name="Text Placeholder 11">
            <a:extLst>
              <a:ext uri="{FF2B5EF4-FFF2-40B4-BE49-F238E27FC236}">
                <a16:creationId xmlns:a16="http://schemas.microsoft.com/office/drawing/2014/main" id="{A0F35B88-6ACA-37E3-019C-B70CD5D6FF76}"/>
              </a:ext>
            </a:extLst>
          </p:cNvPr>
          <p:cNvSpPr>
            <a:spLocks noGrp="1"/>
          </p:cNvSpPr>
          <p:nvPr>
            <p:ph type="body" sz="quarter" idx="32" hasCustomPrompt="1"/>
          </p:nvPr>
        </p:nvSpPr>
        <p:spPr>
          <a:xfrm>
            <a:off x="5426996" y="4415239"/>
            <a:ext cx="4820974" cy="702000"/>
          </a:xfrm>
        </p:spPr>
        <p:txBody>
          <a:bodyPr anchor="ctr"/>
          <a:lstStyle>
            <a:lvl1pPr marL="0" indent="0">
              <a:buNone/>
              <a:defRPr sz="6000" b="1"/>
            </a:lvl1pPr>
            <a:lvl2pPr marL="176213" indent="0">
              <a:buNone/>
              <a:defRPr sz="4800" b="1"/>
            </a:lvl2pPr>
            <a:lvl3pPr marL="357188" indent="0">
              <a:buNone/>
              <a:defRPr sz="4800" b="1"/>
            </a:lvl3pPr>
            <a:lvl4pPr marL="534988" indent="0">
              <a:buNone/>
              <a:defRPr sz="4800" b="1"/>
            </a:lvl4pPr>
            <a:lvl5pPr marL="715963" indent="0">
              <a:buNone/>
              <a:defRPr sz="4800" b="1"/>
            </a:lvl5pPr>
          </a:lstStyle>
          <a:p>
            <a:pPr lvl="0"/>
            <a:r>
              <a:rPr lang="en-US" noProof="0"/>
              <a:t>XX%</a:t>
            </a:r>
          </a:p>
        </p:txBody>
      </p:sp>
      <p:sp>
        <p:nvSpPr>
          <p:cNvPr id="22" name="Text Placeholder 13">
            <a:extLst>
              <a:ext uri="{FF2B5EF4-FFF2-40B4-BE49-F238E27FC236}">
                <a16:creationId xmlns:a16="http://schemas.microsoft.com/office/drawing/2014/main" id="{F1908FB4-6C1F-E2A9-2C17-0800D5C45C5F}"/>
              </a:ext>
            </a:extLst>
          </p:cNvPr>
          <p:cNvSpPr>
            <a:spLocks noGrp="1"/>
          </p:cNvSpPr>
          <p:nvPr>
            <p:ph type="body" sz="quarter" idx="33"/>
          </p:nvPr>
        </p:nvSpPr>
        <p:spPr>
          <a:xfrm>
            <a:off x="5426995" y="5153307"/>
            <a:ext cx="4820975" cy="595837"/>
          </a:xfrm>
        </p:spPr>
        <p:txBody>
          <a:bodyPr/>
          <a:lstStyle>
            <a:lvl1pPr marL="0" indent="0">
              <a:buNone/>
              <a:defRPr sz="2800"/>
            </a:lvl1pPr>
            <a:lvl2pPr marL="176213" indent="0">
              <a:buNone/>
              <a:defRPr/>
            </a:lvl2pPr>
            <a:lvl3pPr marL="357188" indent="0">
              <a:buNone/>
              <a:defRPr/>
            </a:lvl3pPr>
            <a:lvl4pPr marL="534988" indent="0">
              <a:buNone/>
              <a:defRPr/>
            </a:lvl4pPr>
            <a:lvl5pPr marL="715963" indent="0">
              <a:buNone/>
              <a:defRPr/>
            </a:lvl5pPr>
          </a:lstStyle>
          <a:p>
            <a:pPr lvl="0"/>
            <a:r>
              <a:rPr lang="en-US" noProof="0"/>
              <a:t>Click to edit Master text styles</a:t>
            </a:r>
          </a:p>
        </p:txBody>
      </p:sp>
      <p:sp>
        <p:nvSpPr>
          <p:cNvPr id="4" name="Text Placeholder 8">
            <a:extLst>
              <a:ext uri="{FF2B5EF4-FFF2-40B4-BE49-F238E27FC236}">
                <a16:creationId xmlns:a16="http://schemas.microsoft.com/office/drawing/2014/main" id="{9C6C259C-2D81-702D-B3E6-4345BFC6C51F}"/>
              </a:ext>
            </a:extLst>
          </p:cNvPr>
          <p:cNvSpPr>
            <a:spLocks noGrp="1"/>
          </p:cNvSpPr>
          <p:nvPr>
            <p:ph type="body" sz="quarter" idx="34" hasCustomPrompt="1"/>
          </p:nvPr>
        </p:nvSpPr>
        <p:spPr>
          <a:xfrm>
            <a:off x="5424407" y="1618136"/>
            <a:ext cx="4820975" cy="485637"/>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5" name="Text Placeholder 8">
            <a:extLst>
              <a:ext uri="{FF2B5EF4-FFF2-40B4-BE49-F238E27FC236}">
                <a16:creationId xmlns:a16="http://schemas.microsoft.com/office/drawing/2014/main" id="{4D29F783-D08A-3F05-E12E-052EC0C50C02}"/>
              </a:ext>
            </a:extLst>
          </p:cNvPr>
          <p:cNvSpPr>
            <a:spLocks noGrp="1"/>
          </p:cNvSpPr>
          <p:nvPr>
            <p:ph type="body" sz="quarter" idx="35" hasCustomPrompt="1"/>
          </p:nvPr>
        </p:nvSpPr>
        <p:spPr>
          <a:xfrm>
            <a:off x="5424407" y="3887971"/>
            <a:ext cx="4820975" cy="485637"/>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11" name="Title 1">
            <a:extLst>
              <a:ext uri="{FF2B5EF4-FFF2-40B4-BE49-F238E27FC236}">
                <a16:creationId xmlns:a16="http://schemas.microsoft.com/office/drawing/2014/main" id="{00C1AF63-B4DC-CC2F-A456-7EB09774E9EA}"/>
              </a:ext>
            </a:extLst>
          </p:cNvPr>
          <p:cNvSpPr>
            <a:spLocks noGrp="1"/>
          </p:cNvSpPr>
          <p:nvPr>
            <p:ph type="title" hasCustomPrompt="1"/>
          </p:nvPr>
        </p:nvSpPr>
        <p:spPr>
          <a:xfrm>
            <a:off x="306000" y="254237"/>
            <a:ext cx="11585448" cy="431563"/>
          </a:xfrm>
        </p:spPr>
        <p:txBody>
          <a:bodyPr anchor="t" anchorCtr="0"/>
          <a:lstStyle>
            <a:lvl1pPr>
              <a:defRPr sz="4000" b="1"/>
            </a:lvl1pPr>
          </a:lstStyle>
          <a:p>
            <a:r>
              <a:rPr lang="en-US" noProof="0" dirty="0"/>
              <a:t>Title</a:t>
            </a:r>
          </a:p>
        </p:txBody>
      </p:sp>
      <p:sp>
        <p:nvSpPr>
          <p:cNvPr id="13" name="Text Placeholder 6">
            <a:extLst>
              <a:ext uri="{FF2B5EF4-FFF2-40B4-BE49-F238E27FC236}">
                <a16:creationId xmlns:a16="http://schemas.microsoft.com/office/drawing/2014/main" id="{24C8FAE0-1BAF-D9F1-7983-44FADFA28A8D}"/>
              </a:ext>
            </a:extLst>
          </p:cNvPr>
          <p:cNvSpPr>
            <a:spLocks noGrp="1"/>
          </p:cNvSpPr>
          <p:nvPr>
            <p:ph type="body" sz="quarter" idx="13" hasCustomPrompt="1"/>
          </p:nvPr>
        </p:nvSpPr>
        <p:spPr>
          <a:xfrm>
            <a:off x="306000" y="812332"/>
            <a:ext cx="11585448" cy="483068"/>
          </a:xfrm>
        </p:spPr>
        <p:txBody>
          <a:bodyPr anchor="t" anchorCtr="0"/>
          <a:lstStyle>
            <a:lvl1pPr marL="0" indent="0">
              <a:buNone/>
              <a:defRPr sz="4000" b="0"/>
            </a:lvl1pPr>
            <a:lvl2pPr>
              <a:defRPr sz="2400" b="1"/>
            </a:lvl2pPr>
            <a:lvl3pPr>
              <a:defRPr sz="2400" b="1"/>
            </a:lvl3pPr>
            <a:lvl4pPr>
              <a:defRPr sz="2400" b="1"/>
            </a:lvl4pPr>
            <a:lvl5pPr>
              <a:defRPr sz="2400" b="1"/>
            </a:lvl5pPr>
          </a:lstStyle>
          <a:p>
            <a:pPr lvl="0"/>
            <a:r>
              <a:rPr lang="en-US" noProof="0" dirty="0"/>
              <a:t>Subtitle</a:t>
            </a:r>
          </a:p>
        </p:txBody>
      </p:sp>
      <p:sp>
        <p:nvSpPr>
          <p:cNvPr id="2" name="Slide Number Placeholder 6">
            <a:extLst>
              <a:ext uri="{FF2B5EF4-FFF2-40B4-BE49-F238E27FC236}">
                <a16:creationId xmlns:a16="http://schemas.microsoft.com/office/drawing/2014/main" id="{D2CF7D15-CE64-9F9C-8C1F-1C29DD5B4F0C}"/>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a:t>
            </a:fld>
            <a:endParaRPr lang="en-US" dirty="0"/>
          </a:p>
        </p:txBody>
      </p:sp>
      <p:sp>
        <p:nvSpPr>
          <p:cNvPr id="3" name="Text Placeholder 10">
            <a:extLst>
              <a:ext uri="{FF2B5EF4-FFF2-40B4-BE49-F238E27FC236}">
                <a16:creationId xmlns:a16="http://schemas.microsoft.com/office/drawing/2014/main" id="{196F99F0-E6B7-51B0-F703-FF11B4F532BA}"/>
              </a:ext>
            </a:extLst>
          </p:cNvPr>
          <p:cNvSpPr>
            <a:spLocks noGrp="1"/>
          </p:cNvSpPr>
          <p:nvPr>
            <p:ph type="body" sz="quarter" idx="15" hasCustomPrompt="1"/>
          </p:nvPr>
        </p:nvSpPr>
        <p:spPr>
          <a:xfrm>
            <a:off x="1452923" y="6530384"/>
            <a:ext cx="5911438" cy="217908"/>
          </a:xfrm>
        </p:spPr>
        <p:txBody>
          <a:bodyPr/>
          <a:lstStyle>
            <a:lvl1pPr marL="0" indent="0">
              <a:buNone/>
              <a:defRPr sz="800" b="0"/>
            </a:lvl1pPr>
          </a:lstStyle>
          <a:p>
            <a:pPr lvl="0"/>
            <a:r>
              <a:rPr lang="en-US" dirty="0"/>
              <a:t>Conference Name: Session Title</a:t>
            </a:r>
          </a:p>
        </p:txBody>
      </p:sp>
    </p:spTree>
    <p:custDataLst>
      <p:tags r:id="rId1"/>
    </p:custDataLst>
    <p:extLst>
      <p:ext uri="{BB962C8B-B14F-4D97-AF65-F5344CB8AC3E}">
        <p14:creationId xmlns:p14="http://schemas.microsoft.com/office/powerpoint/2010/main" val="23362146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lumns with introduction and icon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ABBC92C-2804-6021-2D01-52726E0959A3}"/>
              </a:ext>
            </a:extLst>
          </p:cNvPr>
          <p:cNvSpPr>
            <a:spLocks noGrp="1"/>
          </p:cNvSpPr>
          <p:nvPr>
            <p:ph type="body" sz="quarter" idx="14" hasCustomPrompt="1"/>
          </p:nvPr>
        </p:nvSpPr>
        <p:spPr>
          <a:xfrm>
            <a:off x="909634" y="1617846"/>
            <a:ext cx="3060000" cy="430599"/>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11" name="Content Placeholder 10">
            <a:extLst>
              <a:ext uri="{FF2B5EF4-FFF2-40B4-BE49-F238E27FC236}">
                <a16:creationId xmlns:a16="http://schemas.microsoft.com/office/drawing/2014/main" id="{58FF356F-9046-C28C-B595-84F1BF6B7746}"/>
              </a:ext>
            </a:extLst>
          </p:cNvPr>
          <p:cNvSpPr>
            <a:spLocks noGrp="1"/>
          </p:cNvSpPr>
          <p:nvPr>
            <p:ph sz="quarter" idx="15"/>
          </p:nvPr>
        </p:nvSpPr>
        <p:spPr>
          <a:xfrm>
            <a:off x="909635" y="2212551"/>
            <a:ext cx="3060000" cy="3161272"/>
          </a:xfrm>
        </p:spPr>
        <p:txBody>
          <a:bodyPr/>
          <a:lstStyle>
            <a:lvl1pPr>
              <a:lnSpc>
                <a:spcPct val="110000"/>
              </a:lnSpc>
              <a:spcAft>
                <a:spcPts val="600"/>
              </a:spcAft>
              <a:defRPr sz="2800"/>
            </a:lvl1pPr>
            <a:lvl2pPr>
              <a:lnSpc>
                <a:spcPct val="120000"/>
              </a:lnSpc>
              <a:defRPr sz="2800"/>
            </a:lvl2pPr>
            <a:lvl3pPr>
              <a:lnSpc>
                <a:spcPct val="120000"/>
              </a:lnSpc>
              <a:defRPr sz="2800"/>
            </a:lvl3pPr>
            <a:lvl4pPr>
              <a:lnSpc>
                <a:spcPct val="120000"/>
              </a:lnSpc>
              <a:defRPr sz="2800"/>
            </a:lvl4pPr>
            <a:lvl5pPr>
              <a:lnSpc>
                <a:spcPct val="120000"/>
              </a:lnSpc>
              <a:defRPr sz="2800"/>
            </a:lvl5pPr>
          </a:lstStyle>
          <a:p>
            <a:pPr lvl="0"/>
            <a:r>
              <a:rPr lang="en-US" noProof="0"/>
              <a:t>Click to edit Master text styles</a:t>
            </a:r>
          </a:p>
        </p:txBody>
      </p:sp>
      <p:sp>
        <p:nvSpPr>
          <p:cNvPr id="6" name="Text Placeholder 8">
            <a:extLst>
              <a:ext uri="{FF2B5EF4-FFF2-40B4-BE49-F238E27FC236}">
                <a16:creationId xmlns:a16="http://schemas.microsoft.com/office/drawing/2014/main" id="{AF7A2340-BCCE-BAE4-1543-D93A1CF20ABA}"/>
              </a:ext>
            </a:extLst>
          </p:cNvPr>
          <p:cNvSpPr>
            <a:spLocks noGrp="1"/>
          </p:cNvSpPr>
          <p:nvPr>
            <p:ph type="body" sz="quarter" idx="16" hasCustomPrompt="1"/>
          </p:nvPr>
        </p:nvSpPr>
        <p:spPr>
          <a:xfrm>
            <a:off x="4868416" y="1617846"/>
            <a:ext cx="3060000" cy="430599"/>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a:t>Heading</a:t>
            </a:r>
          </a:p>
        </p:txBody>
      </p:sp>
      <p:sp>
        <p:nvSpPr>
          <p:cNvPr id="10" name="Content Placeholder 10">
            <a:extLst>
              <a:ext uri="{FF2B5EF4-FFF2-40B4-BE49-F238E27FC236}">
                <a16:creationId xmlns:a16="http://schemas.microsoft.com/office/drawing/2014/main" id="{3104CEC1-3049-629D-2BFB-508568609B5F}"/>
              </a:ext>
            </a:extLst>
          </p:cNvPr>
          <p:cNvSpPr>
            <a:spLocks noGrp="1"/>
          </p:cNvSpPr>
          <p:nvPr>
            <p:ph sz="quarter" idx="17"/>
          </p:nvPr>
        </p:nvSpPr>
        <p:spPr>
          <a:xfrm>
            <a:off x="4868417" y="2212551"/>
            <a:ext cx="3060000" cy="3161272"/>
          </a:xfrm>
        </p:spPr>
        <p:txBody>
          <a:bodyPr/>
          <a:lstStyle>
            <a:lvl1pPr>
              <a:lnSpc>
                <a:spcPct val="110000"/>
              </a:lnSpc>
              <a:spcAft>
                <a:spcPts val="600"/>
              </a:spcAft>
              <a:defRPr sz="2800"/>
            </a:lvl1pPr>
            <a:lvl2pPr>
              <a:lnSpc>
                <a:spcPct val="120000"/>
              </a:lnSpc>
              <a:defRPr sz="2800"/>
            </a:lvl2pPr>
            <a:lvl3pPr>
              <a:lnSpc>
                <a:spcPct val="120000"/>
              </a:lnSpc>
              <a:defRPr sz="2800"/>
            </a:lvl3pPr>
            <a:lvl4pPr>
              <a:lnSpc>
                <a:spcPct val="120000"/>
              </a:lnSpc>
              <a:defRPr sz="2800"/>
            </a:lvl4pPr>
            <a:lvl5pPr>
              <a:lnSpc>
                <a:spcPct val="120000"/>
              </a:lnSpc>
              <a:defRPr sz="2800"/>
            </a:lvl5pPr>
          </a:lstStyle>
          <a:p>
            <a:pPr lvl="0"/>
            <a:r>
              <a:rPr lang="en-US" noProof="0"/>
              <a:t>Click to edit Master text styles</a:t>
            </a:r>
          </a:p>
        </p:txBody>
      </p:sp>
      <p:sp>
        <p:nvSpPr>
          <p:cNvPr id="3" name="Text Placeholder 8">
            <a:extLst>
              <a:ext uri="{FF2B5EF4-FFF2-40B4-BE49-F238E27FC236}">
                <a16:creationId xmlns:a16="http://schemas.microsoft.com/office/drawing/2014/main" id="{6EDC2CE6-943D-F3EA-85E0-34B37E4168FE}"/>
              </a:ext>
            </a:extLst>
          </p:cNvPr>
          <p:cNvSpPr>
            <a:spLocks noGrp="1"/>
          </p:cNvSpPr>
          <p:nvPr>
            <p:ph type="body" sz="quarter" idx="21" hasCustomPrompt="1"/>
          </p:nvPr>
        </p:nvSpPr>
        <p:spPr>
          <a:xfrm>
            <a:off x="8827198" y="1617846"/>
            <a:ext cx="3060000" cy="430599"/>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a:t>Heading</a:t>
            </a:r>
          </a:p>
        </p:txBody>
      </p:sp>
      <p:sp>
        <p:nvSpPr>
          <p:cNvPr id="4" name="Content Placeholder 10">
            <a:extLst>
              <a:ext uri="{FF2B5EF4-FFF2-40B4-BE49-F238E27FC236}">
                <a16:creationId xmlns:a16="http://schemas.microsoft.com/office/drawing/2014/main" id="{25DA77E7-7077-8025-921A-3EF4A5F2BCD1}"/>
              </a:ext>
            </a:extLst>
          </p:cNvPr>
          <p:cNvSpPr>
            <a:spLocks noGrp="1"/>
          </p:cNvSpPr>
          <p:nvPr>
            <p:ph sz="quarter" idx="22"/>
          </p:nvPr>
        </p:nvSpPr>
        <p:spPr>
          <a:xfrm>
            <a:off x="8827199" y="2212551"/>
            <a:ext cx="3060000" cy="3161272"/>
          </a:xfrm>
        </p:spPr>
        <p:txBody>
          <a:bodyPr/>
          <a:lstStyle>
            <a:lvl1pPr>
              <a:lnSpc>
                <a:spcPct val="110000"/>
              </a:lnSpc>
              <a:spcAft>
                <a:spcPts val="600"/>
              </a:spcAft>
              <a:defRPr sz="2800"/>
            </a:lvl1pPr>
            <a:lvl2pPr>
              <a:lnSpc>
                <a:spcPct val="120000"/>
              </a:lnSpc>
              <a:defRPr sz="2800"/>
            </a:lvl2pPr>
            <a:lvl3pPr>
              <a:lnSpc>
                <a:spcPct val="120000"/>
              </a:lnSpc>
              <a:defRPr sz="2800"/>
            </a:lvl3pPr>
            <a:lvl4pPr>
              <a:lnSpc>
                <a:spcPct val="120000"/>
              </a:lnSpc>
              <a:defRPr sz="2800"/>
            </a:lvl4pPr>
            <a:lvl5pPr>
              <a:lnSpc>
                <a:spcPct val="120000"/>
              </a:lnSpc>
              <a:defRPr sz="2800"/>
            </a:lvl5pPr>
          </a:lstStyle>
          <a:p>
            <a:pPr lvl="0"/>
            <a:r>
              <a:rPr lang="en-US" noProof="0"/>
              <a:t>Click to edit Master text styles</a:t>
            </a:r>
          </a:p>
        </p:txBody>
      </p:sp>
      <p:sp>
        <p:nvSpPr>
          <p:cNvPr id="15" name="Picture Placeholder 14">
            <a:extLst>
              <a:ext uri="{FF2B5EF4-FFF2-40B4-BE49-F238E27FC236}">
                <a16:creationId xmlns:a16="http://schemas.microsoft.com/office/drawing/2014/main" id="{3D13B656-6467-C073-C26F-9B2F8CE5D052}"/>
              </a:ext>
            </a:extLst>
          </p:cNvPr>
          <p:cNvSpPr>
            <a:spLocks noGrp="1"/>
          </p:cNvSpPr>
          <p:nvPr>
            <p:ph type="pic" sz="quarter" idx="24"/>
          </p:nvPr>
        </p:nvSpPr>
        <p:spPr>
          <a:xfrm>
            <a:off x="304801" y="1611351"/>
            <a:ext cx="502962" cy="504000"/>
          </a:xfrm>
        </p:spPr>
        <p:txBody>
          <a:bodyPr anchor="ctr"/>
          <a:lstStyle>
            <a:lvl1pPr marL="0" indent="0" algn="ctr">
              <a:buNone/>
              <a:defRPr sz="800"/>
            </a:lvl1pPr>
          </a:lstStyle>
          <a:p>
            <a:r>
              <a:rPr lang="en-US" noProof="0"/>
              <a:t>Click icon to add picture</a:t>
            </a:r>
          </a:p>
        </p:txBody>
      </p:sp>
      <p:sp>
        <p:nvSpPr>
          <p:cNvPr id="16" name="Picture Placeholder 14">
            <a:extLst>
              <a:ext uri="{FF2B5EF4-FFF2-40B4-BE49-F238E27FC236}">
                <a16:creationId xmlns:a16="http://schemas.microsoft.com/office/drawing/2014/main" id="{730BD01E-9314-90AA-551D-128BC858C47A}"/>
              </a:ext>
            </a:extLst>
          </p:cNvPr>
          <p:cNvSpPr>
            <a:spLocks noGrp="1"/>
          </p:cNvSpPr>
          <p:nvPr>
            <p:ph type="pic" sz="quarter" idx="25"/>
          </p:nvPr>
        </p:nvSpPr>
        <p:spPr>
          <a:xfrm>
            <a:off x="4263584" y="1611351"/>
            <a:ext cx="502962" cy="504000"/>
          </a:xfrm>
        </p:spPr>
        <p:txBody>
          <a:bodyPr anchor="ctr"/>
          <a:lstStyle>
            <a:lvl1pPr marL="0" indent="0" algn="ctr">
              <a:buNone/>
              <a:defRPr sz="800"/>
            </a:lvl1pPr>
          </a:lstStyle>
          <a:p>
            <a:r>
              <a:rPr lang="en-US" noProof="0"/>
              <a:t>Click icon to add picture</a:t>
            </a:r>
          </a:p>
        </p:txBody>
      </p:sp>
      <p:sp>
        <p:nvSpPr>
          <p:cNvPr id="17" name="Picture Placeholder 14">
            <a:extLst>
              <a:ext uri="{FF2B5EF4-FFF2-40B4-BE49-F238E27FC236}">
                <a16:creationId xmlns:a16="http://schemas.microsoft.com/office/drawing/2014/main" id="{85CF624A-A380-99FE-C23C-D960C6B51AC7}"/>
              </a:ext>
            </a:extLst>
          </p:cNvPr>
          <p:cNvSpPr>
            <a:spLocks noGrp="1"/>
          </p:cNvSpPr>
          <p:nvPr>
            <p:ph type="pic" sz="quarter" idx="26"/>
          </p:nvPr>
        </p:nvSpPr>
        <p:spPr>
          <a:xfrm>
            <a:off x="8222367" y="1611351"/>
            <a:ext cx="502962" cy="504000"/>
          </a:xfrm>
        </p:spPr>
        <p:txBody>
          <a:bodyPr anchor="ctr"/>
          <a:lstStyle>
            <a:lvl1pPr marL="0" indent="0" algn="ctr">
              <a:buNone/>
              <a:defRPr sz="800"/>
            </a:lvl1pPr>
          </a:lstStyle>
          <a:p>
            <a:r>
              <a:rPr lang="en-US" noProof="0"/>
              <a:t>Click icon to add picture</a:t>
            </a:r>
          </a:p>
        </p:txBody>
      </p:sp>
      <p:sp>
        <p:nvSpPr>
          <p:cNvPr id="8" name="Title 1">
            <a:extLst>
              <a:ext uri="{FF2B5EF4-FFF2-40B4-BE49-F238E27FC236}">
                <a16:creationId xmlns:a16="http://schemas.microsoft.com/office/drawing/2014/main" id="{8C766175-7512-DF41-D5BC-E38938998203}"/>
              </a:ext>
            </a:extLst>
          </p:cNvPr>
          <p:cNvSpPr>
            <a:spLocks noGrp="1"/>
          </p:cNvSpPr>
          <p:nvPr>
            <p:ph type="title" hasCustomPrompt="1"/>
          </p:nvPr>
        </p:nvSpPr>
        <p:spPr>
          <a:xfrm>
            <a:off x="306000" y="254237"/>
            <a:ext cx="11585448" cy="431563"/>
          </a:xfrm>
        </p:spPr>
        <p:txBody>
          <a:bodyPr anchor="t" anchorCtr="0"/>
          <a:lstStyle>
            <a:lvl1pPr>
              <a:defRPr sz="4000" b="1"/>
            </a:lvl1pPr>
          </a:lstStyle>
          <a:p>
            <a:r>
              <a:rPr lang="en-US" noProof="0" dirty="0"/>
              <a:t>Title</a:t>
            </a:r>
          </a:p>
        </p:txBody>
      </p:sp>
      <p:sp>
        <p:nvSpPr>
          <p:cNvPr id="12" name="Text Placeholder 6">
            <a:extLst>
              <a:ext uri="{FF2B5EF4-FFF2-40B4-BE49-F238E27FC236}">
                <a16:creationId xmlns:a16="http://schemas.microsoft.com/office/drawing/2014/main" id="{D3335497-6D5D-BD09-D513-23D0C07681C5}"/>
              </a:ext>
            </a:extLst>
          </p:cNvPr>
          <p:cNvSpPr>
            <a:spLocks noGrp="1"/>
          </p:cNvSpPr>
          <p:nvPr>
            <p:ph type="body" sz="quarter" idx="13" hasCustomPrompt="1"/>
          </p:nvPr>
        </p:nvSpPr>
        <p:spPr>
          <a:xfrm>
            <a:off x="306000" y="812332"/>
            <a:ext cx="11585448" cy="483068"/>
          </a:xfrm>
        </p:spPr>
        <p:txBody>
          <a:bodyPr anchor="t" anchorCtr="0"/>
          <a:lstStyle>
            <a:lvl1pPr marL="0" indent="0">
              <a:buNone/>
              <a:defRPr sz="4000" b="0"/>
            </a:lvl1pPr>
            <a:lvl2pPr>
              <a:defRPr sz="2400" b="1"/>
            </a:lvl2pPr>
            <a:lvl3pPr>
              <a:defRPr sz="2400" b="1"/>
            </a:lvl3pPr>
            <a:lvl4pPr>
              <a:defRPr sz="2400" b="1"/>
            </a:lvl4pPr>
            <a:lvl5pPr>
              <a:defRPr sz="2400" b="1"/>
            </a:lvl5pPr>
          </a:lstStyle>
          <a:p>
            <a:pPr lvl="0"/>
            <a:r>
              <a:rPr lang="en-US" noProof="0" dirty="0"/>
              <a:t>Subtitle</a:t>
            </a:r>
          </a:p>
        </p:txBody>
      </p:sp>
      <p:sp>
        <p:nvSpPr>
          <p:cNvPr id="2" name="Slide Number Placeholder 6">
            <a:extLst>
              <a:ext uri="{FF2B5EF4-FFF2-40B4-BE49-F238E27FC236}">
                <a16:creationId xmlns:a16="http://schemas.microsoft.com/office/drawing/2014/main" id="{DF948EB5-A134-18FF-E956-6783683020E9}"/>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a:t>
            </a:fld>
            <a:endParaRPr lang="en-US" dirty="0"/>
          </a:p>
        </p:txBody>
      </p:sp>
      <p:sp>
        <p:nvSpPr>
          <p:cNvPr id="5" name="Text Placeholder 10">
            <a:extLst>
              <a:ext uri="{FF2B5EF4-FFF2-40B4-BE49-F238E27FC236}">
                <a16:creationId xmlns:a16="http://schemas.microsoft.com/office/drawing/2014/main" id="{985FF15D-C729-EED6-F2FB-40AE2C4D898D}"/>
              </a:ext>
            </a:extLst>
          </p:cNvPr>
          <p:cNvSpPr>
            <a:spLocks noGrp="1"/>
          </p:cNvSpPr>
          <p:nvPr>
            <p:ph type="body" sz="quarter" idx="27" hasCustomPrompt="1"/>
          </p:nvPr>
        </p:nvSpPr>
        <p:spPr>
          <a:xfrm>
            <a:off x="1452923" y="6530384"/>
            <a:ext cx="5911438" cy="217908"/>
          </a:xfrm>
        </p:spPr>
        <p:txBody>
          <a:bodyPr/>
          <a:lstStyle>
            <a:lvl1pPr marL="0" indent="0">
              <a:buNone/>
              <a:defRPr sz="800" b="0"/>
            </a:lvl1pPr>
          </a:lstStyle>
          <a:p>
            <a:pPr lvl="0"/>
            <a:r>
              <a:rPr lang="en-US" dirty="0"/>
              <a:t>Conference Name: Session Title</a:t>
            </a:r>
          </a:p>
        </p:txBody>
      </p:sp>
    </p:spTree>
    <p:custDataLst>
      <p:tags r:id="rId1"/>
    </p:custDataLst>
    <p:extLst>
      <p:ext uri="{BB962C8B-B14F-4D97-AF65-F5344CB8AC3E}">
        <p14:creationId xmlns:p14="http://schemas.microsoft.com/office/powerpoint/2010/main" val="11328194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lternative_Quote layout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E644ABC-A943-3ED6-C41B-5AFF1F1E01A8}"/>
              </a:ext>
            </a:extLst>
          </p:cNvPr>
          <p:cNvSpPr/>
          <p:nvPr userDrawn="1"/>
        </p:nvSpPr>
        <p:spPr>
          <a:xfrm>
            <a:off x="7569201" y="1"/>
            <a:ext cx="4622800" cy="685481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ext Placeholder 8">
            <a:extLst>
              <a:ext uri="{FF2B5EF4-FFF2-40B4-BE49-F238E27FC236}">
                <a16:creationId xmlns:a16="http://schemas.microsoft.com/office/drawing/2014/main" id="{75E81BA9-7009-A36E-9F02-FC2536F7D46E}"/>
              </a:ext>
            </a:extLst>
          </p:cNvPr>
          <p:cNvSpPr>
            <a:spLocks noGrp="1"/>
          </p:cNvSpPr>
          <p:nvPr>
            <p:ph type="body" sz="quarter" idx="15" hasCustomPrompt="1"/>
          </p:nvPr>
        </p:nvSpPr>
        <p:spPr>
          <a:xfrm>
            <a:off x="7847008" y="306000"/>
            <a:ext cx="4038991" cy="5447100"/>
          </a:xfrm>
        </p:spPr>
        <p:txBody>
          <a:bodyPr anchor="ctr" anchorCtr="0"/>
          <a:lstStyle>
            <a:lvl1pPr marL="120650" indent="-120650">
              <a:buNone/>
              <a:defRPr sz="2800" b="0"/>
            </a:lvl1pPr>
            <a:lvl2pPr marL="176213" indent="0">
              <a:buNone/>
              <a:defRPr sz="2400" b="1"/>
            </a:lvl2pPr>
            <a:lvl3pPr marL="357188" indent="0">
              <a:buNone/>
              <a:defRPr sz="2400" b="1"/>
            </a:lvl3pPr>
            <a:lvl4pPr marL="534988" indent="0">
              <a:buNone/>
              <a:defRPr sz="2400" b="1"/>
            </a:lvl4pPr>
            <a:lvl5pPr marL="715963" indent="0">
              <a:buNone/>
              <a:defRPr sz="2400" b="1"/>
            </a:lvl5pPr>
          </a:lstStyle>
          <a:p>
            <a:pPr lvl="0"/>
            <a:r>
              <a:rPr lang="en-US" noProof="0" dirty="0"/>
              <a:t>“Click to edit Master text styles</a:t>
            </a:r>
          </a:p>
        </p:txBody>
      </p:sp>
      <p:sp>
        <p:nvSpPr>
          <p:cNvPr id="8" name="Text Placeholder 8">
            <a:extLst>
              <a:ext uri="{FF2B5EF4-FFF2-40B4-BE49-F238E27FC236}">
                <a16:creationId xmlns:a16="http://schemas.microsoft.com/office/drawing/2014/main" id="{F8DBE469-FA96-A611-CE98-0F2F91BDD651}"/>
              </a:ext>
            </a:extLst>
          </p:cNvPr>
          <p:cNvSpPr>
            <a:spLocks noGrp="1"/>
          </p:cNvSpPr>
          <p:nvPr>
            <p:ph type="body" sz="quarter" idx="14" hasCustomPrompt="1"/>
          </p:nvPr>
        </p:nvSpPr>
        <p:spPr>
          <a:xfrm>
            <a:off x="305997" y="1617017"/>
            <a:ext cx="6957201" cy="536568"/>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11" name="Content Placeholder 10">
            <a:extLst>
              <a:ext uri="{FF2B5EF4-FFF2-40B4-BE49-F238E27FC236}">
                <a16:creationId xmlns:a16="http://schemas.microsoft.com/office/drawing/2014/main" id="{F390D26B-A5B3-53AF-787D-CA185DA722E3}"/>
              </a:ext>
            </a:extLst>
          </p:cNvPr>
          <p:cNvSpPr>
            <a:spLocks noGrp="1"/>
          </p:cNvSpPr>
          <p:nvPr>
            <p:ph sz="quarter" idx="18"/>
          </p:nvPr>
        </p:nvSpPr>
        <p:spPr>
          <a:xfrm>
            <a:off x="305998" y="2175322"/>
            <a:ext cx="6957201" cy="3577778"/>
          </a:xfrm>
        </p:spPr>
        <p:txBody>
          <a:bodyPr/>
          <a:lstStyle>
            <a:lvl1pPr marL="0" indent="0">
              <a:lnSpc>
                <a:spcPct val="110000"/>
              </a:lnSpc>
              <a:spcAft>
                <a:spcPts val="0"/>
              </a:spcAft>
              <a:buFont typeface="Arial" panose="020B0604020202020204" pitchFamily="34" charset="0"/>
              <a:buNone/>
              <a:defRPr sz="2800"/>
            </a:lvl1pPr>
            <a:lvl2pPr>
              <a:lnSpc>
                <a:spcPct val="110000"/>
              </a:lnSpc>
              <a:spcAft>
                <a:spcPts val="0"/>
              </a:spcAft>
              <a:defRPr sz="2800"/>
            </a:lvl2pPr>
            <a:lvl3pPr>
              <a:lnSpc>
                <a:spcPct val="110000"/>
              </a:lnSpc>
              <a:spcAft>
                <a:spcPts val="0"/>
              </a:spcAft>
              <a:defRPr sz="2800"/>
            </a:lvl3pPr>
            <a:lvl4pPr>
              <a:lnSpc>
                <a:spcPct val="110000"/>
              </a:lnSpc>
              <a:spcAft>
                <a:spcPts val="0"/>
              </a:spcAft>
              <a:defRPr sz="2800"/>
            </a:lvl4pPr>
            <a:lvl5pPr>
              <a:lnSpc>
                <a:spcPct val="110000"/>
              </a:lnSpc>
              <a:spcAft>
                <a:spcPts val="0"/>
              </a:spcAft>
              <a:defRPr sz="2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3" name="Footer Placeholder 4">
            <a:extLst>
              <a:ext uri="{FF2B5EF4-FFF2-40B4-BE49-F238E27FC236}">
                <a16:creationId xmlns:a16="http://schemas.microsoft.com/office/drawing/2014/main" id="{49E6DE70-1CEE-301B-2870-06E2583CB655}"/>
              </a:ext>
            </a:extLst>
          </p:cNvPr>
          <p:cNvSpPr txBox="1">
            <a:spLocks/>
          </p:cNvSpPr>
          <p:nvPr userDrawn="1"/>
        </p:nvSpPr>
        <p:spPr>
          <a:xfrm>
            <a:off x="8131098" y="6448530"/>
            <a:ext cx="2014537" cy="270000"/>
          </a:xfrm>
          <a:prstGeom prst="rect">
            <a:avLst/>
          </a:prstGeom>
        </p:spPr>
        <p:txBody>
          <a:bodyPr vert="horz" lIns="0" tIns="45720" rIns="0" bIns="45720" rtlCol="0" anchor="ct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00" noProof="0" dirty="0"/>
              <a:t>© 2026 Forvis Mazars, LLP. All rights reserved.</a:t>
            </a:r>
          </a:p>
        </p:txBody>
      </p:sp>
      <p:pic>
        <p:nvPicPr>
          <p:cNvPr id="4" name="Picture 3" descr="Blue letters on a black background&#10;&#10;Description automatically generated">
            <a:extLst>
              <a:ext uri="{FF2B5EF4-FFF2-40B4-BE49-F238E27FC236}">
                <a16:creationId xmlns:a16="http://schemas.microsoft.com/office/drawing/2014/main" id="{BCCC548B-DDEB-F3EA-CC82-1B24AC07A1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29864" y="5962337"/>
            <a:ext cx="1562100" cy="656664"/>
          </a:xfrm>
          <a:prstGeom prst="rect">
            <a:avLst/>
          </a:prstGeom>
        </p:spPr>
      </p:pic>
      <p:sp>
        <p:nvSpPr>
          <p:cNvPr id="5" name="Title 1">
            <a:extLst>
              <a:ext uri="{FF2B5EF4-FFF2-40B4-BE49-F238E27FC236}">
                <a16:creationId xmlns:a16="http://schemas.microsoft.com/office/drawing/2014/main" id="{91C0446B-2310-D201-9B24-8FE79AC2CCDB}"/>
              </a:ext>
            </a:extLst>
          </p:cNvPr>
          <p:cNvSpPr>
            <a:spLocks noGrp="1"/>
          </p:cNvSpPr>
          <p:nvPr>
            <p:ph type="title" hasCustomPrompt="1"/>
          </p:nvPr>
        </p:nvSpPr>
        <p:spPr>
          <a:xfrm>
            <a:off x="306000" y="254237"/>
            <a:ext cx="6957198" cy="431563"/>
          </a:xfrm>
        </p:spPr>
        <p:txBody>
          <a:bodyPr anchor="t" anchorCtr="0"/>
          <a:lstStyle>
            <a:lvl1pPr>
              <a:defRPr sz="4000" b="1"/>
            </a:lvl1pPr>
          </a:lstStyle>
          <a:p>
            <a:r>
              <a:rPr lang="en-US" noProof="0" dirty="0"/>
              <a:t>Title</a:t>
            </a:r>
          </a:p>
        </p:txBody>
      </p:sp>
      <p:sp>
        <p:nvSpPr>
          <p:cNvPr id="12" name="Text Placeholder 6">
            <a:extLst>
              <a:ext uri="{FF2B5EF4-FFF2-40B4-BE49-F238E27FC236}">
                <a16:creationId xmlns:a16="http://schemas.microsoft.com/office/drawing/2014/main" id="{A2AF857F-87D5-34A4-E376-0AA91310D186}"/>
              </a:ext>
            </a:extLst>
          </p:cNvPr>
          <p:cNvSpPr>
            <a:spLocks noGrp="1"/>
          </p:cNvSpPr>
          <p:nvPr>
            <p:ph type="body" sz="quarter" idx="13" hasCustomPrompt="1"/>
          </p:nvPr>
        </p:nvSpPr>
        <p:spPr>
          <a:xfrm>
            <a:off x="306000" y="812332"/>
            <a:ext cx="6957198" cy="483068"/>
          </a:xfrm>
        </p:spPr>
        <p:txBody>
          <a:bodyPr anchor="t" anchorCtr="0"/>
          <a:lstStyle>
            <a:lvl1pPr marL="0" indent="0">
              <a:buNone/>
              <a:defRPr sz="4000" b="0"/>
            </a:lvl1pPr>
            <a:lvl2pPr>
              <a:defRPr sz="2400" b="1"/>
            </a:lvl2pPr>
            <a:lvl3pPr>
              <a:defRPr sz="2400" b="1"/>
            </a:lvl3pPr>
            <a:lvl4pPr>
              <a:defRPr sz="2400" b="1"/>
            </a:lvl4pPr>
            <a:lvl5pPr>
              <a:defRPr sz="2400" b="1"/>
            </a:lvl5pPr>
          </a:lstStyle>
          <a:p>
            <a:pPr lvl="0"/>
            <a:r>
              <a:rPr lang="en-US" noProof="0" dirty="0"/>
              <a:t>Subtitle</a:t>
            </a:r>
          </a:p>
        </p:txBody>
      </p:sp>
      <p:sp>
        <p:nvSpPr>
          <p:cNvPr id="2" name="Slide Number Placeholder 6">
            <a:extLst>
              <a:ext uri="{FF2B5EF4-FFF2-40B4-BE49-F238E27FC236}">
                <a16:creationId xmlns:a16="http://schemas.microsoft.com/office/drawing/2014/main" id="{71D4A0AE-103A-511D-DDAB-01F5D5B8854C}"/>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a:t>
            </a:fld>
            <a:endParaRPr lang="en-US" dirty="0"/>
          </a:p>
        </p:txBody>
      </p:sp>
      <p:sp>
        <p:nvSpPr>
          <p:cNvPr id="6" name="Text Placeholder 10">
            <a:extLst>
              <a:ext uri="{FF2B5EF4-FFF2-40B4-BE49-F238E27FC236}">
                <a16:creationId xmlns:a16="http://schemas.microsoft.com/office/drawing/2014/main" id="{49409478-7C01-31A6-0960-E96CAF6380F2}"/>
              </a:ext>
            </a:extLst>
          </p:cNvPr>
          <p:cNvSpPr>
            <a:spLocks noGrp="1"/>
          </p:cNvSpPr>
          <p:nvPr>
            <p:ph type="body" sz="quarter" idx="19" hasCustomPrompt="1"/>
          </p:nvPr>
        </p:nvSpPr>
        <p:spPr>
          <a:xfrm>
            <a:off x="1452923" y="6530384"/>
            <a:ext cx="5911438" cy="217908"/>
          </a:xfrm>
        </p:spPr>
        <p:txBody>
          <a:bodyPr/>
          <a:lstStyle>
            <a:lvl1pPr marL="0" indent="0">
              <a:buNone/>
              <a:defRPr sz="800" b="0"/>
            </a:lvl1pPr>
          </a:lstStyle>
          <a:p>
            <a:pPr lvl="0"/>
            <a:r>
              <a:rPr lang="en-US" dirty="0"/>
              <a:t>Conference Name: Session Title</a:t>
            </a:r>
          </a:p>
        </p:txBody>
      </p:sp>
    </p:spTree>
    <p:custDataLst>
      <p:tags r:id="rId1"/>
    </p:custDataLst>
    <p:extLst>
      <p:ext uri="{BB962C8B-B14F-4D97-AF65-F5344CB8AC3E}">
        <p14:creationId xmlns:p14="http://schemas.microsoft.com/office/powerpoint/2010/main" val="26515098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iography">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5D577385-0486-30CD-9591-DF5CA8E9F42A}"/>
              </a:ext>
            </a:extLst>
          </p:cNvPr>
          <p:cNvSpPr>
            <a:spLocks noGrp="1" noChangeAspect="1"/>
          </p:cNvSpPr>
          <p:nvPr>
            <p:ph type="pic" sz="quarter" idx="24"/>
          </p:nvPr>
        </p:nvSpPr>
        <p:spPr>
          <a:xfrm>
            <a:off x="306388" y="1611351"/>
            <a:ext cx="1243632" cy="1243632"/>
          </a:xfrm>
          <a:solidFill>
            <a:schemeClr val="bg1">
              <a:lumMod val="95000"/>
            </a:schemeClr>
          </a:solidFill>
        </p:spPr>
        <p:txBody>
          <a:bodyPr anchor="ctr"/>
          <a:lstStyle>
            <a:lvl1pPr marL="0" indent="0" algn="ctr">
              <a:buNone/>
              <a:defRPr sz="2000"/>
            </a:lvl1pPr>
          </a:lstStyle>
          <a:p>
            <a:r>
              <a:rPr lang="en-US" noProof="0"/>
              <a:t>Click icon to add picture</a:t>
            </a:r>
            <a:endParaRPr lang="en-US" noProof="0" dirty="0"/>
          </a:p>
        </p:txBody>
      </p:sp>
      <p:cxnSp>
        <p:nvCxnSpPr>
          <p:cNvPr id="10" name="Straight Connector 9">
            <a:extLst>
              <a:ext uri="{FF2B5EF4-FFF2-40B4-BE49-F238E27FC236}">
                <a16:creationId xmlns:a16="http://schemas.microsoft.com/office/drawing/2014/main" id="{51CC4BDD-95AC-F534-49C7-7F39B914F4BB}"/>
              </a:ext>
            </a:extLst>
          </p:cNvPr>
          <p:cNvCxnSpPr>
            <a:cxnSpLocks/>
          </p:cNvCxnSpPr>
          <p:nvPr userDrawn="1"/>
        </p:nvCxnSpPr>
        <p:spPr>
          <a:xfrm>
            <a:off x="1798596" y="2590552"/>
            <a:ext cx="10093367"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 Placeholder 12">
            <a:extLst>
              <a:ext uri="{FF2B5EF4-FFF2-40B4-BE49-F238E27FC236}">
                <a16:creationId xmlns:a16="http://schemas.microsoft.com/office/drawing/2014/main" id="{23EC4540-66CE-AE24-3D97-903139C81346}"/>
              </a:ext>
            </a:extLst>
          </p:cNvPr>
          <p:cNvSpPr>
            <a:spLocks noGrp="1"/>
          </p:cNvSpPr>
          <p:nvPr>
            <p:ph type="body" sz="quarter" idx="25" hasCustomPrompt="1"/>
          </p:nvPr>
        </p:nvSpPr>
        <p:spPr>
          <a:xfrm>
            <a:off x="1798596" y="1622501"/>
            <a:ext cx="8828516" cy="435464"/>
          </a:xfrm>
        </p:spPr>
        <p:txBody>
          <a:bodyPr/>
          <a:lstStyle>
            <a:lvl1pPr marL="0" indent="0">
              <a:buNone/>
              <a:defRPr sz="2800" b="1"/>
            </a:lvl1pPr>
            <a:lvl2pPr>
              <a:defRPr b="1"/>
            </a:lvl2pPr>
            <a:lvl3pPr>
              <a:defRPr b="1"/>
            </a:lvl3pPr>
            <a:lvl4pPr>
              <a:defRPr b="1"/>
            </a:lvl4pPr>
            <a:lvl5pPr>
              <a:defRPr b="1"/>
            </a:lvl5pPr>
          </a:lstStyle>
          <a:p>
            <a:pPr lvl="0"/>
            <a:r>
              <a:rPr lang="en-US" noProof="0" dirty="0"/>
              <a:t>Name</a:t>
            </a:r>
          </a:p>
        </p:txBody>
      </p:sp>
      <p:sp>
        <p:nvSpPr>
          <p:cNvPr id="12" name="Text Placeholder 12">
            <a:extLst>
              <a:ext uri="{FF2B5EF4-FFF2-40B4-BE49-F238E27FC236}">
                <a16:creationId xmlns:a16="http://schemas.microsoft.com/office/drawing/2014/main" id="{53B156F5-850E-94C4-320A-C11DCDC45CEF}"/>
              </a:ext>
            </a:extLst>
          </p:cNvPr>
          <p:cNvSpPr>
            <a:spLocks noGrp="1"/>
          </p:cNvSpPr>
          <p:nvPr>
            <p:ph type="body" sz="quarter" idx="26" hasCustomPrompt="1"/>
          </p:nvPr>
        </p:nvSpPr>
        <p:spPr>
          <a:xfrm>
            <a:off x="1798596" y="2099331"/>
            <a:ext cx="8828516" cy="435464"/>
          </a:xfrm>
        </p:spPr>
        <p:txBody>
          <a:bodyPr/>
          <a:lstStyle>
            <a:lvl1pPr marL="0" indent="0">
              <a:buNone/>
              <a:defRPr sz="2800" b="0"/>
            </a:lvl1pPr>
            <a:lvl2pPr>
              <a:defRPr b="1"/>
            </a:lvl2pPr>
            <a:lvl3pPr>
              <a:defRPr b="1"/>
            </a:lvl3pPr>
            <a:lvl4pPr>
              <a:defRPr b="1"/>
            </a:lvl4pPr>
            <a:lvl5pPr>
              <a:defRPr b="1"/>
            </a:lvl5pPr>
          </a:lstStyle>
          <a:p>
            <a:pPr lvl="0"/>
            <a:r>
              <a:rPr lang="en-US" noProof="0" dirty="0"/>
              <a:t>Title, Location</a:t>
            </a:r>
          </a:p>
        </p:txBody>
      </p:sp>
      <p:sp>
        <p:nvSpPr>
          <p:cNvPr id="25" name="Text Placeholder 24">
            <a:extLst>
              <a:ext uri="{FF2B5EF4-FFF2-40B4-BE49-F238E27FC236}">
                <a16:creationId xmlns:a16="http://schemas.microsoft.com/office/drawing/2014/main" id="{3DCBBC23-DAC0-91A1-1B44-DF768098FB37}"/>
              </a:ext>
            </a:extLst>
          </p:cNvPr>
          <p:cNvSpPr>
            <a:spLocks noGrp="1"/>
          </p:cNvSpPr>
          <p:nvPr>
            <p:ph type="body" sz="quarter" idx="29"/>
          </p:nvPr>
        </p:nvSpPr>
        <p:spPr>
          <a:xfrm>
            <a:off x="1798597" y="2650340"/>
            <a:ext cx="10087016" cy="3102760"/>
          </a:xfrm>
        </p:spPr>
        <p:txBody>
          <a:bodyPr/>
          <a:lstStyle>
            <a:lvl1pPr marL="0" indent="0">
              <a:lnSpc>
                <a:spcPct val="110000"/>
              </a:lnSpc>
              <a:spcAft>
                <a:spcPts val="0"/>
              </a:spcAft>
              <a:buNone/>
              <a:defRPr sz="2800"/>
            </a:lvl1pPr>
            <a:lvl2pPr>
              <a:lnSpc>
                <a:spcPct val="110000"/>
              </a:lnSpc>
              <a:spcAft>
                <a:spcPts val="0"/>
              </a:spcAft>
              <a:defRPr sz="2800"/>
            </a:lvl2pPr>
            <a:lvl3pPr>
              <a:lnSpc>
                <a:spcPct val="110000"/>
              </a:lnSpc>
              <a:spcAft>
                <a:spcPts val="0"/>
              </a:spcAft>
              <a:defRPr sz="2800"/>
            </a:lvl3pPr>
            <a:lvl4pPr>
              <a:lnSpc>
                <a:spcPct val="110000"/>
              </a:lnSpc>
              <a:spcAft>
                <a:spcPts val="0"/>
              </a:spcAft>
              <a:defRPr sz="2800"/>
            </a:lvl4pPr>
            <a:lvl5pPr>
              <a:lnSpc>
                <a:spcPct val="110000"/>
              </a:lnSpc>
              <a:spcAft>
                <a:spcPts val="0"/>
              </a:spcAft>
              <a:defRPr sz="2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Title 1">
            <a:extLst>
              <a:ext uri="{FF2B5EF4-FFF2-40B4-BE49-F238E27FC236}">
                <a16:creationId xmlns:a16="http://schemas.microsoft.com/office/drawing/2014/main" id="{5D1B5A79-D897-AEF7-2E0C-C24500444780}"/>
              </a:ext>
            </a:extLst>
          </p:cNvPr>
          <p:cNvSpPr>
            <a:spLocks noGrp="1"/>
          </p:cNvSpPr>
          <p:nvPr>
            <p:ph type="title" hasCustomPrompt="1"/>
          </p:nvPr>
        </p:nvSpPr>
        <p:spPr>
          <a:xfrm>
            <a:off x="306000" y="254237"/>
            <a:ext cx="11585448" cy="431563"/>
          </a:xfrm>
        </p:spPr>
        <p:txBody>
          <a:bodyPr anchor="t" anchorCtr="0"/>
          <a:lstStyle>
            <a:lvl1pPr>
              <a:defRPr sz="4000" b="1"/>
            </a:lvl1pPr>
          </a:lstStyle>
          <a:p>
            <a:r>
              <a:rPr lang="en-US" noProof="0" dirty="0"/>
              <a:t>Title</a:t>
            </a:r>
          </a:p>
        </p:txBody>
      </p:sp>
      <p:sp>
        <p:nvSpPr>
          <p:cNvPr id="5" name="Text Placeholder 6">
            <a:extLst>
              <a:ext uri="{FF2B5EF4-FFF2-40B4-BE49-F238E27FC236}">
                <a16:creationId xmlns:a16="http://schemas.microsoft.com/office/drawing/2014/main" id="{E9ADDADA-7D22-1500-A6DF-1A16681CE4F6}"/>
              </a:ext>
            </a:extLst>
          </p:cNvPr>
          <p:cNvSpPr>
            <a:spLocks noGrp="1"/>
          </p:cNvSpPr>
          <p:nvPr>
            <p:ph type="body" sz="quarter" idx="13" hasCustomPrompt="1"/>
          </p:nvPr>
        </p:nvSpPr>
        <p:spPr>
          <a:xfrm>
            <a:off x="306000" y="812332"/>
            <a:ext cx="11585448" cy="483068"/>
          </a:xfrm>
        </p:spPr>
        <p:txBody>
          <a:bodyPr anchor="t" anchorCtr="0"/>
          <a:lstStyle>
            <a:lvl1pPr marL="0" indent="0">
              <a:buNone/>
              <a:defRPr sz="4000" b="0"/>
            </a:lvl1pPr>
            <a:lvl2pPr>
              <a:defRPr sz="2400" b="1"/>
            </a:lvl2pPr>
            <a:lvl3pPr>
              <a:defRPr sz="2400" b="1"/>
            </a:lvl3pPr>
            <a:lvl4pPr>
              <a:defRPr sz="2400" b="1"/>
            </a:lvl4pPr>
            <a:lvl5pPr>
              <a:defRPr sz="2400" b="1"/>
            </a:lvl5pPr>
          </a:lstStyle>
          <a:p>
            <a:pPr lvl="0"/>
            <a:r>
              <a:rPr lang="en-US" noProof="0" dirty="0"/>
              <a:t>Subtitle</a:t>
            </a:r>
          </a:p>
        </p:txBody>
      </p:sp>
      <p:sp>
        <p:nvSpPr>
          <p:cNvPr id="2" name="Slide Number Placeholder 6">
            <a:extLst>
              <a:ext uri="{FF2B5EF4-FFF2-40B4-BE49-F238E27FC236}">
                <a16:creationId xmlns:a16="http://schemas.microsoft.com/office/drawing/2014/main" id="{FFE7FFDC-A580-48B7-DF4E-BB47815C8BBF}"/>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a:t>
            </a:fld>
            <a:endParaRPr lang="en-US" dirty="0"/>
          </a:p>
        </p:txBody>
      </p:sp>
      <p:sp>
        <p:nvSpPr>
          <p:cNvPr id="3" name="Text Placeholder 10">
            <a:extLst>
              <a:ext uri="{FF2B5EF4-FFF2-40B4-BE49-F238E27FC236}">
                <a16:creationId xmlns:a16="http://schemas.microsoft.com/office/drawing/2014/main" id="{70C1FA44-0AB2-576C-3E42-4EC312F8A09F}"/>
              </a:ext>
            </a:extLst>
          </p:cNvPr>
          <p:cNvSpPr>
            <a:spLocks noGrp="1"/>
          </p:cNvSpPr>
          <p:nvPr>
            <p:ph type="body" sz="quarter" idx="15" hasCustomPrompt="1"/>
          </p:nvPr>
        </p:nvSpPr>
        <p:spPr>
          <a:xfrm>
            <a:off x="1452923" y="6530384"/>
            <a:ext cx="5911438" cy="217908"/>
          </a:xfrm>
        </p:spPr>
        <p:txBody>
          <a:bodyPr/>
          <a:lstStyle>
            <a:lvl1pPr marL="0" indent="0">
              <a:buNone/>
              <a:defRPr sz="800" b="0"/>
            </a:lvl1pPr>
          </a:lstStyle>
          <a:p>
            <a:pPr lvl="0"/>
            <a:r>
              <a:rPr lang="en-US" dirty="0"/>
              <a:t>Conference Name: Session Title</a:t>
            </a:r>
          </a:p>
        </p:txBody>
      </p:sp>
    </p:spTree>
    <p:custDataLst>
      <p:tags r:id="rId1"/>
    </p:custDataLst>
    <p:extLst>
      <p:ext uri="{BB962C8B-B14F-4D97-AF65-F5344CB8AC3E}">
        <p14:creationId xmlns:p14="http://schemas.microsoft.com/office/powerpoint/2010/main" val="536925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rdered list 1-3">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0B25028-743B-B24C-5195-C53613817F29}"/>
              </a:ext>
            </a:extLst>
          </p:cNvPr>
          <p:cNvSpPr>
            <a:spLocks noGrp="1"/>
          </p:cNvSpPr>
          <p:nvPr>
            <p:ph type="body" sz="quarter" idx="14" hasCustomPrompt="1"/>
          </p:nvPr>
        </p:nvSpPr>
        <p:spPr>
          <a:xfrm>
            <a:off x="306388" y="2290590"/>
            <a:ext cx="540000" cy="738221"/>
          </a:xfrm>
        </p:spPr>
        <p:txBody>
          <a:bodyPr anchor="ctr" anchorCtr="0"/>
          <a:lstStyle>
            <a:lvl1pPr marL="0" indent="0" algn="ctr">
              <a:buNone/>
              <a:defRPr sz="6000" b="1">
                <a:solidFill>
                  <a:schemeClr val="bg1">
                    <a:lumMod val="85000"/>
                  </a:schemeClr>
                </a:solidFill>
              </a:defRPr>
            </a:lvl1pPr>
          </a:lstStyle>
          <a:p>
            <a:pPr lvl="0"/>
            <a:r>
              <a:rPr lang="en-US" noProof="0" dirty="0"/>
              <a:t>1</a:t>
            </a:r>
          </a:p>
        </p:txBody>
      </p:sp>
      <p:sp>
        <p:nvSpPr>
          <p:cNvPr id="10" name="Text Placeholder 9">
            <a:extLst>
              <a:ext uri="{FF2B5EF4-FFF2-40B4-BE49-F238E27FC236}">
                <a16:creationId xmlns:a16="http://schemas.microsoft.com/office/drawing/2014/main" id="{2DBDBDFB-B313-DE0C-369A-35587F2563D4}"/>
              </a:ext>
            </a:extLst>
          </p:cNvPr>
          <p:cNvSpPr>
            <a:spLocks noGrp="1"/>
          </p:cNvSpPr>
          <p:nvPr>
            <p:ph type="body" sz="quarter" idx="15"/>
          </p:nvPr>
        </p:nvSpPr>
        <p:spPr>
          <a:xfrm>
            <a:off x="846512" y="2309343"/>
            <a:ext cx="3162076" cy="835301"/>
          </a:xfrm>
        </p:spPr>
        <p:txBody>
          <a:bodyPr anchor="t" anchorCtr="0"/>
          <a:lstStyle>
            <a:lvl1pPr marL="0" indent="0">
              <a:lnSpc>
                <a:spcPct val="100000"/>
              </a:lnSpc>
              <a:buNone/>
              <a:defRPr sz="2800" b="1">
                <a:solidFill>
                  <a:schemeClr val="tx1"/>
                </a:solidFill>
              </a:defRPr>
            </a:lvl1pPr>
            <a:lvl2pPr marL="176213" indent="0">
              <a:buNone/>
              <a:defRPr sz="1100">
                <a:solidFill>
                  <a:schemeClr val="tx2"/>
                </a:solidFill>
              </a:defRPr>
            </a:lvl2pPr>
            <a:lvl3pPr marL="357188" indent="0">
              <a:buNone/>
              <a:defRPr sz="1100">
                <a:solidFill>
                  <a:schemeClr val="tx2"/>
                </a:solidFill>
              </a:defRPr>
            </a:lvl3pPr>
            <a:lvl4pPr marL="534988" indent="0">
              <a:buNone/>
              <a:defRPr sz="1100">
                <a:solidFill>
                  <a:schemeClr val="tx2"/>
                </a:solidFill>
              </a:defRPr>
            </a:lvl4pPr>
            <a:lvl5pPr marL="715963" indent="0">
              <a:buNone/>
              <a:defRPr sz="1100">
                <a:solidFill>
                  <a:schemeClr val="tx2"/>
                </a:solidFill>
              </a:defRPr>
            </a:lvl5pPr>
          </a:lstStyle>
          <a:p>
            <a:pPr lvl="0"/>
            <a:r>
              <a:rPr lang="en-US" noProof="0"/>
              <a:t>Click to edit Master text styles</a:t>
            </a:r>
          </a:p>
        </p:txBody>
      </p:sp>
      <p:sp>
        <p:nvSpPr>
          <p:cNvPr id="11" name="Text Placeholder 7">
            <a:extLst>
              <a:ext uri="{FF2B5EF4-FFF2-40B4-BE49-F238E27FC236}">
                <a16:creationId xmlns:a16="http://schemas.microsoft.com/office/drawing/2014/main" id="{E649F75F-0960-5492-7258-E7FE8A55DC52}"/>
              </a:ext>
            </a:extLst>
          </p:cNvPr>
          <p:cNvSpPr>
            <a:spLocks noGrp="1"/>
          </p:cNvSpPr>
          <p:nvPr>
            <p:ph type="body" sz="quarter" idx="16" hasCustomPrompt="1"/>
          </p:nvPr>
        </p:nvSpPr>
        <p:spPr>
          <a:xfrm>
            <a:off x="4246051" y="2290590"/>
            <a:ext cx="540000" cy="738221"/>
          </a:xfrm>
        </p:spPr>
        <p:txBody>
          <a:bodyPr anchor="ctr" anchorCtr="0"/>
          <a:lstStyle>
            <a:lvl1pPr marL="0" indent="0" algn="ctr">
              <a:buNone/>
              <a:defRPr sz="6000" b="1">
                <a:solidFill>
                  <a:schemeClr val="bg1">
                    <a:lumMod val="85000"/>
                  </a:schemeClr>
                </a:solidFill>
              </a:defRPr>
            </a:lvl1pPr>
          </a:lstStyle>
          <a:p>
            <a:pPr lvl="0"/>
            <a:r>
              <a:rPr lang="en-US" noProof="0"/>
              <a:t>2</a:t>
            </a:r>
          </a:p>
        </p:txBody>
      </p:sp>
      <p:sp>
        <p:nvSpPr>
          <p:cNvPr id="12" name="Text Placeholder 9">
            <a:extLst>
              <a:ext uri="{FF2B5EF4-FFF2-40B4-BE49-F238E27FC236}">
                <a16:creationId xmlns:a16="http://schemas.microsoft.com/office/drawing/2014/main" id="{2ABE1E9B-1459-2F2F-5C96-E736FE6D3C0F}"/>
              </a:ext>
            </a:extLst>
          </p:cNvPr>
          <p:cNvSpPr>
            <a:spLocks noGrp="1"/>
          </p:cNvSpPr>
          <p:nvPr>
            <p:ph type="body" sz="quarter" idx="17"/>
          </p:nvPr>
        </p:nvSpPr>
        <p:spPr>
          <a:xfrm>
            <a:off x="4786175" y="2309343"/>
            <a:ext cx="3162076" cy="835301"/>
          </a:xfrm>
        </p:spPr>
        <p:txBody>
          <a:bodyPr anchor="t" anchorCtr="0"/>
          <a:lstStyle>
            <a:lvl1pPr marL="0" indent="0">
              <a:lnSpc>
                <a:spcPct val="100000"/>
              </a:lnSpc>
              <a:buNone/>
              <a:defRPr sz="2800" b="1">
                <a:solidFill>
                  <a:schemeClr val="tx1"/>
                </a:solidFill>
              </a:defRPr>
            </a:lvl1pPr>
            <a:lvl2pPr marL="176213" indent="0">
              <a:buNone/>
              <a:defRPr sz="1100">
                <a:solidFill>
                  <a:schemeClr val="tx2"/>
                </a:solidFill>
              </a:defRPr>
            </a:lvl2pPr>
            <a:lvl3pPr marL="357188" indent="0">
              <a:buNone/>
              <a:defRPr sz="1100">
                <a:solidFill>
                  <a:schemeClr val="tx2"/>
                </a:solidFill>
              </a:defRPr>
            </a:lvl3pPr>
            <a:lvl4pPr marL="534988" indent="0">
              <a:buNone/>
              <a:defRPr sz="1100">
                <a:solidFill>
                  <a:schemeClr val="tx2"/>
                </a:solidFill>
              </a:defRPr>
            </a:lvl4pPr>
            <a:lvl5pPr marL="715963" indent="0">
              <a:buNone/>
              <a:defRPr sz="1100">
                <a:solidFill>
                  <a:schemeClr val="tx2"/>
                </a:solidFill>
              </a:defRPr>
            </a:lvl5pPr>
          </a:lstStyle>
          <a:p>
            <a:pPr lvl="0"/>
            <a:r>
              <a:rPr lang="en-US" noProof="0"/>
              <a:t>Click to edit Master text styles</a:t>
            </a:r>
          </a:p>
        </p:txBody>
      </p:sp>
      <p:sp>
        <p:nvSpPr>
          <p:cNvPr id="13" name="Text Placeholder 7">
            <a:extLst>
              <a:ext uri="{FF2B5EF4-FFF2-40B4-BE49-F238E27FC236}">
                <a16:creationId xmlns:a16="http://schemas.microsoft.com/office/drawing/2014/main" id="{07C1BBF3-E26F-49A4-6289-785814A8E568}"/>
              </a:ext>
            </a:extLst>
          </p:cNvPr>
          <p:cNvSpPr>
            <a:spLocks noGrp="1"/>
          </p:cNvSpPr>
          <p:nvPr>
            <p:ph type="body" sz="quarter" idx="18" hasCustomPrompt="1"/>
          </p:nvPr>
        </p:nvSpPr>
        <p:spPr>
          <a:xfrm>
            <a:off x="8195757" y="2290590"/>
            <a:ext cx="540000" cy="738221"/>
          </a:xfrm>
        </p:spPr>
        <p:txBody>
          <a:bodyPr anchor="ctr" anchorCtr="0"/>
          <a:lstStyle>
            <a:lvl1pPr marL="0" indent="0" algn="ctr">
              <a:buNone/>
              <a:defRPr sz="6000" b="1">
                <a:solidFill>
                  <a:schemeClr val="bg1">
                    <a:lumMod val="85000"/>
                  </a:schemeClr>
                </a:solidFill>
              </a:defRPr>
            </a:lvl1pPr>
          </a:lstStyle>
          <a:p>
            <a:pPr lvl="0"/>
            <a:r>
              <a:rPr lang="en-US" noProof="0" dirty="0"/>
              <a:t>3</a:t>
            </a:r>
          </a:p>
        </p:txBody>
      </p:sp>
      <p:sp>
        <p:nvSpPr>
          <p:cNvPr id="14" name="Text Placeholder 9">
            <a:extLst>
              <a:ext uri="{FF2B5EF4-FFF2-40B4-BE49-F238E27FC236}">
                <a16:creationId xmlns:a16="http://schemas.microsoft.com/office/drawing/2014/main" id="{89845BA4-2F30-CA38-85C5-A7B4C1515260}"/>
              </a:ext>
            </a:extLst>
          </p:cNvPr>
          <p:cNvSpPr>
            <a:spLocks noGrp="1"/>
          </p:cNvSpPr>
          <p:nvPr>
            <p:ph type="body" sz="quarter" idx="19"/>
          </p:nvPr>
        </p:nvSpPr>
        <p:spPr>
          <a:xfrm>
            <a:off x="8735881" y="2309343"/>
            <a:ext cx="3162076" cy="835301"/>
          </a:xfrm>
        </p:spPr>
        <p:txBody>
          <a:bodyPr anchor="t" anchorCtr="0"/>
          <a:lstStyle>
            <a:lvl1pPr marL="0" indent="0">
              <a:lnSpc>
                <a:spcPct val="100000"/>
              </a:lnSpc>
              <a:buNone/>
              <a:defRPr sz="2800" b="1">
                <a:solidFill>
                  <a:schemeClr val="tx1"/>
                </a:solidFill>
              </a:defRPr>
            </a:lvl1pPr>
            <a:lvl2pPr marL="176213" indent="0">
              <a:buNone/>
              <a:defRPr sz="1100">
                <a:solidFill>
                  <a:schemeClr val="tx2"/>
                </a:solidFill>
              </a:defRPr>
            </a:lvl2pPr>
            <a:lvl3pPr marL="357188" indent="0">
              <a:buNone/>
              <a:defRPr sz="1100">
                <a:solidFill>
                  <a:schemeClr val="tx2"/>
                </a:solidFill>
              </a:defRPr>
            </a:lvl3pPr>
            <a:lvl4pPr marL="534988" indent="0">
              <a:buNone/>
              <a:defRPr sz="1100">
                <a:solidFill>
                  <a:schemeClr val="tx2"/>
                </a:solidFill>
              </a:defRPr>
            </a:lvl4pPr>
            <a:lvl5pPr marL="715963" indent="0">
              <a:buNone/>
              <a:defRPr sz="1100">
                <a:solidFill>
                  <a:schemeClr val="tx2"/>
                </a:solidFill>
              </a:defRPr>
            </a:lvl5pPr>
          </a:lstStyle>
          <a:p>
            <a:pPr lvl="0"/>
            <a:r>
              <a:rPr lang="en-US" noProof="0"/>
              <a:t>Click to edit Master text styles</a:t>
            </a:r>
          </a:p>
        </p:txBody>
      </p:sp>
      <p:sp>
        <p:nvSpPr>
          <p:cNvPr id="18" name="Text Placeholder 8">
            <a:extLst>
              <a:ext uri="{FF2B5EF4-FFF2-40B4-BE49-F238E27FC236}">
                <a16:creationId xmlns:a16="http://schemas.microsoft.com/office/drawing/2014/main" id="{45F984E0-3C52-FFDB-29D4-E7DEB2EC1FF2}"/>
              </a:ext>
            </a:extLst>
          </p:cNvPr>
          <p:cNvSpPr>
            <a:spLocks noGrp="1"/>
          </p:cNvSpPr>
          <p:nvPr>
            <p:ph type="body" sz="quarter" idx="23" hasCustomPrompt="1"/>
          </p:nvPr>
        </p:nvSpPr>
        <p:spPr>
          <a:xfrm>
            <a:off x="305997" y="1621944"/>
            <a:ext cx="11591960" cy="441032"/>
          </a:xfrm>
        </p:spPr>
        <p:txBody>
          <a:bodyPr/>
          <a:lstStyle>
            <a:lvl1pPr marL="0" indent="0">
              <a:buNone/>
              <a:defRPr sz="32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20" name="Text Placeholder 19">
            <a:extLst>
              <a:ext uri="{FF2B5EF4-FFF2-40B4-BE49-F238E27FC236}">
                <a16:creationId xmlns:a16="http://schemas.microsoft.com/office/drawing/2014/main" id="{A0DF0C5E-709A-1BB3-74E1-23EB36383ABB}"/>
              </a:ext>
            </a:extLst>
          </p:cNvPr>
          <p:cNvSpPr>
            <a:spLocks noGrp="1"/>
          </p:cNvSpPr>
          <p:nvPr>
            <p:ph type="body" sz="quarter" idx="24"/>
          </p:nvPr>
        </p:nvSpPr>
        <p:spPr>
          <a:xfrm>
            <a:off x="846387" y="3278669"/>
            <a:ext cx="3162076" cy="2474431"/>
          </a:xfrm>
        </p:spPr>
        <p:txBody>
          <a:bodyPr/>
          <a:lstStyle>
            <a:lvl1pPr marL="0" indent="0">
              <a:lnSpc>
                <a:spcPct val="120000"/>
              </a:lnSpc>
              <a:buNone/>
              <a:defRPr sz="2800"/>
            </a:lvl1pPr>
            <a:lvl2pPr marL="88900" indent="-88900">
              <a:defRPr sz="800"/>
            </a:lvl2pPr>
            <a:lvl3pPr marL="88900" indent="-88900">
              <a:defRPr sz="800"/>
            </a:lvl3pPr>
            <a:lvl4pPr marL="88900" indent="-88900">
              <a:defRPr sz="800"/>
            </a:lvl4pPr>
            <a:lvl5pPr marL="88900" indent="-88900">
              <a:defRPr sz="800"/>
            </a:lvl5pPr>
          </a:lstStyle>
          <a:p>
            <a:pPr lvl="0"/>
            <a:r>
              <a:rPr lang="en-US" noProof="0"/>
              <a:t>Click to edit Master text styles</a:t>
            </a:r>
          </a:p>
        </p:txBody>
      </p:sp>
      <p:sp>
        <p:nvSpPr>
          <p:cNvPr id="21" name="Text Placeholder 19">
            <a:extLst>
              <a:ext uri="{FF2B5EF4-FFF2-40B4-BE49-F238E27FC236}">
                <a16:creationId xmlns:a16="http://schemas.microsoft.com/office/drawing/2014/main" id="{50B34255-BA60-D0F3-01B2-7B05D265DE0B}"/>
              </a:ext>
            </a:extLst>
          </p:cNvPr>
          <p:cNvSpPr>
            <a:spLocks noGrp="1"/>
          </p:cNvSpPr>
          <p:nvPr>
            <p:ph type="body" sz="quarter" idx="25"/>
          </p:nvPr>
        </p:nvSpPr>
        <p:spPr>
          <a:xfrm>
            <a:off x="4786175" y="3278669"/>
            <a:ext cx="3162076" cy="2474431"/>
          </a:xfrm>
        </p:spPr>
        <p:txBody>
          <a:bodyPr/>
          <a:lstStyle>
            <a:lvl1pPr marL="0" indent="0">
              <a:lnSpc>
                <a:spcPct val="120000"/>
              </a:lnSpc>
              <a:buNone/>
              <a:defRPr sz="2800"/>
            </a:lvl1pPr>
            <a:lvl2pPr marL="88900" indent="-88900">
              <a:defRPr sz="800"/>
            </a:lvl2pPr>
            <a:lvl3pPr marL="88900" indent="-88900">
              <a:defRPr sz="800"/>
            </a:lvl3pPr>
            <a:lvl4pPr marL="88900" indent="-88900">
              <a:defRPr sz="800"/>
            </a:lvl4pPr>
            <a:lvl5pPr marL="88900" indent="-88900">
              <a:defRPr sz="800"/>
            </a:lvl5pPr>
          </a:lstStyle>
          <a:p>
            <a:pPr lvl="0"/>
            <a:r>
              <a:rPr lang="en-US" noProof="0"/>
              <a:t>Click to edit Master text styles</a:t>
            </a:r>
          </a:p>
        </p:txBody>
      </p:sp>
      <p:sp>
        <p:nvSpPr>
          <p:cNvPr id="22" name="Text Placeholder 19">
            <a:extLst>
              <a:ext uri="{FF2B5EF4-FFF2-40B4-BE49-F238E27FC236}">
                <a16:creationId xmlns:a16="http://schemas.microsoft.com/office/drawing/2014/main" id="{A7E0DA2C-36AC-BCED-5B60-2571A9D79FB3}"/>
              </a:ext>
            </a:extLst>
          </p:cNvPr>
          <p:cNvSpPr>
            <a:spLocks noGrp="1"/>
          </p:cNvSpPr>
          <p:nvPr>
            <p:ph type="body" sz="quarter" idx="26"/>
          </p:nvPr>
        </p:nvSpPr>
        <p:spPr>
          <a:xfrm>
            <a:off x="8735881" y="3278669"/>
            <a:ext cx="3162076" cy="2474431"/>
          </a:xfrm>
        </p:spPr>
        <p:txBody>
          <a:bodyPr/>
          <a:lstStyle>
            <a:lvl1pPr marL="0" indent="0">
              <a:lnSpc>
                <a:spcPct val="120000"/>
              </a:lnSpc>
              <a:buNone/>
              <a:defRPr sz="2800"/>
            </a:lvl1pPr>
            <a:lvl2pPr marL="88900" indent="-88900">
              <a:defRPr sz="800"/>
            </a:lvl2pPr>
            <a:lvl3pPr marL="88900" indent="-88900">
              <a:defRPr sz="800"/>
            </a:lvl3pPr>
            <a:lvl4pPr marL="88900" indent="-88900">
              <a:defRPr sz="800"/>
            </a:lvl4pPr>
            <a:lvl5pPr marL="88900" indent="-88900">
              <a:defRPr sz="800"/>
            </a:lvl5pPr>
          </a:lstStyle>
          <a:p>
            <a:pPr lvl="0"/>
            <a:r>
              <a:rPr lang="en-US" noProof="0"/>
              <a:t>Click to edit Master text styles</a:t>
            </a:r>
          </a:p>
        </p:txBody>
      </p:sp>
      <p:sp>
        <p:nvSpPr>
          <p:cNvPr id="3" name="Title 1">
            <a:extLst>
              <a:ext uri="{FF2B5EF4-FFF2-40B4-BE49-F238E27FC236}">
                <a16:creationId xmlns:a16="http://schemas.microsoft.com/office/drawing/2014/main" id="{A962F90E-94F5-3CDB-4FE4-F4B26F204F5E}"/>
              </a:ext>
            </a:extLst>
          </p:cNvPr>
          <p:cNvSpPr>
            <a:spLocks noGrp="1"/>
          </p:cNvSpPr>
          <p:nvPr>
            <p:ph type="title" hasCustomPrompt="1"/>
          </p:nvPr>
        </p:nvSpPr>
        <p:spPr>
          <a:xfrm>
            <a:off x="306000" y="254237"/>
            <a:ext cx="11585448" cy="431563"/>
          </a:xfrm>
        </p:spPr>
        <p:txBody>
          <a:bodyPr anchor="t" anchorCtr="0"/>
          <a:lstStyle>
            <a:lvl1pPr>
              <a:defRPr sz="4000" b="1"/>
            </a:lvl1pPr>
          </a:lstStyle>
          <a:p>
            <a:r>
              <a:rPr lang="en-US" noProof="0" dirty="0"/>
              <a:t>Title</a:t>
            </a:r>
          </a:p>
        </p:txBody>
      </p:sp>
      <p:sp>
        <p:nvSpPr>
          <p:cNvPr id="4" name="Text Placeholder 6">
            <a:extLst>
              <a:ext uri="{FF2B5EF4-FFF2-40B4-BE49-F238E27FC236}">
                <a16:creationId xmlns:a16="http://schemas.microsoft.com/office/drawing/2014/main" id="{B4B53D9E-F1A8-FD99-DFC6-0A74770EB5EE}"/>
              </a:ext>
            </a:extLst>
          </p:cNvPr>
          <p:cNvSpPr>
            <a:spLocks noGrp="1"/>
          </p:cNvSpPr>
          <p:nvPr>
            <p:ph type="body" sz="quarter" idx="13" hasCustomPrompt="1"/>
          </p:nvPr>
        </p:nvSpPr>
        <p:spPr>
          <a:xfrm>
            <a:off x="306000" y="812332"/>
            <a:ext cx="11585448" cy="483068"/>
          </a:xfrm>
        </p:spPr>
        <p:txBody>
          <a:bodyPr anchor="t" anchorCtr="0"/>
          <a:lstStyle>
            <a:lvl1pPr marL="0" indent="0">
              <a:buNone/>
              <a:defRPr sz="4000" b="0"/>
            </a:lvl1pPr>
            <a:lvl2pPr>
              <a:defRPr sz="2400" b="1"/>
            </a:lvl2pPr>
            <a:lvl3pPr>
              <a:defRPr sz="2400" b="1"/>
            </a:lvl3pPr>
            <a:lvl4pPr>
              <a:defRPr sz="2400" b="1"/>
            </a:lvl4pPr>
            <a:lvl5pPr>
              <a:defRPr sz="2400" b="1"/>
            </a:lvl5pPr>
          </a:lstStyle>
          <a:p>
            <a:pPr lvl="0"/>
            <a:r>
              <a:rPr lang="en-US" noProof="0" dirty="0"/>
              <a:t>Subtitle</a:t>
            </a:r>
          </a:p>
        </p:txBody>
      </p:sp>
      <p:sp>
        <p:nvSpPr>
          <p:cNvPr id="2" name="Slide Number Placeholder 6">
            <a:extLst>
              <a:ext uri="{FF2B5EF4-FFF2-40B4-BE49-F238E27FC236}">
                <a16:creationId xmlns:a16="http://schemas.microsoft.com/office/drawing/2014/main" id="{DB2381C9-4B87-99A5-08AB-0F55FA05BB53}"/>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a:t>
            </a:fld>
            <a:endParaRPr lang="en-US" dirty="0"/>
          </a:p>
        </p:txBody>
      </p:sp>
      <p:sp>
        <p:nvSpPr>
          <p:cNvPr id="5" name="Text Placeholder 10">
            <a:extLst>
              <a:ext uri="{FF2B5EF4-FFF2-40B4-BE49-F238E27FC236}">
                <a16:creationId xmlns:a16="http://schemas.microsoft.com/office/drawing/2014/main" id="{7619A502-5245-FB81-2509-BD0A98F5D009}"/>
              </a:ext>
            </a:extLst>
          </p:cNvPr>
          <p:cNvSpPr>
            <a:spLocks noGrp="1"/>
          </p:cNvSpPr>
          <p:nvPr>
            <p:ph type="body" sz="quarter" idx="27" hasCustomPrompt="1"/>
          </p:nvPr>
        </p:nvSpPr>
        <p:spPr>
          <a:xfrm>
            <a:off x="1452923" y="6530384"/>
            <a:ext cx="5911438" cy="217908"/>
          </a:xfrm>
        </p:spPr>
        <p:txBody>
          <a:bodyPr/>
          <a:lstStyle>
            <a:lvl1pPr marL="0" indent="0">
              <a:buNone/>
              <a:defRPr sz="800" b="0"/>
            </a:lvl1pPr>
          </a:lstStyle>
          <a:p>
            <a:pPr lvl="0"/>
            <a:r>
              <a:rPr lang="en-US" dirty="0"/>
              <a:t>Conference Name: Session Title</a:t>
            </a:r>
          </a:p>
        </p:txBody>
      </p:sp>
    </p:spTree>
    <p:custDataLst>
      <p:tags r:id="rId1"/>
    </p:custDataLst>
    <p:extLst>
      <p:ext uri="{BB962C8B-B14F-4D97-AF65-F5344CB8AC3E}">
        <p14:creationId xmlns:p14="http://schemas.microsoft.com/office/powerpoint/2010/main" val="31367636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95A00E1-0EB6-C8D7-3ABA-AC4A2792BA63}"/>
              </a:ext>
            </a:extLst>
          </p:cNvPr>
          <p:cNvSpPr>
            <a:spLocks noGrp="1"/>
          </p:cNvSpPr>
          <p:nvPr>
            <p:ph type="title" hasCustomPrompt="1"/>
          </p:nvPr>
        </p:nvSpPr>
        <p:spPr>
          <a:xfrm>
            <a:off x="306000" y="254237"/>
            <a:ext cx="11585448" cy="431563"/>
          </a:xfrm>
        </p:spPr>
        <p:txBody>
          <a:bodyPr anchor="t" anchorCtr="0"/>
          <a:lstStyle>
            <a:lvl1pPr>
              <a:defRPr sz="4000" b="1"/>
            </a:lvl1pPr>
          </a:lstStyle>
          <a:p>
            <a:r>
              <a:rPr lang="en-US" noProof="0" dirty="0"/>
              <a:t>Title</a:t>
            </a:r>
          </a:p>
        </p:txBody>
      </p:sp>
      <p:sp>
        <p:nvSpPr>
          <p:cNvPr id="4" name="Text Placeholder 6">
            <a:extLst>
              <a:ext uri="{FF2B5EF4-FFF2-40B4-BE49-F238E27FC236}">
                <a16:creationId xmlns:a16="http://schemas.microsoft.com/office/drawing/2014/main" id="{8F90B382-9C93-F759-DAE3-50976FEBECD0}"/>
              </a:ext>
            </a:extLst>
          </p:cNvPr>
          <p:cNvSpPr>
            <a:spLocks noGrp="1"/>
          </p:cNvSpPr>
          <p:nvPr>
            <p:ph type="body" sz="quarter" idx="13" hasCustomPrompt="1"/>
          </p:nvPr>
        </p:nvSpPr>
        <p:spPr>
          <a:xfrm>
            <a:off x="306000" y="812332"/>
            <a:ext cx="11585448" cy="483068"/>
          </a:xfrm>
        </p:spPr>
        <p:txBody>
          <a:bodyPr anchor="t" anchorCtr="0"/>
          <a:lstStyle>
            <a:lvl1pPr marL="0" indent="0">
              <a:buNone/>
              <a:defRPr sz="4000" b="0"/>
            </a:lvl1pPr>
            <a:lvl2pPr>
              <a:defRPr sz="2400" b="1"/>
            </a:lvl2pPr>
            <a:lvl3pPr>
              <a:defRPr sz="2400" b="1"/>
            </a:lvl3pPr>
            <a:lvl4pPr>
              <a:defRPr sz="2400" b="1"/>
            </a:lvl4pPr>
            <a:lvl5pPr>
              <a:defRPr sz="2400" b="1"/>
            </a:lvl5pPr>
          </a:lstStyle>
          <a:p>
            <a:pPr lvl="0"/>
            <a:r>
              <a:rPr lang="en-US" noProof="0" dirty="0"/>
              <a:t>Subtitle</a:t>
            </a:r>
          </a:p>
        </p:txBody>
      </p:sp>
      <p:sp>
        <p:nvSpPr>
          <p:cNvPr id="2" name="Slide Number Placeholder 6">
            <a:extLst>
              <a:ext uri="{FF2B5EF4-FFF2-40B4-BE49-F238E27FC236}">
                <a16:creationId xmlns:a16="http://schemas.microsoft.com/office/drawing/2014/main" id="{4806EA34-3679-0F38-97F5-90D84C10CB80}"/>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a:t>
            </a:fld>
            <a:endParaRPr lang="en-US" dirty="0"/>
          </a:p>
        </p:txBody>
      </p:sp>
      <p:sp>
        <p:nvSpPr>
          <p:cNvPr id="5" name="Text Placeholder 10">
            <a:extLst>
              <a:ext uri="{FF2B5EF4-FFF2-40B4-BE49-F238E27FC236}">
                <a16:creationId xmlns:a16="http://schemas.microsoft.com/office/drawing/2014/main" id="{B6BD5C9C-B94D-AF11-F483-ECC74A0B5443}"/>
              </a:ext>
            </a:extLst>
          </p:cNvPr>
          <p:cNvSpPr>
            <a:spLocks noGrp="1"/>
          </p:cNvSpPr>
          <p:nvPr>
            <p:ph type="body" sz="quarter" idx="15" hasCustomPrompt="1"/>
          </p:nvPr>
        </p:nvSpPr>
        <p:spPr>
          <a:xfrm>
            <a:off x="1452923" y="6530384"/>
            <a:ext cx="5911438" cy="217908"/>
          </a:xfrm>
        </p:spPr>
        <p:txBody>
          <a:bodyPr/>
          <a:lstStyle>
            <a:lvl1pPr marL="0" indent="0">
              <a:buNone/>
              <a:defRPr sz="800" b="0"/>
            </a:lvl1pPr>
          </a:lstStyle>
          <a:p>
            <a:pPr lvl="0"/>
            <a:r>
              <a:rPr lang="en-US" dirty="0"/>
              <a:t>Conference Name: Session Title</a:t>
            </a:r>
          </a:p>
        </p:txBody>
      </p:sp>
    </p:spTree>
    <p:custDataLst>
      <p:tags r:id="rId1"/>
    </p:custDataLst>
    <p:extLst>
      <p:ext uri="{BB962C8B-B14F-4D97-AF65-F5344CB8AC3E}">
        <p14:creationId xmlns:p14="http://schemas.microsoft.com/office/powerpoint/2010/main" val="2597745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Generic cover with supergraphic true blue">
    <p:bg>
      <p:bgPr>
        <a:solidFill>
          <a:schemeClr val="accent1"/>
        </a:solidFill>
        <a:effectLst/>
      </p:bgPr>
    </p:bg>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40A54690-ADDB-85DC-4909-4A61C8A8EB29}"/>
              </a:ext>
            </a:extLst>
          </p:cNvPr>
          <p:cNvSpPr>
            <a:spLocks noGrp="1"/>
          </p:cNvSpPr>
          <p:nvPr>
            <p:ph type="pic" sz="quarter" idx="14"/>
          </p:nvPr>
        </p:nvSpPr>
        <p:spPr>
          <a:xfrm>
            <a:off x="304800" y="304801"/>
            <a:ext cx="11581200" cy="3880800"/>
          </a:xfrm>
          <a:solidFill>
            <a:schemeClr val="bg1">
              <a:lumMod val="95000"/>
            </a:schemeClr>
          </a:solidFill>
        </p:spPr>
        <p:txBody>
          <a:bodyPr anchor="ctr"/>
          <a:lstStyle>
            <a:lvl1pPr marL="0" indent="0" algn="ctr">
              <a:buNone/>
              <a:defRPr/>
            </a:lvl1pPr>
          </a:lstStyle>
          <a:p>
            <a:r>
              <a:rPr lang="en-US" noProof="0"/>
              <a:t>Click icon to add picture</a:t>
            </a:r>
          </a:p>
        </p:txBody>
      </p:sp>
      <p:sp>
        <p:nvSpPr>
          <p:cNvPr id="11" name="Text Placeholder 10">
            <a:extLst>
              <a:ext uri="{FF2B5EF4-FFF2-40B4-BE49-F238E27FC236}">
                <a16:creationId xmlns:a16="http://schemas.microsoft.com/office/drawing/2014/main" id="{A4795539-9F7B-3A76-36CE-3A8633FDF0EB}"/>
              </a:ext>
            </a:extLst>
          </p:cNvPr>
          <p:cNvSpPr>
            <a:spLocks noGrp="1"/>
          </p:cNvSpPr>
          <p:nvPr>
            <p:ph type="body" sz="quarter" idx="11" hasCustomPrompt="1"/>
          </p:nvPr>
        </p:nvSpPr>
        <p:spPr>
          <a:xfrm>
            <a:off x="306000" y="6249600"/>
            <a:ext cx="9000000" cy="360000"/>
          </a:xfrm>
        </p:spPr>
        <p:txBody>
          <a:bodyPr/>
          <a:lstStyle>
            <a:lvl1pPr marL="0" indent="0">
              <a:buNone/>
              <a:defRPr sz="2000">
                <a:solidFill>
                  <a:schemeClr val="bg1"/>
                </a:solidFill>
              </a:defRPr>
            </a:lvl1pPr>
          </a:lstStyle>
          <a:p>
            <a:pPr lvl="0"/>
            <a:r>
              <a:rPr lang="en-US" noProof="0" dirty="0"/>
              <a:t>Date</a:t>
            </a:r>
          </a:p>
        </p:txBody>
      </p:sp>
      <p:sp>
        <p:nvSpPr>
          <p:cNvPr id="5" name="Title 1">
            <a:extLst>
              <a:ext uri="{FF2B5EF4-FFF2-40B4-BE49-F238E27FC236}">
                <a16:creationId xmlns:a16="http://schemas.microsoft.com/office/drawing/2014/main" id="{048BE937-1300-6D40-369C-C788CD1E6E27}"/>
              </a:ext>
            </a:extLst>
          </p:cNvPr>
          <p:cNvSpPr>
            <a:spLocks noGrp="1"/>
          </p:cNvSpPr>
          <p:nvPr>
            <p:ph type="ctrTitle" hasCustomPrompt="1"/>
          </p:nvPr>
        </p:nvSpPr>
        <p:spPr>
          <a:xfrm>
            <a:off x="306000" y="4456615"/>
            <a:ext cx="11581200" cy="578276"/>
          </a:xfrm>
        </p:spPr>
        <p:txBody>
          <a:bodyPr anchor="ctr"/>
          <a:lstStyle>
            <a:lvl1pPr algn="l">
              <a:defRPr sz="4000" b="0">
                <a:solidFill>
                  <a:schemeClr val="bg1"/>
                </a:solidFill>
              </a:defRPr>
            </a:lvl1pPr>
          </a:lstStyle>
          <a:p>
            <a:r>
              <a:rPr lang="en-US" noProof="0" dirty="0"/>
              <a:t>Conference or Event Title</a:t>
            </a:r>
          </a:p>
        </p:txBody>
      </p:sp>
      <p:sp>
        <p:nvSpPr>
          <p:cNvPr id="6" name="Subtitle 2">
            <a:extLst>
              <a:ext uri="{FF2B5EF4-FFF2-40B4-BE49-F238E27FC236}">
                <a16:creationId xmlns:a16="http://schemas.microsoft.com/office/drawing/2014/main" id="{627E418D-0B1A-66A6-D4E8-44C67F45C185}"/>
              </a:ext>
            </a:extLst>
          </p:cNvPr>
          <p:cNvSpPr>
            <a:spLocks noGrp="1"/>
          </p:cNvSpPr>
          <p:nvPr>
            <p:ph type="subTitle" idx="1" hasCustomPrompt="1"/>
          </p:nvPr>
        </p:nvSpPr>
        <p:spPr>
          <a:xfrm>
            <a:off x="304800" y="5129052"/>
            <a:ext cx="11581200" cy="617656"/>
          </a:xfrm>
        </p:spPr>
        <p:txBody>
          <a:bodyPr/>
          <a:lstStyle>
            <a:lvl1pPr marL="0" indent="0" algn="l">
              <a:buNone/>
              <a:defRPr sz="3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Session or Presentation Title </a:t>
            </a:r>
          </a:p>
        </p:txBody>
      </p:sp>
      <p:pic>
        <p:nvPicPr>
          <p:cNvPr id="2" name="Picture 1">
            <a:extLst>
              <a:ext uri="{FF2B5EF4-FFF2-40B4-BE49-F238E27FC236}">
                <a16:creationId xmlns:a16="http://schemas.microsoft.com/office/drawing/2014/main" id="{8A6DFCB0-779A-82EC-AD10-8DB61320DCF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329863" y="5962336"/>
            <a:ext cx="1562100" cy="656663"/>
          </a:xfrm>
          <a:prstGeom prst="rect">
            <a:avLst/>
          </a:prstGeom>
        </p:spPr>
      </p:pic>
    </p:spTree>
    <p:custDataLst>
      <p:tags r:id="rId1"/>
    </p:custDataLst>
    <p:extLst>
      <p:ext uri="{BB962C8B-B14F-4D97-AF65-F5344CB8AC3E}">
        <p14:creationId xmlns:p14="http://schemas.microsoft.com/office/powerpoint/2010/main" val="6679655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oll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62573-7B15-C3B3-1250-769B71954F23}"/>
              </a:ext>
            </a:extLst>
          </p:cNvPr>
          <p:cNvSpPr>
            <a:spLocks noGrp="1"/>
          </p:cNvSpPr>
          <p:nvPr>
            <p:ph type="title" hasCustomPrompt="1"/>
          </p:nvPr>
        </p:nvSpPr>
        <p:spPr>
          <a:xfrm>
            <a:off x="306000" y="289930"/>
            <a:ext cx="11585448" cy="487580"/>
          </a:xfrm>
        </p:spPr>
        <p:txBody>
          <a:bodyPr/>
          <a:lstStyle>
            <a:lvl1pPr>
              <a:defRPr sz="4000" b="1"/>
            </a:lvl1pPr>
          </a:lstStyle>
          <a:p>
            <a:r>
              <a:rPr lang="en-US" noProof="0" dirty="0"/>
              <a:t>Polling Question </a:t>
            </a:r>
          </a:p>
        </p:txBody>
      </p:sp>
      <p:sp>
        <p:nvSpPr>
          <p:cNvPr id="7" name="Content Placeholder 2">
            <a:extLst>
              <a:ext uri="{FF2B5EF4-FFF2-40B4-BE49-F238E27FC236}">
                <a16:creationId xmlns:a16="http://schemas.microsoft.com/office/drawing/2014/main" id="{F1CFB6E5-23CE-0B13-1F8C-2F47A333F56D}"/>
              </a:ext>
            </a:extLst>
          </p:cNvPr>
          <p:cNvSpPr>
            <a:spLocks noGrp="1"/>
          </p:cNvSpPr>
          <p:nvPr>
            <p:ph idx="14"/>
          </p:nvPr>
        </p:nvSpPr>
        <p:spPr>
          <a:xfrm>
            <a:off x="953600" y="2809009"/>
            <a:ext cx="10937846" cy="663895"/>
          </a:xfrm>
        </p:spPr>
        <p:txBody>
          <a:bodyPr anchor="ctr" anchorCtr="0">
            <a:noAutofit/>
          </a:bodyPr>
          <a:lstStyle>
            <a:lvl1pPr marL="0" indent="0">
              <a:spcAft>
                <a:spcPts val="300"/>
              </a:spcAft>
              <a:buNone/>
              <a:defRPr sz="2800" b="0">
                <a:solidFill>
                  <a:schemeClr val="tx1"/>
                </a:solidFill>
              </a:defRPr>
            </a:lvl1pPr>
            <a:lvl2pPr>
              <a:spcAft>
                <a:spcPts val="300"/>
              </a:spcAft>
              <a:defRPr/>
            </a:lvl2pPr>
          </a:lstStyle>
          <a:p>
            <a:pPr lvl="0"/>
            <a:r>
              <a:rPr lang="en-US"/>
              <a:t>Click to edit Master text styles</a:t>
            </a:r>
          </a:p>
        </p:txBody>
      </p:sp>
      <p:sp>
        <p:nvSpPr>
          <p:cNvPr id="12" name="TextBox 11">
            <a:extLst>
              <a:ext uri="{FF2B5EF4-FFF2-40B4-BE49-F238E27FC236}">
                <a16:creationId xmlns:a16="http://schemas.microsoft.com/office/drawing/2014/main" id="{F78B969B-FBE6-2564-D46B-E5C773D5251E}"/>
              </a:ext>
            </a:extLst>
          </p:cNvPr>
          <p:cNvSpPr txBox="1"/>
          <p:nvPr userDrawn="1"/>
        </p:nvSpPr>
        <p:spPr>
          <a:xfrm>
            <a:off x="349923" y="2797859"/>
            <a:ext cx="583257" cy="684350"/>
          </a:xfrm>
          <a:prstGeom prst="rect">
            <a:avLst/>
          </a:prstGeom>
          <a:noFill/>
        </p:spPr>
        <p:txBody>
          <a:bodyPr wrap="square" lIns="0" tIns="0" rIns="0" bIns="0" rtlCol="0" anchor="ctr" anchorCtr="0">
            <a:noAutofit/>
          </a:bodyPr>
          <a:lstStyle/>
          <a:p>
            <a:r>
              <a:rPr lang="en-US" sz="2800" b="1" i="0" dirty="0">
                <a:latin typeface="Arial Black" panose="020B0604020202020204" pitchFamily="34" charset="0"/>
                <a:cs typeface="Arial Black" panose="020B0604020202020204" pitchFamily="34" charset="0"/>
              </a:rPr>
              <a:t>A</a:t>
            </a:r>
          </a:p>
        </p:txBody>
      </p:sp>
      <p:sp>
        <p:nvSpPr>
          <p:cNvPr id="13" name="TextBox 12">
            <a:extLst>
              <a:ext uri="{FF2B5EF4-FFF2-40B4-BE49-F238E27FC236}">
                <a16:creationId xmlns:a16="http://schemas.microsoft.com/office/drawing/2014/main" id="{32E52FB3-9F98-1779-DCC5-4EF4D2E38EEC}"/>
              </a:ext>
            </a:extLst>
          </p:cNvPr>
          <p:cNvSpPr txBox="1"/>
          <p:nvPr userDrawn="1"/>
        </p:nvSpPr>
        <p:spPr>
          <a:xfrm>
            <a:off x="349923" y="3570101"/>
            <a:ext cx="583257" cy="663895"/>
          </a:xfrm>
          <a:prstGeom prst="rect">
            <a:avLst/>
          </a:prstGeom>
          <a:noFill/>
        </p:spPr>
        <p:txBody>
          <a:bodyPr wrap="square" lIns="0" tIns="0" rIns="0" bIns="0" rtlCol="0" anchor="ctr" anchorCtr="0">
            <a:noAutofit/>
          </a:bodyPr>
          <a:lstStyle/>
          <a:p>
            <a:r>
              <a:rPr lang="en-US" sz="2800" b="1" i="0" dirty="0">
                <a:latin typeface="Arial Black" panose="020B0604020202020204" pitchFamily="34" charset="0"/>
                <a:cs typeface="Arial Black" panose="020B0604020202020204" pitchFamily="34" charset="0"/>
              </a:rPr>
              <a:t>B</a:t>
            </a:r>
          </a:p>
        </p:txBody>
      </p:sp>
      <p:sp>
        <p:nvSpPr>
          <p:cNvPr id="14" name="TextBox 13">
            <a:extLst>
              <a:ext uri="{FF2B5EF4-FFF2-40B4-BE49-F238E27FC236}">
                <a16:creationId xmlns:a16="http://schemas.microsoft.com/office/drawing/2014/main" id="{9F7FF539-5B8D-EB85-FA6A-DE3F699414AE}"/>
              </a:ext>
            </a:extLst>
          </p:cNvPr>
          <p:cNvSpPr txBox="1"/>
          <p:nvPr userDrawn="1"/>
        </p:nvSpPr>
        <p:spPr>
          <a:xfrm>
            <a:off x="349923" y="4321888"/>
            <a:ext cx="583257" cy="673200"/>
          </a:xfrm>
          <a:prstGeom prst="rect">
            <a:avLst/>
          </a:prstGeom>
          <a:noFill/>
        </p:spPr>
        <p:txBody>
          <a:bodyPr wrap="square" lIns="0" tIns="0" rIns="0" bIns="0" rtlCol="0" anchor="ctr" anchorCtr="0">
            <a:noAutofit/>
          </a:bodyPr>
          <a:lstStyle/>
          <a:p>
            <a:r>
              <a:rPr lang="en-US" sz="2800" b="1" i="0" dirty="0">
                <a:latin typeface="Arial Black" panose="020B0604020202020204" pitchFamily="34" charset="0"/>
                <a:cs typeface="Arial Black" panose="020B0604020202020204" pitchFamily="34" charset="0"/>
              </a:rPr>
              <a:t>C</a:t>
            </a:r>
          </a:p>
        </p:txBody>
      </p:sp>
      <p:sp>
        <p:nvSpPr>
          <p:cNvPr id="15" name="TextBox 14">
            <a:extLst>
              <a:ext uri="{FF2B5EF4-FFF2-40B4-BE49-F238E27FC236}">
                <a16:creationId xmlns:a16="http://schemas.microsoft.com/office/drawing/2014/main" id="{91F6799A-C414-CC9A-51F0-DC7561C4535E}"/>
              </a:ext>
            </a:extLst>
          </p:cNvPr>
          <p:cNvSpPr txBox="1"/>
          <p:nvPr userDrawn="1"/>
        </p:nvSpPr>
        <p:spPr>
          <a:xfrm>
            <a:off x="349923" y="5082981"/>
            <a:ext cx="583257" cy="663896"/>
          </a:xfrm>
          <a:prstGeom prst="rect">
            <a:avLst/>
          </a:prstGeom>
          <a:noFill/>
        </p:spPr>
        <p:txBody>
          <a:bodyPr wrap="square" lIns="0" tIns="0" rIns="0" bIns="0" rtlCol="0" anchor="ctr" anchorCtr="0">
            <a:noAutofit/>
          </a:bodyPr>
          <a:lstStyle/>
          <a:p>
            <a:r>
              <a:rPr lang="en-US" sz="2800" b="1" i="0" dirty="0">
                <a:latin typeface="Arial Black" panose="020B0604020202020204" pitchFamily="34" charset="0"/>
                <a:cs typeface="Arial Black" panose="020B0604020202020204" pitchFamily="34" charset="0"/>
              </a:rPr>
              <a:t>D</a:t>
            </a:r>
          </a:p>
        </p:txBody>
      </p:sp>
      <p:cxnSp>
        <p:nvCxnSpPr>
          <p:cNvPr id="16" name="Straight Connector 15">
            <a:extLst>
              <a:ext uri="{FF2B5EF4-FFF2-40B4-BE49-F238E27FC236}">
                <a16:creationId xmlns:a16="http://schemas.microsoft.com/office/drawing/2014/main" id="{AFCC9E6A-C12C-3998-0F9D-E93862055CE3}"/>
              </a:ext>
            </a:extLst>
          </p:cNvPr>
          <p:cNvCxnSpPr>
            <a:cxnSpLocks/>
          </p:cNvCxnSpPr>
          <p:nvPr userDrawn="1"/>
        </p:nvCxnSpPr>
        <p:spPr>
          <a:xfrm>
            <a:off x="762896" y="2879660"/>
            <a:ext cx="0" cy="54864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9EE214C-F213-5149-D445-8B54B82C6220}"/>
              </a:ext>
            </a:extLst>
          </p:cNvPr>
          <p:cNvCxnSpPr>
            <a:cxnSpLocks/>
          </p:cNvCxnSpPr>
          <p:nvPr userDrawn="1"/>
        </p:nvCxnSpPr>
        <p:spPr>
          <a:xfrm>
            <a:off x="762896" y="3633990"/>
            <a:ext cx="0" cy="54864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74362CB-1207-C884-0853-124C9B4E5974}"/>
              </a:ext>
            </a:extLst>
          </p:cNvPr>
          <p:cNvCxnSpPr>
            <a:cxnSpLocks/>
          </p:cNvCxnSpPr>
          <p:nvPr userDrawn="1"/>
        </p:nvCxnSpPr>
        <p:spPr>
          <a:xfrm>
            <a:off x="762896" y="4383642"/>
            <a:ext cx="0" cy="54864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6BF94C7-D6A3-088E-6F7B-D13BB316253E}"/>
              </a:ext>
            </a:extLst>
          </p:cNvPr>
          <p:cNvCxnSpPr>
            <a:cxnSpLocks/>
          </p:cNvCxnSpPr>
          <p:nvPr userDrawn="1"/>
        </p:nvCxnSpPr>
        <p:spPr>
          <a:xfrm>
            <a:off x="762896" y="5138736"/>
            <a:ext cx="0" cy="54864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Content Placeholder 2">
            <a:extLst>
              <a:ext uri="{FF2B5EF4-FFF2-40B4-BE49-F238E27FC236}">
                <a16:creationId xmlns:a16="http://schemas.microsoft.com/office/drawing/2014/main" id="{CBA80456-CDD2-CCA0-B4D0-C07BBAB79902}"/>
              </a:ext>
            </a:extLst>
          </p:cNvPr>
          <p:cNvSpPr>
            <a:spLocks noGrp="1"/>
          </p:cNvSpPr>
          <p:nvPr>
            <p:ph idx="18" hasCustomPrompt="1"/>
          </p:nvPr>
        </p:nvSpPr>
        <p:spPr>
          <a:xfrm>
            <a:off x="306000" y="807579"/>
            <a:ext cx="11587163" cy="1570286"/>
          </a:xfrm>
          <a:noFill/>
          <a:ln>
            <a:solidFill>
              <a:schemeClr val="bg1"/>
            </a:solidFill>
          </a:ln>
        </p:spPr>
        <p:txBody>
          <a:bodyPr lIns="0" tIns="91440" rIns="0" bIns="91440" anchor="t" anchorCtr="0">
            <a:normAutofit/>
          </a:bodyPr>
          <a:lstStyle>
            <a:lvl1pPr marL="0" indent="0">
              <a:spcAft>
                <a:spcPts val="300"/>
              </a:spcAft>
              <a:buNone/>
              <a:defRPr sz="3200" b="0">
                <a:solidFill>
                  <a:schemeClr val="tx2"/>
                </a:solidFill>
              </a:defRPr>
            </a:lvl1pPr>
            <a:lvl2pPr>
              <a:spcAft>
                <a:spcPts val="300"/>
              </a:spcAft>
              <a:defRPr/>
            </a:lvl2pPr>
          </a:lstStyle>
          <a:p>
            <a:pPr lvl="0"/>
            <a:r>
              <a:rPr lang="en-US" dirty="0"/>
              <a:t>Type your question here. </a:t>
            </a:r>
          </a:p>
        </p:txBody>
      </p:sp>
      <p:sp>
        <p:nvSpPr>
          <p:cNvPr id="5" name="Content Placeholder 2">
            <a:extLst>
              <a:ext uri="{FF2B5EF4-FFF2-40B4-BE49-F238E27FC236}">
                <a16:creationId xmlns:a16="http://schemas.microsoft.com/office/drawing/2014/main" id="{02BC4116-A4E9-2008-CC82-ECB673B7AF50}"/>
              </a:ext>
            </a:extLst>
          </p:cNvPr>
          <p:cNvSpPr>
            <a:spLocks noGrp="1"/>
          </p:cNvSpPr>
          <p:nvPr>
            <p:ph idx="19"/>
          </p:nvPr>
        </p:nvSpPr>
        <p:spPr>
          <a:xfrm>
            <a:off x="953600" y="3570101"/>
            <a:ext cx="10937846" cy="663895"/>
          </a:xfrm>
        </p:spPr>
        <p:txBody>
          <a:bodyPr anchor="ctr" anchorCtr="0">
            <a:noAutofit/>
          </a:bodyPr>
          <a:lstStyle>
            <a:lvl1pPr marL="0" indent="0">
              <a:spcAft>
                <a:spcPts val="300"/>
              </a:spcAft>
              <a:buNone/>
              <a:defRPr sz="2800" b="0">
                <a:solidFill>
                  <a:schemeClr val="tx1"/>
                </a:solidFill>
              </a:defRPr>
            </a:lvl1pPr>
            <a:lvl2pPr>
              <a:spcAft>
                <a:spcPts val="300"/>
              </a:spcAft>
              <a:defRPr/>
            </a:lvl2pPr>
          </a:lstStyle>
          <a:p>
            <a:pPr lvl="0"/>
            <a:r>
              <a:rPr lang="en-US"/>
              <a:t>Click to edit Master text styles</a:t>
            </a:r>
          </a:p>
        </p:txBody>
      </p:sp>
      <p:sp>
        <p:nvSpPr>
          <p:cNvPr id="8" name="Content Placeholder 2">
            <a:extLst>
              <a:ext uri="{FF2B5EF4-FFF2-40B4-BE49-F238E27FC236}">
                <a16:creationId xmlns:a16="http://schemas.microsoft.com/office/drawing/2014/main" id="{033520DC-6B51-57E0-7680-A25738E28851}"/>
              </a:ext>
            </a:extLst>
          </p:cNvPr>
          <p:cNvSpPr>
            <a:spLocks noGrp="1"/>
          </p:cNvSpPr>
          <p:nvPr>
            <p:ph idx="20"/>
          </p:nvPr>
        </p:nvSpPr>
        <p:spPr>
          <a:xfrm>
            <a:off x="953600" y="4331193"/>
            <a:ext cx="10937846" cy="663895"/>
          </a:xfrm>
        </p:spPr>
        <p:txBody>
          <a:bodyPr anchor="ctr" anchorCtr="0">
            <a:noAutofit/>
          </a:bodyPr>
          <a:lstStyle>
            <a:lvl1pPr marL="0" indent="0">
              <a:spcAft>
                <a:spcPts val="300"/>
              </a:spcAft>
              <a:buNone/>
              <a:defRPr sz="2800" b="0">
                <a:solidFill>
                  <a:schemeClr val="tx1"/>
                </a:solidFill>
              </a:defRPr>
            </a:lvl1pPr>
            <a:lvl2pPr>
              <a:spcAft>
                <a:spcPts val="300"/>
              </a:spcAft>
              <a:defRPr/>
            </a:lvl2pPr>
          </a:lstStyle>
          <a:p>
            <a:pPr lvl="0"/>
            <a:r>
              <a:rPr lang="en-US"/>
              <a:t>Click to edit Master text styles</a:t>
            </a:r>
          </a:p>
        </p:txBody>
      </p:sp>
      <p:sp>
        <p:nvSpPr>
          <p:cNvPr id="22" name="Content Placeholder 2">
            <a:extLst>
              <a:ext uri="{FF2B5EF4-FFF2-40B4-BE49-F238E27FC236}">
                <a16:creationId xmlns:a16="http://schemas.microsoft.com/office/drawing/2014/main" id="{4C5820AB-7098-4960-ED25-70633EEB1CFF}"/>
              </a:ext>
            </a:extLst>
          </p:cNvPr>
          <p:cNvSpPr>
            <a:spLocks noGrp="1"/>
          </p:cNvSpPr>
          <p:nvPr>
            <p:ph idx="21"/>
          </p:nvPr>
        </p:nvSpPr>
        <p:spPr>
          <a:xfrm>
            <a:off x="953600" y="5089205"/>
            <a:ext cx="10937846" cy="663895"/>
          </a:xfrm>
        </p:spPr>
        <p:txBody>
          <a:bodyPr anchor="ctr" anchorCtr="0">
            <a:noAutofit/>
          </a:bodyPr>
          <a:lstStyle>
            <a:lvl1pPr marL="0" indent="0">
              <a:spcAft>
                <a:spcPts val="300"/>
              </a:spcAft>
              <a:buNone/>
              <a:defRPr sz="2800" b="0">
                <a:solidFill>
                  <a:schemeClr val="tx1"/>
                </a:solidFill>
              </a:defRPr>
            </a:lvl1pPr>
            <a:lvl2pPr>
              <a:spcAft>
                <a:spcPts val="300"/>
              </a:spcAft>
              <a:defRPr/>
            </a:lvl2pPr>
          </a:lstStyle>
          <a:p>
            <a:pPr lvl="0"/>
            <a:r>
              <a:rPr lang="en-US"/>
              <a:t>Click to edit Master text styles</a:t>
            </a:r>
          </a:p>
        </p:txBody>
      </p:sp>
      <p:sp>
        <p:nvSpPr>
          <p:cNvPr id="3" name="Slide Number Placeholder 6">
            <a:extLst>
              <a:ext uri="{FF2B5EF4-FFF2-40B4-BE49-F238E27FC236}">
                <a16:creationId xmlns:a16="http://schemas.microsoft.com/office/drawing/2014/main" id="{DF040036-E98D-D7DC-394A-816104B2C7C0}"/>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a:t>
            </a:fld>
            <a:endParaRPr lang="en-US" dirty="0"/>
          </a:p>
        </p:txBody>
      </p:sp>
      <p:sp>
        <p:nvSpPr>
          <p:cNvPr id="4" name="Text Placeholder 10">
            <a:extLst>
              <a:ext uri="{FF2B5EF4-FFF2-40B4-BE49-F238E27FC236}">
                <a16:creationId xmlns:a16="http://schemas.microsoft.com/office/drawing/2014/main" id="{E3B6291B-7165-B7AA-CC2F-8D2C99201690}"/>
              </a:ext>
            </a:extLst>
          </p:cNvPr>
          <p:cNvSpPr>
            <a:spLocks noGrp="1"/>
          </p:cNvSpPr>
          <p:nvPr>
            <p:ph type="body" sz="quarter" idx="15" hasCustomPrompt="1"/>
          </p:nvPr>
        </p:nvSpPr>
        <p:spPr>
          <a:xfrm>
            <a:off x="1452923" y="6530384"/>
            <a:ext cx="5911438" cy="217908"/>
          </a:xfrm>
        </p:spPr>
        <p:txBody>
          <a:bodyPr/>
          <a:lstStyle>
            <a:lvl1pPr marL="0" indent="0">
              <a:buNone/>
              <a:defRPr sz="800" b="0"/>
            </a:lvl1pPr>
          </a:lstStyle>
          <a:p>
            <a:pPr lvl="0"/>
            <a:r>
              <a:rPr lang="en-US" dirty="0"/>
              <a:t>Conference Name: Session Title</a:t>
            </a:r>
          </a:p>
        </p:txBody>
      </p:sp>
    </p:spTree>
    <p:custDataLst>
      <p:tags r:id="rId1"/>
    </p:custDataLst>
    <p:extLst>
      <p:ext uri="{BB962C8B-B14F-4D97-AF65-F5344CB8AC3E}">
        <p14:creationId xmlns:p14="http://schemas.microsoft.com/office/powerpoint/2010/main" val="11174480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Questions - Indigo">
    <p:bg>
      <p:bgPr>
        <a:solidFill>
          <a:schemeClr val="accent3"/>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4E19D2A-7DAB-EA49-3032-A384B9AADC81}"/>
              </a:ext>
            </a:extLst>
          </p:cNvPr>
          <p:cNvSpPr txBox="1">
            <a:spLocks/>
          </p:cNvSpPr>
          <p:nvPr userDrawn="1"/>
        </p:nvSpPr>
        <p:spPr>
          <a:xfrm>
            <a:off x="579863" y="2489454"/>
            <a:ext cx="5516137" cy="1084511"/>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a:lstStyle>
          <a:p>
            <a:r>
              <a:rPr lang="en-US" sz="4000" b="1" dirty="0"/>
              <a:t>Questions?</a:t>
            </a:r>
          </a:p>
        </p:txBody>
      </p:sp>
      <p:pic>
        <p:nvPicPr>
          <p:cNvPr id="5" name="Picture 4">
            <a:extLst>
              <a:ext uri="{FF2B5EF4-FFF2-40B4-BE49-F238E27FC236}">
                <a16:creationId xmlns:a16="http://schemas.microsoft.com/office/drawing/2014/main" id="{C6ACD5EF-1091-B1DB-F6CD-D67FA75B499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329863" y="5962336"/>
            <a:ext cx="1562100" cy="656663"/>
          </a:xfrm>
          <a:prstGeom prst="rect">
            <a:avLst/>
          </a:prstGeom>
        </p:spPr>
      </p:pic>
      <p:sp>
        <p:nvSpPr>
          <p:cNvPr id="2" name="Espace réservé pour une image  29">
            <a:extLst>
              <a:ext uri="{FF2B5EF4-FFF2-40B4-BE49-F238E27FC236}">
                <a16:creationId xmlns:a16="http://schemas.microsoft.com/office/drawing/2014/main" id="{4104FD1F-C329-08F7-E93B-8E181438C387}"/>
              </a:ext>
            </a:extLst>
          </p:cNvPr>
          <p:cNvSpPr>
            <a:spLocks noGrp="1"/>
          </p:cNvSpPr>
          <p:nvPr>
            <p:ph type="pic" sz="quarter" idx="21"/>
          </p:nvPr>
        </p:nvSpPr>
        <p:spPr>
          <a:xfrm>
            <a:off x="5511800" y="0"/>
            <a:ext cx="6680200" cy="6858000"/>
          </a:xfrm>
          <a:prstGeom prst="parallelogram">
            <a:avLst>
              <a:gd name="adj" fmla="val 34601"/>
            </a:avLst>
          </a:prstGeom>
          <a:solidFill>
            <a:schemeClr val="bg1">
              <a:lumMod val="95000"/>
            </a:schemeClr>
          </a:solidFill>
          <a:effectLst/>
        </p:spPr>
        <p:txBody>
          <a:bodyPr anchor="ctr"/>
          <a:lstStyle>
            <a:lvl1pPr marL="0" indent="0" algn="ctr">
              <a:buNone/>
              <a:defRPr/>
            </a:lvl1pPr>
          </a:lstStyle>
          <a:p>
            <a:r>
              <a:rPr lang="en-US" noProof="0"/>
              <a:t>Click icon to add picture</a:t>
            </a:r>
          </a:p>
        </p:txBody>
      </p:sp>
    </p:spTree>
    <p:custDataLst>
      <p:tags r:id="rId1"/>
    </p:custDataLst>
    <p:extLst>
      <p:ext uri="{BB962C8B-B14F-4D97-AF65-F5344CB8AC3E}">
        <p14:creationId xmlns:p14="http://schemas.microsoft.com/office/powerpoint/2010/main" val="15958340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Questions - True Blue">
    <p:bg>
      <p:bgPr>
        <a:solidFill>
          <a:schemeClr val="accent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4E19D2A-7DAB-EA49-3032-A384B9AADC81}"/>
              </a:ext>
            </a:extLst>
          </p:cNvPr>
          <p:cNvSpPr txBox="1">
            <a:spLocks/>
          </p:cNvSpPr>
          <p:nvPr userDrawn="1"/>
        </p:nvSpPr>
        <p:spPr>
          <a:xfrm>
            <a:off x="579863" y="2489454"/>
            <a:ext cx="5516137" cy="1084511"/>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a:lstStyle>
          <a:p>
            <a:r>
              <a:rPr lang="en-US" sz="4000" b="1" dirty="0"/>
              <a:t>Questions?</a:t>
            </a:r>
          </a:p>
        </p:txBody>
      </p:sp>
      <p:pic>
        <p:nvPicPr>
          <p:cNvPr id="5" name="Picture 4">
            <a:extLst>
              <a:ext uri="{FF2B5EF4-FFF2-40B4-BE49-F238E27FC236}">
                <a16:creationId xmlns:a16="http://schemas.microsoft.com/office/drawing/2014/main" id="{C6ACD5EF-1091-B1DB-F6CD-D67FA75B499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329863" y="5962336"/>
            <a:ext cx="1562100" cy="656663"/>
          </a:xfrm>
          <a:prstGeom prst="rect">
            <a:avLst/>
          </a:prstGeom>
        </p:spPr>
      </p:pic>
      <p:sp>
        <p:nvSpPr>
          <p:cNvPr id="2" name="Espace réservé pour une image  29">
            <a:extLst>
              <a:ext uri="{FF2B5EF4-FFF2-40B4-BE49-F238E27FC236}">
                <a16:creationId xmlns:a16="http://schemas.microsoft.com/office/drawing/2014/main" id="{4104FD1F-C329-08F7-E93B-8E181438C387}"/>
              </a:ext>
            </a:extLst>
          </p:cNvPr>
          <p:cNvSpPr>
            <a:spLocks noGrp="1"/>
          </p:cNvSpPr>
          <p:nvPr>
            <p:ph type="pic" sz="quarter" idx="21"/>
          </p:nvPr>
        </p:nvSpPr>
        <p:spPr>
          <a:xfrm>
            <a:off x="5511800" y="0"/>
            <a:ext cx="6680200" cy="6858000"/>
          </a:xfrm>
          <a:prstGeom prst="parallelogram">
            <a:avLst>
              <a:gd name="adj" fmla="val 34601"/>
            </a:avLst>
          </a:prstGeom>
          <a:solidFill>
            <a:schemeClr val="bg1">
              <a:lumMod val="95000"/>
            </a:schemeClr>
          </a:solidFill>
          <a:effectLst/>
        </p:spPr>
        <p:txBody>
          <a:bodyPr anchor="ctr"/>
          <a:lstStyle>
            <a:lvl1pPr marL="0" indent="0" algn="ctr">
              <a:buNone/>
              <a:defRPr/>
            </a:lvl1pPr>
          </a:lstStyle>
          <a:p>
            <a:r>
              <a:rPr lang="en-US" noProof="0"/>
              <a:t>Click icon to add picture</a:t>
            </a:r>
          </a:p>
        </p:txBody>
      </p:sp>
    </p:spTree>
    <p:custDataLst>
      <p:tags r:id="rId1"/>
    </p:custDataLst>
    <p:extLst>
      <p:ext uri="{BB962C8B-B14F-4D97-AF65-F5344CB8AC3E}">
        <p14:creationId xmlns:p14="http://schemas.microsoft.com/office/powerpoint/2010/main" val="26678654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Questions - White">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4E19D2A-7DAB-EA49-3032-A384B9AADC81}"/>
              </a:ext>
            </a:extLst>
          </p:cNvPr>
          <p:cNvSpPr txBox="1">
            <a:spLocks/>
          </p:cNvSpPr>
          <p:nvPr userDrawn="1"/>
        </p:nvSpPr>
        <p:spPr>
          <a:xfrm>
            <a:off x="579863" y="2489454"/>
            <a:ext cx="5516137" cy="1084511"/>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a:lstStyle>
          <a:p>
            <a:r>
              <a:rPr lang="en-US" sz="4000" b="1" dirty="0">
                <a:solidFill>
                  <a:schemeClr val="tx1"/>
                </a:solidFill>
              </a:rPr>
              <a:t>Questions?</a:t>
            </a:r>
          </a:p>
        </p:txBody>
      </p:sp>
      <p:sp>
        <p:nvSpPr>
          <p:cNvPr id="2" name="Espace réservé pour une image  29">
            <a:extLst>
              <a:ext uri="{FF2B5EF4-FFF2-40B4-BE49-F238E27FC236}">
                <a16:creationId xmlns:a16="http://schemas.microsoft.com/office/drawing/2014/main" id="{4104FD1F-C329-08F7-E93B-8E181438C387}"/>
              </a:ext>
            </a:extLst>
          </p:cNvPr>
          <p:cNvSpPr>
            <a:spLocks noGrp="1"/>
          </p:cNvSpPr>
          <p:nvPr>
            <p:ph type="pic" sz="quarter" idx="21"/>
          </p:nvPr>
        </p:nvSpPr>
        <p:spPr>
          <a:xfrm>
            <a:off x="5511800" y="0"/>
            <a:ext cx="6680200" cy="6858000"/>
          </a:xfrm>
          <a:prstGeom prst="parallelogram">
            <a:avLst>
              <a:gd name="adj" fmla="val 34601"/>
            </a:avLst>
          </a:prstGeom>
          <a:solidFill>
            <a:schemeClr val="bg2"/>
          </a:solidFill>
          <a:effectLst/>
        </p:spPr>
        <p:txBody>
          <a:bodyPr anchor="ctr"/>
          <a:lstStyle>
            <a:lvl1pPr marL="0" indent="0" algn="ctr">
              <a:buNone/>
              <a:defRPr/>
            </a:lvl1pPr>
          </a:lstStyle>
          <a:p>
            <a:r>
              <a:rPr lang="en-US" noProof="0"/>
              <a:t>Click icon to add picture</a:t>
            </a:r>
            <a:endParaRPr lang="en-US" noProof="0" dirty="0"/>
          </a:p>
        </p:txBody>
      </p:sp>
      <p:pic>
        <p:nvPicPr>
          <p:cNvPr id="4" name="Picture 3" descr="Blue letters on a black background&#10;&#10;Description automatically generated">
            <a:extLst>
              <a:ext uri="{FF2B5EF4-FFF2-40B4-BE49-F238E27FC236}">
                <a16:creationId xmlns:a16="http://schemas.microsoft.com/office/drawing/2014/main" id="{1758B989-B1A7-622C-862E-217B830D210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29864" y="5962337"/>
            <a:ext cx="1562100" cy="656664"/>
          </a:xfrm>
          <a:prstGeom prst="rect">
            <a:avLst/>
          </a:prstGeom>
        </p:spPr>
      </p:pic>
    </p:spTree>
    <p:custDataLst>
      <p:tags r:id="rId1"/>
    </p:custDataLst>
    <p:extLst>
      <p:ext uri="{BB962C8B-B14F-4D97-AF65-F5344CB8AC3E}">
        <p14:creationId xmlns:p14="http://schemas.microsoft.com/office/powerpoint/2010/main" val="37309108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hank You - Indigo">
    <p:bg>
      <p:bgPr>
        <a:solidFill>
          <a:schemeClr val="accent3"/>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A95CF07-2E15-ABBD-B29E-1628768354FE}"/>
              </a:ext>
            </a:extLst>
          </p:cNvPr>
          <p:cNvSpPr txBox="1">
            <a:spLocks/>
          </p:cNvSpPr>
          <p:nvPr userDrawn="1"/>
        </p:nvSpPr>
        <p:spPr>
          <a:xfrm>
            <a:off x="583581" y="2489454"/>
            <a:ext cx="5512419" cy="1084511"/>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a:lstStyle>
          <a:p>
            <a:r>
              <a:rPr lang="en-US" sz="4000" b="1" dirty="0"/>
              <a:t>Thank You</a:t>
            </a:r>
          </a:p>
        </p:txBody>
      </p:sp>
      <p:pic>
        <p:nvPicPr>
          <p:cNvPr id="6" name="Picture 5">
            <a:extLst>
              <a:ext uri="{FF2B5EF4-FFF2-40B4-BE49-F238E27FC236}">
                <a16:creationId xmlns:a16="http://schemas.microsoft.com/office/drawing/2014/main" id="{952CC8F5-8E51-AEBA-E232-566688F4CAF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329863" y="5962336"/>
            <a:ext cx="1562100" cy="656663"/>
          </a:xfrm>
          <a:prstGeom prst="rect">
            <a:avLst/>
          </a:prstGeom>
        </p:spPr>
      </p:pic>
      <p:sp>
        <p:nvSpPr>
          <p:cNvPr id="2" name="Espace réservé pour une image  29">
            <a:extLst>
              <a:ext uri="{FF2B5EF4-FFF2-40B4-BE49-F238E27FC236}">
                <a16:creationId xmlns:a16="http://schemas.microsoft.com/office/drawing/2014/main" id="{B8D737AC-925E-7E88-2F27-EC8F4746C252}"/>
              </a:ext>
            </a:extLst>
          </p:cNvPr>
          <p:cNvSpPr>
            <a:spLocks noGrp="1"/>
          </p:cNvSpPr>
          <p:nvPr>
            <p:ph type="pic" sz="quarter" idx="21"/>
          </p:nvPr>
        </p:nvSpPr>
        <p:spPr>
          <a:xfrm>
            <a:off x="5511800" y="0"/>
            <a:ext cx="6680200" cy="6858000"/>
          </a:xfrm>
          <a:prstGeom prst="parallelogram">
            <a:avLst>
              <a:gd name="adj" fmla="val 34601"/>
            </a:avLst>
          </a:prstGeom>
          <a:solidFill>
            <a:schemeClr val="bg1">
              <a:lumMod val="95000"/>
            </a:schemeClr>
          </a:solidFill>
          <a:effectLst/>
        </p:spPr>
        <p:txBody>
          <a:bodyPr anchor="ctr"/>
          <a:lstStyle>
            <a:lvl1pPr marL="0" indent="0" algn="ctr">
              <a:buNone/>
              <a:defRPr/>
            </a:lvl1pPr>
          </a:lstStyle>
          <a:p>
            <a:r>
              <a:rPr lang="en-US" noProof="0"/>
              <a:t>Click icon to add picture</a:t>
            </a:r>
          </a:p>
        </p:txBody>
      </p:sp>
    </p:spTree>
    <p:custDataLst>
      <p:tags r:id="rId1"/>
    </p:custDataLst>
    <p:extLst>
      <p:ext uri="{BB962C8B-B14F-4D97-AF65-F5344CB8AC3E}">
        <p14:creationId xmlns:p14="http://schemas.microsoft.com/office/powerpoint/2010/main" val="24061129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hank You - True Blue">
    <p:bg>
      <p:bgPr>
        <a:solidFill>
          <a:schemeClr val="accent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A95CF07-2E15-ABBD-B29E-1628768354FE}"/>
              </a:ext>
            </a:extLst>
          </p:cNvPr>
          <p:cNvSpPr txBox="1">
            <a:spLocks/>
          </p:cNvSpPr>
          <p:nvPr userDrawn="1"/>
        </p:nvSpPr>
        <p:spPr>
          <a:xfrm>
            <a:off x="583581" y="2489454"/>
            <a:ext cx="5512419" cy="1084511"/>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a:lstStyle>
          <a:p>
            <a:r>
              <a:rPr lang="en-US" sz="4000" b="1" dirty="0"/>
              <a:t>Thank You</a:t>
            </a:r>
          </a:p>
        </p:txBody>
      </p:sp>
      <p:pic>
        <p:nvPicPr>
          <p:cNvPr id="6" name="Picture 5">
            <a:extLst>
              <a:ext uri="{FF2B5EF4-FFF2-40B4-BE49-F238E27FC236}">
                <a16:creationId xmlns:a16="http://schemas.microsoft.com/office/drawing/2014/main" id="{952CC8F5-8E51-AEBA-E232-566688F4CAF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329863" y="5962336"/>
            <a:ext cx="1562100" cy="656663"/>
          </a:xfrm>
          <a:prstGeom prst="rect">
            <a:avLst/>
          </a:prstGeom>
        </p:spPr>
      </p:pic>
      <p:sp>
        <p:nvSpPr>
          <p:cNvPr id="2" name="Espace réservé pour une image  29">
            <a:extLst>
              <a:ext uri="{FF2B5EF4-FFF2-40B4-BE49-F238E27FC236}">
                <a16:creationId xmlns:a16="http://schemas.microsoft.com/office/drawing/2014/main" id="{B8D737AC-925E-7E88-2F27-EC8F4746C252}"/>
              </a:ext>
            </a:extLst>
          </p:cNvPr>
          <p:cNvSpPr>
            <a:spLocks noGrp="1"/>
          </p:cNvSpPr>
          <p:nvPr>
            <p:ph type="pic" sz="quarter" idx="21"/>
          </p:nvPr>
        </p:nvSpPr>
        <p:spPr>
          <a:xfrm>
            <a:off x="5511800" y="0"/>
            <a:ext cx="6680200" cy="6858000"/>
          </a:xfrm>
          <a:prstGeom prst="parallelogram">
            <a:avLst>
              <a:gd name="adj" fmla="val 34601"/>
            </a:avLst>
          </a:prstGeom>
          <a:solidFill>
            <a:schemeClr val="bg1">
              <a:lumMod val="95000"/>
            </a:schemeClr>
          </a:solidFill>
          <a:effectLst/>
        </p:spPr>
        <p:txBody>
          <a:bodyPr anchor="ctr"/>
          <a:lstStyle>
            <a:lvl1pPr marL="0" indent="0" algn="ctr">
              <a:buNone/>
              <a:defRPr/>
            </a:lvl1pPr>
          </a:lstStyle>
          <a:p>
            <a:r>
              <a:rPr lang="en-US" noProof="0"/>
              <a:t>Click icon to add picture</a:t>
            </a:r>
          </a:p>
        </p:txBody>
      </p:sp>
    </p:spTree>
    <p:custDataLst>
      <p:tags r:id="rId1"/>
    </p:custDataLst>
    <p:extLst>
      <p:ext uri="{BB962C8B-B14F-4D97-AF65-F5344CB8AC3E}">
        <p14:creationId xmlns:p14="http://schemas.microsoft.com/office/powerpoint/2010/main" val="33805695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2_Thank You">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A95CF07-2E15-ABBD-B29E-1628768354FE}"/>
              </a:ext>
            </a:extLst>
          </p:cNvPr>
          <p:cNvSpPr txBox="1">
            <a:spLocks/>
          </p:cNvSpPr>
          <p:nvPr userDrawn="1"/>
        </p:nvSpPr>
        <p:spPr>
          <a:xfrm>
            <a:off x="583581" y="2489454"/>
            <a:ext cx="5512419" cy="1084511"/>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a:lstStyle>
          <a:p>
            <a:r>
              <a:rPr lang="en-US" sz="4000" b="1" dirty="0">
                <a:solidFill>
                  <a:schemeClr val="tx1"/>
                </a:solidFill>
              </a:rPr>
              <a:t>Thank You</a:t>
            </a:r>
          </a:p>
        </p:txBody>
      </p:sp>
      <p:sp>
        <p:nvSpPr>
          <p:cNvPr id="2" name="Espace réservé pour une image  29">
            <a:extLst>
              <a:ext uri="{FF2B5EF4-FFF2-40B4-BE49-F238E27FC236}">
                <a16:creationId xmlns:a16="http://schemas.microsoft.com/office/drawing/2014/main" id="{B8D737AC-925E-7E88-2F27-EC8F4746C252}"/>
              </a:ext>
            </a:extLst>
          </p:cNvPr>
          <p:cNvSpPr>
            <a:spLocks noGrp="1"/>
          </p:cNvSpPr>
          <p:nvPr>
            <p:ph type="pic" sz="quarter" idx="21"/>
          </p:nvPr>
        </p:nvSpPr>
        <p:spPr>
          <a:xfrm>
            <a:off x="5511800" y="0"/>
            <a:ext cx="6680200" cy="6858000"/>
          </a:xfrm>
          <a:prstGeom prst="parallelogram">
            <a:avLst>
              <a:gd name="adj" fmla="val 34601"/>
            </a:avLst>
          </a:prstGeom>
          <a:solidFill>
            <a:schemeClr val="bg1">
              <a:lumMod val="95000"/>
            </a:schemeClr>
          </a:solidFill>
          <a:effectLst/>
        </p:spPr>
        <p:txBody>
          <a:bodyPr anchor="ctr"/>
          <a:lstStyle>
            <a:lvl1pPr marL="0" indent="0" algn="ctr">
              <a:buNone/>
              <a:defRPr/>
            </a:lvl1pPr>
          </a:lstStyle>
          <a:p>
            <a:r>
              <a:rPr lang="en-US" noProof="0"/>
              <a:t>Click icon to add picture</a:t>
            </a:r>
          </a:p>
        </p:txBody>
      </p:sp>
      <p:pic>
        <p:nvPicPr>
          <p:cNvPr id="3" name="Picture 2" descr="Blue letters on a black background&#10;&#10;Description automatically generated">
            <a:extLst>
              <a:ext uri="{FF2B5EF4-FFF2-40B4-BE49-F238E27FC236}">
                <a16:creationId xmlns:a16="http://schemas.microsoft.com/office/drawing/2014/main" id="{073BE05F-0D5A-7919-5B4D-6369E429C0F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29864" y="5962337"/>
            <a:ext cx="1562100" cy="656664"/>
          </a:xfrm>
          <a:prstGeom prst="rect">
            <a:avLst/>
          </a:prstGeom>
        </p:spPr>
      </p:pic>
    </p:spTree>
    <p:custDataLst>
      <p:tags r:id="rId1"/>
    </p:custDataLst>
    <p:extLst>
      <p:ext uri="{BB962C8B-B14F-4D97-AF65-F5344CB8AC3E}">
        <p14:creationId xmlns:p14="http://schemas.microsoft.com/office/powerpoint/2010/main" val="7108807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Outro - indigo background">
    <p:bg>
      <p:bgPr>
        <a:solidFill>
          <a:schemeClr val="accent3"/>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7BDEE42-353D-000C-7FB9-677FC15FB131}"/>
              </a:ext>
            </a:extLst>
          </p:cNvPr>
          <p:cNvSpPr txBox="1"/>
          <p:nvPr userDrawn="1"/>
        </p:nvSpPr>
        <p:spPr>
          <a:xfrm>
            <a:off x="300037" y="5139902"/>
            <a:ext cx="8721300" cy="1137600"/>
          </a:xfrm>
          <a:prstGeom prst="rect">
            <a:avLst/>
          </a:prstGeom>
          <a:noFill/>
        </p:spPr>
        <p:txBody>
          <a:bodyPr wrap="square" lIns="0" tIns="0" rIns="0" bIns="0" numCol="1" spcCol="144000" rtlCol="0">
            <a:noAutofit/>
          </a:bodyPr>
          <a:lstStyle/>
          <a:p>
            <a:pPr>
              <a:lnSpc>
                <a:spcPct val="107000"/>
              </a:lnSpc>
              <a:spcAft>
                <a:spcPts val="800"/>
              </a:spcAft>
            </a:pPr>
            <a:r>
              <a:rPr lang="en-US" sz="1000" kern="100" noProof="0" dirty="0">
                <a:solidFill>
                  <a:schemeClr val="bg1"/>
                </a:solidFill>
                <a:effectLst/>
                <a:latin typeface="+mj-lt"/>
                <a:cs typeface="Times New Roman" panose="02020603050405020304" pitchFamily="18" charset="0"/>
              </a:rPr>
              <a:t>The information set forth in this presentation contains the analysis and conclusions of the author(s) based upon his/her/their research and analysis of industry information and legal authorities. Such analysis and conclusions should not be deemed opinions or conclusions by Forvis Mazars or the author(s) as to any individual situation as situations are fact-specific. The reader should perform their own analysis and form their own conclusions regarding any specific situation. Further, the author(s)’ conclusions may be revised without notice with or without changes in industry information and legal authorities.</a:t>
            </a:r>
            <a:endParaRPr lang="en-US" sz="1000" kern="100" noProof="0" dirty="0">
              <a:solidFill>
                <a:schemeClr val="bg1"/>
              </a:solidFill>
              <a:effectLst/>
              <a:latin typeface="+mj-lt"/>
              <a:ea typeface="Aptos" panose="020B0004020202020204" pitchFamily="34" charset="0"/>
              <a:cs typeface="Times New Roman" panose="02020603050405020304" pitchFamily="18" charset="0"/>
            </a:endParaRPr>
          </a:p>
        </p:txBody>
      </p:sp>
      <p:sp>
        <p:nvSpPr>
          <p:cNvPr id="7" name="Title 1">
            <a:extLst>
              <a:ext uri="{FF2B5EF4-FFF2-40B4-BE49-F238E27FC236}">
                <a16:creationId xmlns:a16="http://schemas.microsoft.com/office/drawing/2014/main" id="{9FFAAE39-317E-B217-01E3-5F45135EC792}"/>
              </a:ext>
            </a:extLst>
          </p:cNvPr>
          <p:cNvSpPr txBox="1">
            <a:spLocks/>
          </p:cNvSpPr>
          <p:nvPr userDrawn="1"/>
        </p:nvSpPr>
        <p:spPr>
          <a:xfrm>
            <a:off x="305998" y="327617"/>
            <a:ext cx="5942400" cy="409108"/>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a:lstStyle>
          <a:p>
            <a:r>
              <a:rPr lang="en-US" sz="4000" b="0" dirty="0"/>
              <a:t>Contact</a:t>
            </a:r>
          </a:p>
        </p:txBody>
      </p:sp>
      <p:sp>
        <p:nvSpPr>
          <p:cNvPr id="5" name="Text Placeholder 4">
            <a:extLst>
              <a:ext uri="{FF2B5EF4-FFF2-40B4-BE49-F238E27FC236}">
                <a16:creationId xmlns:a16="http://schemas.microsoft.com/office/drawing/2014/main" id="{AC067EC9-5271-8EA0-F01D-579C80377706}"/>
              </a:ext>
            </a:extLst>
          </p:cNvPr>
          <p:cNvSpPr>
            <a:spLocks noGrp="1"/>
          </p:cNvSpPr>
          <p:nvPr>
            <p:ph type="body" sz="quarter" idx="10" hasCustomPrompt="1"/>
          </p:nvPr>
        </p:nvSpPr>
        <p:spPr>
          <a:xfrm>
            <a:off x="304800" y="2277535"/>
            <a:ext cx="5661102" cy="1137601"/>
          </a:xfrm>
        </p:spPr>
        <p:txBody>
          <a:bodyPr/>
          <a:lstStyle>
            <a:lvl1pPr marL="0" indent="0">
              <a:buNone/>
              <a:defRPr sz="2200" b="0">
                <a:solidFill>
                  <a:schemeClr val="bg1"/>
                </a:solidFill>
              </a:defRPr>
            </a:lvl1pPr>
          </a:lstStyle>
          <a:p>
            <a:pPr lvl="0"/>
            <a:r>
              <a:rPr lang="en-US" dirty="0"/>
              <a:t>Name</a:t>
            </a:r>
          </a:p>
          <a:p>
            <a:pPr lvl="0"/>
            <a:r>
              <a:rPr lang="en-US" dirty="0"/>
              <a:t>Job Title</a:t>
            </a:r>
          </a:p>
        </p:txBody>
      </p:sp>
      <p:sp>
        <p:nvSpPr>
          <p:cNvPr id="9" name="Title 1">
            <a:extLst>
              <a:ext uri="{FF2B5EF4-FFF2-40B4-BE49-F238E27FC236}">
                <a16:creationId xmlns:a16="http://schemas.microsoft.com/office/drawing/2014/main" id="{38104D4D-DCA8-46C5-3EB6-D179B6970D68}"/>
              </a:ext>
            </a:extLst>
          </p:cNvPr>
          <p:cNvSpPr txBox="1">
            <a:spLocks/>
          </p:cNvSpPr>
          <p:nvPr userDrawn="1"/>
        </p:nvSpPr>
        <p:spPr>
          <a:xfrm>
            <a:off x="305998" y="1581426"/>
            <a:ext cx="5942400" cy="409108"/>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a:lstStyle>
          <a:p>
            <a:r>
              <a:rPr lang="en-US" sz="3200" b="1" dirty="0" err="1"/>
              <a:t>Forvis</a:t>
            </a:r>
            <a:r>
              <a:rPr lang="en-US" sz="3200" b="1" dirty="0"/>
              <a:t> Mazars</a:t>
            </a:r>
          </a:p>
        </p:txBody>
      </p:sp>
      <p:sp>
        <p:nvSpPr>
          <p:cNvPr id="10" name="Text Placeholder 4">
            <a:extLst>
              <a:ext uri="{FF2B5EF4-FFF2-40B4-BE49-F238E27FC236}">
                <a16:creationId xmlns:a16="http://schemas.microsoft.com/office/drawing/2014/main" id="{84E25C2D-8222-8E80-6940-37E6C005C781}"/>
              </a:ext>
            </a:extLst>
          </p:cNvPr>
          <p:cNvSpPr>
            <a:spLocks noGrp="1"/>
          </p:cNvSpPr>
          <p:nvPr>
            <p:ph type="body" sz="quarter" idx="11" hasCustomPrompt="1"/>
          </p:nvPr>
        </p:nvSpPr>
        <p:spPr>
          <a:xfrm>
            <a:off x="6226098" y="2277535"/>
            <a:ext cx="5661102" cy="1137601"/>
          </a:xfrm>
        </p:spPr>
        <p:txBody>
          <a:bodyPr/>
          <a:lstStyle>
            <a:lvl1pPr marL="0" indent="0">
              <a:buNone/>
              <a:defRPr sz="2200" b="0">
                <a:solidFill>
                  <a:schemeClr val="bg1"/>
                </a:solidFill>
              </a:defRPr>
            </a:lvl1pPr>
          </a:lstStyle>
          <a:p>
            <a:pPr lvl="0"/>
            <a:r>
              <a:rPr lang="en-US" dirty="0"/>
              <a:t>Name</a:t>
            </a:r>
          </a:p>
          <a:p>
            <a:pPr lvl="0"/>
            <a:r>
              <a:rPr lang="en-US" dirty="0"/>
              <a:t>Job Title</a:t>
            </a:r>
          </a:p>
        </p:txBody>
      </p:sp>
      <p:pic>
        <p:nvPicPr>
          <p:cNvPr id="11" name="Picture 10">
            <a:extLst>
              <a:ext uri="{FF2B5EF4-FFF2-40B4-BE49-F238E27FC236}">
                <a16:creationId xmlns:a16="http://schemas.microsoft.com/office/drawing/2014/main" id="{EEC355E1-281C-962F-E051-265857FB748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329863" y="5962336"/>
            <a:ext cx="1562100" cy="656663"/>
          </a:xfrm>
          <a:prstGeom prst="rect">
            <a:avLst/>
          </a:prstGeom>
        </p:spPr>
      </p:pic>
      <p:sp>
        <p:nvSpPr>
          <p:cNvPr id="15" name="Footer Placeholder 4">
            <a:extLst>
              <a:ext uri="{FF2B5EF4-FFF2-40B4-BE49-F238E27FC236}">
                <a16:creationId xmlns:a16="http://schemas.microsoft.com/office/drawing/2014/main" id="{A343339A-0ECD-2877-9A85-5B8771B990B4}"/>
              </a:ext>
            </a:extLst>
          </p:cNvPr>
          <p:cNvSpPr txBox="1">
            <a:spLocks/>
          </p:cNvSpPr>
          <p:nvPr userDrawn="1"/>
        </p:nvSpPr>
        <p:spPr>
          <a:xfrm>
            <a:off x="304800" y="6448530"/>
            <a:ext cx="2014537" cy="270000"/>
          </a:xfrm>
          <a:prstGeom prst="rect">
            <a:avLst/>
          </a:prstGeom>
        </p:spPr>
        <p:txBody>
          <a:bodyPr vert="horz" lIns="0" tIns="45720" rIns="0" bIns="45720" rtlCol="0" anchor="ct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00" noProof="0" dirty="0">
                <a:solidFill>
                  <a:schemeClr val="bg1"/>
                </a:solidFill>
              </a:rPr>
              <a:t>© 2026 Forvis Mazars, LLP. All rights reserved.</a:t>
            </a:r>
          </a:p>
        </p:txBody>
      </p:sp>
      <p:sp>
        <p:nvSpPr>
          <p:cNvPr id="2" name="Text Placeholder 4">
            <a:extLst>
              <a:ext uri="{FF2B5EF4-FFF2-40B4-BE49-F238E27FC236}">
                <a16:creationId xmlns:a16="http://schemas.microsoft.com/office/drawing/2014/main" id="{06B3F259-2C13-26F3-ADA8-6E64AE78EFEB}"/>
              </a:ext>
            </a:extLst>
          </p:cNvPr>
          <p:cNvSpPr>
            <a:spLocks noGrp="1"/>
          </p:cNvSpPr>
          <p:nvPr>
            <p:ph type="body" sz="quarter" idx="12" hasCustomPrompt="1"/>
          </p:nvPr>
        </p:nvSpPr>
        <p:spPr>
          <a:xfrm>
            <a:off x="304800" y="3628815"/>
            <a:ext cx="5661102" cy="1137601"/>
          </a:xfrm>
        </p:spPr>
        <p:txBody>
          <a:bodyPr/>
          <a:lstStyle>
            <a:lvl1pPr marL="0" indent="0">
              <a:buNone/>
              <a:defRPr sz="2200" b="0">
                <a:solidFill>
                  <a:schemeClr val="bg1"/>
                </a:solidFill>
              </a:defRPr>
            </a:lvl1pPr>
          </a:lstStyle>
          <a:p>
            <a:pPr lvl="0"/>
            <a:r>
              <a:rPr lang="en-US" dirty="0"/>
              <a:t>Name</a:t>
            </a:r>
          </a:p>
          <a:p>
            <a:pPr lvl="0"/>
            <a:r>
              <a:rPr lang="en-US" dirty="0"/>
              <a:t>Job Title</a:t>
            </a:r>
          </a:p>
        </p:txBody>
      </p:sp>
      <p:sp>
        <p:nvSpPr>
          <p:cNvPr id="3" name="Text Placeholder 4">
            <a:extLst>
              <a:ext uri="{FF2B5EF4-FFF2-40B4-BE49-F238E27FC236}">
                <a16:creationId xmlns:a16="http://schemas.microsoft.com/office/drawing/2014/main" id="{D49B2CEB-96D1-F4F4-D008-383E285E5509}"/>
              </a:ext>
            </a:extLst>
          </p:cNvPr>
          <p:cNvSpPr>
            <a:spLocks noGrp="1"/>
          </p:cNvSpPr>
          <p:nvPr>
            <p:ph type="body" sz="quarter" idx="13" hasCustomPrompt="1"/>
          </p:nvPr>
        </p:nvSpPr>
        <p:spPr>
          <a:xfrm>
            <a:off x="6226098" y="3628815"/>
            <a:ext cx="5661102" cy="1137601"/>
          </a:xfrm>
        </p:spPr>
        <p:txBody>
          <a:bodyPr/>
          <a:lstStyle>
            <a:lvl1pPr marL="0" indent="0">
              <a:buNone/>
              <a:defRPr sz="2200" b="0">
                <a:solidFill>
                  <a:schemeClr val="bg1"/>
                </a:solidFill>
              </a:defRPr>
            </a:lvl1pPr>
          </a:lstStyle>
          <a:p>
            <a:pPr lvl="0"/>
            <a:r>
              <a:rPr lang="en-US" dirty="0"/>
              <a:t>Name</a:t>
            </a:r>
          </a:p>
          <a:p>
            <a:pPr lvl="0"/>
            <a:r>
              <a:rPr lang="en-US" dirty="0"/>
              <a:t>Job Title</a:t>
            </a:r>
          </a:p>
        </p:txBody>
      </p:sp>
    </p:spTree>
    <p:custDataLst>
      <p:tags r:id="rId1"/>
    </p:custDataLst>
    <p:extLst>
      <p:ext uri="{BB962C8B-B14F-4D97-AF65-F5344CB8AC3E}">
        <p14:creationId xmlns:p14="http://schemas.microsoft.com/office/powerpoint/2010/main" val="3905710281"/>
      </p:ext>
    </p:extLst>
  </p:cSld>
  <p:clrMapOvr>
    <a:masterClrMapping/>
  </p:clrMapOvr>
  <p:extLst>
    <p:ext uri="{DCECCB84-F9BA-43D5-87BE-67443E8EF086}">
      <p15:sldGuideLst xmlns:p15="http://schemas.microsoft.com/office/powerpoint/2012/main">
        <p15:guide id="2" orient="horz" pos="417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Outro - true blue background">
    <p:bg>
      <p:bgPr>
        <a:solidFill>
          <a:schemeClr val="accent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7BDEE42-353D-000C-7FB9-677FC15FB131}"/>
              </a:ext>
            </a:extLst>
          </p:cNvPr>
          <p:cNvSpPr txBox="1"/>
          <p:nvPr userDrawn="1"/>
        </p:nvSpPr>
        <p:spPr>
          <a:xfrm>
            <a:off x="300037" y="5139902"/>
            <a:ext cx="8721300" cy="1137600"/>
          </a:xfrm>
          <a:prstGeom prst="rect">
            <a:avLst/>
          </a:prstGeom>
          <a:noFill/>
        </p:spPr>
        <p:txBody>
          <a:bodyPr wrap="square" lIns="0" tIns="0" rIns="0" bIns="0" numCol="1" spcCol="144000" rtlCol="0">
            <a:noAutofit/>
          </a:bodyPr>
          <a:lstStyle/>
          <a:p>
            <a:pPr>
              <a:lnSpc>
                <a:spcPct val="107000"/>
              </a:lnSpc>
              <a:spcAft>
                <a:spcPts val="800"/>
              </a:spcAft>
            </a:pPr>
            <a:r>
              <a:rPr lang="en-US" sz="1000" kern="100" noProof="0" dirty="0">
                <a:solidFill>
                  <a:schemeClr val="bg1"/>
                </a:solidFill>
                <a:effectLst/>
                <a:latin typeface="+mj-lt"/>
                <a:cs typeface="Times New Roman" panose="02020603050405020304" pitchFamily="18" charset="0"/>
              </a:rPr>
              <a:t>The information set forth in this presentation contains the analysis and conclusions of the author(s) based upon his/her/their research and analysis of industry information and legal authorities. Such analysis and conclusions should not be deemed opinions or conclusions by Forvis Mazars or the author(s) as to any individual situation as situations are fact-specific. The reader should perform their own analysis and form their own conclusions regarding any specific situation. Further, the author(s)’ conclusions may be revised without notice with or without changes in industry information and legal authorities.</a:t>
            </a:r>
            <a:endParaRPr lang="en-US" sz="1000" kern="100" noProof="0" dirty="0">
              <a:solidFill>
                <a:schemeClr val="bg1"/>
              </a:solidFill>
              <a:effectLst/>
              <a:latin typeface="+mj-lt"/>
              <a:ea typeface="Aptos" panose="020B0004020202020204" pitchFamily="34" charset="0"/>
              <a:cs typeface="Times New Roman" panose="02020603050405020304" pitchFamily="18" charset="0"/>
            </a:endParaRPr>
          </a:p>
        </p:txBody>
      </p:sp>
      <p:sp>
        <p:nvSpPr>
          <p:cNvPr id="7" name="Title 1">
            <a:extLst>
              <a:ext uri="{FF2B5EF4-FFF2-40B4-BE49-F238E27FC236}">
                <a16:creationId xmlns:a16="http://schemas.microsoft.com/office/drawing/2014/main" id="{9FFAAE39-317E-B217-01E3-5F45135EC792}"/>
              </a:ext>
            </a:extLst>
          </p:cNvPr>
          <p:cNvSpPr txBox="1">
            <a:spLocks/>
          </p:cNvSpPr>
          <p:nvPr userDrawn="1"/>
        </p:nvSpPr>
        <p:spPr>
          <a:xfrm>
            <a:off x="305998" y="327617"/>
            <a:ext cx="5942400" cy="409108"/>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a:lstStyle>
          <a:p>
            <a:r>
              <a:rPr lang="en-US" sz="4000" b="0" dirty="0"/>
              <a:t>Contact</a:t>
            </a:r>
          </a:p>
        </p:txBody>
      </p:sp>
      <p:sp>
        <p:nvSpPr>
          <p:cNvPr id="5" name="Text Placeholder 4">
            <a:extLst>
              <a:ext uri="{FF2B5EF4-FFF2-40B4-BE49-F238E27FC236}">
                <a16:creationId xmlns:a16="http://schemas.microsoft.com/office/drawing/2014/main" id="{AC067EC9-5271-8EA0-F01D-579C80377706}"/>
              </a:ext>
            </a:extLst>
          </p:cNvPr>
          <p:cNvSpPr>
            <a:spLocks noGrp="1"/>
          </p:cNvSpPr>
          <p:nvPr>
            <p:ph type="body" sz="quarter" idx="10" hasCustomPrompt="1"/>
          </p:nvPr>
        </p:nvSpPr>
        <p:spPr>
          <a:xfrm>
            <a:off x="304800" y="2277535"/>
            <a:ext cx="5661102" cy="1137601"/>
          </a:xfrm>
        </p:spPr>
        <p:txBody>
          <a:bodyPr/>
          <a:lstStyle>
            <a:lvl1pPr marL="0" indent="0">
              <a:buNone/>
              <a:defRPr sz="2200" b="0">
                <a:solidFill>
                  <a:schemeClr val="bg1"/>
                </a:solidFill>
              </a:defRPr>
            </a:lvl1pPr>
          </a:lstStyle>
          <a:p>
            <a:pPr lvl="0"/>
            <a:r>
              <a:rPr lang="en-US" dirty="0"/>
              <a:t>Name</a:t>
            </a:r>
          </a:p>
          <a:p>
            <a:pPr lvl="0"/>
            <a:r>
              <a:rPr lang="en-US" dirty="0"/>
              <a:t>Job Title</a:t>
            </a:r>
          </a:p>
        </p:txBody>
      </p:sp>
      <p:sp>
        <p:nvSpPr>
          <p:cNvPr id="9" name="Title 1">
            <a:extLst>
              <a:ext uri="{FF2B5EF4-FFF2-40B4-BE49-F238E27FC236}">
                <a16:creationId xmlns:a16="http://schemas.microsoft.com/office/drawing/2014/main" id="{38104D4D-DCA8-46C5-3EB6-D179B6970D68}"/>
              </a:ext>
            </a:extLst>
          </p:cNvPr>
          <p:cNvSpPr txBox="1">
            <a:spLocks/>
          </p:cNvSpPr>
          <p:nvPr userDrawn="1"/>
        </p:nvSpPr>
        <p:spPr>
          <a:xfrm>
            <a:off x="305998" y="1581426"/>
            <a:ext cx="5942400" cy="409108"/>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a:lstStyle>
          <a:p>
            <a:r>
              <a:rPr lang="en-US" sz="3200" b="1" dirty="0" err="1"/>
              <a:t>Forvis</a:t>
            </a:r>
            <a:r>
              <a:rPr lang="en-US" sz="3200" b="1" dirty="0"/>
              <a:t> Mazars</a:t>
            </a:r>
          </a:p>
        </p:txBody>
      </p:sp>
      <p:sp>
        <p:nvSpPr>
          <p:cNvPr id="10" name="Text Placeholder 4">
            <a:extLst>
              <a:ext uri="{FF2B5EF4-FFF2-40B4-BE49-F238E27FC236}">
                <a16:creationId xmlns:a16="http://schemas.microsoft.com/office/drawing/2014/main" id="{84E25C2D-8222-8E80-6940-37E6C005C781}"/>
              </a:ext>
            </a:extLst>
          </p:cNvPr>
          <p:cNvSpPr>
            <a:spLocks noGrp="1"/>
          </p:cNvSpPr>
          <p:nvPr>
            <p:ph type="body" sz="quarter" idx="11" hasCustomPrompt="1"/>
          </p:nvPr>
        </p:nvSpPr>
        <p:spPr>
          <a:xfrm>
            <a:off x="6226098" y="2277535"/>
            <a:ext cx="5661102" cy="1137601"/>
          </a:xfrm>
        </p:spPr>
        <p:txBody>
          <a:bodyPr/>
          <a:lstStyle>
            <a:lvl1pPr marL="0" indent="0">
              <a:buNone/>
              <a:defRPr sz="2200" b="0">
                <a:solidFill>
                  <a:schemeClr val="bg1"/>
                </a:solidFill>
              </a:defRPr>
            </a:lvl1pPr>
          </a:lstStyle>
          <a:p>
            <a:pPr lvl="0"/>
            <a:r>
              <a:rPr lang="en-US" dirty="0"/>
              <a:t>Name</a:t>
            </a:r>
          </a:p>
          <a:p>
            <a:pPr lvl="0"/>
            <a:r>
              <a:rPr lang="en-US" dirty="0"/>
              <a:t>Job Title</a:t>
            </a:r>
          </a:p>
        </p:txBody>
      </p:sp>
      <p:pic>
        <p:nvPicPr>
          <p:cNvPr id="11" name="Picture 10">
            <a:extLst>
              <a:ext uri="{FF2B5EF4-FFF2-40B4-BE49-F238E27FC236}">
                <a16:creationId xmlns:a16="http://schemas.microsoft.com/office/drawing/2014/main" id="{EEC355E1-281C-962F-E051-265857FB748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329863" y="5962336"/>
            <a:ext cx="1562100" cy="656663"/>
          </a:xfrm>
          <a:prstGeom prst="rect">
            <a:avLst/>
          </a:prstGeom>
        </p:spPr>
      </p:pic>
      <p:sp>
        <p:nvSpPr>
          <p:cNvPr id="15" name="Footer Placeholder 4">
            <a:extLst>
              <a:ext uri="{FF2B5EF4-FFF2-40B4-BE49-F238E27FC236}">
                <a16:creationId xmlns:a16="http://schemas.microsoft.com/office/drawing/2014/main" id="{A343339A-0ECD-2877-9A85-5B8771B990B4}"/>
              </a:ext>
            </a:extLst>
          </p:cNvPr>
          <p:cNvSpPr txBox="1">
            <a:spLocks/>
          </p:cNvSpPr>
          <p:nvPr userDrawn="1"/>
        </p:nvSpPr>
        <p:spPr>
          <a:xfrm>
            <a:off x="304800" y="6448530"/>
            <a:ext cx="2014537" cy="270000"/>
          </a:xfrm>
          <a:prstGeom prst="rect">
            <a:avLst/>
          </a:prstGeom>
        </p:spPr>
        <p:txBody>
          <a:bodyPr vert="horz" lIns="0" tIns="45720" rIns="0" bIns="45720" rtlCol="0" anchor="ct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00" noProof="0" dirty="0">
                <a:solidFill>
                  <a:schemeClr val="bg1"/>
                </a:solidFill>
              </a:rPr>
              <a:t>© 2026 Forvis Mazars, LLP. All rights reserved.</a:t>
            </a:r>
          </a:p>
        </p:txBody>
      </p:sp>
      <p:sp>
        <p:nvSpPr>
          <p:cNvPr id="2" name="Text Placeholder 4">
            <a:extLst>
              <a:ext uri="{FF2B5EF4-FFF2-40B4-BE49-F238E27FC236}">
                <a16:creationId xmlns:a16="http://schemas.microsoft.com/office/drawing/2014/main" id="{06B3F259-2C13-26F3-ADA8-6E64AE78EFEB}"/>
              </a:ext>
            </a:extLst>
          </p:cNvPr>
          <p:cNvSpPr>
            <a:spLocks noGrp="1"/>
          </p:cNvSpPr>
          <p:nvPr>
            <p:ph type="body" sz="quarter" idx="12" hasCustomPrompt="1"/>
          </p:nvPr>
        </p:nvSpPr>
        <p:spPr>
          <a:xfrm>
            <a:off x="304800" y="3628815"/>
            <a:ext cx="5661102" cy="1137601"/>
          </a:xfrm>
        </p:spPr>
        <p:txBody>
          <a:bodyPr/>
          <a:lstStyle>
            <a:lvl1pPr marL="0" indent="0">
              <a:buNone/>
              <a:defRPr sz="2200" b="0">
                <a:solidFill>
                  <a:schemeClr val="bg1"/>
                </a:solidFill>
              </a:defRPr>
            </a:lvl1pPr>
          </a:lstStyle>
          <a:p>
            <a:pPr lvl="0"/>
            <a:r>
              <a:rPr lang="en-US" dirty="0"/>
              <a:t>Name</a:t>
            </a:r>
          </a:p>
          <a:p>
            <a:pPr lvl="0"/>
            <a:r>
              <a:rPr lang="en-US" dirty="0"/>
              <a:t>Job Title</a:t>
            </a:r>
          </a:p>
        </p:txBody>
      </p:sp>
      <p:sp>
        <p:nvSpPr>
          <p:cNvPr id="3" name="Text Placeholder 4">
            <a:extLst>
              <a:ext uri="{FF2B5EF4-FFF2-40B4-BE49-F238E27FC236}">
                <a16:creationId xmlns:a16="http://schemas.microsoft.com/office/drawing/2014/main" id="{D49B2CEB-96D1-F4F4-D008-383E285E5509}"/>
              </a:ext>
            </a:extLst>
          </p:cNvPr>
          <p:cNvSpPr>
            <a:spLocks noGrp="1"/>
          </p:cNvSpPr>
          <p:nvPr>
            <p:ph type="body" sz="quarter" idx="13" hasCustomPrompt="1"/>
          </p:nvPr>
        </p:nvSpPr>
        <p:spPr>
          <a:xfrm>
            <a:off x="6226098" y="3628815"/>
            <a:ext cx="5661102" cy="1137601"/>
          </a:xfrm>
        </p:spPr>
        <p:txBody>
          <a:bodyPr/>
          <a:lstStyle>
            <a:lvl1pPr marL="0" indent="0">
              <a:buNone/>
              <a:defRPr sz="2200" b="0">
                <a:solidFill>
                  <a:schemeClr val="bg1"/>
                </a:solidFill>
              </a:defRPr>
            </a:lvl1pPr>
          </a:lstStyle>
          <a:p>
            <a:pPr lvl="0"/>
            <a:r>
              <a:rPr lang="en-US" dirty="0"/>
              <a:t>Name</a:t>
            </a:r>
          </a:p>
          <a:p>
            <a:pPr lvl="0"/>
            <a:r>
              <a:rPr lang="en-US" dirty="0"/>
              <a:t>Job Title</a:t>
            </a:r>
          </a:p>
        </p:txBody>
      </p:sp>
    </p:spTree>
    <p:custDataLst>
      <p:tags r:id="rId1"/>
    </p:custDataLst>
    <p:extLst>
      <p:ext uri="{BB962C8B-B14F-4D97-AF65-F5344CB8AC3E}">
        <p14:creationId xmlns:p14="http://schemas.microsoft.com/office/powerpoint/2010/main" val="2581217777"/>
      </p:ext>
    </p:extLst>
  </p:cSld>
  <p:clrMapOvr>
    <a:masterClrMapping/>
  </p:clrMapOvr>
  <p:extLst>
    <p:ext uri="{DCECCB84-F9BA-43D5-87BE-67443E8EF086}">
      <p15:sldGuideLst xmlns:p15="http://schemas.microsoft.com/office/powerpoint/2012/main">
        <p15:guide id="2" orient="horz" pos="417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Outro - white backgroun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7BDEE42-353D-000C-7FB9-677FC15FB131}"/>
              </a:ext>
            </a:extLst>
          </p:cNvPr>
          <p:cNvSpPr txBox="1"/>
          <p:nvPr userDrawn="1"/>
        </p:nvSpPr>
        <p:spPr>
          <a:xfrm>
            <a:off x="300037" y="5139902"/>
            <a:ext cx="8721300" cy="1137600"/>
          </a:xfrm>
          <a:prstGeom prst="rect">
            <a:avLst/>
          </a:prstGeom>
          <a:noFill/>
        </p:spPr>
        <p:txBody>
          <a:bodyPr wrap="square" lIns="0" tIns="0" rIns="0" bIns="0" numCol="1" spcCol="144000" rtlCol="0">
            <a:noAutofit/>
          </a:bodyPr>
          <a:lstStyle/>
          <a:p>
            <a:pPr>
              <a:lnSpc>
                <a:spcPct val="107000"/>
              </a:lnSpc>
              <a:spcAft>
                <a:spcPts val="800"/>
              </a:spcAft>
            </a:pPr>
            <a:r>
              <a:rPr lang="en-US" sz="1000" kern="100" noProof="0" dirty="0">
                <a:solidFill>
                  <a:schemeClr val="tx1"/>
                </a:solidFill>
                <a:effectLst/>
                <a:latin typeface="+mj-lt"/>
                <a:cs typeface="Times New Roman" panose="02020603050405020304" pitchFamily="18" charset="0"/>
              </a:rPr>
              <a:t>The information set forth in this presentation contains the analysis and conclusions of the author(s) based upon his/her/their research and analysis of industry information and legal authorities. Such analysis and conclusions should not be deemed opinions or conclusions by Forvis Mazars or the author(s) as to any individual situation as situations are fact-specific. The reader should perform their own analysis and form their own conclusions regarding any specific situation. Further, the author(s)’ conclusions may be revised without notice with or without changes in industry information and legal authorities.</a:t>
            </a:r>
            <a:endParaRPr lang="en-US" sz="1000" kern="100" noProof="0" dirty="0">
              <a:solidFill>
                <a:schemeClr val="tx1"/>
              </a:solidFill>
              <a:effectLst/>
              <a:latin typeface="+mj-lt"/>
              <a:ea typeface="Aptos" panose="020B0004020202020204" pitchFamily="34" charset="0"/>
              <a:cs typeface="Times New Roman" panose="02020603050405020304" pitchFamily="18" charset="0"/>
            </a:endParaRPr>
          </a:p>
        </p:txBody>
      </p:sp>
      <p:sp>
        <p:nvSpPr>
          <p:cNvPr id="7" name="Title 1">
            <a:extLst>
              <a:ext uri="{FF2B5EF4-FFF2-40B4-BE49-F238E27FC236}">
                <a16:creationId xmlns:a16="http://schemas.microsoft.com/office/drawing/2014/main" id="{9FFAAE39-317E-B217-01E3-5F45135EC792}"/>
              </a:ext>
            </a:extLst>
          </p:cNvPr>
          <p:cNvSpPr txBox="1">
            <a:spLocks/>
          </p:cNvSpPr>
          <p:nvPr userDrawn="1"/>
        </p:nvSpPr>
        <p:spPr>
          <a:xfrm>
            <a:off x="305998" y="327617"/>
            <a:ext cx="5942400" cy="409108"/>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a:lstStyle>
          <a:p>
            <a:r>
              <a:rPr lang="en-US" sz="4000" b="0" dirty="0">
                <a:solidFill>
                  <a:schemeClr val="tx1"/>
                </a:solidFill>
              </a:rPr>
              <a:t>Contact</a:t>
            </a:r>
          </a:p>
        </p:txBody>
      </p:sp>
      <p:sp>
        <p:nvSpPr>
          <p:cNvPr id="5" name="Text Placeholder 4">
            <a:extLst>
              <a:ext uri="{FF2B5EF4-FFF2-40B4-BE49-F238E27FC236}">
                <a16:creationId xmlns:a16="http://schemas.microsoft.com/office/drawing/2014/main" id="{AC067EC9-5271-8EA0-F01D-579C80377706}"/>
              </a:ext>
            </a:extLst>
          </p:cNvPr>
          <p:cNvSpPr>
            <a:spLocks noGrp="1"/>
          </p:cNvSpPr>
          <p:nvPr>
            <p:ph type="body" sz="quarter" idx="10" hasCustomPrompt="1"/>
          </p:nvPr>
        </p:nvSpPr>
        <p:spPr>
          <a:xfrm>
            <a:off x="304800" y="2277535"/>
            <a:ext cx="5661102" cy="1137601"/>
          </a:xfrm>
        </p:spPr>
        <p:txBody>
          <a:bodyPr/>
          <a:lstStyle>
            <a:lvl1pPr marL="0" indent="0">
              <a:buNone/>
              <a:defRPr sz="2200" b="0">
                <a:solidFill>
                  <a:schemeClr val="tx1"/>
                </a:solidFill>
              </a:defRPr>
            </a:lvl1pPr>
          </a:lstStyle>
          <a:p>
            <a:pPr lvl="0"/>
            <a:r>
              <a:rPr lang="en-US" dirty="0"/>
              <a:t>Name</a:t>
            </a:r>
          </a:p>
          <a:p>
            <a:pPr lvl="0"/>
            <a:r>
              <a:rPr lang="en-US" dirty="0"/>
              <a:t>Job Title</a:t>
            </a:r>
          </a:p>
        </p:txBody>
      </p:sp>
      <p:sp>
        <p:nvSpPr>
          <p:cNvPr id="9" name="Title 1">
            <a:extLst>
              <a:ext uri="{FF2B5EF4-FFF2-40B4-BE49-F238E27FC236}">
                <a16:creationId xmlns:a16="http://schemas.microsoft.com/office/drawing/2014/main" id="{38104D4D-DCA8-46C5-3EB6-D179B6970D68}"/>
              </a:ext>
            </a:extLst>
          </p:cNvPr>
          <p:cNvSpPr txBox="1">
            <a:spLocks/>
          </p:cNvSpPr>
          <p:nvPr userDrawn="1"/>
        </p:nvSpPr>
        <p:spPr>
          <a:xfrm>
            <a:off x="305998" y="1581426"/>
            <a:ext cx="5942400" cy="409108"/>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a:lstStyle>
          <a:p>
            <a:r>
              <a:rPr lang="en-US" sz="3200" b="1" dirty="0" err="1">
                <a:solidFill>
                  <a:schemeClr val="tx1"/>
                </a:solidFill>
              </a:rPr>
              <a:t>Forvis</a:t>
            </a:r>
            <a:r>
              <a:rPr lang="en-US" sz="3200" b="1" dirty="0">
                <a:solidFill>
                  <a:schemeClr val="tx1"/>
                </a:solidFill>
              </a:rPr>
              <a:t> Mazars</a:t>
            </a:r>
          </a:p>
        </p:txBody>
      </p:sp>
      <p:sp>
        <p:nvSpPr>
          <p:cNvPr id="10" name="Text Placeholder 4">
            <a:extLst>
              <a:ext uri="{FF2B5EF4-FFF2-40B4-BE49-F238E27FC236}">
                <a16:creationId xmlns:a16="http://schemas.microsoft.com/office/drawing/2014/main" id="{84E25C2D-8222-8E80-6940-37E6C005C781}"/>
              </a:ext>
            </a:extLst>
          </p:cNvPr>
          <p:cNvSpPr>
            <a:spLocks noGrp="1"/>
          </p:cNvSpPr>
          <p:nvPr>
            <p:ph type="body" sz="quarter" idx="11" hasCustomPrompt="1"/>
          </p:nvPr>
        </p:nvSpPr>
        <p:spPr>
          <a:xfrm>
            <a:off x="6226098" y="2277535"/>
            <a:ext cx="5661102" cy="1137601"/>
          </a:xfrm>
        </p:spPr>
        <p:txBody>
          <a:bodyPr/>
          <a:lstStyle>
            <a:lvl1pPr marL="0" indent="0">
              <a:buNone/>
              <a:defRPr sz="2200" b="0">
                <a:solidFill>
                  <a:schemeClr val="tx1"/>
                </a:solidFill>
              </a:defRPr>
            </a:lvl1pPr>
          </a:lstStyle>
          <a:p>
            <a:pPr lvl="0"/>
            <a:r>
              <a:rPr lang="en-US" dirty="0"/>
              <a:t>Name</a:t>
            </a:r>
          </a:p>
          <a:p>
            <a:pPr lvl="0"/>
            <a:r>
              <a:rPr lang="en-US" dirty="0"/>
              <a:t>Job Title</a:t>
            </a:r>
          </a:p>
        </p:txBody>
      </p:sp>
      <p:sp>
        <p:nvSpPr>
          <p:cNvPr id="15" name="Footer Placeholder 4">
            <a:extLst>
              <a:ext uri="{FF2B5EF4-FFF2-40B4-BE49-F238E27FC236}">
                <a16:creationId xmlns:a16="http://schemas.microsoft.com/office/drawing/2014/main" id="{A343339A-0ECD-2877-9A85-5B8771B990B4}"/>
              </a:ext>
            </a:extLst>
          </p:cNvPr>
          <p:cNvSpPr txBox="1">
            <a:spLocks/>
          </p:cNvSpPr>
          <p:nvPr userDrawn="1"/>
        </p:nvSpPr>
        <p:spPr>
          <a:xfrm>
            <a:off x="304800" y="6448530"/>
            <a:ext cx="2014537" cy="270000"/>
          </a:xfrm>
          <a:prstGeom prst="rect">
            <a:avLst/>
          </a:prstGeom>
        </p:spPr>
        <p:txBody>
          <a:bodyPr vert="horz" lIns="0" tIns="45720" rIns="0" bIns="45720" rtlCol="0" anchor="ct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00" noProof="0" dirty="0">
                <a:solidFill>
                  <a:schemeClr val="tx1"/>
                </a:solidFill>
              </a:rPr>
              <a:t>© 2026 Forvis Mazars, LLP. All rights reserved.</a:t>
            </a:r>
          </a:p>
        </p:txBody>
      </p:sp>
      <p:sp>
        <p:nvSpPr>
          <p:cNvPr id="2" name="Text Placeholder 4">
            <a:extLst>
              <a:ext uri="{FF2B5EF4-FFF2-40B4-BE49-F238E27FC236}">
                <a16:creationId xmlns:a16="http://schemas.microsoft.com/office/drawing/2014/main" id="{06B3F259-2C13-26F3-ADA8-6E64AE78EFEB}"/>
              </a:ext>
            </a:extLst>
          </p:cNvPr>
          <p:cNvSpPr>
            <a:spLocks noGrp="1"/>
          </p:cNvSpPr>
          <p:nvPr>
            <p:ph type="body" sz="quarter" idx="12" hasCustomPrompt="1"/>
          </p:nvPr>
        </p:nvSpPr>
        <p:spPr>
          <a:xfrm>
            <a:off x="304800" y="3628815"/>
            <a:ext cx="5661102" cy="1137601"/>
          </a:xfrm>
        </p:spPr>
        <p:txBody>
          <a:bodyPr/>
          <a:lstStyle>
            <a:lvl1pPr marL="0" indent="0">
              <a:buNone/>
              <a:defRPr sz="2200" b="0">
                <a:solidFill>
                  <a:schemeClr val="tx1"/>
                </a:solidFill>
              </a:defRPr>
            </a:lvl1pPr>
          </a:lstStyle>
          <a:p>
            <a:pPr lvl="0"/>
            <a:r>
              <a:rPr lang="en-US" dirty="0"/>
              <a:t>Name</a:t>
            </a:r>
          </a:p>
          <a:p>
            <a:pPr lvl="0"/>
            <a:r>
              <a:rPr lang="en-US" dirty="0"/>
              <a:t>Job Title</a:t>
            </a:r>
          </a:p>
        </p:txBody>
      </p:sp>
      <p:sp>
        <p:nvSpPr>
          <p:cNvPr id="3" name="Text Placeholder 4">
            <a:extLst>
              <a:ext uri="{FF2B5EF4-FFF2-40B4-BE49-F238E27FC236}">
                <a16:creationId xmlns:a16="http://schemas.microsoft.com/office/drawing/2014/main" id="{D49B2CEB-96D1-F4F4-D008-383E285E5509}"/>
              </a:ext>
            </a:extLst>
          </p:cNvPr>
          <p:cNvSpPr>
            <a:spLocks noGrp="1"/>
          </p:cNvSpPr>
          <p:nvPr>
            <p:ph type="body" sz="quarter" idx="13" hasCustomPrompt="1"/>
          </p:nvPr>
        </p:nvSpPr>
        <p:spPr>
          <a:xfrm>
            <a:off x="6226098" y="3628815"/>
            <a:ext cx="5661102" cy="1137601"/>
          </a:xfrm>
        </p:spPr>
        <p:txBody>
          <a:bodyPr/>
          <a:lstStyle>
            <a:lvl1pPr marL="0" indent="0">
              <a:buNone/>
              <a:defRPr sz="2200" b="0">
                <a:solidFill>
                  <a:schemeClr val="tx1"/>
                </a:solidFill>
              </a:defRPr>
            </a:lvl1pPr>
          </a:lstStyle>
          <a:p>
            <a:pPr lvl="0"/>
            <a:r>
              <a:rPr lang="en-US" dirty="0"/>
              <a:t>Name</a:t>
            </a:r>
          </a:p>
          <a:p>
            <a:pPr lvl="0"/>
            <a:r>
              <a:rPr lang="en-US" dirty="0"/>
              <a:t>Job Title</a:t>
            </a:r>
          </a:p>
        </p:txBody>
      </p:sp>
      <p:pic>
        <p:nvPicPr>
          <p:cNvPr id="8" name="Picture 7" descr="Blue letters on a black background&#10;&#10;Description automatically generated">
            <a:extLst>
              <a:ext uri="{FF2B5EF4-FFF2-40B4-BE49-F238E27FC236}">
                <a16:creationId xmlns:a16="http://schemas.microsoft.com/office/drawing/2014/main" id="{0A07CC64-A0A8-3D9B-7823-15040229D76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29864" y="5962337"/>
            <a:ext cx="1562100" cy="656664"/>
          </a:xfrm>
          <a:prstGeom prst="rect">
            <a:avLst/>
          </a:prstGeom>
        </p:spPr>
      </p:pic>
    </p:spTree>
    <p:custDataLst>
      <p:tags r:id="rId1"/>
    </p:custDataLst>
    <p:extLst>
      <p:ext uri="{BB962C8B-B14F-4D97-AF65-F5344CB8AC3E}">
        <p14:creationId xmlns:p14="http://schemas.microsoft.com/office/powerpoint/2010/main" val="1839495004"/>
      </p:ext>
    </p:extLst>
  </p:cSld>
  <p:clrMapOvr>
    <a:masterClrMapping/>
  </p:clrMapOvr>
  <p:extLst>
    <p:ext uri="{DCECCB84-F9BA-43D5-87BE-67443E8EF086}">
      <p15:sldGuideLst xmlns:p15="http://schemas.microsoft.com/office/powerpoint/2012/main">
        <p15:guide id="2" orient="horz" pos="417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Generic cover with supergraphic_1">
    <p:spTree>
      <p:nvGrpSpPr>
        <p:cNvPr id="1" name=""/>
        <p:cNvGrpSpPr/>
        <p:nvPr/>
      </p:nvGrpSpPr>
      <p:grpSpPr>
        <a:xfrm>
          <a:off x="0" y="0"/>
          <a:ext cx="0" cy="0"/>
          <a:chOff x="0" y="0"/>
          <a:chExt cx="0" cy="0"/>
        </a:xfrm>
      </p:grpSpPr>
      <p:pic>
        <p:nvPicPr>
          <p:cNvPr id="7" name="Picture 6" descr="A city skyline at night&#10;&#10;Description automatically generated">
            <a:extLst>
              <a:ext uri="{FF2B5EF4-FFF2-40B4-BE49-F238E27FC236}">
                <a16:creationId xmlns:a16="http://schemas.microsoft.com/office/drawing/2014/main" id="{9EEC3377-B5CF-F7A7-47A6-9D63CCB1C531}"/>
              </a:ext>
            </a:extLst>
          </p:cNvPr>
          <p:cNvPicPr>
            <a:picLocks noChangeAspect="1"/>
          </p:cNvPicPr>
          <p:nvPr userDrawn="1">
            <p:custDataLst>
              <p:tags r:id="rId2"/>
            </p:custDataLst>
          </p:nvPr>
        </p:nvPicPr>
        <p:blipFill>
          <a:blip r:embed="rId4">
            <a:extLst>
              <a:ext uri="{28A0092B-C50C-407E-A947-70E740481C1C}">
                <a14:useLocalDpi xmlns:a14="http://schemas.microsoft.com/office/drawing/2010/main" val="0"/>
              </a:ext>
            </a:extLst>
          </a:blip>
          <a:stretch>
            <a:fillRect/>
          </a:stretch>
        </p:blipFill>
        <p:spPr>
          <a:xfrm>
            <a:off x="304800" y="304800"/>
            <a:ext cx="11581200" cy="3881177"/>
          </a:xfrm>
          <a:prstGeom prst="rect">
            <a:avLst/>
          </a:prstGeom>
        </p:spPr>
      </p:pic>
      <p:sp>
        <p:nvSpPr>
          <p:cNvPr id="6" name="Parallelogram 5">
            <a:extLst>
              <a:ext uri="{FF2B5EF4-FFF2-40B4-BE49-F238E27FC236}">
                <a16:creationId xmlns:a16="http://schemas.microsoft.com/office/drawing/2014/main" id="{0E1B6B13-5282-0107-6418-11F68AA95B7A}"/>
              </a:ext>
            </a:extLst>
          </p:cNvPr>
          <p:cNvSpPr/>
          <p:nvPr userDrawn="1"/>
        </p:nvSpPr>
        <p:spPr>
          <a:xfrm>
            <a:off x="6095400" y="304800"/>
            <a:ext cx="3780186" cy="3880800"/>
          </a:xfrm>
          <a:prstGeom prst="parallelogram">
            <a:avLst>
              <a:gd name="adj" fmla="val 34323"/>
            </a:avLst>
          </a:prstGeom>
          <a:solidFill>
            <a:schemeClr val="bg1">
              <a:alpha val="2120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B6947878-4CC5-2F38-EC5C-CE288DFC692B}"/>
              </a:ext>
            </a:extLst>
          </p:cNvPr>
          <p:cNvSpPr>
            <a:spLocks noGrp="1"/>
          </p:cNvSpPr>
          <p:nvPr>
            <p:ph type="ctrTitle" hasCustomPrompt="1"/>
          </p:nvPr>
        </p:nvSpPr>
        <p:spPr>
          <a:xfrm>
            <a:off x="306000" y="4456615"/>
            <a:ext cx="11581200" cy="578276"/>
          </a:xfrm>
        </p:spPr>
        <p:txBody>
          <a:bodyPr anchor="ctr"/>
          <a:lstStyle>
            <a:lvl1pPr algn="l">
              <a:defRPr sz="4000" b="0"/>
            </a:lvl1pPr>
          </a:lstStyle>
          <a:p>
            <a:r>
              <a:rPr lang="en-US" noProof="0" dirty="0"/>
              <a:t>Conference or Event Title</a:t>
            </a:r>
          </a:p>
        </p:txBody>
      </p:sp>
      <p:sp>
        <p:nvSpPr>
          <p:cNvPr id="3" name="Subtitle 2">
            <a:extLst>
              <a:ext uri="{FF2B5EF4-FFF2-40B4-BE49-F238E27FC236}">
                <a16:creationId xmlns:a16="http://schemas.microsoft.com/office/drawing/2014/main" id="{FC404444-F2E0-6C9C-4C6D-05AB61391266}"/>
              </a:ext>
            </a:extLst>
          </p:cNvPr>
          <p:cNvSpPr>
            <a:spLocks noGrp="1"/>
          </p:cNvSpPr>
          <p:nvPr>
            <p:ph type="subTitle" idx="1" hasCustomPrompt="1"/>
          </p:nvPr>
        </p:nvSpPr>
        <p:spPr>
          <a:xfrm>
            <a:off x="304800" y="5129052"/>
            <a:ext cx="11581200" cy="617656"/>
          </a:xfrm>
        </p:spPr>
        <p:txBody>
          <a:bodyPr/>
          <a:lstStyle>
            <a:lvl1pPr marL="0" indent="0" algn="l">
              <a:buNone/>
              <a:defRPr sz="36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Session or Presentation Title </a:t>
            </a:r>
          </a:p>
        </p:txBody>
      </p:sp>
      <p:sp>
        <p:nvSpPr>
          <p:cNvPr id="11" name="Text Placeholder 10">
            <a:extLst>
              <a:ext uri="{FF2B5EF4-FFF2-40B4-BE49-F238E27FC236}">
                <a16:creationId xmlns:a16="http://schemas.microsoft.com/office/drawing/2014/main" id="{A4795539-9F7B-3A76-36CE-3A8633FDF0EB}"/>
              </a:ext>
            </a:extLst>
          </p:cNvPr>
          <p:cNvSpPr>
            <a:spLocks noGrp="1"/>
          </p:cNvSpPr>
          <p:nvPr>
            <p:ph type="body" sz="quarter" idx="11" hasCustomPrompt="1"/>
          </p:nvPr>
        </p:nvSpPr>
        <p:spPr>
          <a:xfrm>
            <a:off x="306000" y="6249600"/>
            <a:ext cx="9000000" cy="360000"/>
          </a:xfrm>
        </p:spPr>
        <p:txBody>
          <a:bodyPr/>
          <a:lstStyle>
            <a:lvl1pPr marL="0" indent="0">
              <a:buNone/>
              <a:defRPr sz="2000">
                <a:solidFill>
                  <a:schemeClr val="tx1"/>
                </a:solidFill>
              </a:defRPr>
            </a:lvl1pPr>
          </a:lstStyle>
          <a:p>
            <a:pPr lvl="0"/>
            <a:r>
              <a:rPr lang="en-US" noProof="0" dirty="0"/>
              <a:t>Date</a:t>
            </a:r>
          </a:p>
        </p:txBody>
      </p:sp>
      <p:pic>
        <p:nvPicPr>
          <p:cNvPr id="4" name="Picture 3" descr="Blue letters on a black background&#10;&#10;Description automatically generated">
            <a:extLst>
              <a:ext uri="{FF2B5EF4-FFF2-40B4-BE49-F238E27FC236}">
                <a16:creationId xmlns:a16="http://schemas.microsoft.com/office/drawing/2014/main" id="{28B181CC-55E0-AD06-7D70-004589E9BB2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329864" y="5962337"/>
            <a:ext cx="1562100" cy="656664"/>
          </a:xfrm>
          <a:prstGeom prst="rect">
            <a:avLst/>
          </a:prstGeom>
        </p:spPr>
      </p:pic>
    </p:spTree>
    <p:custDataLst>
      <p:tags r:id="rId1"/>
    </p:custDataLst>
    <p:extLst>
      <p:ext uri="{BB962C8B-B14F-4D97-AF65-F5344CB8AC3E}">
        <p14:creationId xmlns:p14="http://schemas.microsoft.com/office/powerpoint/2010/main" val="23877221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Content layout">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3009D2C-48BF-EB93-E681-83623E88F751}"/>
              </a:ext>
            </a:extLst>
          </p:cNvPr>
          <p:cNvSpPr>
            <a:spLocks noGrp="1"/>
          </p:cNvSpPr>
          <p:nvPr>
            <p:ph type="body" sz="quarter" idx="13" hasCustomPrompt="1"/>
          </p:nvPr>
        </p:nvSpPr>
        <p:spPr>
          <a:xfrm>
            <a:off x="306000" y="673200"/>
            <a:ext cx="5648400" cy="360000"/>
          </a:xfrm>
        </p:spPr>
        <p:txBody>
          <a:bodyPr anchor="ctr"/>
          <a:lstStyle>
            <a:lvl1pPr marL="0" indent="0">
              <a:buNone/>
              <a:defRPr sz="2400" b="1"/>
            </a:lvl1pPr>
            <a:lvl2pPr>
              <a:defRPr sz="2400" b="1"/>
            </a:lvl2pPr>
            <a:lvl3pPr>
              <a:defRPr sz="2400" b="1"/>
            </a:lvl3pPr>
            <a:lvl4pPr>
              <a:defRPr sz="2400" b="1"/>
            </a:lvl4pPr>
            <a:lvl5pPr>
              <a:defRPr sz="2400" b="1"/>
            </a:lvl5pPr>
          </a:lstStyle>
          <a:p>
            <a:pPr lvl="0"/>
            <a:r>
              <a:rPr lang="en-US" noProof="0" dirty="0"/>
              <a:t>Subtitle</a:t>
            </a:r>
          </a:p>
        </p:txBody>
      </p:sp>
      <p:sp>
        <p:nvSpPr>
          <p:cNvPr id="11" name="Content Placeholder 10">
            <a:extLst>
              <a:ext uri="{FF2B5EF4-FFF2-40B4-BE49-F238E27FC236}">
                <a16:creationId xmlns:a16="http://schemas.microsoft.com/office/drawing/2014/main" id="{58FF356F-9046-C28C-B595-84F1BF6B7746}"/>
              </a:ext>
            </a:extLst>
          </p:cNvPr>
          <p:cNvSpPr>
            <a:spLocks noGrp="1"/>
          </p:cNvSpPr>
          <p:nvPr>
            <p:ph sz="quarter" idx="15"/>
          </p:nvPr>
        </p:nvSpPr>
        <p:spPr>
          <a:xfrm>
            <a:off x="306000" y="1692000"/>
            <a:ext cx="11581200" cy="39699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650517125"/>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Two columns with introduction">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3009D2C-48BF-EB93-E681-83623E88F751}"/>
              </a:ext>
            </a:extLst>
          </p:cNvPr>
          <p:cNvSpPr>
            <a:spLocks noGrp="1"/>
          </p:cNvSpPr>
          <p:nvPr>
            <p:ph type="body" sz="quarter" idx="13" hasCustomPrompt="1"/>
          </p:nvPr>
        </p:nvSpPr>
        <p:spPr>
          <a:xfrm>
            <a:off x="306000" y="673200"/>
            <a:ext cx="5648400" cy="360000"/>
          </a:xfrm>
        </p:spPr>
        <p:txBody>
          <a:bodyPr anchor="ctr"/>
          <a:lstStyle>
            <a:lvl1pPr marL="0" indent="0">
              <a:buNone/>
              <a:defRPr sz="2400" b="1"/>
            </a:lvl1pPr>
            <a:lvl2pPr>
              <a:defRPr sz="2400" b="1"/>
            </a:lvl2pPr>
            <a:lvl3pPr>
              <a:defRPr sz="2400" b="1"/>
            </a:lvl3pPr>
            <a:lvl4pPr>
              <a:defRPr sz="2400" b="1"/>
            </a:lvl4pPr>
            <a:lvl5pPr>
              <a:defRPr sz="2400" b="1"/>
            </a:lvl5pPr>
          </a:lstStyle>
          <a:p>
            <a:pPr lvl="0"/>
            <a:r>
              <a:rPr lang="en-US" noProof="0" dirty="0"/>
              <a:t>Subtitle</a:t>
            </a:r>
          </a:p>
        </p:txBody>
      </p:sp>
      <p:sp>
        <p:nvSpPr>
          <p:cNvPr id="9" name="Text Placeholder 8">
            <a:extLst>
              <a:ext uri="{FF2B5EF4-FFF2-40B4-BE49-F238E27FC236}">
                <a16:creationId xmlns:a16="http://schemas.microsoft.com/office/drawing/2014/main" id="{DABBC92C-2804-6021-2D01-52726E0959A3}"/>
              </a:ext>
            </a:extLst>
          </p:cNvPr>
          <p:cNvSpPr>
            <a:spLocks noGrp="1"/>
          </p:cNvSpPr>
          <p:nvPr>
            <p:ph type="body" sz="quarter" idx="14" hasCustomPrompt="1"/>
          </p:nvPr>
        </p:nvSpPr>
        <p:spPr>
          <a:xfrm>
            <a:off x="305999" y="2158888"/>
            <a:ext cx="5648400" cy="334800"/>
          </a:xfrm>
        </p:spPr>
        <p:txBody>
          <a:bodyPr/>
          <a:lstStyle>
            <a:lvl1pPr marL="0" indent="0">
              <a:buNone/>
              <a:defRPr sz="18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11" name="Content Placeholder 10">
            <a:extLst>
              <a:ext uri="{FF2B5EF4-FFF2-40B4-BE49-F238E27FC236}">
                <a16:creationId xmlns:a16="http://schemas.microsoft.com/office/drawing/2014/main" id="{58FF356F-9046-C28C-B595-84F1BF6B7746}"/>
              </a:ext>
            </a:extLst>
          </p:cNvPr>
          <p:cNvSpPr>
            <a:spLocks noGrp="1"/>
          </p:cNvSpPr>
          <p:nvPr>
            <p:ph sz="quarter" idx="15"/>
          </p:nvPr>
        </p:nvSpPr>
        <p:spPr>
          <a:xfrm>
            <a:off x="306000" y="2592000"/>
            <a:ext cx="5648400" cy="30915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Text Placeholder 8">
            <a:extLst>
              <a:ext uri="{FF2B5EF4-FFF2-40B4-BE49-F238E27FC236}">
                <a16:creationId xmlns:a16="http://schemas.microsoft.com/office/drawing/2014/main" id="{AF7A2340-BCCE-BAE4-1543-D93A1CF20ABA}"/>
              </a:ext>
            </a:extLst>
          </p:cNvPr>
          <p:cNvSpPr>
            <a:spLocks noGrp="1"/>
          </p:cNvSpPr>
          <p:nvPr>
            <p:ph type="body" sz="quarter" idx="16" hasCustomPrompt="1"/>
          </p:nvPr>
        </p:nvSpPr>
        <p:spPr>
          <a:xfrm>
            <a:off x="6243562" y="2160000"/>
            <a:ext cx="5648400" cy="334800"/>
          </a:xfrm>
        </p:spPr>
        <p:txBody>
          <a:bodyPr/>
          <a:lstStyle>
            <a:lvl1pPr marL="0" indent="0">
              <a:buNone/>
              <a:defRPr sz="18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10" name="Content Placeholder 10">
            <a:extLst>
              <a:ext uri="{FF2B5EF4-FFF2-40B4-BE49-F238E27FC236}">
                <a16:creationId xmlns:a16="http://schemas.microsoft.com/office/drawing/2014/main" id="{3104CEC1-3049-629D-2BFB-508568609B5F}"/>
              </a:ext>
            </a:extLst>
          </p:cNvPr>
          <p:cNvSpPr>
            <a:spLocks noGrp="1"/>
          </p:cNvSpPr>
          <p:nvPr>
            <p:ph sz="quarter" idx="17"/>
          </p:nvPr>
        </p:nvSpPr>
        <p:spPr>
          <a:xfrm>
            <a:off x="6243563" y="2592000"/>
            <a:ext cx="5648400" cy="30915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6" name="Text Placeholder 15">
            <a:extLst>
              <a:ext uri="{FF2B5EF4-FFF2-40B4-BE49-F238E27FC236}">
                <a16:creationId xmlns:a16="http://schemas.microsoft.com/office/drawing/2014/main" id="{37F87247-C211-9AF7-A6A0-806395C2060A}"/>
              </a:ext>
            </a:extLst>
          </p:cNvPr>
          <p:cNvSpPr>
            <a:spLocks noGrp="1"/>
          </p:cNvSpPr>
          <p:nvPr>
            <p:ph type="body" sz="quarter" idx="21" hasCustomPrompt="1"/>
          </p:nvPr>
        </p:nvSpPr>
        <p:spPr>
          <a:xfrm>
            <a:off x="305999" y="1258888"/>
            <a:ext cx="11581200" cy="720000"/>
          </a:xfrm>
        </p:spPr>
        <p:txBody>
          <a:bodyPr/>
          <a:lstStyle>
            <a:lvl1pPr marL="0" indent="0">
              <a:buNone/>
              <a:defRPr sz="1800"/>
            </a:lvl1pPr>
            <a:lvl2pPr marL="176213" indent="0">
              <a:buNone/>
              <a:defRPr sz="2000"/>
            </a:lvl2pPr>
            <a:lvl3pPr marL="357188" indent="0">
              <a:buNone/>
              <a:defRPr sz="2000"/>
            </a:lvl3pPr>
            <a:lvl4pPr marL="534988" indent="0">
              <a:buNone/>
              <a:defRPr sz="2000"/>
            </a:lvl4pPr>
            <a:lvl5pPr marL="715963" indent="0">
              <a:buNone/>
              <a:defRPr sz="2000"/>
            </a:lvl5pPr>
          </a:lstStyle>
          <a:p>
            <a:pPr lvl="0"/>
            <a:r>
              <a:rPr lang="en-US" noProof="0" dirty="0"/>
              <a:t>Room for introductory text (2 lines maximum)</a:t>
            </a:r>
          </a:p>
        </p:txBody>
      </p:sp>
    </p:spTree>
    <p:extLst>
      <p:ext uri="{BB962C8B-B14F-4D97-AF65-F5344CB8AC3E}">
        <p14:creationId xmlns:p14="http://schemas.microsoft.com/office/powerpoint/2010/main" val="1875638973"/>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Content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C6B2A-25FD-97FA-B587-E577F9D470CC}"/>
              </a:ext>
            </a:extLst>
          </p:cNvPr>
          <p:cNvSpPr>
            <a:spLocks noGrp="1"/>
          </p:cNvSpPr>
          <p:nvPr>
            <p:ph type="title" hasCustomPrompt="1"/>
          </p:nvPr>
        </p:nvSpPr>
        <p:spPr>
          <a:xfrm>
            <a:off x="306000" y="306000"/>
            <a:ext cx="5648400" cy="360000"/>
          </a:xfrm>
        </p:spPr>
        <p:txBody>
          <a:bodyPr anchor="ctr"/>
          <a:lstStyle>
            <a:lvl1pPr>
              <a:defRPr/>
            </a:lvl1pPr>
          </a:lstStyle>
          <a:p>
            <a:r>
              <a:rPr lang="en-US" noProof="0" dirty="0"/>
              <a:t>Title</a:t>
            </a:r>
          </a:p>
        </p:txBody>
      </p:sp>
      <p:sp>
        <p:nvSpPr>
          <p:cNvPr id="7" name="Text Placeholder 6">
            <a:extLst>
              <a:ext uri="{FF2B5EF4-FFF2-40B4-BE49-F238E27FC236}">
                <a16:creationId xmlns:a16="http://schemas.microsoft.com/office/drawing/2014/main" id="{33009D2C-48BF-EB93-E681-83623E88F751}"/>
              </a:ext>
            </a:extLst>
          </p:cNvPr>
          <p:cNvSpPr>
            <a:spLocks noGrp="1"/>
          </p:cNvSpPr>
          <p:nvPr>
            <p:ph type="body" sz="quarter" idx="13" hasCustomPrompt="1"/>
          </p:nvPr>
        </p:nvSpPr>
        <p:spPr>
          <a:xfrm>
            <a:off x="306000" y="673200"/>
            <a:ext cx="5648400" cy="360000"/>
          </a:xfrm>
        </p:spPr>
        <p:txBody>
          <a:bodyPr anchor="ctr"/>
          <a:lstStyle>
            <a:lvl1pPr marL="0" indent="0">
              <a:buNone/>
              <a:defRPr sz="2400" b="1"/>
            </a:lvl1pPr>
            <a:lvl2pPr>
              <a:defRPr sz="2400" b="1"/>
            </a:lvl2pPr>
            <a:lvl3pPr>
              <a:defRPr sz="2400" b="1"/>
            </a:lvl3pPr>
            <a:lvl4pPr>
              <a:defRPr sz="2400" b="1"/>
            </a:lvl4pPr>
            <a:lvl5pPr>
              <a:defRPr sz="2400" b="1"/>
            </a:lvl5pPr>
          </a:lstStyle>
          <a:p>
            <a:pPr lvl="0"/>
            <a:r>
              <a:rPr lang="en-US" noProof="0" dirty="0"/>
              <a:t>Subtitle</a:t>
            </a:r>
          </a:p>
        </p:txBody>
      </p:sp>
      <p:sp>
        <p:nvSpPr>
          <p:cNvPr id="9" name="Text Placeholder 8">
            <a:extLst>
              <a:ext uri="{FF2B5EF4-FFF2-40B4-BE49-F238E27FC236}">
                <a16:creationId xmlns:a16="http://schemas.microsoft.com/office/drawing/2014/main" id="{DABBC92C-2804-6021-2D01-52726E0959A3}"/>
              </a:ext>
            </a:extLst>
          </p:cNvPr>
          <p:cNvSpPr>
            <a:spLocks noGrp="1"/>
          </p:cNvSpPr>
          <p:nvPr>
            <p:ph type="body" sz="quarter" idx="14" hasCustomPrompt="1"/>
          </p:nvPr>
        </p:nvSpPr>
        <p:spPr>
          <a:xfrm>
            <a:off x="305999" y="1260000"/>
            <a:ext cx="11581200" cy="334800"/>
          </a:xfrm>
        </p:spPr>
        <p:txBody>
          <a:bodyPr anchor="t"/>
          <a:lstStyle>
            <a:lvl1pPr marL="0" indent="0">
              <a:buNone/>
              <a:defRPr sz="18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11" name="Content Placeholder 10">
            <a:extLst>
              <a:ext uri="{FF2B5EF4-FFF2-40B4-BE49-F238E27FC236}">
                <a16:creationId xmlns:a16="http://schemas.microsoft.com/office/drawing/2014/main" id="{58FF356F-9046-C28C-B595-84F1BF6B7746}"/>
              </a:ext>
            </a:extLst>
          </p:cNvPr>
          <p:cNvSpPr>
            <a:spLocks noGrp="1"/>
          </p:cNvSpPr>
          <p:nvPr>
            <p:ph sz="quarter" idx="15"/>
          </p:nvPr>
        </p:nvSpPr>
        <p:spPr>
          <a:xfrm>
            <a:off x="306000" y="1692000"/>
            <a:ext cx="11581200" cy="39699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Footer Placeholder 4">
            <a:extLst>
              <a:ext uri="{FF2B5EF4-FFF2-40B4-BE49-F238E27FC236}">
                <a16:creationId xmlns:a16="http://schemas.microsoft.com/office/drawing/2014/main" id="{9B059810-75D6-FC37-0840-1C03E415C61A}"/>
              </a:ext>
            </a:extLst>
          </p:cNvPr>
          <p:cNvSpPr>
            <a:spLocks noGrp="1"/>
          </p:cNvSpPr>
          <p:nvPr>
            <p:ph type="ftr" sz="quarter" idx="3"/>
          </p:nvPr>
        </p:nvSpPr>
        <p:spPr>
          <a:xfrm>
            <a:off x="1200037" y="6417000"/>
            <a:ext cx="4895964" cy="270000"/>
          </a:xfrm>
          <a:prstGeom prst="rect">
            <a:avLst/>
          </a:prstGeom>
        </p:spPr>
        <p:txBody>
          <a:bodyPr vert="horz" lIns="0" tIns="45720" rIns="0" bIns="45720" rtlCol="0" anchor="ctr"/>
          <a:lstStyle>
            <a:lvl1pPr algn="l">
              <a:defRPr sz="1000">
                <a:solidFill>
                  <a:schemeClr val="tx1"/>
                </a:solidFill>
              </a:defRPr>
            </a:lvl1pPr>
          </a:lstStyle>
          <a:p>
            <a:r>
              <a:rPr lang="en-US" noProof="0" dirty="0"/>
              <a:t>Title</a:t>
            </a:r>
          </a:p>
        </p:txBody>
      </p:sp>
      <p:sp>
        <p:nvSpPr>
          <p:cNvPr id="8" name="Slide Number Placeholder 5">
            <a:extLst>
              <a:ext uri="{FF2B5EF4-FFF2-40B4-BE49-F238E27FC236}">
                <a16:creationId xmlns:a16="http://schemas.microsoft.com/office/drawing/2014/main" id="{AE11DA95-C8F9-1229-7960-439A25632547}"/>
              </a:ext>
            </a:extLst>
          </p:cNvPr>
          <p:cNvSpPr>
            <a:spLocks noGrp="1"/>
          </p:cNvSpPr>
          <p:nvPr>
            <p:ph type="sldNum" sz="quarter" idx="4"/>
          </p:nvPr>
        </p:nvSpPr>
        <p:spPr>
          <a:xfrm>
            <a:off x="300037" y="6417000"/>
            <a:ext cx="900000" cy="270000"/>
          </a:xfrm>
          <a:prstGeom prst="rect">
            <a:avLst/>
          </a:prstGeom>
        </p:spPr>
        <p:txBody>
          <a:bodyPr vert="horz" lIns="0" tIns="45720" rIns="0" bIns="45720" rtlCol="0" anchor="ctr"/>
          <a:lstStyle>
            <a:lvl1pPr algn="l">
              <a:defRPr sz="1000">
                <a:solidFill>
                  <a:schemeClr val="tx1"/>
                </a:solidFill>
              </a:defRPr>
            </a:lvl1pPr>
          </a:lstStyle>
          <a:p>
            <a:fld id="{721C06D9-4617-44B0-8711-1EF1C439A609}" type="slidenum">
              <a:rPr lang="en-US" noProof="0" smtClean="0"/>
              <a:pPr/>
              <a:t>‹#›</a:t>
            </a:fld>
            <a:endParaRPr lang="en-US" noProof="0" dirty="0"/>
          </a:p>
        </p:txBody>
      </p:sp>
      <p:sp>
        <p:nvSpPr>
          <p:cNvPr id="10" name="Date Placeholder 3">
            <a:extLst>
              <a:ext uri="{FF2B5EF4-FFF2-40B4-BE49-F238E27FC236}">
                <a16:creationId xmlns:a16="http://schemas.microsoft.com/office/drawing/2014/main" id="{04EFCDAA-A260-1D30-4D57-AC0303886BA4}"/>
              </a:ext>
            </a:extLst>
          </p:cNvPr>
          <p:cNvSpPr>
            <a:spLocks noGrp="1"/>
          </p:cNvSpPr>
          <p:nvPr>
            <p:ph type="dt" sz="half" idx="2"/>
          </p:nvPr>
        </p:nvSpPr>
        <p:spPr>
          <a:xfrm>
            <a:off x="6237601" y="6417000"/>
            <a:ext cx="1260000" cy="270000"/>
          </a:xfrm>
          <a:prstGeom prst="rect">
            <a:avLst/>
          </a:prstGeom>
        </p:spPr>
        <p:txBody>
          <a:bodyPr vert="horz" lIns="0" tIns="45720" rIns="0" bIns="45720" rtlCol="0" anchor="ctr"/>
          <a:lstStyle>
            <a:lvl1pPr algn="l">
              <a:defRPr sz="1000">
                <a:solidFill>
                  <a:schemeClr val="tx1"/>
                </a:solidFill>
              </a:defRPr>
            </a:lvl1pPr>
          </a:lstStyle>
          <a:p>
            <a:r>
              <a:rPr lang="en-US" noProof="0" dirty="0"/>
              <a:t>Date</a:t>
            </a:r>
          </a:p>
        </p:txBody>
      </p:sp>
    </p:spTree>
    <p:extLst>
      <p:ext uri="{BB962C8B-B14F-4D97-AF65-F5344CB8AC3E}">
        <p14:creationId xmlns:p14="http://schemas.microsoft.com/office/powerpoint/2010/main" val="845259822"/>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_Alternative_Quote layout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E644ABC-A943-3ED6-C41B-5AFF1F1E01A8}"/>
              </a:ext>
            </a:extLst>
          </p:cNvPr>
          <p:cNvSpPr/>
          <p:nvPr userDrawn="1"/>
        </p:nvSpPr>
        <p:spPr>
          <a:xfrm>
            <a:off x="7569201" y="1"/>
            <a:ext cx="4622800" cy="685481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B40BEE27-6D9E-2EA1-121A-B2BD253AB8CA}"/>
              </a:ext>
            </a:extLst>
          </p:cNvPr>
          <p:cNvSpPr>
            <a:spLocks noGrp="1"/>
          </p:cNvSpPr>
          <p:nvPr>
            <p:ph type="title" hasCustomPrompt="1"/>
          </p:nvPr>
        </p:nvSpPr>
        <p:spPr>
          <a:xfrm>
            <a:off x="306000" y="306000"/>
            <a:ext cx="5648400" cy="360000"/>
          </a:xfrm>
        </p:spPr>
        <p:txBody>
          <a:bodyPr anchor="ctr"/>
          <a:lstStyle>
            <a:lvl1pPr>
              <a:defRPr/>
            </a:lvl1pPr>
          </a:lstStyle>
          <a:p>
            <a:r>
              <a:rPr lang="en-US" noProof="0" dirty="0"/>
              <a:t>Title</a:t>
            </a:r>
          </a:p>
        </p:txBody>
      </p:sp>
      <p:sp>
        <p:nvSpPr>
          <p:cNvPr id="6" name="Text Placeholder 6">
            <a:extLst>
              <a:ext uri="{FF2B5EF4-FFF2-40B4-BE49-F238E27FC236}">
                <a16:creationId xmlns:a16="http://schemas.microsoft.com/office/drawing/2014/main" id="{0202DCC5-A246-1BAC-FE34-93992F42C806}"/>
              </a:ext>
            </a:extLst>
          </p:cNvPr>
          <p:cNvSpPr>
            <a:spLocks noGrp="1"/>
          </p:cNvSpPr>
          <p:nvPr>
            <p:ph type="body" sz="quarter" idx="13" hasCustomPrompt="1"/>
          </p:nvPr>
        </p:nvSpPr>
        <p:spPr>
          <a:xfrm>
            <a:off x="306000" y="673200"/>
            <a:ext cx="5648400" cy="360000"/>
          </a:xfrm>
        </p:spPr>
        <p:txBody>
          <a:bodyPr anchor="ctr"/>
          <a:lstStyle>
            <a:lvl1pPr marL="0" indent="0">
              <a:buNone/>
              <a:defRPr sz="2400" b="1"/>
            </a:lvl1pPr>
            <a:lvl2pPr>
              <a:defRPr sz="2400" b="1"/>
            </a:lvl2pPr>
            <a:lvl3pPr>
              <a:defRPr sz="2400" b="1"/>
            </a:lvl3pPr>
            <a:lvl4pPr>
              <a:defRPr sz="2400" b="1"/>
            </a:lvl4pPr>
            <a:lvl5pPr>
              <a:defRPr sz="2400" b="1"/>
            </a:lvl5pPr>
          </a:lstStyle>
          <a:p>
            <a:pPr lvl="0"/>
            <a:r>
              <a:rPr lang="en-US" noProof="0" dirty="0"/>
              <a:t>Subtitle</a:t>
            </a:r>
          </a:p>
        </p:txBody>
      </p:sp>
      <p:sp>
        <p:nvSpPr>
          <p:cNvPr id="9" name="Text Placeholder 8">
            <a:extLst>
              <a:ext uri="{FF2B5EF4-FFF2-40B4-BE49-F238E27FC236}">
                <a16:creationId xmlns:a16="http://schemas.microsoft.com/office/drawing/2014/main" id="{75E81BA9-7009-A36E-9F02-FC2536F7D46E}"/>
              </a:ext>
            </a:extLst>
          </p:cNvPr>
          <p:cNvSpPr>
            <a:spLocks noGrp="1"/>
          </p:cNvSpPr>
          <p:nvPr>
            <p:ph type="body" sz="quarter" idx="15" hasCustomPrompt="1"/>
          </p:nvPr>
        </p:nvSpPr>
        <p:spPr>
          <a:xfrm>
            <a:off x="7997735" y="1260000"/>
            <a:ext cx="3748720" cy="4546440"/>
          </a:xfrm>
        </p:spPr>
        <p:txBody>
          <a:bodyPr/>
          <a:lstStyle>
            <a:lvl1pPr marL="120650" indent="-120650">
              <a:buNone/>
              <a:defRPr sz="2400" b="0"/>
            </a:lvl1pPr>
            <a:lvl2pPr marL="176213" indent="0">
              <a:buNone/>
              <a:defRPr sz="2400" b="1"/>
            </a:lvl2pPr>
            <a:lvl3pPr marL="357188" indent="0">
              <a:buNone/>
              <a:defRPr sz="2400" b="1"/>
            </a:lvl3pPr>
            <a:lvl4pPr marL="534988" indent="0">
              <a:buNone/>
              <a:defRPr sz="2400" b="1"/>
            </a:lvl4pPr>
            <a:lvl5pPr marL="715963" indent="0">
              <a:buNone/>
              <a:defRPr sz="2400" b="1"/>
            </a:lvl5pPr>
          </a:lstStyle>
          <a:p>
            <a:pPr lvl="0"/>
            <a:r>
              <a:rPr lang="en-US" noProof="0" dirty="0"/>
              <a:t>“Click to edit Master text styles</a:t>
            </a:r>
          </a:p>
        </p:txBody>
      </p:sp>
      <p:sp>
        <p:nvSpPr>
          <p:cNvPr id="8" name="Text Placeholder 8">
            <a:extLst>
              <a:ext uri="{FF2B5EF4-FFF2-40B4-BE49-F238E27FC236}">
                <a16:creationId xmlns:a16="http://schemas.microsoft.com/office/drawing/2014/main" id="{F8DBE469-FA96-A611-CE98-0F2F91BDD651}"/>
              </a:ext>
            </a:extLst>
          </p:cNvPr>
          <p:cNvSpPr>
            <a:spLocks noGrp="1"/>
          </p:cNvSpPr>
          <p:nvPr>
            <p:ph type="body" sz="quarter" idx="14" hasCustomPrompt="1"/>
          </p:nvPr>
        </p:nvSpPr>
        <p:spPr>
          <a:xfrm>
            <a:off x="305997" y="1260000"/>
            <a:ext cx="7200000" cy="334800"/>
          </a:xfrm>
        </p:spPr>
        <p:txBody>
          <a:bodyPr/>
          <a:lstStyle>
            <a:lvl1pPr marL="0" indent="0">
              <a:buNone/>
              <a:defRPr sz="18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11" name="Content Placeholder 10">
            <a:extLst>
              <a:ext uri="{FF2B5EF4-FFF2-40B4-BE49-F238E27FC236}">
                <a16:creationId xmlns:a16="http://schemas.microsoft.com/office/drawing/2014/main" id="{F390D26B-A5B3-53AF-787D-CA185DA722E3}"/>
              </a:ext>
            </a:extLst>
          </p:cNvPr>
          <p:cNvSpPr>
            <a:spLocks noGrp="1"/>
          </p:cNvSpPr>
          <p:nvPr>
            <p:ph sz="quarter" idx="18"/>
          </p:nvPr>
        </p:nvSpPr>
        <p:spPr>
          <a:xfrm>
            <a:off x="305998" y="1692000"/>
            <a:ext cx="7200000" cy="42579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pic>
        <p:nvPicPr>
          <p:cNvPr id="10" name="Picture 9" descr="Blue letters on a black background&#10;&#10;Description automatically generated">
            <a:extLst>
              <a:ext uri="{FF2B5EF4-FFF2-40B4-BE49-F238E27FC236}">
                <a16:creationId xmlns:a16="http://schemas.microsoft.com/office/drawing/2014/main" id="{A695A264-93AA-CE06-BF63-CD04C406C7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11963" y="6164997"/>
            <a:ext cx="1080000" cy="454003"/>
          </a:xfrm>
          <a:prstGeom prst="rect">
            <a:avLst/>
          </a:prstGeom>
        </p:spPr>
      </p:pic>
      <p:sp>
        <p:nvSpPr>
          <p:cNvPr id="12" name="Footer Placeholder 4">
            <a:extLst>
              <a:ext uri="{FF2B5EF4-FFF2-40B4-BE49-F238E27FC236}">
                <a16:creationId xmlns:a16="http://schemas.microsoft.com/office/drawing/2014/main" id="{05E52449-9377-25BC-947B-12597A600412}"/>
              </a:ext>
            </a:extLst>
          </p:cNvPr>
          <p:cNvSpPr>
            <a:spLocks noGrp="1"/>
          </p:cNvSpPr>
          <p:nvPr>
            <p:ph type="ftr" sz="quarter" idx="3"/>
          </p:nvPr>
        </p:nvSpPr>
        <p:spPr>
          <a:xfrm>
            <a:off x="1200037" y="6417000"/>
            <a:ext cx="4895964" cy="270000"/>
          </a:xfrm>
          <a:prstGeom prst="rect">
            <a:avLst/>
          </a:prstGeom>
        </p:spPr>
        <p:txBody>
          <a:bodyPr vert="horz" lIns="0" tIns="45720" rIns="0" bIns="45720" rtlCol="0" anchor="ctr"/>
          <a:lstStyle>
            <a:lvl1pPr algn="l">
              <a:defRPr sz="1000">
                <a:solidFill>
                  <a:schemeClr val="tx1"/>
                </a:solidFill>
              </a:defRPr>
            </a:lvl1pPr>
          </a:lstStyle>
          <a:p>
            <a:r>
              <a:rPr lang="en-US" noProof="0" dirty="0"/>
              <a:t>Title</a:t>
            </a:r>
          </a:p>
        </p:txBody>
      </p:sp>
      <p:sp>
        <p:nvSpPr>
          <p:cNvPr id="13" name="Slide Number Placeholder 5">
            <a:extLst>
              <a:ext uri="{FF2B5EF4-FFF2-40B4-BE49-F238E27FC236}">
                <a16:creationId xmlns:a16="http://schemas.microsoft.com/office/drawing/2014/main" id="{43F6ADDE-66A9-D1EF-6733-3E5D0C7CFEB7}"/>
              </a:ext>
            </a:extLst>
          </p:cNvPr>
          <p:cNvSpPr>
            <a:spLocks noGrp="1"/>
          </p:cNvSpPr>
          <p:nvPr>
            <p:ph type="sldNum" sz="quarter" idx="4"/>
          </p:nvPr>
        </p:nvSpPr>
        <p:spPr>
          <a:xfrm>
            <a:off x="300037" y="6417000"/>
            <a:ext cx="900000" cy="270000"/>
          </a:xfrm>
          <a:prstGeom prst="rect">
            <a:avLst/>
          </a:prstGeom>
        </p:spPr>
        <p:txBody>
          <a:bodyPr vert="horz" lIns="0" tIns="45720" rIns="0" bIns="45720" rtlCol="0" anchor="ctr"/>
          <a:lstStyle>
            <a:lvl1pPr algn="l">
              <a:defRPr sz="1000">
                <a:solidFill>
                  <a:schemeClr val="tx1"/>
                </a:solidFill>
              </a:defRPr>
            </a:lvl1pPr>
          </a:lstStyle>
          <a:p>
            <a:fld id="{721C06D9-4617-44B0-8711-1EF1C439A609}" type="slidenum">
              <a:rPr lang="en-US" noProof="0" smtClean="0"/>
              <a:pPr/>
              <a:t>‹#›</a:t>
            </a:fld>
            <a:endParaRPr lang="en-US" noProof="0" dirty="0"/>
          </a:p>
        </p:txBody>
      </p:sp>
      <p:sp>
        <p:nvSpPr>
          <p:cNvPr id="14" name="Date Placeholder 3">
            <a:extLst>
              <a:ext uri="{FF2B5EF4-FFF2-40B4-BE49-F238E27FC236}">
                <a16:creationId xmlns:a16="http://schemas.microsoft.com/office/drawing/2014/main" id="{0C45069A-B8C8-FF02-1311-4E180C40E198}"/>
              </a:ext>
            </a:extLst>
          </p:cNvPr>
          <p:cNvSpPr>
            <a:spLocks noGrp="1"/>
          </p:cNvSpPr>
          <p:nvPr>
            <p:ph type="dt" sz="half" idx="2"/>
          </p:nvPr>
        </p:nvSpPr>
        <p:spPr>
          <a:xfrm>
            <a:off x="6237601" y="6417000"/>
            <a:ext cx="1260000" cy="270000"/>
          </a:xfrm>
          <a:prstGeom prst="rect">
            <a:avLst/>
          </a:prstGeom>
        </p:spPr>
        <p:txBody>
          <a:bodyPr vert="horz" lIns="0" tIns="45720" rIns="0" bIns="45720" rtlCol="0" anchor="ctr"/>
          <a:lstStyle>
            <a:lvl1pPr algn="l">
              <a:defRPr sz="1000">
                <a:solidFill>
                  <a:schemeClr val="tx1"/>
                </a:solidFill>
              </a:defRPr>
            </a:lvl1pPr>
          </a:lstStyle>
          <a:p>
            <a:r>
              <a:rPr lang="en-US" noProof="0" dirty="0"/>
              <a:t>Date</a:t>
            </a:r>
          </a:p>
        </p:txBody>
      </p:sp>
      <p:sp>
        <p:nvSpPr>
          <p:cNvPr id="15" name="Footer Placeholder 4">
            <a:extLst>
              <a:ext uri="{FF2B5EF4-FFF2-40B4-BE49-F238E27FC236}">
                <a16:creationId xmlns:a16="http://schemas.microsoft.com/office/drawing/2014/main" id="{7B3D1193-D735-6630-8AB1-B763AE0F87B5}"/>
              </a:ext>
            </a:extLst>
          </p:cNvPr>
          <p:cNvSpPr txBox="1">
            <a:spLocks/>
          </p:cNvSpPr>
          <p:nvPr userDrawn="1"/>
        </p:nvSpPr>
        <p:spPr>
          <a:xfrm>
            <a:off x="8529638" y="6417000"/>
            <a:ext cx="2014537" cy="270000"/>
          </a:xfrm>
          <a:prstGeom prst="rect">
            <a:avLst/>
          </a:prstGeom>
        </p:spPr>
        <p:txBody>
          <a:bodyPr vert="horz" lIns="0" tIns="45720" rIns="0" bIns="45720" rtlCol="0" anchor="ct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00" noProof="0" dirty="0"/>
              <a:t>© 2026 Forvis Mazars, LLP. All rights reserved.</a:t>
            </a:r>
          </a:p>
        </p:txBody>
      </p:sp>
    </p:spTree>
    <p:extLst>
      <p:ext uri="{BB962C8B-B14F-4D97-AF65-F5344CB8AC3E}">
        <p14:creationId xmlns:p14="http://schemas.microsoft.com/office/powerpoint/2010/main" val="3745274405"/>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Agenda layou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BC3C2-FA7F-3AF9-8770-2A0C452FB735}"/>
              </a:ext>
            </a:extLst>
          </p:cNvPr>
          <p:cNvSpPr>
            <a:spLocks noGrp="1"/>
          </p:cNvSpPr>
          <p:nvPr>
            <p:ph type="title" hasCustomPrompt="1"/>
          </p:nvPr>
        </p:nvSpPr>
        <p:spPr>
          <a:xfrm>
            <a:off x="306000" y="306000"/>
            <a:ext cx="5648400" cy="360000"/>
          </a:xfrm>
        </p:spPr>
        <p:txBody>
          <a:bodyPr/>
          <a:lstStyle>
            <a:lvl1pPr>
              <a:defRPr/>
            </a:lvl1pPr>
          </a:lstStyle>
          <a:p>
            <a:r>
              <a:rPr lang="en-US" noProof="0" dirty="0"/>
              <a:t>Agenda</a:t>
            </a:r>
          </a:p>
        </p:txBody>
      </p:sp>
      <p:sp>
        <p:nvSpPr>
          <p:cNvPr id="8" name="Picture Placeholder 7">
            <a:extLst>
              <a:ext uri="{FF2B5EF4-FFF2-40B4-BE49-F238E27FC236}">
                <a16:creationId xmlns:a16="http://schemas.microsoft.com/office/drawing/2014/main" id="{75339831-9579-422A-5FD3-167E83B82B34}"/>
              </a:ext>
            </a:extLst>
          </p:cNvPr>
          <p:cNvSpPr>
            <a:spLocks noGrp="1"/>
          </p:cNvSpPr>
          <p:nvPr>
            <p:ph type="pic" sz="quarter" idx="14"/>
          </p:nvPr>
        </p:nvSpPr>
        <p:spPr>
          <a:xfrm>
            <a:off x="6237601" y="305999"/>
            <a:ext cx="5648400" cy="5643951"/>
          </a:xfrm>
          <a:solidFill>
            <a:schemeClr val="bg1">
              <a:lumMod val="95000"/>
            </a:schemeClr>
          </a:solidFill>
        </p:spPr>
        <p:txBody>
          <a:bodyPr anchor="ctr"/>
          <a:lstStyle>
            <a:lvl1pPr marL="0" indent="0" algn="ctr">
              <a:buNone/>
              <a:defRPr/>
            </a:lvl1pPr>
          </a:lstStyle>
          <a:p>
            <a:r>
              <a:rPr lang="en-US" noProof="0"/>
              <a:t>Click icon to add picture</a:t>
            </a:r>
            <a:endParaRPr lang="en-US" noProof="0" dirty="0"/>
          </a:p>
        </p:txBody>
      </p:sp>
      <p:sp>
        <p:nvSpPr>
          <p:cNvPr id="6" name="Text Placeholder 6">
            <a:extLst>
              <a:ext uri="{FF2B5EF4-FFF2-40B4-BE49-F238E27FC236}">
                <a16:creationId xmlns:a16="http://schemas.microsoft.com/office/drawing/2014/main" id="{2C271A1C-536E-3E60-3582-8E73B02B9B84}"/>
              </a:ext>
            </a:extLst>
          </p:cNvPr>
          <p:cNvSpPr>
            <a:spLocks noGrp="1"/>
          </p:cNvSpPr>
          <p:nvPr>
            <p:ph type="body" sz="quarter" idx="13"/>
          </p:nvPr>
        </p:nvSpPr>
        <p:spPr>
          <a:xfrm>
            <a:off x="305999" y="1268413"/>
            <a:ext cx="5648400" cy="4681537"/>
          </a:xfrm>
        </p:spPr>
        <p:txBody>
          <a:bodyPr/>
          <a:lstStyle>
            <a:lvl1pPr marL="271463" indent="-271463">
              <a:spcBef>
                <a:spcPts val="600"/>
              </a:spcBef>
              <a:spcAft>
                <a:spcPts val="600"/>
              </a:spcAft>
              <a:buClr>
                <a:schemeClr val="tx2"/>
              </a:buClr>
              <a:buFont typeface="+mj-lt"/>
              <a:buAutoNum type="arabicPeriod"/>
              <a:defRPr sz="1800"/>
            </a:lvl1pPr>
            <a:lvl2pPr marL="625475" indent="-269875">
              <a:buClr>
                <a:schemeClr val="tx2"/>
              </a:buClr>
              <a:buFont typeface="+mj-lt"/>
              <a:buAutoNum type="arabicPeriod"/>
              <a:defRPr sz="1400"/>
            </a:lvl2pPr>
            <a:lvl3pPr marL="808038" indent="-188913">
              <a:buClr>
                <a:schemeClr val="tx2"/>
              </a:buClr>
              <a:buFont typeface="+mj-lt"/>
              <a:buAutoNum type="arabicPeriod"/>
              <a:defRPr sz="1400"/>
            </a:lvl3pPr>
            <a:lvl4pPr marL="1165225" indent="-276225">
              <a:buClr>
                <a:schemeClr val="tx2"/>
              </a:buClr>
              <a:buFont typeface="+mj-lt"/>
              <a:buAutoNum type="arabicPeriod"/>
              <a:defRPr sz="1400"/>
            </a:lvl4pPr>
            <a:lvl5pPr marL="717550" indent="-361950">
              <a:buClr>
                <a:schemeClr val="tx2"/>
              </a:buClr>
              <a:buFont typeface="+mj-lt"/>
              <a:buAutoNum type="arabicPeriod"/>
              <a:defRPr sz="24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Tree>
    <p:extLst>
      <p:ext uri="{BB962C8B-B14F-4D97-AF65-F5344CB8AC3E}">
        <p14:creationId xmlns:p14="http://schemas.microsoft.com/office/powerpoint/2010/main" val="1867733413"/>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wo columns - banner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C6B2A-25FD-97FA-B587-E577F9D470CC}"/>
              </a:ext>
            </a:extLst>
          </p:cNvPr>
          <p:cNvSpPr>
            <a:spLocks noGrp="1"/>
          </p:cNvSpPr>
          <p:nvPr>
            <p:ph type="title" hasCustomPrompt="1"/>
          </p:nvPr>
        </p:nvSpPr>
        <p:spPr>
          <a:xfrm>
            <a:off x="306000" y="306000"/>
            <a:ext cx="5648400" cy="360000"/>
          </a:xfrm>
        </p:spPr>
        <p:txBody>
          <a:bodyPr anchor="ctr"/>
          <a:lstStyle>
            <a:lvl1pPr>
              <a:defRPr/>
            </a:lvl1pPr>
          </a:lstStyle>
          <a:p>
            <a:r>
              <a:rPr lang="en-US" noProof="0" dirty="0"/>
              <a:t>Title</a:t>
            </a:r>
          </a:p>
        </p:txBody>
      </p:sp>
      <p:sp>
        <p:nvSpPr>
          <p:cNvPr id="7" name="Text Placeholder 6">
            <a:extLst>
              <a:ext uri="{FF2B5EF4-FFF2-40B4-BE49-F238E27FC236}">
                <a16:creationId xmlns:a16="http://schemas.microsoft.com/office/drawing/2014/main" id="{33009D2C-48BF-EB93-E681-83623E88F751}"/>
              </a:ext>
            </a:extLst>
          </p:cNvPr>
          <p:cNvSpPr>
            <a:spLocks noGrp="1"/>
          </p:cNvSpPr>
          <p:nvPr>
            <p:ph type="body" sz="quarter" idx="13" hasCustomPrompt="1"/>
          </p:nvPr>
        </p:nvSpPr>
        <p:spPr>
          <a:xfrm>
            <a:off x="306000" y="673200"/>
            <a:ext cx="5648400" cy="360000"/>
          </a:xfrm>
        </p:spPr>
        <p:txBody>
          <a:bodyPr anchor="ctr"/>
          <a:lstStyle>
            <a:lvl1pPr marL="0" indent="0">
              <a:buNone/>
              <a:defRPr sz="2400" b="1"/>
            </a:lvl1pPr>
            <a:lvl2pPr>
              <a:defRPr sz="2400" b="1"/>
            </a:lvl2pPr>
            <a:lvl3pPr>
              <a:defRPr sz="2400" b="1"/>
            </a:lvl3pPr>
            <a:lvl4pPr>
              <a:defRPr sz="2400" b="1"/>
            </a:lvl4pPr>
            <a:lvl5pPr>
              <a:defRPr sz="2400" b="1"/>
            </a:lvl5pPr>
          </a:lstStyle>
          <a:p>
            <a:pPr lvl="0"/>
            <a:r>
              <a:rPr lang="en-US" noProof="0" dirty="0"/>
              <a:t>Subtitle</a:t>
            </a:r>
          </a:p>
        </p:txBody>
      </p:sp>
      <p:sp>
        <p:nvSpPr>
          <p:cNvPr id="9" name="Text Placeholder 8">
            <a:extLst>
              <a:ext uri="{FF2B5EF4-FFF2-40B4-BE49-F238E27FC236}">
                <a16:creationId xmlns:a16="http://schemas.microsoft.com/office/drawing/2014/main" id="{DABBC92C-2804-6021-2D01-52726E0959A3}"/>
              </a:ext>
            </a:extLst>
          </p:cNvPr>
          <p:cNvSpPr>
            <a:spLocks noGrp="1"/>
          </p:cNvSpPr>
          <p:nvPr>
            <p:ph type="body" sz="quarter" idx="14" hasCustomPrompt="1"/>
          </p:nvPr>
        </p:nvSpPr>
        <p:spPr>
          <a:xfrm>
            <a:off x="305999" y="2700000"/>
            <a:ext cx="5648400" cy="334800"/>
          </a:xfrm>
        </p:spPr>
        <p:txBody>
          <a:bodyPr/>
          <a:lstStyle>
            <a:lvl1pPr marL="0" indent="0">
              <a:buNone/>
              <a:defRPr sz="18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11" name="Content Placeholder 10">
            <a:extLst>
              <a:ext uri="{FF2B5EF4-FFF2-40B4-BE49-F238E27FC236}">
                <a16:creationId xmlns:a16="http://schemas.microsoft.com/office/drawing/2014/main" id="{58FF356F-9046-C28C-B595-84F1BF6B7746}"/>
              </a:ext>
            </a:extLst>
          </p:cNvPr>
          <p:cNvSpPr>
            <a:spLocks noGrp="1"/>
          </p:cNvSpPr>
          <p:nvPr>
            <p:ph sz="quarter" idx="15"/>
          </p:nvPr>
        </p:nvSpPr>
        <p:spPr>
          <a:xfrm>
            <a:off x="306000" y="3132000"/>
            <a:ext cx="5648400" cy="28179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Text Placeholder 8">
            <a:extLst>
              <a:ext uri="{FF2B5EF4-FFF2-40B4-BE49-F238E27FC236}">
                <a16:creationId xmlns:a16="http://schemas.microsoft.com/office/drawing/2014/main" id="{AF7A2340-BCCE-BAE4-1543-D93A1CF20ABA}"/>
              </a:ext>
            </a:extLst>
          </p:cNvPr>
          <p:cNvSpPr>
            <a:spLocks noGrp="1"/>
          </p:cNvSpPr>
          <p:nvPr>
            <p:ph type="body" sz="quarter" idx="16" hasCustomPrompt="1"/>
          </p:nvPr>
        </p:nvSpPr>
        <p:spPr>
          <a:xfrm>
            <a:off x="6243562" y="2700000"/>
            <a:ext cx="5648400" cy="334800"/>
          </a:xfrm>
        </p:spPr>
        <p:txBody>
          <a:bodyPr/>
          <a:lstStyle>
            <a:lvl1pPr marL="0" indent="0">
              <a:buNone/>
              <a:defRPr sz="1800">
                <a:solidFill>
                  <a:schemeClr val="tx2"/>
                </a:solidFill>
              </a:defRPr>
            </a:lvl1pPr>
            <a:lvl2pPr marL="176213" indent="0">
              <a:buNone/>
              <a:defRPr sz="2000">
                <a:solidFill>
                  <a:schemeClr val="tx2"/>
                </a:solidFill>
              </a:defRPr>
            </a:lvl2pPr>
            <a:lvl3pPr marL="357188" indent="0">
              <a:buNone/>
              <a:defRPr sz="2000">
                <a:solidFill>
                  <a:schemeClr val="tx2"/>
                </a:solidFill>
              </a:defRPr>
            </a:lvl3pPr>
            <a:lvl4pPr marL="534988" indent="0">
              <a:buNone/>
              <a:defRPr sz="2000">
                <a:solidFill>
                  <a:schemeClr val="tx2"/>
                </a:solidFill>
              </a:defRPr>
            </a:lvl4pPr>
            <a:lvl5pPr marL="715963" indent="0">
              <a:buNone/>
              <a:defRPr sz="2000">
                <a:solidFill>
                  <a:schemeClr val="tx2"/>
                </a:solidFill>
              </a:defRPr>
            </a:lvl5pPr>
          </a:lstStyle>
          <a:p>
            <a:pPr lvl="0"/>
            <a:r>
              <a:rPr lang="en-US" noProof="0" dirty="0"/>
              <a:t>Heading</a:t>
            </a:r>
          </a:p>
        </p:txBody>
      </p:sp>
      <p:sp>
        <p:nvSpPr>
          <p:cNvPr id="10" name="Content Placeholder 10">
            <a:extLst>
              <a:ext uri="{FF2B5EF4-FFF2-40B4-BE49-F238E27FC236}">
                <a16:creationId xmlns:a16="http://schemas.microsoft.com/office/drawing/2014/main" id="{3104CEC1-3049-629D-2BFB-508568609B5F}"/>
              </a:ext>
            </a:extLst>
          </p:cNvPr>
          <p:cNvSpPr>
            <a:spLocks noGrp="1"/>
          </p:cNvSpPr>
          <p:nvPr>
            <p:ph sz="quarter" idx="17"/>
          </p:nvPr>
        </p:nvSpPr>
        <p:spPr>
          <a:xfrm>
            <a:off x="6243563" y="3132000"/>
            <a:ext cx="5648400" cy="28179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Picture Placeholder 11">
            <a:extLst>
              <a:ext uri="{FF2B5EF4-FFF2-40B4-BE49-F238E27FC236}">
                <a16:creationId xmlns:a16="http://schemas.microsoft.com/office/drawing/2014/main" id="{3C8821C5-A6FB-D49F-DDED-113327453D83}"/>
              </a:ext>
            </a:extLst>
          </p:cNvPr>
          <p:cNvSpPr>
            <a:spLocks noGrp="1"/>
          </p:cNvSpPr>
          <p:nvPr>
            <p:ph type="pic" sz="quarter" idx="18"/>
          </p:nvPr>
        </p:nvSpPr>
        <p:spPr>
          <a:xfrm>
            <a:off x="305999" y="1263305"/>
            <a:ext cx="5648400" cy="1242000"/>
          </a:xfrm>
          <a:solidFill>
            <a:schemeClr val="bg1">
              <a:lumMod val="95000"/>
            </a:schemeClr>
          </a:solidFill>
        </p:spPr>
        <p:txBody>
          <a:bodyPr anchor="ctr"/>
          <a:lstStyle>
            <a:lvl1pPr marL="0" indent="0" algn="ctr">
              <a:buNone/>
              <a:defRPr/>
            </a:lvl1pPr>
          </a:lstStyle>
          <a:p>
            <a:r>
              <a:rPr lang="en-US" noProof="0"/>
              <a:t>Click icon to add picture</a:t>
            </a:r>
            <a:endParaRPr lang="en-US" noProof="0" dirty="0"/>
          </a:p>
        </p:txBody>
      </p:sp>
      <p:sp>
        <p:nvSpPr>
          <p:cNvPr id="14" name="Picture Placeholder 11">
            <a:extLst>
              <a:ext uri="{FF2B5EF4-FFF2-40B4-BE49-F238E27FC236}">
                <a16:creationId xmlns:a16="http://schemas.microsoft.com/office/drawing/2014/main" id="{1137409A-77D2-E7C9-7EDA-FC9F06F8DB9E}"/>
              </a:ext>
            </a:extLst>
          </p:cNvPr>
          <p:cNvSpPr>
            <a:spLocks noGrp="1"/>
          </p:cNvSpPr>
          <p:nvPr>
            <p:ph type="pic" sz="quarter" idx="19"/>
          </p:nvPr>
        </p:nvSpPr>
        <p:spPr>
          <a:xfrm>
            <a:off x="6237601" y="1263305"/>
            <a:ext cx="5648400" cy="1242000"/>
          </a:xfrm>
          <a:solidFill>
            <a:schemeClr val="bg1">
              <a:lumMod val="95000"/>
            </a:schemeClr>
          </a:solidFill>
        </p:spPr>
        <p:txBody>
          <a:bodyPr anchor="ctr"/>
          <a:lstStyle>
            <a:lvl1pPr marL="0" indent="0" algn="ctr">
              <a:buNone/>
              <a:defRPr/>
            </a:lvl1pPr>
          </a:lstStyle>
          <a:p>
            <a:r>
              <a:rPr lang="en-US" noProof="0"/>
              <a:t>Click icon to add picture</a:t>
            </a:r>
            <a:endParaRPr lang="en-US" noProof="0" dirty="0"/>
          </a:p>
        </p:txBody>
      </p:sp>
      <p:sp>
        <p:nvSpPr>
          <p:cNvPr id="8" name="Footer Placeholder 4">
            <a:extLst>
              <a:ext uri="{FF2B5EF4-FFF2-40B4-BE49-F238E27FC236}">
                <a16:creationId xmlns:a16="http://schemas.microsoft.com/office/drawing/2014/main" id="{0BB72B54-DF08-4EDA-E38C-69BA0016EEAD}"/>
              </a:ext>
            </a:extLst>
          </p:cNvPr>
          <p:cNvSpPr>
            <a:spLocks noGrp="1"/>
          </p:cNvSpPr>
          <p:nvPr>
            <p:ph type="ftr" sz="quarter" idx="3"/>
          </p:nvPr>
        </p:nvSpPr>
        <p:spPr>
          <a:xfrm>
            <a:off x="1200037" y="6417000"/>
            <a:ext cx="4895964" cy="270000"/>
          </a:xfrm>
          <a:prstGeom prst="rect">
            <a:avLst/>
          </a:prstGeom>
        </p:spPr>
        <p:txBody>
          <a:bodyPr vert="horz" lIns="0" tIns="45720" rIns="0" bIns="45720" rtlCol="0" anchor="ctr"/>
          <a:lstStyle>
            <a:lvl1pPr algn="l">
              <a:defRPr sz="1000">
                <a:solidFill>
                  <a:schemeClr val="tx1"/>
                </a:solidFill>
              </a:defRPr>
            </a:lvl1pPr>
          </a:lstStyle>
          <a:p>
            <a:r>
              <a:rPr lang="en-US" noProof="0" dirty="0"/>
              <a:t>Title</a:t>
            </a:r>
          </a:p>
        </p:txBody>
      </p:sp>
      <p:sp>
        <p:nvSpPr>
          <p:cNvPr id="13" name="Slide Number Placeholder 5">
            <a:extLst>
              <a:ext uri="{FF2B5EF4-FFF2-40B4-BE49-F238E27FC236}">
                <a16:creationId xmlns:a16="http://schemas.microsoft.com/office/drawing/2014/main" id="{5E873E80-DF18-EE8A-8ABE-732B042CC037}"/>
              </a:ext>
            </a:extLst>
          </p:cNvPr>
          <p:cNvSpPr>
            <a:spLocks noGrp="1"/>
          </p:cNvSpPr>
          <p:nvPr>
            <p:ph type="sldNum" sz="quarter" idx="4"/>
          </p:nvPr>
        </p:nvSpPr>
        <p:spPr>
          <a:xfrm>
            <a:off x="300037" y="6417000"/>
            <a:ext cx="900000" cy="270000"/>
          </a:xfrm>
          <a:prstGeom prst="rect">
            <a:avLst/>
          </a:prstGeom>
        </p:spPr>
        <p:txBody>
          <a:bodyPr vert="horz" lIns="0" tIns="45720" rIns="0" bIns="45720" rtlCol="0" anchor="ctr"/>
          <a:lstStyle>
            <a:lvl1pPr algn="l">
              <a:defRPr sz="1000">
                <a:solidFill>
                  <a:schemeClr val="tx1"/>
                </a:solidFill>
              </a:defRPr>
            </a:lvl1pPr>
          </a:lstStyle>
          <a:p>
            <a:fld id="{721C06D9-4617-44B0-8711-1EF1C439A609}" type="slidenum">
              <a:rPr lang="en-US" noProof="0" smtClean="0"/>
              <a:pPr/>
              <a:t>‹#›</a:t>
            </a:fld>
            <a:endParaRPr lang="en-US" noProof="0" dirty="0"/>
          </a:p>
        </p:txBody>
      </p:sp>
      <p:sp>
        <p:nvSpPr>
          <p:cNvPr id="15" name="Date Placeholder 3">
            <a:extLst>
              <a:ext uri="{FF2B5EF4-FFF2-40B4-BE49-F238E27FC236}">
                <a16:creationId xmlns:a16="http://schemas.microsoft.com/office/drawing/2014/main" id="{F044A6FC-5F6B-C815-4573-33A36058C3F4}"/>
              </a:ext>
            </a:extLst>
          </p:cNvPr>
          <p:cNvSpPr>
            <a:spLocks noGrp="1"/>
          </p:cNvSpPr>
          <p:nvPr>
            <p:ph type="dt" sz="half" idx="2"/>
          </p:nvPr>
        </p:nvSpPr>
        <p:spPr>
          <a:xfrm>
            <a:off x="6237601" y="6417000"/>
            <a:ext cx="1260000" cy="270000"/>
          </a:xfrm>
          <a:prstGeom prst="rect">
            <a:avLst/>
          </a:prstGeom>
        </p:spPr>
        <p:txBody>
          <a:bodyPr vert="horz" lIns="0" tIns="45720" rIns="0" bIns="45720" rtlCol="0" anchor="ctr"/>
          <a:lstStyle>
            <a:lvl1pPr algn="l">
              <a:defRPr sz="1000">
                <a:solidFill>
                  <a:schemeClr val="tx1"/>
                </a:solidFill>
              </a:defRPr>
            </a:lvl1pPr>
          </a:lstStyle>
          <a:p>
            <a:r>
              <a:rPr lang="en-US" noProof="0" dirty="0"/>
              <a:t>Date</a:t>
            </a:r>
          </a:p>
        </p:txBody>
      </p:sp>
    </p:spTree>
    <p:extLst>
      <p:ext uri="{BB962C8B-B14F-4D97-AF65-F5344CB8AC3E}">
        <p14:creationId xmlns:p14="http://schemas.microsoft.com/office/powerpoint/2010/main" val="1445384084"/>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6AF8A-8016-BCC9-12B5-1D618C6DBF9E}"/>
              </a:ext>
            </a:extLst>
          </p:cNvPr>
          <p:cNvSpPr>
            <a:spLocks noGrp="1"/>
          </p:cNvSpPr>
          <p:nvPr>
            <p:ph type="title" hasCustomPrompt="1"/>
          </p:nvPr>
        </p:nvSpPr>
        <p:spPr>
          <a:xfrm>
            <a:off x="306000" y="306000"/>
            <a:ext cx="5648400" cy="360000"/>
          </a:xfrm>
        </p:spPr>
        <p:txBody>
          <a:bodyPr anchor="ctr"/>
          <a:lstStyle>
            <a:lvl1pPr>
              <a:defRPr/>
            </a:lvl1pPr>
          </a:lstStyle>
          <a:p>
            <a:r>
              <a:rPr lang="en-US" noProof="0" dirty="0"/>
              <a:t>Title</a:t>
            </a:r>
          </a:p>
        </p:txBody>
      </p:sp>
      <p:sp>
        <p:nvSpPr>
          <p:cNvPr id="6" name="Text Placeholder 6">
            <a:extLst>
              <a:ext uri="{FF2B5EF4-FFF2-40B4-BE49-F238E27FC236}">
                <a16:creationId xmlns:a16="http://schemas.microsoft.com/office/drawing/2014/main" id="{94C624DD-685D-7847-6014-2018E3CA64BF}"/>
              </a:ext>
            </a:extLst>
          </p:cNvPr>
          <p:cNvSpPr>
            <a:spLocks noGrp="1"/>
          </p:cNvSpPr>
          <p:nvPr>
            <p:ph type="body" sz="quarter" idx="13" hasCustomPrompt="1"/>
          </p:nvPr>
        </p:nvSpPr>
        <p:spPr>
          <a:xfrm>
            <a:off x="306000" y="673200"/>
            <a:ext cx="5648400" cy="360000"/>
          </a:xfrm>
        </p:spPr>
        <p:txBody>
          <a:bodyPr anchor="ctr"/>
          <a:lstStyle>
            <a:lvl1pPr marL="0" indent="0">
              <a:buNone/>
              <a:defRPr sz="2400" b="1"/>
            </a:lvl1pPr>
            <a:lvl2pPr>
              <a:defRPr sz="2400" b="1"/>
            </a:lvl2pPr>
            <a:lvl3pPr>
              <a:defRPr sz="2400" b="1"/>
            </a:lvl3pPr>
            <a:lvl4pPr>
              <a:defRPr sz="2400" b="1"/>
            </a:lvl4pPr>
            <a:lvl5pPr>
              <a:defRPr sz="2400" b="1"/>
            </a:lvl5pPr>
          </a:lstStyle>
          <a:p>
            <a:pPr lvl="0"/>
            <a:r>
              <a:rPr lang="en-US" noProof="0" dirty="0"/>
              <a:t>Subtitle</a:t>
            </a:r>
          </a:p>
        </p:txBody>
      </p:sp>
      <p:sp>
        <p:nvSpPr>
          <p:cNvPr id="7" name="Footer Placeholder 4">
            <a:extLst>
              <a:ext uri="{FF2B5EF4-FFF2-40B4-BE49-F238E27FC236}">
                <a16:creationId xmlns:a16="http://schemas.microsoft.com/office/drawing/2014/main" id="{3A473994-D5A3-4973-ECBC-34F515B0351B}"/>
              </a:ext>
            </a:extLst>
          </p:cNvPr>
          <p:cNvSpPr>
            <a:spLocks noGrp="1"/>
          </p:cNvSpPr>
          <p:nvPr>
            <p:ph type="ftr" sz="quarter" idx="3"/>
          </p:nvPr>
        </p:nvSpPr>
        <p:spPr>
          <a:xfrm>
            <a:off x="1200037" y="6417000"/>
            <a:ext cx="4895964" cy="270000"/>
          </a:xfrm>
          <a:prstGeom prst="rect">
            <a:avLst/>
          </a:prstGeom>
        </p:spPr>
        <p:txBody>
          <a:bodyPr vert="horz" lIns="0" tIns="45720" rIns="0" bIns="45720" rtlCol="0" anchor="ctr"/>
          <a:lstStyle>
            <a:lvl1pPr algn="l">
              <a:defRPr sz="1000">
                <a:solidFill>
                  <a:schemeClr val="tx1"/>
                </a:solidFill>
              </a:defRPr>
            </a:lvl1pPr>
          </a:lstStyle>
          <a:p>
            <a:r>
              <a:rPr lang="en-US" noProof="0" dirty="0"/>
              <a:t>Title</a:t>
            </a:r>
          </a:p>
        </p:txBody>
      </p:sp>
      <p:sp>
        <p:nvSpPr>
          <p:cNvPr id="8" name="Slide Number Placeholder 5">
            <a:extLst>
              <a:ext uri="{FF2B5EF4-FFF2-40B4-BE49-F238E27FC236}">
                <a16:creationId xmlns:a16="http://schemas.microsoft.com/office/drawing/2014/main" id="{DEB2BA38-83AE-9A7F-AC2D-D73DBE6031E8}"/>
              </a:ext>
            </a:extLst>
          </p:cNvPr>
          <p:cNvSpPr>
            <a:spLocks noGrp="1"/>
          </p:cNvSpPr>
          <p:nvPr>
            <p:ph type="sldNum" sz="quarter" idx="4"/>
          </p:nvPr>
        </p:nvSpPr>
        <p:spPr>
          <a:xfrm>
            <a:off x="300037" y="6417000"/>
            <a:ext cx="900000" cy="270000"/>
          </a:xfrm>
          <a:prstGeom prst="rect">
            <a:avLst/>
          </a:prstGeom>
        </p:spPr>
        <p:txBody>
          <a:bodyPr vert="horz" lIns="0" tIns="45720" rIns="0" bIns="45720" rtlCol="0" anchor="ctr"/>
          <a:lstStyle>
            <a:lvl1pPr algn="l">
              <a:defRPr sz="1000">
                <a:solidFill>
                  <a:schemeClr val="tx1"/>
                </a:solidFill>
              </a:defRPr>
            </a:lvl1pPr>
          </a:lstStyle>
          <a:p>
            <a:fld id="{721C06D9-4617-44B0-8711-1EF1C439A609}" type="slidenum">
              <a:rPr lang="en-US" noProof="0" smtClean="0"/>
              <a:pPr/>
              <a:t>‹#›</a:t>
            </a:fld>
            <a:endParaRPr lang="en-US" noProof="0" dirty="0"/>
          </a:p>
        </p:txBody>
      </p:sp>
      <p:sp>
        <p:nvSpPr>
          <p:cNvPr id="9" name="Date Placeholder 3">
            <a:extLst>
              <a:ext uri="{FF2B5EF4-FFF2-40B4-BE49-F238E27FC236}">
                <a16:creationId xmlns:a16="http://schemas.microsoft.com/office/drawing/2014/main" id="{70F04D77-4350-3323-49B5-4F51034A45AC}"/>
              </a:ext>
            </a:extLst>
          </p:cNvPr>
          <p:cNvSpPr>
            <a:spLocks noGrp="1"/>
          </p:cNvSpPr>
          <p:nvPr>
            <p:ph type="dt" sz="half" idx="2"/>
          </p:nvPr>
        </p:nvSpPr>
        <p:spPr>
          <a:xfrm>
            <a:off x="6237601" y="6417000"/>
            <a:ext cx="1260000" cy="270000"/>
          </a:xfrm>
          <a:prstGeom prst="rect">
            <a:avLst/>
          </a:prstGeom>
        </p:spPr>
        <p:txBody>
          <a:bodyPr vert="horz" lIns="0" tIns="45720" rIns="0" bIns="45720" rtlCol="0" anchor="ctr"/>
          <a:lstStyle>
            <a:lvl1pPr algn="l">
              <a:defRPr sz="1000">
                <a:solidFill>
                  <a:schemeClr val="tx1"/>
                </a:solidFill>
              </a:defRPr>
            </a:lvl1pPr>
          </a:lstStyle>
          <a:p>
            <a:r>
              <a:rPr lang="en-US" noProof="0" dirty="0"/>
              <a:t>Date</a:t>
            </a:r>
          </a:p>
        </p:txBody>
      </p:sp>
    </p:spTree>
    <p:extLst>
      <p:ext uri="{BB962C8B-B14F-4D97-AF65-F5344CB8AC3E}">
        <p14:creationId xmlns:p14="http://schemas.microsoft.com/office/powerpoint/2010/main" val="317164250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Generic cover with supergraphic_7">
    <p:bg>
      <p:bgPr>
        <a:solidFill>
          <a:schemeClr val="accent3"/>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E3DF71B-CC11-9878-CBC3-7DC35BA86AB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329863" y="5962336"/>
            <a:ext cx="1562100" cy="656663"/>
          </a:xfrm>
          <a:prstGeom prst="rect">
            <a:avLst/>
          </a:prstGeom>
        </p:spPr>
      </p:pic>
      <p:pic>
        <p:nvPicPr>
          <p:cNvPr id="6" name="Picture 5" descr="A bridge with arches and a body of water&#10;&#10;Description automatically generated">
            <a:extLst>
              <a:ext uri="{FF2B5EF4-FFF2-40B4-BE49-F238E27FC236}">
                <a16:creationId xmlns:a16="http://schemas.microsoft.com/office/drawing/2014/main" id="{61864AC1-A75B-27AC-9CFC-A51A0E532B37}"/>
              </a:ext>
            </a:extLst>
          </p:cNvPr>
          <p:cNvPicPr>
            <a:picLocks noChangeAspect="1"/>
          </p:cNvPicPr>
          <p:nvPr userDrawn="1">
            <p:custDataLst>
              <p:tags r:id="rId2"/>
            </p:custDataLst>
          </p:nvPr>
        </p:nvPicPr>
        <p:blipFill>
          <a:blip r:embed="rId5">
            <a:extLst>
              <a:ext uri="{28A0092B-C50C-407E-A947-70E740481C1C}">
                <a14:useLocalDpi xmlns:a14="http://schemas.microsoft.com/office/drawing/2010/main" val="0"/>
              </a:ext>
            </a:extLst>
          </a:blip>
          <a:stretch>
            <a:fillRect/>
          </a:stretch>
        </p:blipFill>
        <p:spPr>
          <a:xfrm>
            <a:off x="304800" y="304800"/>
            <a:ext cx="11581200" cy="3881177"/>
          </a:xfrm>
          <a:prstGeom prst="rect">
            <a:avLst/>
          </a:prstGeom>
        </p:spPr>
      </p:pic>
      <p:sp>
        <p:nvSpPr>
          <p:cNvPr id="5" name="Parallelogram 4">
            <a:extLst>
              <a:ext uri="{FF2B5EF4-FFF2-40B4-BE49-F238E27FC236}">
                <a16:creationId xmlns:a16="http://schemas.microsoft.com/office/drawing/2014/main" id="{01FE8226-377E-BB0D-9F56-D283E5F48EA0}"/>
              </a:ext>
            </a:extLst>
          </p:cNvPr>
          <p:cNvSpPr/>
          <p:nvPr userDrawn="1"/>
        </p:nvSpPr>
        <p:spPr>
          <a:xfrm>
            <a:off x="5969613" y="304800"/>
            <a:ext cx="3780186" cy="3880800"/>
          </a:xfrm>
          <a:prstGeom prst="parallelogram">
            <a:avLst>
              <a:gd name="adj" fmla="val 34323"/>
            </a:avLst>
          </a:prstGeom>
          <a:solidFill>
            <a:schemeClr val="bg1">
              <a:alpha val="3142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Text Placeholder 10">
            <a:extLst>
              <a:ext uri="{FF2B5EF4-FFF2-40B4-BE49-F238E27FC236}">
                <a16:creationId xmlns:a16="http://schemas.microsoft.com/office/drawing/2014/main" id="{A4795539-9F7B-3A76-36CE-3A8633FDF0EB}"/>
              </a:ext>
            </a:extLst>
          </p:cNvPr>
          <p:cNvSpPr>
            <a:spLocks noGrp="1"/>
          </p:cNvSpPr>
          <p:nvPr>
            <p:ph type="body" sz="quarter" idx="11" hasCustomPrompt="1"/>
          </p:nvPr>
        </p:nvSpPr>
        <p:spPr>
          <a:xfrm>
            <a:off x="306000" y="6249600"/>
            <a:ext cx="9000000" cy="360000"/>
          </a:xfrm>
        </p:spPr>
        <p:txBody>
          <a:bodyPr/>
          <a:lstStyle>
            <a:lvl1pPr marL="0" indent="0">
              <a:buNone/>
              <a:defRPr sz="2000">
                <a:solidFill>
                  <a:schemeClr val="bg1"/>
                </a:solidFill>
              </a:defRPr>
            </a:lvl1pPr>
          </a:lstStyle>
          <a:p>
            <a:pPr lvl="0"/>
            <a:r>
              <a:rPr lang="en-US" noProof="0" dirty="0"/>
              <a:t>Date</a:t>
            </a:r>
          </a:p>
        </p:txBody>
      </p:sp>
      <p:sp>
        <p:nvSpPr>
          <p:cNvPr id="4" name="Title 1">
            <a:extLst>
              <a:ext uri="{FF2B5EF4-FFF2-40B4-BE49-F238E27FC236}">
                <a16:creationId xmlns:a16="http://schemas.microsoft.com/office/drawing/2014/main" id="{CD661585-16E5-C0A1-3F8E-ABEF7F3AAB82}"/>
              </a:ext>
            </a:extLst>
          </p:cNvPr>
          <p:cNvSpPr>
            <a:spLocks noGrp="1"/>
          </p:cNvSpPr>
          <p:nvPr>
            <p:ph type="ctrTitle" hasCustomPrompt="1"/>
          </p:nvPr>
        </p:nvSpPr>
        <p:spPr>
          <a:xfrm>
            <a:off x="306000" y="4456615"/>
            <a:ext cx="11581200" cy="578276"/>
          </a:xfrm>
        </p:spPr>
        <p:txBody>
          <a:bodyPr anchor="ctr"/>
          <a:lstStyle>
            <a:lvl1pPr algn="l">
              <a:defRPr sz="4000" b="0">
                <a:solidFill>
                  <a:schemeClr val="bg1"/>
                </a:solidFill>
              </a:defRPr>
            </a:lvl1pPr>
          </a:lstStyle>
          <a:p>
            <a:r>
              <a:rPr lang="en-US" noProof="0" dirty="0"/>
              <a:t>Conference or Event Title</a:t>
            </a:r>
          </a:p>
        </p:txBody>
      </p:sp>
      <p:sp>
        <p:nvSpPr>
          <p:cNvPr id="8" name="Subtitle 2">
            <a:extLst>
              <a:ext uri="{FF2B5EF4-FFF2-40B4-BE49-F238E27FC236}">
                <a16:creationId xmlns:a16="http://schemas.microsoft.com/office/drawing/2014/main" id="{18418990-96B2-434D-8EC8-30D19A12AF8C}"/>
              </a:ext>
            </a:extLst>
          </p:cNvPr>
          <p:cNvSpPr>
            <a:spLocks noGrp="1"/>
          </p:cNvSpPr>
          <p:nvPr>
            <p:ph type="subTitle" idx="1" hasCustomPrompt="1"/>
          </p:nvPr>
        </p:nvSpPr>
        <p:spPr>
          <a:xfrm>
            <a:off x="304800" y="5129052"/>
            <a:ext cx="11581200" cy="617656"/>
          </a:xfrm>
        </p:spPr>
        <p:txBody>
          <a:bodyPr/>
          <a:lstStyle>
            <a:lvl1pPr marL="0" indent="0" algn="l">
              <a:buNone/>
              <a:defRPr sz="3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Session or Presentation Title </a:t>
            </a:r>
          </a:p>
        </p:txBody>
      </p:sp>
    </p:spTree>
    <p:custDataLst>
      <p:tags r:id="rId1"/>
    </p:custDataLst>
    <p:extLst>
      <p:ext uri="{BB962C8B-B14F-4D97-AF65-F5344CB8AC3E}">
        <p14:creationId xmlns:p14="http://schemas.microsoft.com/office/powerpoint/2010/main" val="37153451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Generic cover with supergraphic Bridges True Blue">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E3DF71B-CC11-9878-CBC3-7DC35BA86AB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329863" y="5962336"/>
            <a:ext cx="1562100" cy="656663"/>
          </a:xfrm>
          <a:prstGeom prst="rect">
            <a:avLst/>
          </a:prstGeom>
        </p:spPr>
      </p:pic>
      <p:pic>
        <p:nvPicPr>
          <p:cNvPr id="6" name="Picture 5" descr="A bridge with arches and a body of water&#10;&#10;Description automatically generated">
            <a:extLst>
              <a:ext uri="{FF2B5EF4-FFF2-40B4-BE49-F238E27FC236}">
                <a16:creationId xmlns:a16="http://schemas.microsoft.com/office/drawing/2014/main" id="{61864AC1-A75B-27AC-9CFC-A51A0E532B37}"/>
              </a:ext>
            </a:extLst>
          </p:cNvPr>
          <p:cNvPicPr>
            <a:picLocks noChangeAspect="1"/>
          </p:cNvPicPr>
          <p:nvPr userDrawn="1">
            <p:custDataLst>
              <p:tags r:id="rId2"/>
            </p:custDataLst>
          </p:nvPr>
        </p:nvPicPr>
        <p:blipFill>
          <a:blip r:embed="rId5">
            <a:extLst>
              <a:ext uri="{28A0092B-C50C-407E-A947-70E740481C1C}">
                <a14:useLocalDpi xmlns:a14="http://schemas.microsoft.com/office/drawing/2010/main" val="0"/>
              </a:ext>
            </a:extLst>
          </a:blip>
          <a:stretch>
            <a:fillRect/>
          </a:stretch>
        </p:blipFill>
        <p:spPr>
          <a:xfrm>
            <a:off x="304800" y="304800"/>
            <a:ext cx="11581200" cy="3881177"/>
          </a:xfrm>
          <a:prstGeom prst="rect">
            <a:avLst/>
          </a:prstGeom>
        </p:spPr>
      </p:pic>
      <p:sp>
        <p:nvSpPr>
          <p:cNvPr id="5" name="Parallelogram 4">
            <a:extLst>
              <a:ext uri="{FF2B5EF4-FFF2-40B4-BE49-F238E27FC236}">
                <a16:creationId xmlns:a16="http://schemas.microsoft.com/office/drawing/2014/main" id="{01FE8226-377E-BB0D-9F56-D283E5F48EA0}"/>
              </a:ext>
            </a:extLst>
          </p:cNvPr>
          <p:cNvSpPr/>
          <p:nvPr userDrawn="1"/>
        </p:nvSpPr>
        <p:spPr>
          <a:xfrm>
            <a:off x="5969613" y="304800"/>
            <a:ext cx="3780186" cy="3880800"/>
          </a:xfrm>
          <a:prstGeom prst="parallelogram">
            <a:avLst>
              <a:gd name="adj" fmla="val 34323"/>
            </a:avLst>
          </a:prstGeom>
          <a:solidFill>
            <a:schemeClr val="bg1">
              <a:alpha val="3142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Text Placeholder 10">
            <a:extLst>
              <a:ext uri="{FF2B5EF4-FFF2-40B4-BE49-F238E27FC236}">
                <a16:creationId xmlns:a16="http://schemas.microsoft.com/office/drawing/2014/main" id="{A4795539-9F7B-3A76-36CE-3A8633FDF0EB}"/>
              </a:ext>
            </a:extLst>
          </p:cNvPr>
          <p:cNvSpPr>
            <a:spLocks noGrp="1"/>
          </p:cNvSpPr>
          <p:nvPr>
            <p:ph type="body" sz="quarter" idx="11" hasCustomPrompt="1"/>
          </p:nvPr>
        </p:nvSpPr>
        <p:spPr>
          <a:xfrm>
            <a:off x="306000" y="6249600"/>
            <a:ext cx="9000000" cy="360000"/>
          </a:xfrm>
        </p:spPr>
        <p:txBody>
          <a:bodyPr/>
          <a:lstStyle>
            <a:lvl1pPr marL="0" indent="0">
              <a:buNone/>
              <a:defRPr sz="2000">
                <a:solidFill>
                  <a:schemeClr val="bg1"/>
                </a:solidFill>
              </a:defRPr>
            </a:lvl1pPr>
          </a:lstStyle>
          <a:p>
            <a:pPr lvl="0"/>
            <a:r>
              <a:rPr lang="en-US" noProof="0" dirty="0"/>
              <a:t>Date</a:t>
            </a:r>
          </a:p>
        </p:txBody>
      </p:sp>
      <p:sp>
        <p:nvSpPr>
          <p:cNvPr id="4" name="Title 1">
            <a:extLst>
              <a:ext uri="{FF2B5EF4-FFF2-40B4-BE49-F238E27FC236}">
                <a16:creationId xmlns:a16="http://schemas.microsoft.com/office/drawing/2014/main" id="{CD661585-16E5-C0A1-3F8E-ABEF7F3AAB82}"/>
              </a:ext>
            </a:extLst>
          </p:cNvPr>
          <p:cNvSpPr>
            <a:spLocks noGrp="1"/>
          </p:cNvSpPr>
          <p:nvPr>
            <p:ph type="ctrTitle" hasCustomPrompt="1"/>
          </p:nvPr>
        </p:nvSpPr>
        <p:spPr>
          <a:xfrm>
            <a:off x="306000" y="4456615"/>
            <a:ext cx="11581200" cy="578276"/>
          </a:xfrm>
        </p:spPr>
        <p:txBody>
          <a:bodyPr anchor="ctr"/>
          <a:lstStyle>
            <a:lvl1pPr algn="l">
              <a:defRPr sz="4000" b="0">
                <a:solidFill>
                  <a:schemeClr val="bg1"/>
                </a:solidFill>
              </a:defRPr>
            </a:lvl1pPr>
          </a:lstStyle>
          <a:p>
            <a:r>
              <a:rPr lang="en-US" noProof="0" dirty="0"/>
              <a:t>Conference or Event Title</a:t>
            </a:r>
          </a:p>
        </p:txBody>
      </p:sp>
      <p:sp>
        <p:nvSpPr>
          <p:cNvPr id="8" name="Subtitle 2">
            <a:extLst>
              <a:ext uri="{FF2B5EF4-FFF2-40B4-BE49-F238E27FC236}">
                <a16:creationId xmlns:a16="http://schemas.microsoft.com/office/drawing/2014/main" id="{18418990-96B2-434D-8EC8-30D19A12AF8C}"/>
              </a:ext>
            </a:extLst>
          </p:cNvPr>
          <p:cNvSpPr>
            <a:spLocks noGrp="1"/>
          </p:cNvSpPr>
          <p:nvPr>
            <p:ph type="subTitle" idx="1" hasCustomPrompt="1"/>
          </p:nvPr>
        </p:nvSpPr>
        <p:spPr>
          <a:xfrm>
            <a:off x="304800" y="5129052"/>
            <a:ext cx="11581200" cy="617656"/>
          </a:xfrm>
        </p:spPr>
        <p:txBody>
          <a:bodyPr/>
          <a:lstStyle>
            <a:lvl1pPr marL="0" indent="0" algn="l">
              <a:buNone/>
              <a:defRPr sz="3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Session or Presentation Title </a:t>
            </a:r>
          </a:p>
        </p:txBody>
      </p:sp>
    </p:spTree>
    <p:custDataLst>
      <p:tags r:id="rId1"/>
    </p:custDataLst>
    <p:extLst>
      <p:ext uri="{BB962C8B-B14F-4D97-AF65-F5344CB8AC3E}">
        <p14:creationId xmlns:p14="http://schemas.microsoft.com/office/powerpoint/2010/main" val="7247318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layout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5339831-9579-422A-5FD3-167E83B82B34}"/>
              </a:ext>
            </a:extLst>
          </p:cNvPr>
          <p:cNvSpPr>
            <a:spLocks noGrp="1"/>
          </p:cNvSpPr>
          <p:nvPr>
            <p:ph type="pic" sz="quarter" idx="14" hasCustomPrompt="1"/>
          </p:nvPr>
        </p:nvSpPr>
        <p:spPr>
          <a:xfrm>
            <a:off x="7913774" y="1600200"/>
            <a:ext cx="3972227" cy="4152900"/>
          </a:xfrm>
          <a:solidFill>
            <a:schemeClr val="bg1">
              <a:lumMod val="95000"/>
            </a:schemeClr>
          </a:solidFill>
        </p:spPr>
        <p:txBody>
          <a:bodyPr anchor="ctr"/>
          <a:lstStyle>
            <a:lvl1pPr marL="0" indent="0" algn="ctr">
              <a:buNone/>
              <a:defRPr/>
            </a:lvl1pPr>
          </a:lstStyle>
          <a:p>
            <a:r>
              <a:rPr lang="en-US" noProof="0" dirty="0"/>
              <a:t>Click icon to add picture, remove if unneeded.</a:t>
            </a:r>
          </a:p>
        </p:txBody>
      </p:sp>
      <p:sp>
        <p:nvSpPr>
          <p:cNvPr id="6" name="Text Placeholder 6">
            <a:extLst>
              <a:ext uri="{FF2B5EF4-FFF2-40B4-BE49-F238E27FC236}">
                <a16:creationId xmlns:a16="http://schemas.microsoft.com/office/drawing/2014/main" id="{2C271A1C-536E-3E60-3582-8E73B02B9B84}"/>
              </a:ext>
            </a:extLst>
          </p:cNvPr>
          <p:cNvSpPr>
            <a:spLocks noGrp="1"/>
          </p:cNvSpPr>
          <p:nvPr>
            <p:ph type="body" sz="quarter" idx="13"/>
          </p:nvPr>
        </p:nvSpPr>
        <p:spPr>
          <a:xfrm>
            <a:off x="305999" y="1617294"/>
            <a:ext cx="7270458" cy="4135806"/>
          </a:xfrm>
        </p:spPr>
        <p:txBody>
          <a:bodyPr/>
          <a:lstStyle>
            <a:lvl1pPr marL="271463" indent="-271463">
              <a:lnSpc>
                <a:spcPct val="120000"/>
              </a:lnSpc>
              <a:spcBef>
                <a:spcPts val="600"/>
              </a:spcBef>
              <a:spcAft>
                <a:spcPts val="600"/>
              </a:spcAft>
              <a:buClr>
                <a:schemeClr val="tx2"/>
              </a:buClr>
              <a:buFont typeface="+mj-lt"/>
              <a:buAutoNum type="arabicPeriod"/>
              <a:defRPr sz="2800"/>
            </a:lvl1pPr>
            <a:lvl2pPr marL="625475" indent="-269875">
              <a:lnSpc>
                <a:spcPct val="120000"/>
              </a:lnSpc>
              <a:buClr>
                <a:schemeClr val="tx2"/>
              </a:buClr>
              <a:buFont typeface="+mj-lt"/>
              <a:buAutoNum type="arabicPeriod"/>
              <a:defRPr sz="2800"/>
            </a:lvl2pPr>
            <a:lvl3pPr marL="808038" indent="-188913">
              <a:lnSpc>
                <a:spcPct val="120000"/>
              </a:lnSpc>
              <a:buClr>
                <a:schemeClr val="tx2"/>
              </a:buClr>
              <a:buFont typeface="+mj-lt"/>
              <a:buAutoNum type="arabicPeriod"/>
              <a:defRPr sz="2800"/>
            </a:lvl3pPr>
            <a:lvl4pPr marL="1165225" indent="-276225">
              <a:lnSpc>
                <a:spcPct val="120000"/>
              </a:lnSpc>
              <a:buClr>
                <a:schemeClr val="tx2"/>
              </a:buClr>
              <a:buFont typeface="+mj-lt"/>
              <a:buAutoNum type="arabicPeriod"/>
              <a:defRPr sz="2800"/>
            </a:lvl4pPr>
            <a:lvl5pPr marL="717550" indent="-361950">
              <a:buClr>
                <a:schemeClr val="tx2"/>
              </a:buClr>
              <a:buFont typeface="+mj-lt"/>
              <a:buAutoNum type="arabicPeriod"/>
              <a:defRPr sz="24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7" name="Title 1">
            <a:extLst>
              <a:ext uri="{FF2B5EF4-FFF2-40B4-BE49-F238E27FC236}">
                <a16:creationId xmlns:a16="http://schemas.microsoft.com/office/drawing/2014/main" id="{36A7C954-080E-1513-DF62-27D54E492B6E}"/>
              </a:ext>
            </a:extLst>
          </p:cNvPr>
          <p:cNvSpPr txBox="1">
            <a:spLocks/>
          </p:cNvSpPr>
          <p:nvPr userDrawn="1"/>
        </p:nvSpPr>
        <p:spPr>
          <a:xfrm>
            <a:off x="305998" y="327617"/>
            <a:ext cx="5942400" cy="409108"/>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a:lstStyle>
          <a:p>
            <a:r>
              <a:rPr lang="en-US" sz="4000" b="1" dirty="0">
                <a:solidFill>
                  <a:schemeClr val="tx1"/>
                </a:solidFill>
              </a:rPr>
              <a:t>Agenda</a:t>
            </a:r>
          </a:p>
        </p:txBody>
      </p:sp>
      <p:sp>
        <p:nvSpPr>
          <p:cNvPr id="2" name="TextBox 1">
            <a:extLst>
              <a:ext uri="{FF2B5EF4-FFF2-40B4-BE49-F238E27FC236}">
                <a16:creationId xmlns:a16="http://schemas.microsoft.com/office/drawing/2014/main" id="{82A895BB-5FBB-4F95-E1A9-414F2FD971A2}"/>
              </a:ext>
            </a:extLst>
          </p:cNvPr>
          <p:cNvSpPr txBox="1"/>
          <p:nvPr userDrawn="1"/>
        </p:nvSpPr>
        <p:spPr>
          <a:xfrm>
            <a:off x="11468746" y="6478292"/>
            <a:ext cx="184731" cy="369332"/>
          </a:xfrm>
          <a:prstGeom prst="rect">
            <a:avLst/>
          </a:prstGeom>
          <a:noFill/>
        </p:spPr>
        <p:txBody>
          <a:bodyPr wrap="none" rtlCol="0">
            <a:spAutoFit/>
          </a:bodyPr>
          <a:lstStyle/>
          <a:p>
            <a:endParaRPr lang="en-US" dirty="0"/>
          </a:p>
        </p:txBody>
      </p:sp>
      <p:sp>
        <p:nvSpPr>
          <p:cNvPr id="3" name="Slide Number Placeholder 6">
            <a:extLst>
              <a:ext uri="{FF2B5EF4-FFF2-40B4-BE49-F238E27FC236}">
                <a16:creationId xmlns:a16="http://schemas.microsoft.com/office/drawing/2014/main" id="{59153896-2778-84BA-02C6-E8ABF50021EB}"/>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a:t>
            </a:fld>
            <a:endParaRPr lang="en-US" dirty="0"/>
          </a:p>
        </p:txBody>
      </p:sp>
      <p:sp>
        <p:nvSpPr>
          <p:cNvPr id="11" name="Text Placeholder 10">
            <a:extLst>
              <a:ext uri="{FF2B5EF4-FFF2-40B4-BE49-F238E27FC236}">
                <a16:creationId xmlns:a16="http://schemas.microsoft.com/office/drawing/2014/main" id="{711BA75C-2686-DF41-C86A-A4A0E07CDE38}"/>
              </a:ext>
            </a:extLst>
          </p:cNvPr>
          <p:cNvSpPr>
            <a:spLocks noGrp="1"/>
          </p:cNvSpPr>
          <p:nvPr>
            <p:ph type="body" sz="quarter" idx="15" hasCustomPrompt="1"/>
          </p:nvPr>
        </p:nvSpPr>
        <p:spPr>
          <a:xfrm>
            <a:off x="1452923" y="6530384"/>
            <a:ext cx="5911438" cy="217908"/>
          </a:xfrm>
        </p:spPr>
        <p:txBody>
          <a:bodyPr/>
          <a:lstStyle>
            <a:lvl1pPr marL="0" indent="0">
              <a:buNone/>
              <a:defRPr sz="800" b="0"/>
            </a:lvl1pPr>
          </a:lstStyle>
          <a:p>
            <a:pPr lvl="0"/>
            <a:r>
              <a:rPr lang="en-US" dirty="0"/>
              <a:t>Conference Name: Session Title</a:t>
            </a:r>
          </a:p>
        </p:txBody>
      </p:sp>
    </p:spTree>
    <p:custDataLst>
      <p:tags r:id="rId1"/>
    </p:custDataLst>
    <p:extLst>
      <p:ext uri="{BB962C8B-B14F-4D97-AF65-F5344CB8AC3E}">
        <p14:creationId xmlns:p14="http://schemas.microsoft.com/office/powerpoint/2010/main" val="2702849727"/>
      </p:ext>
    </p:extLst>
  </p:cSld>
  <p:clrMapOvr>
    <a:masterClrMapping/>
  </p:clrMapOvr>
  <p:extLst>
    <p:ext uri="{DCECCB84-F9BA-43D5-87BE-67443E8EF086}">
      <p15:sldGuideLst xmlns:p15="http://schemas.microsoft.com/office/powerpoint/2012/main">
        <p15:guide id="1" orient="horz" pos="417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Meet Presenters">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069A028-AA9B-8F80-07A9-6EAC40213764}"/>
              </a:ext>
            </a:extLst>
          </p:cNvPr>
          <p:cNvSpPr>
            <a:spLocks noGrp="1"/>
          </p:cNvSpPr>
          <p:nvPr>
            <p:ph type="body" sz="quarter" idx="10" hasCustomPrompt="1"/>
          </p:nvPr>
        </p:nvSpPr>
        <p:spPr>
          <a:xfrm>
            <a:off x="2322412" y="1621370"/>
            <a:ext cx="3112490" cy="1824278"/>
          </a:xfrm>
        </p:spPr>
        <p:txBody>
          <a:bodyPr/>
          <a:lstStyle>
            <a:lvl1pPr marL="0" indent="0">
              <a:lnSpc>
                <a:spcPct val="100000"/>
              </a:lnSpc>
              <a:spcAft>
                <a:spcPts val="0"/>
              </a:spcAft>
              <a:buNone/>
              <a:defRPr sz="2800" b="0"/>
            </a:lvl1pPr>
            <a:lvl2pPr>
              <a:defRPr sz="2800"/>
            </a:lvl2pPr>
            <a:lvl3pPr>
              <a:defRPr sz="2800"/>
            </a:lvl3pPr>
            <a:lvl4pPr>
              <a:defRPr sz="2800"/>
            </a:lvl4pPr>
            <a:lvl5pPr>
              <a:defRPr sz="2800"/>
            </a:lvl5pPr>
          </a:lstStyle>
          <a:p>
            <a:pPr lvl="0"/>
            <a:r>
              <a:rPr lang="en-US" noProof="0" dirty="0"/>
              <a:t>Name</a:t>
            </a:r>
          </a:p>
          <a:p>
            <a:pPr lvl="0"/>
            <a:r>
              <a:rPr lang="en-US" noProof="0" dirty="0"/>
              <a:t>Title </a:t>
            </a:r>
          </a:p>
        </p:txBody>
      </p:sp>
      <p:sp>
        <p:nvSpPr>
          <p:cNvPr id="6" name="Picture Placeholder 7">
            <a:extLst>
              <a:ext uri="{FF2B5EF4-FFF2-40B4-BE49-F238E27FC236}">
                <a16:creationId xmlns:a16="http://schemas.microsoft.com/office/drawing/2014/main" id="{CC742A6A-5AE6-471B-5CAA-09A143BE54F5}"/>
              </a:ext>
            </a:extLst>
          </p:cNvPr>
          <p:cNvSpPr>
            <a:spLocks noGrp="1"/>
          </p:cNvSpPr>
          <p:nvPr>
            <p:ph type="pic" sz="quarter" idx="14"/>
          </p:nvPr>
        </p:nvSpPr>
        <p:spPr>
          <a:xfrm>
            <a:off x="316869" y="1615066"/>
            <a:ext cx="1832024" cy="1830582"/>
          </a:xfrm>
          <a:solidFill>
            <a:schemeClr val="bg1">
              <a:lumMod val="95000"/>
            </a:schemeClr>
          </a:solidFill>
        </p:spPr>
        <p:txBody>
          <a:bodyPr anchor="ctr"/>
          <a:lstStyle>
            <a:lvl1pPr marL="0" indent="0" algn="ctr">
              <a:buNone/>
              <a:defRPr sz="2000"/>
            </a:lvl1pPr>
          </a:lstStyle>
          <a:p>
            <a:r>
              <a:rPr lang="en-US" noProof="0"/>
              <a:t>Click icon to add picture</a:t>
            </a:r>
            <a:endParaRPr lang="en-US" noProof="0" dirty="0"/>
          </a:p>
        </p:txBody>
      </p:sp>
      <p:sp>
        <p:nvSpPr>
          <p:cNvPr id="8" name="Picture Placeholder 7">
            <a:extLst>
              <a:ext uri="{FF2B5EF4-FFF2-40B4-BE49-F238E27FC236}">
                <a16:creationId xmlns:a16="http://schemas.microsoft.com/office/drawing/2014/main" id="{2080A0C7-8690-5891-5615-C702255E2C59}"/>
              </a:ext>
            </a:extLst>
          </p:cNvPr>
          <p:cNvSpPr>
            <a:spLocks noGrp="1"/>
          </p:cNvSpPr>
          <p:nvPr>
            <p:ph type="pic" sz="quarter" idx="15"/>
          </p:nvPr>
        </p:nvSpPr>
        <p:spPr>
          <a:xfrm>
            <a:off x="316869" y="3854684"/>
            <a:ext cx="1832024" cy="1830582"/>
          </a:xfrm>
          <a:solidFill>
            <a:schemeClr val="bg1">
              <a:lumMod val="95000"/>
            </a:schemeClr>
          </a:solidFill>
        </p:spPr>
        <p:txBody>
          <a:bodyPr anchor="ctr"/>
          <a:lstStyle>
            <a:lvl1pPr marL="0" indent="0" algn="ctr">
              <a:buNone/>
              <a:defRPr sz="2000"/>
            </a:lvl1pPr>
          </a:lstStyle>
          <a:p>
            <a:r>
              <a:rPr lang="en-US" noProof="0"/>
              <a:t>Click icon to add picture</a:t>
            </a:r>
          </a:p>
        </p:txBody>
      </p:sp>
      <p:sp>
        <p:nvSpPr>
          <p:cNvPr id="11" name="Text Placeholder 6">
            <a:extLst>
              <a:ext uri="{FF2B5EF4-FFF2-40B4-BE49-F238E27FC236}">
                <a16:creationId xmlns:a16="http://schemas.microsoft.com/office/drawing/2014/main" id="{D176EE5B-362F-3C39-4F8B-C3B6C6786A2F}"/>
              </a:ext>
            </a:extLst>
          </p:cNvPr>
          <p:cNvSpPr>
            <a:spLocks noGrp="1"/>
          </p:cNvSpPr>
          <p:nvPr>
            <p:ph type="body" sz="quarter" idx="16" hasCustomPrompt="1"/>
          </p:nvPr>
        </p:nvSpPr>
        <p:spPr>
          <a:xfrm>
            <a:off x="2322412" y="3860988"/>
            <a:ext cx="3112490" cy="1824278"/>
          </a:xfrm>
        </p:spPr>
        <p:txBody>
          <a:bodyPr/>
          <a:lstStyle>
            <a:lvl1pPr marL="0" indent="0">
              <a:lnSpc>
                <a:spcPct val="100000"/>
              </a:lnSpc>
              <a:spcAft>
                <a:spcPts val="0"/>
              </a:spcAft>
              <a:buNone/>
              <a:defRPr sz="2800" b="0"/>
            </a:lvl1pPr>
            <a:lvl2pPr>
              <a:defRPr sz="2800"/>
            </a:lvl2pPr>
            <a:lvl3pPr>
              <a:defRPr sz="2800"/>
            </a:lvl3pPr>
            <a:lvl4pPr>
              <a:defRPr sz="2800"/>
            </a:lvl4pPr>
            <a:lvl5pPr>
              <a:defRPr sz="2800"/>
            </a:lvl5pPr>
          </a:lstStyle>
          <a:p>
            <a:pPr lvl="0"/>
            <a:r>
              <a:rPr lang="en-US" noProof="0" dirty="0"/>
              <a:t>Name</a:t>
            </a:r>
          </a:p>
          <a:p>
            <a:pPr lvl="0"/>
            <a:r>
              <a:rPr lang="en-US" noProof="0" dirty="0"/>
              <a:t>Title </a:t>
            </a:r>
          </a:p>
        </p:txBody>
      </p:sp>
      <p:sp>
        <p:nvSpPr>
          <p:cNvPr id="12" name="Text Placeholder 6">
            <a:extLst>
              <a:ext uri="{FF2B5EF4-FFF2-40B4-BE49-F238E27FC236}">
                <a16:creationId xmlns:a16="http://schemas.microsoft.com/office/drawing/2014/main" id="{7DD2EC02-B4D1-DC61-291D-9A78A281B733}"/>
              </a:ext>
            </a:extLst>
          </p:cNvPr>
          <p:cNvSpPr>
            <a:spLocks noGrp="1"/>
          </p:cNvSpPr>
          <p:nvPr>
            <p:ph type="body" sz="quarter" idx="17" hasCustomPrompt="1"/>
          </p:nvPr>
        </p:nvSpPr>
        <p:spPr>
          <a:xfrm>
            <a:off x="8436573" y="1621370"/>
            <a:ext cx="3112490" cy="1824278"/>
          </a:xfrm>
        </p:spPr>
        <p:txBody>
          <a:bodyPr/>
          <a:lstStyle>
            <a:lvl1pPr marL="0" indent="0">
              <a:lnSpc>
                <a:spcPct val="100000"/>
              </a:lnSpc>
              <a:spcAft>
                <a:spcPts val="0"/>
              </a:spcAft>
              <a:buNone/>
              <a:defRPr sz="2800" b="0"/>
            </a:lvl1pPr>
            <a:lvl2pPr>
              <a:defRPr sz="2800"/>
            </a:lvl2pPr>
            <a:lvl3pPr>
              <a:defRPr sz="2800"/>
            </a:lvl3pPr>
            <a:lvl4pPr>
              <a:defRPr sz="2800"/>
            </a:lvl4pPr>
            <a:lvl5pPr>
              <a:defRPr sz="2800"/>
            </a:lvl5pPr>
          </a:lstStyle>
          <a:p>
            <a:pPr lvl="0"/>
            <a:r>
              <a:rPr lang="en-US" noProof="0" dirty="0"/>
              <a:t>Name</a:t>
            </a:r>
          </a:p>
          <a:p>
            <a:pPr lvl="0"/>
            <a:r>
              <a:rPr lang="en-US" noProof="0" dirty="0"/>
              <a:t>Title </a:t>
            </a:r>
          </a:p>
        </p:txBody>
      </p:sp>
      <p:sp>
        <p:nvSpPr>
          <p:cNvPr id="15" name="Picture Placeholder 7">
            <a:extLst>
              <a:ext uri="{FF2B5EF4-FFF2-40B4-BE49-F238E27FC236}">
                <a16:creationId xmlns:a16="http://schemas.microsoft.com/office/drawing/2014/main" id="{5BB55313-D5D2-FD9C-9AC1-16238DB147F4}"/>
              </a:ext>
            </a:extLst>
          </p:cNvPr>
          <p:cNvSpPr>
            <a:spLocks noGrp="1"/>
          </p:cNvSpPr>
          <p:nvPr>
            <p:ph type="pic" sz="quarter" idx="18"/>
          </p:nvPr>
        </p:nvSpPr>
        <p:spPr>
          <a:xfrm>
            <a:off x="6431030" y="1615066"/>
            <a:ext cx="1832024" cy="1830582"/>
          </a:xfrm>
          <a:solidFill>
            <a:schemeClr val="bg1">
              <a:lumMod val="95000"/>
            </a:schemeClr>
          </a:solidFill>
        </p:spPr>
        <p:txBody>
          <a:bodyPr anchor="ctr"/>
          <a:lstStyle>
            <a:lvl1pPr marL="0" indent="0" algn="ctr">
              <a:buNone/>
              <a:defRPr sz="2000"/>
            </a:lvl1pPr>
          </a:lstStyle>
          <a:p>
            <a:r>
              <a:rPr lang="en-US" noProof="0"/>
              <a:t>Click icon to add picture</a:t>
            </a:r>
          </a:p>
        </p:txBody>
      </p:sp>
      <p:sp>
        <p:nvSpPr>
          <p:cNvPr id="16" name="Picture Placeholder 7">
            <a:extLst>
              <a:ext uri="{FF2B5EF4-FFF2-40B4-BE49-F238E27FC236}">
                <a16:creationId xmlns:a16="http://schemas.microsoft.com/office/drawing/2014/main" id="{3D64805A-D51F-1D23-71B0-9F1420055886}"/>
              </a:ext>
            </a:extLst>
          </p:cNvPr>
          <p:cNvSpPr>
            <a:spLocks noGrp="1"/>
          </p:cNvSpPr>
          <p:nvPr>
            <p:ph type="pic" sz="quarter" idx="19"/>
          </p:nvPr>
        </p:nvSpPr>
        <p:spPr>
          <a:xfrm>
            <a:off x="6431030" y="3854684"/>
            <a:ext cx="1832024" cy="1830582"/>
          </a:xfrm>
          <a:solidFill>
            <a:schemeClr val="bg1">
              <a:lumMod val="95000"/>
            </a:schemeClr>
          </a:solidFill>
        </p:spPr>
        <p:txBody>
          <a:bodyPr anchor="ctr"/>
          <a:lstStyle>
            <a:lvl1pPr marL="0" indent="0" algn="ctr">
              <a:buNone/>
              <a:defRPr sz="2000"/>
            </a:lvl1pPr>
          </a:lstStyle>
          <a:p>
            <a:r>
              <a:rPr lang="en-US" noProof="0"/>
              <a:t>Click icon to add picture</a:t>
            </a:r>
          </a:p>
        </p:txBody>
      </p:sp>
      <p:sp>
        <p:nvSpPr>
          <p:cNvPr id="17" name="Text Placeholder 6">
            <a:extLst>
              <a:ext uri="{FF2B5EF4-FFF2-40B4-BE49-F238E27FC236}">
                <a16:creationId xmlns:a16="http://schemas.microsoft.com/office/drawing/2014/main" id="{2F1F4F1D-0CD9-2E04-4BB6-3E8693D70C3A}"/>
              </a:ext>
            </a:extLst>
          </p:cNvPr>
          <p:cNvSpPr>
            <a:spLocks noGrp="1"/>
          </p:cNvSpPr>
          <p:nvPr>
            <p:ph type="body" sz="quarter" idx="20" hasCustomPrompt="1"/>
          </p:nvPr>
        </p:nvSpPr>
        <p:spPr>
          <a:xfrm>
            <a:off x="8436573" y="3860988"/>
            <a:ext cx="3112490" cy="1824278"/>
          </a:xfrm>
        </p:spPr>
        <p:txBody>
          <a:bodyPr/>
          <a:lstStyle>
            <a:lvl1pPr marL="0" indent="0">
              <a:lnSpc>
                <a:spcPct val="100000"/>
              </a:lnSpc>
              <a:spcAft>
                <a:spcPts val="0"/>
              </a:spcAft>
              <a:buNone/>
              <a:defRPr sz="2800" b="0"/>
            </a:lvl1pPr>
            <a:lvl2pPr>
              <a:defRPr sz="2800"/>
            </a:lvl2pPr>
            <a:lvl3pPr>
              <a:defRPr sz="2800"/>
            </a:lvl3pPr>
            <a:lvl4pPr>
              <a:defRPr sz="2800"/>
            </a:lvl4pPr>
            <a:lvl5pPr>
              <a:defRPr sz="2800"/>
            </a:lvl5pPr>
          </a:lstStyle>
          <a:p>
            <a:pPr lvl="0"/>
            <a:r>
              <a:rPr lang="en-US" noProof="0" dirty="0"/>
              <a:t>Name</a:t>
            </a:r>
          </a:p>
          <a:p>
            <a:pPr lvl="0"/>
            <a:r>
              <a:rPr lang="en-US" noProof="0" dirty="0"/>
              <a:t>Title </a:t>
            </a:r>
          </a:p>
        </p:txBody>
      </p:sp>
      <p:pic>
        <p:nvPicPr>
          <p:cNvPr id="13" name="Picture 12" descr="Blue letters on a black background&#10;&#10;Description automatically generated">
            <a:extLst>
              <a:ext uri="{FF2B5EF4-FFF2-40B4-BE49-F238E27FC236}">
                <a16:creationId xmlns:a16="http://schemas.microsoft.com/office/drawing/2014/main" id="{49395BD0-4FDE-2D2D-2E6D-BD5218241FF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29864" y="5962337"/>
            <a:ext cx="1562100" cy="656664"/>
          </a:xfrm>
          <a:prstGeom prst="rect">
            <a:avLst/>
          </a:prstGeom>
        </p:spPr>
      </p:pic>
      <p:sp>
        <p:nvSpPr>
          <p:cNvPr id="14" name="Title 1">
            <a:extLst>
              <a:ext uri="{FF2B5EF4-FFF2-40B4-BE49-F238E27FC236}">
                <a16:creationId xmlns:a16="http://schemas.microsoft.com/office/drawing/2014/main" id="{399402B7-5EBF-57F2-1C99-FE8692843AA8}"/>
              </a:ext>
            </a:extLst>
          </p:cNvPr>
          <p:cNvSpPr>
            <a:spLocks noGrp="1"/>
          </p:cNvSpPr>
          <p:nvPr>
            <p:ph type="title" hasCustomPrompt="1"/>
          </p:nvPr>
        </p:nvSpPr>
        <p:spPr>
          <a:xfrm>
            <a:off x="306000" y="306000"/>
            <a:ext cx="11585448" cy="470822"/>
          </a:xfrm>
        </p:spPr>
        <p:txBody>
          <a:bodyPr anchor="ctr"/>
          <a:lstStyle>
            <a:lvl1pPr>
              <a:defRPr sz="4000" b="1"/>
            </a:lvl1pPr>
          </a:lstStyle>
          <a:p>
            <a:r>
              <a:rPr lang="en-US" noProof="0" dirty="0"/>
              <a:t>Title</a:t>
            </a:r>
          </a:p>
        </p:txBody>
      </p:sp>
      <p:sp>
        <p:nvSpPr>
          <p:cNvPr id="18" name="TextBox 17">
            <a:extLst>
              <a:ext uri="{FF2B5EF4-FFF2-40B4-BE49-F238E27FC236}">
                <a16:creationId xmlns:a16="http://schemas.microsoft.com/office/drawing/2014/main" id="{38C858E3-CD53-8624-8353-19DE52090F2F}"/>
              </a:ext>
            </a:extLst>
          </p:cNvPr>
          <p:cNvSpPr txBox="1"/>
          <p:nvPr userDrawn="1"/>
        </p:nvSpPr>
        <p:spPr>
          <a:xfrm>
            <a:off x="-763351" y="304800"/>
            <a:ext cx="763351" cy="381000"/>
          </a:xfrm>
          <a:prstGeom prst="rect">
            <a:avLst/>
          </a:prstGeom>
          <a:noFill/>
        </p:spPr>
        <p:txBody>
          <a:bodyPr wrap="none" lIns="0" tIns="0" rIns="182880" bIns="0" rtlCol="0" anchor="ctr" anchorCtr="0">
            <a:noAutofit/>
          </a:bodyPr>
          <a:lstStyle/>
          <a:p>
            <a:pPr algn="r"/>
            <a:r>
              <a:rPr lang="en-US" sz="800" noProof="0" dirty="0">
                <a:solidFill>
                  <a:schemeClr val="tx1"/>
                </a:solidFill>
              </a:rPr>
              <a:t>Title position</a:t>
            </a:r>
          </a:p>
        </p:txBody>
      </p:sp>
      <p:sp>
        <p:nvSpPr>
          <p:cNvPr id="2" name="Slide Number Placeholder 6">
            <a:extLst>
              <a:ext uri="{FF2B5EF4-FFF2-40B4-BE49-F238E27FC236}">
                <a16:creationId xmlns:a16="http://schemas.microsoft.com/office/drawing/2014/main" id="{F9857DE9-7C8A-BA65-D8E6-9DDB2DDE59E6}"/>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a:t>
            </a:fld>
            <a:endParaRPr lang="en-US" dirty="0"/>
          </a:p>
        </p:txBody>
      </p:sp>
      <p:sp>
        <p:nvSpPr>
          <p:cNvPr id="5" name="Rectangle: Rounded Corners 3">
            <a:extLst>
              <a:ext uri="{FF2B5EF4-FFF2-40B4-BE49-F238E27FC236}">
                <a16:creationId xmlns:a16="http://schemas.microsoft.com/office/drawing/2014/main" id="{DDFDC43B-93C8-31FA-62BF-B0250F20BE96}"/>
              </a:ext>
            </a:extLst>
          </p:cNvPr>
          <p:cNvSpPr/>
          <p:nvPr userDrawn="1"/>
        </p:nvSpPr>
        <p:spPr>
          <a:xfrm>
            <a:off x="-2377440" y="743617"/>
            <a:ext cx="2265927" cy="557542"/>
          </a:xfrm>
          <a:prstGeom prst="roundRect">
            <a:avLst>
              <a:gd name="adj" fmla="val 0"/>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182880" tIns="45720" rIns="91440" bIns="4572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10" baseline="0" dirty="0">
                <a:solidFill>
                  <a:schemeClr val="tx1"/>
                </a:solidFill>
              </a:rPr>
              <a:t>If a subtitle is not needed, please delete the placeholder.</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800" kern="1200" noProof="0" dirty="0">
                <a:solidFill>
                  <a:schemeClr val="tx1"/>
                </a:solidFill>
                <a:latin typeface="+mn-lt"/>
                <a:ea typeface="+mn-ea"/>
                <a:cs typeface="+mn-cs"/>
              </a:rPr>
              <a:t>Subtitle Position</a:t>
            </a:r>
            <a:endParaRPr lang="en-US" sz="800" kern="1200" dirty="0">
              <a:solidFill>
                <a:schemeClr val="tx1"/>
              </a:solidFill>
              <a:latin typeface="+mn-lt"/>
              <a:ea typeface="+mn-ea"/>
              <a:cs typeface="+mn-cs"/>
            </a:endParaRPr>
          </a:p>
        </p:txBody>
      </p:sp>
      <p:sp>
        <p:nvSpPr>
          <p:cNvPr id="10" name="Rectangle: Rounded Corners 3">
            <a:extLst>
              <a:ext uri="{FF2B5EF4-FFF2-40B4-BE49-F238E27FC236}">
                <a16:creationId xmlns:a16="http://schemas.microsoft.com/office/drawing/2014/main" id="{8051039F-AFE4-359A-1235-6426126E3A96}"/>
              </a:ext>
            </a:extLst>
          </p:cNvPr>
          <p:cNvSpPr/>
          <p:nvPr userDrawn="1"/>
        </p:nvSpPr>
        <p:spPr>
          <a:xfrm>
            <a:off x="-2368429" y="1600200"/>
            <a:ext cx="2256916" cy="4152900"/>
          </a:xfrm>
          <a:prstGeom prst="roundRect">
            <a:avLst>
              <a:gd name="adj" fmla="val 0"/>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182880" tIns="45720" rIns="91440" bIns="45720" rtlCol="0" anchor="t" anchorCtr="0"/>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800" noProof="0" dirty="0">
                <a:solidFill>
                  <a:schemeClr val="tx1"/>
                </a:solidFill>
              </a:rPr>
              <a:t>Maximum vertical position for content</a:t>
            </a:r>
          </a:p>
          <a:p>
            <a:pPr algn="l"/>
            <a:endParaRPr lang="en-US" sz="1400" dirty="0">
              <a:solidFill>
                <a:schemeClr val="tx1"/>
              </a:solidFill>
            </a:endParaRPr>
          </a:p>
          <a:p>
            <a:pPr algn="l"/>
            <a:r>
              <a:rPr lang="en-US" sz="1200" dirty="0">
                <a:solidFill>
                  <a:schemeClr val="tx1"/>
                </a:solidFill>
              </a:rPr>
              <a:t>The purpose of this enlarged template is to provide a better attendee experience in a large event space or conference room. </a:t>
            </a:r>
          </a:p>
          <a:p>
            <a:pPr algn="l"/>
            <a:endParaRPr lang="en-US" sz="1200" dirty="0">
              <a:solidFill>
                <a:schemeClr val="tx1"/>
              </a:solidFill>
            </a:endParaRPr>
          </a:p>
          <a:p>
            <a:pPr algn="l"/>
            <a:r>
              <a:rPr lang="en-US" sz="1200" dirty="0">
                <a:solidFill>
                  <a:schemeClr val="tx1"/>
                </a:solidFill>
              </a:rPr>
              <a:t>For consistency, please maintain template font sizes. </a:t>
            </a:r>
          </a:p>
          <a:p>
            <a:pPr algn="l"/>
            <a:endParaRPr lang="en-US" sz="1200" dirty="0">
              <a:solidFill>
                <a:schemeClr val="tx1"/>
              </a:solidFill>
            </a:endParaRPr>
          </a:p>
          <a:p>
            <a:pPr algn="l"/>
            <a:r>
              <a:rPr lang="en-US" sz="1200" dirty="0">
                <a:solidFill>
                  <a:schemeClr val="tx1"/>
                </a:solidFill>
              </a:rPr>
              <a:t>Add an additional slide if your content exceeds the amount of available space.</a:t>
            </a:r>
            <a:br>
              <a:rPr lang="en-US" sz="1200" dirty="0">
                <a:solidFill>
                  <a:schemeClr val="tx1"/>
                </a:solidFill>
              </a:rPr>
            </a:br>
            <a:endParaRPr lang="en-US" sz="1200" dirty="0">
              <a:solidFill>
                <a:schemeClr val="tx1"/>
              </a:solidFill>
            </a:endParaRPr>
          </a:p>
          <a:p>
            <a:pPr algn="l"/>
            <a:endParaRPr lang="en-US" sz="1400" dirty="0">
              <a:solidFill>
                <a:schemeClr val="tx1"/>
              </a:solidFill>
            </a:endParaRPr>
          </a:p>
          <a:p>
            <a:pPr algn="l"/>
            <a:endParaRPr lang="en-US" sz="1400" dirty="0">
              <a:solidFill>
                <a:schemeClr val="tx1"/>
              </a:solidFill>
            </a:endParaRPr>
          </a:p>
          <a:p>
            <a:pPr algn="l"/>
            <a:endParaRPr lang="en-US" sz="1400" dirty="0">
              <a:solidFill>
                <a:schemeClr val="tx1"/>
              </a:solidFill>
            </a:endParaRPr>
          </a:p>
          <a:p>
            <a:pPr algn="l"/>
            <a:endParaRPr lang="en-US" sz="1100" dirty="0">
              <a:solidFill>
                <a:schemeClr val="tx1"/>
              </a:solidFill>
            </a:endParaRPr>
          </a:p>
          <a:p>
            <a:pPr algn="l"/>
            <a:endParaRPr lang="en-US" sz="1400" dirty="0">
              <a:solidFill>
                <a:schemeClr val="tx1"/>
              </a:solidFill>
            </a:endParaRPr>
          </a:p>
          <a:p>
            <a:pPr algn="l"/>
            <a:endParaRPr lang="en-US" sz="1400" dirty="0">
              <a:solidFill>
                <a:schemeClr val="tx1"/>
              </a:solidFill>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US" sz="800" noProof="0" dirty="0">
                <a:solidFill>
                  <a:schemeClr val="tx1"/>
                </a:solidFill>
              </a:rPr>
              <a:t>Minimum vertical position for content</a:t>
            </a:r>
          </a:p>
          <a:p>
            <a:pPr algn="l"/>
            <a:br>
              <a:rPr lang="en-US" sz="3200" dirty="0">
                <a:solidFill>
                  <a:schemeClr val="tx1"/>
                </a:solidFill>
              </a:rPr>
            </a:br>
            <a:endParaRPr lang="en-US" sz="1400" dirty="0">
              <a:solidFill>
                <a:schemeClr val="tx1"/>
              </a:solidFill>
            </a:endParaRPr>
          </a:p>
        </p:txBody>
      </p:sp>
      <p:sp>
        <p:nvSpPr>
          <p:cNvPr id="3" name="Text Placeholder 10">
            <a:extLst>
              <a:ext uri="{FF2B5EF4-FFF2-40B4-BE49-F238E27FC236}">
                <a16:creationId xmlns:a16="http://schemas.microsoft.com/office/drawing/2014/main" id="{CF7F0692-03DB-C042-A172-5C48359BBF83}"/>
              </a:ext>
            </a:extLst>
          </p:cNvPr>
          <p:cNvSpPr>
            <a:spLocks noGrp="1"/>
          </p:cNvSpPr>
          <p:nvPr>
            <p:ph type="body" sz="quarter" idx="21" hasCustomPrompt="1"/>
          </p:nvPr>
        </p:nvSpPr>
        <p:spPr>
          <a:xfrm>
            <a:off x="1452923" y="6530384"/>
            <a:ext cx="5911438" cy="217908"/>
          </a:xfrm>
        </p:spPr>
        <p:txBody>
          <a:bodyPr/>
          <a:lstStyle>
            <a:lvl1pPr marL="0" indent="0">
              <a:buNone/>
              <a:defRPr sz="800" b="0"/>
            </a:lvl1pPr>
          </a:lstStyle>
          <a:p>
            <a:pPr lvl="0"/>
            <a:r>
              <a:rPr lang="en-US" dirty="0"/>
              <a:t>Conference Name: Session Title</a:t>
            </a:r>
          </a:p>
        </p:txBody>
      </p:sp>
      <p:sp>
        <p:nvSpPr>
          <p:cNvPr id="4" name="Footer Placeholder 4">
            <a:extLst>
              <a:ext uri="{FF2B5EF4-FFF2-40B4-BE49-F238E27FC236}">
                <a16:creationId xmlns:a16="http://schemas.microsoft.com/office/drawing/2014/main" id="{E2F235C1-A364-A86A-4804-1A15FA519FE4}"/>
              </a:ext>
            </a:extLst>
          </p:cNvPr>
          <p:cNvSpPr txBox="1">
            <a:spLocks/>
          </p:cNvSpPr>
          <p:nvPr userDrawn="1"/>
        </p:nvSpPr>
        <p:spPr>
          <a:xfrm>
            <a:off x="8131098" y="6448530"/>
            <a:ext cx="2014537" cy="270000"/>
          </a:xfrm>
          <a:prstGeom prst="rect">
            <a:avLst/>
          </a:prstGeom>
        </p:spPr>
        <p:txBody>
          <a:bodyPr vert="horz" lIns="0" tIns="45720" rIns="0" bIns="45720" rtlCol="0" anchor="ct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00" noProof="0" dirty="0"/>
              <a:t>© 2026 Forvis Mazars, LLP. All rights reserved.</a:t>
            </a:r>
          </a:p>
        </p:txBody>
      </p:sp>
    </p:spTree>
    <p:custDataLst>
      <p:tags r:id="rId1"/>
    </p:custDataLst>
    <p:extLst>
      <p:ext uri="{BB962C8B-B14F-4D97-AF65-F5344CB8AC3E}">
        <p14:creationId xmlns:p14="http://schemas.microsoft.com/office/powerpoint/2010/main" val="2390000076"/>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672A2661-F0D3-EA1A-1204-1F0DD202305C}"/>
              </a:ext>
            </a:extLst>
          </p:cNvPr>
          <p:cNvSpPr>
            <a:spLocks noGrp="1"/>
          </p:cNvSpPr>
          <p:nvPr>
            <p:ph type="body" sz="quarter" idx="14" hasCustomPrompt="1"/>
          </p:nvPr>
        </p:nvSpPr>
        <p:spPr>
          <a:xfrm>
            <a:off x="306000" y="1600199"/>
            <a:ext cx="3005912" cy="496229"/>
          </a:xfrm>
        </p:spPr>
        <p:txBody>
          <a:bodyPr/>
          <a:lstStyle>
            <a:lvl1pPr marL="0" indent="0">
              <a:buNone/>
              <a:defRPr sz="3200">
                <a:solidFill>
                  <a:schemeClr val="tx2"/>
                </a:solidFill>
              </a:defRPr>
            </a:lvl1pPr>
          </a:lstStyle>
          <a:p>
            <a:pPr lvl="0"/>
            <a:r>
              <a:rPr lang="en-US" noProof="0" dirty="0"/>
              <a:t>Our Team</a:t>
            </a:r>
          </a:p>
        </p:txBody>
      </p:sp>
      <p:sp>
        <p:nvSpPr>
          <p:cNvPr id="17" name="Text Placeholder 16">
            <a:extLst>
              <a:ext uri="{FF2B5EF4-FFF2-40B4-BE49-F238E27FC236}">
                <a16:creationId xmlns:a16="http://schemas.microsoft.com/office/drawing/2014/main" id="{06AAF7BD-B690-19AE-85DD-D64C07178B94}"/>
              </a:ext>
            </a:extLst>
          </p:cNvPr>
          <p:cNvSpPr>
            <a:spLocks noGrp="1"/>
          </p:cNvSpPr>
          <p:nvPr>
            <p:ph type="body" sz="quarter" idx="15"/>
          </p:nvPr>
        </p:nvSpPr>
        <p:spPr>
          <a:xfrm>
            <a:off x="304800" y="2364059"/>
            <a:ext cx="3005912" cy="3389042"/>
          </a:xfrm>
        </p:spPr>
        <p:txBody>
          <a:bodyPr/>
          <a:lstStyle>
            <a:lvl1pPr marL="0" indent="0">
              <a:buNone/>
              <a:defRPr sz="2800" b="0"/>
            </a:lvl1pPr>
            <a:lvl2pPr marL="176213" indent="0">
              <a:buNone/>
              <a:defRPr sz="2400" b="1"/>
            </a:lvl2pPr>
            <a:lvl3pPr marL="357188" indent="0">
              <a:buNone/>
              <a:defRPr sz="2400" b="1"/>
            </a:lvl3pPr>
            <a:lvl4pPr marL="534988" indent="0">
              <a:buNone/>
              <a:defRPr sz="2400" b="1"/>
            </a:lvl4pPr>
            <a:lvl5pPr marL="715963" indent="0">
              <a:buNone/>
              <a:defRPr sz="2400" b="1"/>
            </a:lvl5pPr>
          </a:lstStyle>
          <a:p>
            <a:pPr lvl="0"/>
            <a:r>
              <a:rPr lang="en-US" noProof="0"/>
              <a:t>Click to edit Master text styles</a:t>
            </a:r>
          </a:p>
        </p:txBody>
      </p:sp>
      <p:sp>
        <p:nvSpPr>
          <p:cNvPr id="20" name="Picture Placeholder 19">
            <a:extLst>
              <a:ext uri="{FF2B5EF4-FFF2-40B4-BE49-F238E27FC236}">
                <a16:creationId xmlns:a16="http://schemas.microsoft.com/office/drawing/2014/main" id="{8D23521A-6BFC-0413-2BE0-68637565C490}"/>
              </a:ext>
            </a:extLst>
          </p:cNvPr>
          <p:cNvSpPr>
            <a:spLocks noGrp="1"/>
          </p:cNvSpPr>
          <p:nvPr>
            <p:ph type="pic" sz="quarter" idx="16"/>
          </p:nvPr>
        </p:nvSpPr>
        <p:spPr>
          <a:xfrm>
            <a:off x="3590961" y="1612791"/>
            <a:ext cx="1287409" cy="1287409"/>
          </a:xfrm>
          <a:solidFill>
            <a:schemeClr val="bg1">
              <a:lumMod val="95000"/>
            </a:schemeClr>
          </a:solidFill>
        </p:spPr>
        <p:txBody>
          <a:bodyPr anchor="ctr"/>
          <a:lstStyle>
            <a:lvl1pPr marL="0" indent="0" algn="ctr">
              <a:buNone/>
              <a:defRPr sz="2000"/>
            </a:lvl1pPr>
          </a:lstStyle>
          <a:p>
            <a:r>
              <a:rPr lang="en-US" noProof="0"/>
              <a:t>Click icon to add picture</a:t>
            </a:r>
            <a:endParaRPr lang="en-US" noProof="0" dirty="0"/>
          </a:p>
        </p:txBody>
      </p:sp>
      <p:sp>
        <p:nvSpPr>
          <p:cNvPr id="21" name="Picture Placeholder 19">
            <a:extLst>
              <a:ext uri="{FF2B5EF4-FFF2-40B4-BE49-F238E27FC236}">
                <a16:creationId xmlns:a16="http://schemas.microsoft.com/office/drawing/2014/main" id="{777DA299-DF9F-AA0B-EBD9-B89A2B27B94D}"/>
              </a:ext>
            </a:extLst>
          </p:cNvPr>
          <p:cNvSpPr>
            <a:spLocks noGrp="1"/>
          </p:cNvSpPr>
          <p:nvPr>
            <p:ph type="pic" sz="quarter" idx="17"/>
          </p:nvPr>
        </p:nvSpPr>
        <p:spPr>
          <a:xfrm>
            <a:off x="7963159" y="1612792"/>
            <a:ext cx="1287409" cy="1287409"/>
          </a:xfrm>
          <a:solidFill>
            <a:schemeClr val="bg1">
              <a:lumMod val="95000"/>
            </a:schemeClr>
          </a:solidFill>
        </p:spPr>
        <p:txBody>
          <a:bodyPr anchor="ctr"/>
          <a:lstStyle>
            <a:lvl1pPr marL="0" indent="0" algn="ctr">
              <a:buNone/>
              <a:defRPr sz="2000"/>
            </a:lvl1pPr>
          </a:lstStyle>
          <a:p>
            <a:r>
              <a:rPr lang="en-US" noProof="0"/>
              <a:t>Click icon to add picture</a:t>
            </a:r>
          </a:p>
        </p:txBody>
      </p:sp>
      <p:sp>
        <p:nvSpPr>
          <p:cNvPr id="25" name="Text Placeholder 24">
            <a:extLst>
              <a:ext uri="{FF2B5EF4-FFF2-40B4-BE49-F238E27FC236}">
                <a16:creationId xmlns:a16="http://schemas.microsoft.com/office/drawing/2014/main" id="{E33872C5-04BF-F8E7-4D24-9D0D57B1BB24}"/>
              </a:ext>
            </a:extLst>
          </p:cNvPr>
          <p:cNvSpPr>
            <a:spLocks noGrp="1"/>
          </p:cNvSpPr>
          <p:nvPr>
            <p:ph type="body" sz="quarter" idx="20" hasCustomPrompt="1"/>
          </p:nvPr>
        </p:nvSpPr>
        <p:spPr>
          <a:xfrm>
            <a:off x="5143165" y="1612791"/>
            <a:ext cx="2355183" cy="1287409"/>
          </a:xfrm>
        </p:spPr>
        <p:txBody>
          <a:bodyPr/>
          <a:lstStyle>
            <a:lvl1pPr marL="0" indent="0">
              <a:lnSpc>
                <a:spcPct val="100000"/>
              </a:lnSpc>
              <a:spcAft>
                <a:spcPts val="0"/>
              </a:spcAft>
              <a:buNone/>
              <a:defRPr sz="2800" b="0"/>
            </a:lvl1pPr>
          </a:lstStyle>
          <a:p>
            <a:pPr lvl="0"/>
            <a:r>
              <a:rPr lang="en-US" noProof="0" dirty="0"/>
              <a:t>Name</a:t>
            </a:r>
          </a:p>
          <a:p>
            <a:pPr lvl="0"/>
            <a:r>
              <a:rPr lang="en-US" noProof="0" dirty="0"/>
              <a:t>Title</a:t>
            </a:r>
          </a:p>
        </p:txBody>
      </p:sp>
      <p:sp>
        <p:nvSpPr>
          <p:cNvPr id="3" name="Text Placeholder 24">
            <a:extLst>
              <a:ext uri="{FF2B5EF4-FFF2-40B4-BE49-F238E27FC236}">
                <a16:creationId xmlns:a16="http://schemas.microsoft.com/office/drawing/2014/main" id="{FAB2B024-D79C-1ABE-E866-89604A6BD9E0}"/>
              </a:ext>
            </a:extLst>
          </p:cNvPr>
          <p:cNvSpPr>
            <a:spLocks noGrp="1"/>
          </p:cNvSpPr>
          <p:nvPr>
            <p:ph type="body" sz="quarter" idx="21" hasCustomPrompt="1"/>
          </p:nvPr>
        </p:nvSpPr>
        <p:spPr>
          <a:xfrm>
            <a:off x="9530817" y="1612791"/>
            <a:ext cx="2355183" cy="1287409"/>
          </a:xfrm>
        </p:spPr>
        <p:txBody>
          <a:bodyPr/>
          <a:lstStyle>
            <a:lvl1pPr marL="0" indent="0">
              <a:lnSpc>
                <a:spcPct val="100000"/>
              </a:lnSpc>
              <a:spcAft>
                <a:spcPts val="0"/>
              </a:spcAft>
              <a:buNone/>
              <a:defRPr sz="2800" b="0"/>
            </a:lvl1pPr>
          </a:lstStyle>
          <a:p>
            <a:pPr lvl="0"/>
            <a:r>
              <a:rPr lang="en-US" noProof="0" dirty="0"/>
              <a:t>Name</a:t>
            </a:r>
          </a:p>
          <a:p>
            <a:pPr lvl="0"/>
            <a:r>
              <a:rPr lang="en-US" noProof="0" dirty="0"/>
              <a:t>Title</a:t>
            </a:r>
          </a:p>
        </p:txBody>
      </p:sp>
      <p:sp>
        <p:nvSpPr>
          <p:cNvPr id="4" name="Picture Placeholder 19">
            <a:extLst>
              <a:ext uri="{FF2B5EF4-FFF2-40B4-BE49-F238E27FC236}">
                <a16:creationId xmlns:a16="http://schemas.microsoft.com/office/drawing/2014/main" id="{FD3EF4BF-20C6-317A-9DC1-644511CE4F06}"/>
              </a:ext>
            </a:extLst>
          </p:cNvPr>
          <p:cNvSpPr>
            <a:spLocks noGrp="1"/>
          </p:cNvSpPr>
          <p:nvPr>
            <p:ph type="pic" sz="quarter" idx="22"/>
          </p:nvPr>
        </p:nvSpPr>
        <p:spPr>
          <a:xfrm>
            <a:off x="3590961" y="3032484"/>
            <a:ext cx="1287409" cy="1287409"/>
          </a:xfrm>
          <a:solidFill>
            <a:schemeClr val="bg1">
              <a:lumMod val="95000"/>
            </a:schemeClr>
          </a:solidFill>
        </p:spPr>
        <p:txBody>
          <a:bodyPr anchor="ctr"/>
          <a:lstStyle>
            <a:lvl1pPr marL="0" indent="0" algn="ctr">
              <a:buNone/>
              <a:defRPr sz="2000"/>
            </a:lvl1pPr>
          </a:lstStyle>
          <a:p>
            <a:r>
              <a:rPr lang="en-US" noProof="0"/>
              <a:t>Click icon to add picture</a:t>
            </a:r>
            <a:endParaRPr lang="en-US" noProof="0" dirty="0"/>
          </a:p>
        </p:txBody>
      </p:sp>
      <p:sp>
        <p:nvSpPr>
          <p:cNvPr id="5" name="Picture Placeholder 19">
            <a:extLst>
              <a:ext uri="{FF2B5EF4-FFF2-40B4-BE49-F238E27FC236}">
                <a16:creationId xmlns:a16="http://schemas.microsoft.com/office/drawing/2014/main" id="{80B0BB38-DF0B-837E-DD52-4A7A30BA4EA2}"/>
              </a:ext>
            </a:extLst>
          </p:cNvPr>
          <p:cNvSpPr>
            <a:spLocks noGrp="1"/>
          </p:cNvSpPr>
          <p:nvPr>
            <p:ph type="pic" sz="quarter" idx="23"/>
          </p:nvPr>
        </p:nvSpPr>
        <p:spPr>
          <a:xfrm>
            <a:off x="7963159" y="3032485"/>
            <a:ext cx="1287409" cy="1287409"/>
          </a:xfrm>
          <a:solidFill>
            <a:schemeClr val="bg1">
              <a:lumMod val="95000"/>
            </a:schemeClr>
          </a:solidFill>
        </p:spPr>
        <p:txBody>
          <a:bodyPr anchor="ctr"/>
          <a:lstStyle>
            <a:lvl1pPr marL="0" indent="0" algn="ctr">
              <a:buNone/>
              <a:defRPr sz="2000"/>
            </a:lvl1pPr>
          </a:lstStyle>
          <a:p>
            <a:r>
              <a:rPr lang="en-US" noProof="0"/>
              <a:t>Click icon to add picture</a:t>
            </a:r>
          </a:p>
        </p:txBody>
      </p:sp>
      <p:sp>
        <p:nvSpPr>
          <p:cNvPr id="10" name="Text Placeholder 24">
            <a:extLst>
              <a:ext uri="{FF2B5EF4-FFF2-40B4-BE49-F238E27FC236}">
                <a16:creationId xmlns:a16="http://schemas.microsoft.com/office/drawing/2014/main" id="{1B2676F5-31EB-980A-3157-1FC63D7E6E61}"/>
              </a:ext>
            </a:extLst>
          </p:cNvPr>
          <p:cNvSpPr>
            <a:spLocks noGrp="1"/>
          </p:cNvSpPr>
          <p:nvPr>
            <p:ph type="body" sz="quarter" idx="24" hasCustomPrompt="1"/>
          </p:nvPr>
        </p:nvSpPr>
        <p:spPr>
          <a:xfrm>
            <a:off x="5143165" y="3032484"/>
            <a:ext cx="2355183" cy="1287409"/>
          </a:xfrm>
        </p:spPr>
        <p:txBody>
          <a:bodyPr/>
          <a:lstStyle>
            <a:lvl1pPr marL="0" indent="0">
              <a:lnSpc>
                <a:spcPct val="100000"/>
              </a:lnSpc>
              <a:spcAft>
                <a:spcPts val="0"/>
              </a:spcAft>
              <a:buNone/>
              <a:defRPr sz="2800" b="0"/>
            </a:lvl1pPr>
          </a:lstStyle>
          <a:p>
            <a:pPr lvl="0"/>
            <a:r>
              <a:rPr lang="en-US" noProof="0" dirty="0"/>
              <a:t>Name</a:t>
            </a:r>
          </a:p>
          <a:p>
            <a:pPr lvl="0"/>
            <a:r>
              <a:rPr lang="en-US" noProof="0" dirty="0"/>
              <a:t>Title</a:t>
            </a:r>
          </a:p>
        </p:txBody>
      </p:sp>
      <p:sp>
        <p:nvSpPr>
          <p:cNvPr id="11" name="Text Placeholder 24">
            <a:extLst>
              <a:ext uri="{FF2B5EF4-FFF2-40B4-BE49-F238E27FC236}">
                <a16:creationId xmlns:a16="http://schemas.microsoft.com/office/drawing/2014/main" id="{64807B43-E42F-38D9-F702-EA97159262C0}"/>
              </a:ext>
            </a:extLst>
          </p:cNvPr>
          <p:cNvSpPr>
            <a:spLocks noGrp="1"/>
          </p:cNvSpPr>
          <p:nvPr>
            <p:ph type="body" sz="quarter" idx="25" hasCustomPrompt="1"/>
          </p:nvPr>
        </p:nvSpPr>
        <p:spPr>
          <a:xfrm>
            <a:off x="9530817" y="3032484"/>
            <a:ext cx="2355183" cy="1287409"/>
          </a:xfrm>
        </p:spPr>
        <p:txBody>
          <a:bodyPr/>
          <a:lstStyle>
            <a:lvl1pPr marL="0" indent="0">
              <a:lnSpc>
                <a:spcPct val="100000"/>
              </a:lnSpc>
              <a:spcAft>
                <a:spcPts val="0"/>
              </a:spcAft>
              <a:buNone/>
              <a:defRPr sz="2800" b="0"/>
            </a:lvl1pPr>
          </a:lstStyle>
          <a:p>
            <a:pPr lvl="0"/>
            <a:r>
              <a:rPr lang="en-US" noProof="0" dirty="0"/>
              <a:t>Name</a:t>
            </a:r>
          </a:p>
          <a:p>
            <a:pPr lvl="0"/>
            <a:r>
              <a:rPr lang="en-US" noProof="0" dirty="0"/>
              <a:t>Title</a:t>
            </a:r>
          </a:p>
        </p:txBody>
      </p:sp>
      <p:sp>
        <p:nvSpPr>
          <p:cNvPr id="12" name="Picture Placeholder 19">
            <a:extLst>
              <a:ext uri="{FF2B5EF4-FFF2-40B4-BE49-F238E27FC236}">
                <a16:creationId xmlns:a16="http://schemas.microsoft.com/office/drawing/2014/main" id="{D4AC6A0A-0361-95DF-EAAF-7C1899D9EC5A}"/>
              </a:ext>
            </a:extLst>
          </p:cNvPr>
          <p:cNvSpPr>
            <a:spLocks noGrp="1"/>
          </p:cNvSpPr>
          <p:nvPr>
            <p:ph type="pic" sz="quarter" idx="26"/>
          </p:nvPr>
        </p:nvSpPr>
        <p:spPr>
          <a:xfrm>
            <a:off x="3590961" y="4463328"/>
            <a:ext cx="1287409" cy="1287409"/>
          </a:xfrm>
          <a:solidFill>
            <a:schemeClr val="bg1">
              <a:lumMod val="95000"/>
            </a:schemeClr>
          </a:solidFill>
        </p:spPr>
        <p:txBody>
          <a:bodyPr anchor="ctr"/>
          <a:lstStyle>
            <a:lvl1pPr marL="0" indent="0" algn="ctr">
              <a:buNone/>
              <a:defRPr sz="2000"/>
            </a:lvl1pPr>
          </a:lstStyle>
          <a:p>
            <a:r>
              <a:rPr lang="en-US" noProof="0"/>
              <a:t>Click icon to add picture</a:t>
            </a:r>
          </a:p>
        </p:txBody>
      </p:sp>
      <p:sp>
        <p:nvSpPr>
          <p:cNvPr id="13" name="Picture Placeholder 19">
            <a:extLst>
              <a:ext uri="{FF2B5EF4-FFF2-40B4-BE49-F238E27FC236}">
                <a16:creationId xmlns:a16="http://schemas.microsoft.com/office/drawing/2014/main" id="{D1E07C66-B721-D1BD-2C02-A25F357357FA}"/>
              </a:ext>
            </a:extLst>
          </p:cNvPr>
          <p:cNvSpPr>
            <a:spLocks noGrp="1"/>
          </p:cNvSpPr>
          <p:nvPr>
            <p:ph type="pic" sz="quarter" idx="27"/>
          </p:nvPr>
        </p:nvSpPr>
        <p:spPr>
          <a:xfrm>
            <a:off x="7963159" y="4463329"/>
            <a:ext cx="1287409" cy="1287409"/>
          </a:xfrm>
          <a:solidFill>
            <a:schemeClr val="bg1">
              <a:lumMod val="95000"/>
            </a:schemeClr>
          </a:solidFill>
        </p:spPr>
        <p:txBody>
          <a:bodyPr anchor="ctr"/>
          <a:lstStyle>
            <a:lvl1pPr marL="0" indent="0" algn="ctr">
              <a:buNone/>
              <a:defRPr sz="2000"/>
            </a:lvl1pPr>
          </a:lstStyle>
          <a:p>
            <a:r>
              <a:rPr lang="en-US" noProof="0"/>
              <a:t>Click icon to add picture</a:t>
            </a:r>
          </a:p>
        </p:txBody>
      </p:sp>
      <p:sp>
        <p:nvSpPr>
          <p:cNvPr id="14" name="Text Placeholder 24">
            <a:extLst>
              <a:ext uri="{FF2B5EF4-FFF2-40B4-BE49-F238E27FC236}">
                <a16:creationId xmlns:a16="http://schemas.microsoft.com/office/drawing/2014/main" id="{8CB77DF0-9B93-4C72-C77A-04C814CC313F}"/>
              </a:ext>
            </a:extLst>
          </p:cNvPr>
          <p:cNvSpPr>
            <a:spLocks noGrp="1"/>
          </p:cNvSpPr>
          <p:nvPr>
            <p:ph type="body" sz="quarter" idx="28" hasCustomPrompt="1"/>
          </p:nvPr>
        </p:nvSpPr>
        <p:spPr>
          <a:xfrm>
            <a:off x="5143165" y="4463328"/>
            <a:ext cx="2355183" cy="1287409"/>
          </a:xfrm>
        </p:spPr>
        <p:txBody>
          <a:bodyPr/>
          <a:lstStyle>
            <a:lvl1pPr marL="0" indent="0">
              <a:lnSpc>
                <a:spcPct val="100000"/>
              </a:lnSpc>
              <a:spcAft>
                <a:spcPts val="0"/>
              </a:spcAft>
              <a:buNone/>
              <a:defRPr sz="2800" b="0"/>
            </a:lvl1pPr>
          </a:lstStyle>
          <a:p>
            <a:pPr lvl="0"/>
            <a:r>
              <a:rPr lang="en-US" noProof="0" dirty="0"/>
              <a:t>Name</a:t>
            </a:r>
          </a:p>
          <a:p>
            <a:pPr lvl="0"/>
            <a:r>
              <a:rPr lang="en-US" noProof="0" dirty="0"/>
              <a:t>Title</a:t>
            </a:r>
          </a:p>
        </p:txBody>
      </p:sp>
      <p:sp>
        <p:nvSpPr>
          <p:cNvPr id="16" name="Text Placeholder 24">
            <a:extLst>
              <a:ext uri="{FF2B5EF4-FFF2-40B4-BE49-F238E27FC236}">
                <a16:creationId xmlns:a16="http://schemas.microsoft.com/office/drawing/2014/main" id="{6CBD5013-3BF8-EEC7-C07F-8CA2E6DB2A2E}"/>
              </a:ext>
            </a:extLst>
          </p:cNvPr>
          <p:cNvSpPr>
            <a:spLocks noGrp="1"/>
          </p:cNvSpPr>
          <p:nvPr>
            <p:ph type="body" sz="quarter" idx="29" hasCustomPrompt="1"/>
          </p:nvPr>
        </p:nvSpPr>
        <p:spPr>
          <a:xfrm>
            <a:off x="9530817" y="4463328"/>
            <a:ext cx="2355183" cy="1287409"/>
          </a:xfrm>
        </p:spPr>
        <p:txBody>
          <a:bodyPr/>
          <a:lstStyle>
            <a:lvl1pPr marL="0" indent="0">
              <a:lnSpc>
                <a:spcPct val="100000"/>
              </a:lnSpc>
              <a:spcAft>
                <a:spcPts val="0"/>
              </a:spcAft>
              <a:buNone/>
              <a:defRPr sz="2800" b="0"/>
            </a:lvl1pPr>
          </a:lstStyle>
          <a:p>
            <a:pPr lvl="0"/>
            <a:r>
              <a:rPr lang="en-US" noProof="0" dirty="0"/>
              <a:t>Name</a:t>
            </a:r>
          </a:p>
          <a:p>
            <a:pPr lvl="0"/>
            <a:r>
              <a:rPr lang="en-US" noProof="0" dirty="0"/>
              <a:t>Title</a:t>
            </a:r>
          </a:p>
        </p:txBody>
      </p:sp>
      <p:sp>
        <p:nvSpPr>
          <p:cNvPr id="7" name="TextBox 6">
            <a:extLst>
              <a:ext uri="{FF2B5EF4-FFF2-40B4-BE49-F238E27FC236}">
                <a16:creationId xmlns:a16="http://schemas.microsoft.com/office/drawing/2014/main" id="{3227B9E1-606B-B951-1749-707A01D10CCC}"/>
              </a:ext>
            </a:extLst>
          </p:cNvPr>
          <p:cNvSpPr txBox="1"/>
          <p:nvPr userDrawn="1"/>
        </p:nvSpPr>
        <p:spPr>
          <a:xfrm>
            <a:off x="-763351" y="304800"/>
            <a:ext cx="763351" cy="381000"/>
          </a:xfrm>
          <a:prstGeom prst="rect">
            <a:avLst/>
          </a:prstGeom>
          <a:noFill/>
        </p:spPr>
        <p:txBody>
          <a:bodyPr wrap="none" lIns="0" tIns="0" rIns="182880" bIns="0" rtlCol="0" anchor="ctr" anchorCtr="0">
            <a:noAutofit/>
          </a:bodyPr>
          <a:lstStyle/>
          <a:p>
            <a:pPr algn="r"/>
            <a:r>
              <a:rPr lang="en-US" sz="800" noProof="0" dirty="0">
                <a:solidFill>
                  <a:schemeClr val="tx1"/>
                </a:solidFill>
              </a:rPr>
              <a:t>Title position</a:t>
            </a:r>
          </a:p>
        </p:txBody>
      </p:sp>
      <p:sp>
        <p:nvSpPr>
          <p:cNvPr id="18" name="Title 1">
            <a:extLst>
              <a:ext uri="{FF2B5EF4-FFF2-40B4-BE49-F238E27FC236}">
                <a16:creationId xmlns:a16="http://schemas.microsoft.com/office/drawing/2014/main" id="{66585E1D-BC91-48F1-1161-81FD248875A9}"/>
              </a:ext>
            </a:extLst>
          </p:cNvPr>
          <p:cNvSpPr>
            <a:spLocks noGrp="1"/>
          </p:cNvSpPr>
          <p:nvPr>
            <p:ph type="title" hasCustomPrompt="1"/>
          </p:nvPr>
        </p:nvSpPr>
        <p:spPr>
          <a:xfrm>
            <a:off x="306000" y="254237"/>
            <a:ext cx="11585448" cy="431563"/>
          </a:xfrm>
        </p:spPr>
        <p:txBody>
          <a:bodyPr anchor="t" anchorCtr="0"/>
          <a:lstStyle>
            <a:lvl1pPr>
              <a:defRPr sz="4000" b="1"/>
            </a:lvl1pPr>
          </a:lstStyle>
          <a:p>
            <a:r>
              <a:rPr lang="en-US" noProof="0" dirty="0"/>
              <a:t>Title</a:t>
            </a:r>
          </a:p>
        </p:txBody>
      </p:sp>
      <p:sp>
        <p:nvSpPr>
          <p:cNvPr id="19" name="Text Placeholder 6">
            <a:extLst>
              <a:ext uri="{FF2B5EF4-FFF2-40B4-BE49-F238E27FC236}">
                <a16:creationId xmlns:a16="http://schemas.microsoft.com/office/drawing/2014/main" id="{2F09896A-4000-1921-3B20-8A23878AC5C5}"/>
              </a:ext>
            </a:extLst>
          </p:cNvPr>
          <p:cNvSpPr>
            <a:spLocks noGrp="1"/>
          </p:cNvSpPr>
          <p:nvPr>
            <p:ph type="body" sz="quarter" idx="13" hasCustomPrompt="1"/>
          </p:nvPr>
        </p:nvSpPr>
        <p:spPr>
          <a:xfrm>
            <a:off x="306000" y="812332"/>
            <a:ext cx="11585448" cy="483068"/>
          </a:xfrm>
        </p:spPr>
        <p:txBody>
          <a:bodyPr anchor="t" anchorCtr="0"/>
          <a:lstStyle>
            <a:lvl1pPr marL="0" indent="0">
              <a:buNone/>
              <a:defRPr sz="4000" b="0"/>
            </a:lvl1pPr>
            <a:lvl2pPr>
              <a:defRPr sz="2400" b="1"/>
            </a:lvl2pPr>
            <a:lvl3pPr>
              <a:defRPr sz="2400" b="1"/>
            </a:lvl3pPr>
            <a:lvl4pPr>
              <a:defRPr sz="2400" b="1"/>
            </a:lvl4pPr>
            <a:lvl5pPr>
              <a:defRPr sz="2400" b="1"/>
            </a:lvl5pPr>
          </a:lstStyle>
          <a:p>
            <a:pPr lvl="0"/>
            <a:r>
              <a:rPr lang="en-US" noProof="0" dirty="0"/>
              <a:t>Subtitle</a:t>
            </a:r>
          </a:p>
        </p:txBody>
      </p:sp>
      <p:sp>
        <p:nvSpPr>
          <p:cNvPr id="2" name="Slide Number Placeholder 6">
            <a:extLst>
              <a:ext uri="{FF2B5EF4-FFF2-40B4-BE49-F238E27FC236}">
                <a16:creationId xmlns:a16="http://schemas.microsoft.com/office/drawing/2014/main" id="{8FD07F07-2FB3-7E4E-68BF-55609C3419E9}"/>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a:t>
            </a:fld>
            <a:endParaRPr lang="en-US" dirty="0"/>
          </a:p>
        </p:txBody>
      </p:sp>
      <p:sp>
        <p:nvSpPr>
          <p:cNvPr id="6" name="Text Placeholder 10">
            <a:extLst>
              <a:ext uri="{FF2B5EF4-FFF2-40B4-BE49-F238E27FC236}">
                <a16:creationId xmlns:a16="http://schemas.microsoft.com/office/drawing/2014/main" id="{EB984865-B7E4-D7B6-5825-6BC9DE245B13}"/>
              </a:ext>
            </a:extLst>
          </p:cNvPr>
          <p:cNvSpPr>
            <a:spLocks noGrp="1"/>
          </p:cNvSpPr>
          <p:nvPr>
            <p:ph type="body" sz="quarter" idx="30" hasCustomPrompt="1"/>
          </p:nvPr>
        </p:nvSpPr>
        <p:spPr>
          <a:xfrm>
            <a:off x="1452923" y="6530384"/>
            <a:ext cx="5911438" cy="217908"/>
          </a:xfrm>
        </p:spPr>
        <p:txBody>
          <a:bodyPr/>
          <a:lstStyle>
            <a:lvl1pPr marL="0" indent="0">
              <a:buNone/>
              <a:defRPr sz="800" b="0"/>
            </a:lvl1pPr>
          </a:lstStyle>
          <a:p>
            <a:pPr lvl="0"/>
            <a:r>
              <a:rPr lang="en-US" dirty="0"/>
              <a:t>Conference Name: Session Title</a:t>
            </a:r>
          </a:p>
        </p:txBody>
      </p:sp>
    </p:spTree>
    <p:custDataLst>
      <p:tags r:id="rId1"/>
    </p:custDataLst>
    <p:extLst>
      <p:ext uri="{BB962C8B-B14F-4D97-AF65-F5344CB8AC3E}">
        <p14:creationId xmlns:p14="http://schemas.microsoft.com/office/powerpoint/2010/main" val="257740249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ags" Target="../tags/tag2.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FE9FD2-6995-74C6-059B-87A19EAFB965}"/>
              </a:ext>
            </a:extLst>
          </p:cNvPr>
          <p:cNvSpPr>
            <a:spLocks noGrp="1"/>
          </p:cNvSpPr>
          <p:nvPr>
            <p:ph type="title"/>
          </p:nvPr>
        </p:nvSpPr>
        <p:spPr>
          <a:xfrm>
            <a:off x="306000" y="226743"/>
            <a:ext cx="11581200" cy="599970"/>
          </a:xfrm>
          <a:prstGeom prst="rect">
            <a:avLst/>
          </a:prstGeom>
        </p:spPr>
        <p:txBody>
          <a:bodyPr vert="horz" lIns="0" tIns="0" rIns="0" bIns="0" rtlCol="0" anchor="ctr">
            <a:noAutofit/>
          </a:bodyPr>
          <a:lstStyle/>
          <a:p>
            <a:r>
              <a:rPr lang="en-US" noProof="0"/>
              <a:t>Click to edit Master title style</a:t>
            </a:r>
            <a:endParaRPr lang="en-US" noProof="0" dirty="0"/>
          </a:p>
        </p:txBody>
      </p:sp>
      <p:sp>
        <p:nvSpPr>
          <p:cNvPr id="3" name="Text Placeholder 2">
            <a:extLst>
              <a:ext uri="{FF2B5EF4-FFF2-40B4-BE49-F238E27FC236}">
                <a16:creationId xmlns:a16="http://schemas.microsoft.com/office/drawing/2014/main" id="{B1BC34D3-7536-C818-EFDA-AFF20251F0DA}"/>
              </a:ext>
            </a:extLst>
          </p:cNvPr>
          <p:cNvSpPr>
            <a:spLocks noGrp="1"/>
          </p:cNvSpPr>
          <p:nvPr>
            <p:ph type="body" idx="1"/>
          </p:nvPr>
        </p:nvSpPr>
        <p:spPr>
          <a:xfrm>
            <a:off x="306000" y="1600200"/>
            <a:ext cx="11581200" cy="415290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Box 8">
            <a:extLst>
              <a:ext uri="{FF2B5EF4-FFF2-40B4-BE49-F238E27FC236}">
                <a16:creationId xmlns:a16="http://schemas.microsoft.com/office/drawing/2014/main" id="{CE590955-4EF9-42DC-2545-2A78687F80FE}"/>
              </a:ext>
            </a:extLst>
          </p:cNvPr>
          <p:cNvSpPr txBox="1"/>
          <p:nvPr userDrawn="1"/>
        </p:nvSpPr>
        <p:spPr>
          <a:xfrm>
            <a:off x="-763351" y="304800"/>
            <a:ext cx="763351" cy="381000"/>
          </a:xfrm>
          <a:prstGeom prst="rect">
            <a:avLst/>
          </a:prstGeom>
          <a:noFill/>
        </p:spPr>
        <p:txBody>
          <a:bodyPr wrap="none" lIns="0" tIns="0" rIns="182880" bIns="0" rtlCol="0" anchor="ctr" anchorCtr="0">
            <a:noAutofit/>
          </a:bodyPr>
          <a:lstStyle/>
          <a:p>
            <a:pPr algn="r"/>
            <a:r>
              <a:rPr lang="en-US" sz="800" noProof="0" dirty="0">
                <a:solidFill>
                  <a:schemeClr val="tx1"/>
                </a:solidFill>
              </a:rPr>
              <a:t>Title position</a:t>
            </a:r>
          </a:p>
        </p:txBody>
      </p:sp>
      <p:sp>
        <p:nvSpPr>
          <p:cNvPr id="15" name="Footer Placeholder 4">
            <a:extLst>
              <a:ext uri="{FF2B5EF4-FFF2-40B4-BE49-F238E27FC236}">
                <a16:creationId xmlns:a16="http://schemas.microsoft.com/office/drawing/2014/main" id="{53F142C4-AB57-FCD8-68F8-10B24D8226CE}"/>
              </a:ext>
            </a:extLst>
          </p:cNvPr>
          <p:cNvSpPr txBox="1">
            <a:spLocks/>
          </p:cNvSpPr>
          <p:nvPr userDrawn="1"/>
        </p:nvSpPr>
        <p:spPr>
          <a:xfrm>
            <a:off x="8131098" y="6448530"/>
            <a:ext cx="2014537" cy="270000"/>
          </a:xfrm>
          <a:prstGeom prst="rect">
            <a:avLst/>
          </a:prstGeom>
        </p:spPr>
        <p:txBody>
          <a:bodyPr vert="horz" lIns="0" tIns="45720" rIns="0" bIns="45720" rtlCol="0" anchor="ct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00" noProof="0" dirty="0"/>
              <a:t>© 2026 Forvis Mazars, LLP. All rights reserved.</a:t>
            </a:r>
          </a:p>
        </p:txBody>
      </p:sp>
      <p:sp>
        <p:nvSpPr>
          <p:cNvPr id="4" name="Rectangle: Rounded Corners 3">
            <a:extLst>
              <a:ext uri="{FF2B5EF4-FFF2-40B4-BE49-F238E27FC236}">
                <a16:creationId xmlns:a16="http://schemas.microsoft.com/office/drawing/2014/main" id="{6C44BC42-E5DD-0385-206C-513EBE833AFA}"/>
              </a:ext>
            </a:extLst>
          </p:cNvPr>
          <p:cNvSpPr/>
          <p:nvPr userDrawn="1"/>
        </p:nvSpPr>
        <p:spPr>
          <a:xfrm>
            <a:off x="-2368429" y="1600200"/>
            <a:ext cx="2256916" cy="4152900"/>
          </a:xfrm>
          <a:prstGeom prst="roundRect">
            <a:avLst>
              <a:gd name="adj" fmla="val 0"/>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182880" tIns="45720" rIns="91440" bIns="45720" rtlCol="0" anchor="t" anchorCtr="0"/>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800" noProof="0" dirty="0">
                <a:solidFill>
                  <a:schemeClr val="tx1"/>
                </a:solidFill>
              </a:rPr>
              <a:t>Maximum vertical position for content</a:t>
            </a:r>
          </a:p>
          <a:p>
            <a:pPr algn="l"/>
            <a:endParaRPr lang="en-US" sz="1400" dirty="0">
              <a:solidFill>
                <a:schemeClr val="tx1"/>
              </a:solidFill>
            </a:endParaRPr>
          </a:p>
          <a:p>
            <a:pPr algn="l"/>
            <a:r>
              <a:rPr lang="en-US" sz="1200" dirty="0">
                <a:solidFill>
                  <a:schemeClr val="tx1"/>
                </a:solidFill>
              </a:rPr>
              <a:t>The purpose of this enlarged template is to provide a better attendee experience in a large event space or conference room. </a:t>
            </a:r>
          </a:p>
          <a:p>
            <a:pPr algn="l"/>
            <a:endParaRPr lang="en-US" sz="1200" dirty="0">
              <a:solidFill>
                <a:schemeClr val="tx1"/>
              </a:solidFill>
            </a:endParaRPr>
          </a:p>
          <a:p>
            <a:pPr algn="l"/>
            <a:r>
              <a:rPr lang="en-US" sz="1200" dirty="0">
                <a:solidFill>
                  <a:schemeClr val="tx1"/>
                </a:solidFill>
              </a:rPr>
              <a:t>For consistency, please maintain template font sizes. </a:t>
            </a:r>
          </a:p>
          <a:p>
            <a:pPr algn="l"/>
            <a:endParaRPr lang="en-US" sz="1200" dirty="0">
              <a:solidFill>
                <a:schemeClr val="tx1"/>
              </a:solidFill>
            </a:endParaRPr>
          </a:p>
          <a:p>
            <a:pPr algn="l"/>
            <a:r>
              <a:rPr lang="en-US" sz="1200" dirty="0">
                <a:solidFill>
                  <a:schemeClr val="tx1"/>
                </a:solidFill>
              </a:rPr>
              <a:t>Add an additional slide if your content exceeds the amount of available space.</a:t>
            </a:r>
            <a:br>
              <a:rPr lang="en-US" sz="1200" dirty="0">
                <a:solidFill>
                  <a:schemeClr val="tx1"/>
                </a:solidFill>
              </a:rPr>
            </a:br>
            <a:endParaRPr lang="en-US" sz="1200" dirty="0">
              <a:solidFill>
                <a:schemeClr val="tx1"/>
              </a:solidFill>
            </a:endParaRPr>
          </a:p>
          <a:p>
            <a:pPr algn="l"/>
            <a:endParaRPr lang="en-US" sz="1400" dirty="0">
              <a:solidFill>
                <a:schemeClr val="tx1"/>
              </a:solidFill>
            </a:endParaRPr>
          </a:p>
          <a:p>
            <a:pPr algn="l"/>
            <a:endParaRPr lang="en-US" sz="1400" dirty="0">
              <a:solidFill>
                <a:schemeClr val="tx1"/>
              </a:solidFill>
            </a:endParaRPr>
          </a:p>
          <a:p>
            <a:pPr algn="l"/>
            <a:endParaRPr lang="en-US" sz="1400" dirty="0">
              <a:solidFill>
                <a:schemeClr val="tx1"/>
              </a:solidFill>
            </a:endParaRPr>
          </a:p>
          <a:p>
            <a:pPr algn="l"/>
            <a:endParaRPr lang="en-US" sz="1100" dirty="0">
              <a:solidFill>
                <a:schemeClr val="tx1"/>
              </a:solidFill>
            </a:endParaRPr>
          </a:p>
          <a:p>
            <a:pPr algn="l"/>
            <a:endParaRPr lang="en-US" sz="1400" dirty="0">
              <a:solidFill>
                <a:schemeClr val="tx1"/>
              </a:solidFill>
            </a:endParaRPr>
          </a:p>
          <a:p>
            <a:pPr algn="l"/>
            <a:endParaRPr lang="en-US" sz="1400" dirty="0">
              <a:solidFill>
                <a:schemeClr val="tx1"/>
              </a:solidFill>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US" sz="800" noProof="0" dirty="0">
                <a:solidFill>
                  <a:schemeClr val="tx1"/>
                </a:solidFill>
              </a:rPr>
              <a:t>Minimum vertical position for content</a:t>
            </a:r>
          </a:p>
          <a:p>
            <a:pPr algn="l"/>
            <a:br>
              <a:rPr lang="en-US" sz="3200" dirty="0">
                <a:solidFill>
                  <a:schemeClr val="tx1"/>
                </a:solidFill>
              </a:rPr>
            </a:br>
            <a:endParaRPr lang="en-US" sz="1400" dirty="0">
              <a:solidFill>
                <a:schemeClr val="tx1"/>
              </a:solidFill>
            </a:endParaRPr>
          </a:p>
        </p:txBody>
      </p:sp>
      <p:pic>
        <p:nvPicPr>
          <p:cNvPr id="6" name="Picture 5" descr="Blue letters on a black background&#10;&#10;Description automatically generated">
            <a:extLst>
              <a:ext uri="{FF2B5EF4-FFF2-40B4-BE49-F238E27FC236}">
                <a16:creationId xmlns:a16="http://schemas.microsoft.com/office/drawing/2014/main" id="{B121AD44-650B-021B-2C25-4DCE2417618B}"/>
              </a:ext>
            </a:extLst>
          </p:cNvPr>
          <p:cNvPicPr>
            <a:picLocks noChangeAspect="1"/>
          </p:cNvPicPr>
          <p:nvPr userDrawn="1"/>
        </p:nvPicPr>
        <p:blipFill>
          <a:blip r:embed="rId49">
            <a:extLst>
              <a:ext uri="{28A0092B-C50C-407E-A947-70E740481C1C}">
                <a14:useLocalDpi xmlns:a14="http://schemas.microsoft.com/office/drawing/2010/main" val="0"/>
              </a:ext>
            </a:extLst>
          </a:blip>
          <a:stretch>
            <a:fillRect/>
          </a:stretch>
        </p:blipFill>
        <p:spPr>
          <a:xfrm>
            <a:off x="10329864" y="5962337"/>
            <a:ext cx="1562100" cy="656664"/>
          </a:xfrm>
          <a:prstGeom prst="rect">
            <a:avLst/>
          </a:prstGeom>
        </p:spPr>
      </p:pic>
      <p:sp>
        <p:nvSpPr>
          <p:cNvPr id="5" name="Slide Number Placeholder 6">
            <a:extLst>
              <a:ext uri="{FF2B5EF4-FFF2-40B4-BE49-F238E27FC236}">
                <a16:creationId xmlns:a16="http://schemas.microsoft.com/office/drawing/2014/main" id="{82667CF0-8B9C-504E-80E2-965C3B8C709A}"/>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a:t>
            </a:fld>
            <a:endParaRPr lang="en-US" dirty="0"/>
          </a:p>
        </p:txBody>
      </p:sp>
      <p:sp>
        <p:nvSpPr>
          <p:cNvPr id="7" name="Rectangle: Rounded Corners 3">
            <a:extLst>
              <a:ext uri="{FF2B5EF4-FFF2-40B4-BE49-F238E27FC236}">
                <a16:creationId xmlns:a16="http://schemas.microsoft.com/office/drawing/2014/main" id="{611FF973-AAB8-0DC9-4534-12C83906BDE4}"/>
              </a:ext>
            </a:extLst>
          </p:cNvPr>
          <p:cNvSpPr/>
          <p:nvPr userDrawn="1"/>
        </p:nvSpPr>
        <p:spPr>
          <a:xfrm>
            <a:off x="-2377440" y="743617"/>
            <a:ext cx="2265927" cy="557542"/>
          </a:xfrm>
          <a:prstGeom prst="roundRect">
            <a:avLst>
              <a:gd name="adj" fmla="val 0"/>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182880" tIns="45720" rIns="91440" bIns="4572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10" baseline="0" dirty="0">
                <a:solidFill>
                  <a:schemeClr val="tx1"/>
                </a:solidFill>
              </a:rPr>
              <a:t>If a subtitle is not needed, please delete the placeholder.</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800" kern="1200" noProof="0" dirty="0">
                <a:solidFill>
                  <a:schemeClr val="tx1"/>
                </a:solidFill>
                <a:latin typeface="+mn-lt"/>
                <a:ea typeface="+mn-ea"/>
                <a:cs typeface="+mn-cs"/>
              </a:rPr>
              <a:t>Subtitle Position</a:t>
            </a:r>
            <a:endParaRPr lang="en-US" sz="800" kern="1200" dirty="0">
              <a:solidFill>
                <a:schemeClr val="tx1"/>
              </a:solidFill>
              <a:latin typeface="+mn-lt"/>
              <a:ea typeface="+mn-ea"/>
              <a:cs typeface="+mn-cs"/>
            </a:endParaRPr>
          </a:p>
        </p:txBody>
      </p:sp>
    </p:spTree>
    <p:custDataLst>
      <p:tags r:id="rId48"/>
    </p:custDataLst>
    <p:extLst>
      <p:ext uri="{BB962C8B-B14F-4D97-AF65-F5344CB8AC3E}">
        <p14:creationId xmlns:p14="http://schemas.microsoft.com/office/powerpoint/2010/main" val="2439936518"/>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67" r:id="rId3"/>
    <p:sldLayoutId id="2147483724" r:id="rId4"/>
    <p:sldLayoutId id="2147483730" r:id="rId5"/>
    <p:sldLayoutId id="2147483768" r:id="rId6"/>
    <p:sldLayoutId id="2147483732" r:id="rId7"/>
    <p:sldLayoutId id="2147483751" r:id="rId8"/>
    <p:sldLayoutId id="2147483691" r:id="rId9"/>
    <p:sldLayoutId id="2147483655" r:id="rId10"/>
    <p:sldLayoutId id="2147483758" r:id="rId11"/>
    <p:sldLayoutId id="2147483658" r:id="rId12"/>
    <p:sldLayoutId id="2147483759" r:id="rId13"/>
    <p:sldLayoutId id="2147483661" r:id="rId14"/>
    <p:sldLayoutId id="2147483760" r:id="rId15"/>
    <p:sldLayoutId id="2147483663" r:id="rId16"/>
    <p:sldLayoutId id="2147483665" r:id="rId17"/>
    <p:sldLayoutId id="2147483669" r:id="rId18"/>
    <p:sldLayoutId id="2147483668" r:id="rId19"/>
    <p:sldLayoutId id="2147483670" r:id="rId20"/>
    <p:sldLayoutId id="2147483672" r:id="rId21"/>
    <p:sldLayoutId id="2147483673" r:id="rId22"/>
    <p:sldLayoutId id="2147483676" r:id="rId23"/>
    <p:sldLayoutId id="2147483681" r:id="rId24"/>
    <p:sldLayoutId id="2147483733" r:id="rId25"/>
    <p:sldLayoutId id="2147483690" r:id="rId26"/>
    <p:sldLayoutId id="2147483714" r:id="rId27"/>
    <p:sldLayoutId id="2147483695" r:id="rId28"/>
    <p:sldLayoutId id="2147483711" r:id="rId29"/>
    <p:sldLayoutId id="2147483750" r:id="rId30"/>
    <p:sldLayoutId id="2147483752" r:id="rId31"/>
    <p:sldLayoutId id="2147483763" r:id="rId32"/>
    <p:sldLayoutId id="2147483766" r:id="rId33"/>
    <p:sldLayoutId id="2147483757" r:id="rId34"/>
    <p:sldLayoutId id="2147483764" r:id="rId35"/>
    <p:sldLayoutId id="2147483765" r:id="rId36"/>
    <p:sldLayoutId id="2147483717" r:id="rId37"/>
    <p:sldLayoutId id="2147483761" r:id="rId38"/>
    <p:sldLayoutId id="2147483762" r:id="rId39"/>
    <p:sldLayoutId id="2147483770" r:id="rId40"/>
    <p:sldLayoutId id="2147483771" r:id="rId41"/>
    <p:sldLayoutId id="2147483772" r:id="rId42"/>
    <p:sldLayoutId id="2147483774" r:id="rId43"/>
    <p:sldLayoutId id="2147483775" r:id="rId44"/>
    <p:sldLayoutId id="2147483776" r:id="rId45"/>
    <p:sldLayoutId id="2147483777" r:id="rId46"/>
  </p:sldLayoutIdLst>
  <p:hf hdr="0"/>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180975" indent="-180975" algn="l" defTabSz="914400" rtl="0" eaLnBrk="1" latinLnBrk="0" hangingPunct="1">
        <a:lnSpc>
          <a:spcPct val="10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357188" indent="-180975" algn="l" defTabSz="914400" rtl="0" eaLnBrk="1" latinLnBrk="0" hangingPunct="1">
        <a:lnSpc>
          <a:spcPct val="100000"/>
        </a:lnSpc>
        <a:spcBef>
          <a:spcPts val="0"/>
        </a:spcBef>
        <a:spcAft>
          <a:spcPts val="600"/>
        </a:spcAft>
        <a:buSzPct val="85000"/>
        <a:buFont typeface="Arial" panose="020B0604020202020204" pitchFamily="34" charset="0"/>
        <a:buChar char="•"/>
        <a:defRPr sz="2800" kern="1200">
          <a:solidFill>
            <a:schemeClr val="tx1"/>
          </a:solidFill>
          <a:latin typeface="+mn-lt"/>
          <a:ea typeface="+mn-ea"/>
          <a:cs typeface="+mn-cs"/>
        </a:defRPr>
      </a:lvl2pPr>
      <a:lvl3pPr marL="538163" indent="-180975" algn="l" defTabSz="914400" rtl="0" eaLnBrk="1" latinLnBrk="0" hangingPunct="1">
        <a:lnSpc>
          <a:spcPct val="100000"/>
        </a:lnSpc>
        <a:spcBef>
          <a:spcPts val="0"/>
        </a:spcBef>
        <a:spcAft>
          <a:spcPts val="600"/>
        </a:spcAft>
        <a:buSzPct val="70000"/>
        <a:buFont typeface="Arial" panose="020B0604020202020204" pitchFamily="34" charset="0"/>
        <a:buChar char="•"/>
        <a:defRPr sz="2800" kern="1200">
          <a:solidFill>
            <a:schemeClr val="tx1"/>
          </a:solidFill>
          <a:latin typeface="+mn-lt"/>
          <a:ea typeface="+mn-ea"/>
          <a:cs typeface="+mn-cs"/>
        </a:defRPr>
      </a:lvl3pPr>
      <a:lvl4pPr marL="715963" indent="-180975" algn="l" defTabSz="914400" rtl="0" eaLnBrk="1" latinLnBrk="0" hangingPunct="1">
        <a:lnSpc>
          <a:spcPct val="100000"/>
        </a:lnSpc>
        <a:spcBef>
          <a:spcPts val="0"/>
        </a:spcBef>
        <a:spcAft>
          <a:spcPts val="600"/>
        </a:spcAft>
        <a:buSzPct val="70000"/>
        <a:buFont typeface="Arial" panose="020B0604020202020204" pitchFamily="34" charset="0"/>
        <a:buChar char="•"/>
        <a:defRPr sz="2800" kern="1200">
          <a:solidFill>
            <a:schemeClr val="tx1"/>
          </a:solidFill>
          <a:latin typeface="+mn-lt"/>
          <a:ea typeface="+mn-ea"/>
          <a:cs typeface="+mn-cs"/>
        </a:defRPr>
      </a:lvl4pPr>
      <a:lvl5pPr marL="896938" indent="-180975" algn="l" defTabSz="914400" rtl="0" eaLnBrk="1" latinLnBrk="0" hangingPunct="1">
        <a:lnSpc>
          <a:spcPct val="100000"/>
        </a:lnSpc>
        <a:spcBef>
          <a:spcPts val="0"/>
        </a:spcBef>
        <a:spcAft>
          <a:spcPts val="600"/>
        </a:spcAft>
        <a:buSzPct val="70000"/>
        <a:buFont typeface="Arial" panose="020B0604020202020204" pitchFamily="34" charset="0"/>
        <a:buChar char="•"/>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24" userDrawn="1">
          <p15:clr>
            <a:srgbClr val="F26B43"/>
          </p15:clr>
        </p15:guide>
        <p15:guide id="2" pos="3840" userDrawn="1">
          <p15:clr>
            <a:srgbClr val="F26B43"/>
          </p15:clr>
        </p15:guide>
        <p15:guide id="4" orient="horz" pos="192" userDrawn="1">
          <p15:clr>
            <a:srgbClr val="F26B43"/>
          </p15:clr>
        </p15:guide>
        <p15:guide id="5" orient="horz" pos="432" userDrawn="1">
          <p15:clr>
            <a:srgbClr val="F26B43"/>
          </p15:clr>
        </p15:guide>
        <p15:guide id="7" orient="horz" pos="3624" userDrawn="1">
          <p15:clr>
            <a:srgbClr val="F26B43"/>
          </p15:clr>
        </p15:guide>
        <p15:guide id="9" pos="7491" userDrawn="1">
          <p15:clr>
            <a:srgbClr val="F26B43"/>
          </p15:clr>
        </p15:guide>
        <p15:guide id="10" orient="horz" pos="816" userDrawn="1">
          <p15:clr>
            <a:srgbClr val="F26B43"/>
          </p15:clr>
        </p15:guide>
        <p15:guide id="12" pos="192" userDrawn="1">
          <p15:clr>
            <a:srgbClr val="F26B43"/>
          </p15:clr>
        </p15:guide>
        <p15:guide id="13" orient="horz" pos="100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5.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4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8.xml"/><Relationship Id="rId1" Type="http://schemas.openxmlformats.org/officeDocument/2006/relationships/tags" Target="../tags/tag4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8.xml"/><Relationship Id="rId1" Type="http://schemas.openxmlformats.org/officeDocument/2006/relationships/tags" Target="../tags/tag48.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44.xml"/><Relationship Id="rId1" Type="http://schemas.openxmlformats.org/officeDocument/2006/relationships/tags" Target="../tags/tag45.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9.xml"/><Relationship Id="rId1" Type="http://schemas.openxmlformats.org/officeDocument/2006/relationships/tags" Target="../tags/tag49.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3.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9.xml"/><Relationship Id="rId1" Type="http://schemas.openxmlformats.org/officeDocument/2006/relationships/tags" Target="../tags/tag50.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3.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44.xml"/><Relationship Id="rId1" Type="http://schemas.openxmlformats.org/officeDocument/2006/relationships/tags" Target="../tags/tag46.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4.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2.xml"/></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2.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2.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2.xml"/></Relationships>
</file>

<file path=ppt/slides/_rels/slide4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0.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4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0.xml"/></Relationships>
</file>

<file path=ppt/slides/_rels/slide6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0.xml"/></Relationships>
</file>

<file path=ppt/slides/_rels/slide6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4.xml"/></Relationships>
</file>

<file path=ppt/slides/_rels/slide6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0.xml"/></Relationships>
</file>

<file path=ppt/slides/_rels/slide6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0.xml"/></Relationships>
</file>

<file path=ppt/slides/_rels/slide7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0.xml"/></Relationships>
</file>

<file path=ppt/slides/_rels/slide7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0.xml"/></Relationships>
</file>

<file path=ppt/slides/_rels/slide7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0.xml"/></Relationships>
</file>

<file path=ppt/slides/_rels/slide7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0.xml"/></Relationships>
</file>

<file path=ppt/slides/_rels/slide8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0.xml"/></Relationships>
</file>

<file path=ppt/slides/_rels/slide8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0.xml"/></Relationships>
</file>

<file path=ppt/slides/_rels/slide8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0.xml"/></Relationships>
</file>

<file path=ppt/slides/_rels/slide8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1.xml.rels><?xml version="1.0" encoding="UTF-8" standalone="yes"?>
<Relationships xmlns="http://schemas.openxmlformats.org/package/2006/relationships"><Relationship Id="rId2" Type="http://schemas.openxmlformats.org/officeDocument/2006/relationships/hyperlink" Target="https://www.cms.gov/files/document/snf-validation-program-frequently-asked-questions-faqs.pdf" TargetMode="External"/><Relationship Id="rId1" Type="http://schemas.openxmlformats.org/officeDocument/2006/relationships/slideLayout" Target="../slideLayouts/slideLayout4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2" Type="http://schemas.openxmlformats.org/officeDocument/2006/relationships/slideLayout" Target="../slideLayouts/slideLayout37.xml"/><Relationship Id="rId1" Type="http://schemas.openxmlformats.org/officeDocument/2006/relationships/tags" Target="../tags/tag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D1DEC8-C7D8-2763-414C-B872BAA27171}"/>
              </a:ext>
            </a:extLst>
          </p:cNvPr>
          <p:cNvSpPr>
            <a:spLocks noGrp="1"/>
          </p:cNvSpPr>
          <p:nvPr>
            <p:ph type="ctrTitle"/>
          </p:nvPr>
        </p:nvSpPr>
        <p:spPr>
          <a:xfrm>
            <a:off x="306000" y="4970585"/>
            <a:ext cx="11581200" cy="1172307"/>
          </a:xfrm>
        </p:spPr>
        <p:txBody>
          <a:bodyPr/>
          <a:lstStyle/>
          <a:p>
            <a:r>
              <a:rPr lang="en-US" b="1" dirty="0">
                <a:solidFill>
                  <a:schemeClr val="tx2"/>
                </a:solidFill>
              </a:rPr>
              <a:t>LeadingAge Indiana Fall Conference</a:t>
            </a:r>
            <a:br>
              <a:rPr lang="en-US" b="1" dirty="0">
                <a:solidFill>
                  <a:schemeClr val="tx2"/>
                </a:solidFill>
              </a:rPr>
            </a:br>
            <a:r>
              <a:rPr lang="en-US" sz="3200" b="1" dirty="0">
                <a:solidFill>
                  <a:schemeClr val="tx2"/>
                </a:solidFill>
              </a:rPr>
              <a:t>Reimbursement Update | August 25, 2026</a:t>
            </a:r>
            <a:br>
              <a:rPr lang="en-US" b="1" dirty="0">
                <a:solidFill>
                  <a:schemeClr val="tx2"/>
                </a:solidFill>
              </a:rPr>
            </a:br>
            <a:br>
              <a:rPr lang="en-US" b="1" dirty="0">
                <a:solidFill>
                  <a:schemeClr val="tx2"/>
                </a:solidFill>
              </a:rPr>
            </a:br>
            <a:br>
              <a:rPr lang="en-US" b="1" dirty="0">
                <a:solidFill>
                  <a:schemeClr val="tx2"/>
                </a:solidFill>
              </a:rPr>
            </a:br>
            <a:endParaRPr lang="en-US" b="1" dirty="0">
              <a:solidFill>
                <a:schemeClr val="tx2"/>
              </a:solidFill>
            </a:endParaRPr>
          </a:p>
        </p:txBody>
      </p:sp>
      <p:sp>
        <p:nvSpPr>
          <p:cNvPr id="4" name="Subtitle 3">
            <a:extLst>
              <a:ext uri="{FF2B5EF4-FFF2-40B4-BE49-F238E27FC236}">
                <a16:creationId xmlns:a16="http://schemas.microsoft.com/office/drawing/2014/main" id="{4B045DC6-7404-07CE-EBE1-AA44422108A6}"/>
              </a:ext>
            </a:extLst>
          </p:cNvPr>
          <p:cNvSpPr>
            <a:spLocks noGrp="1"/>
          </p:cNvSpPr>
          <p:nvPr>
            <p:ph type="subTitle" idx="1"/>
          </p:nvPr>
        </p:nvSpPr>
        <p:spPr>
          <a:xfrm>
            <a:off x="306000" y="5122799"/>
            <a:ext cx="11581200" cy="856581"/>
          </a:xfrm>
        </p:spPr>
        <p:txBody>
          <a:bodyPr/>
          <a:lstStyle/>
          <a:p>
            <a:endParaRPr lang="en-US" sz="1400" dirty="0"/>
          </a:p>
          <a:p>
            <a:r>
              <a:rPr lang="en-US" sz="1400" dirty="0"/>
              <a:t>Alex Craig, CPA</a:t>
            </a:r>
          </a:p>
          <a:p>
            <a:r>
              <a:rPr lang="en-US" sz="1400" dirty="0"/>
              <a:t>Senior Manager</a:t>
            </a:r>
          </a:p>
          <a:p>
            <a:r>
              <a:rPr lang="en-US" sz="1400" dirty="0"/>
              <a:t>Deborah Lake, RN, RAC-CTA</a:t>
            </a:r>
          </a:p>
          <a:p>
            <a:r>
              <a:rPr lang="en-US" sz="1400" dirty="0"/>
              <a:t>Senior Managing Consultant</a:t>
            </a:r>
          </a:p>
          <a:p>
            <a:endParaRPr lang="en-US" sz="1400" dirty="0"/>
          </a:p>
          <a:p>
            <a:endParaRPr lang="en-US" sz="1800" dirty="0"/>
          </a:p>
          <a:p>
            <a:endParaRPr lang="en-US" sz="1400" dirty="0"/>
          </a:p>
        </p:txBody>
      </p:sp>
      <p:sp>
        <p:nvSpPr>
          <p:cNvPr id="7" name="Parallelogram 6">
            <a:extLst>
              <a:ext uri="{FF2B5EF4-FFF2-40B4-BE49-F238E27FC236}">
                <a16:creationId xmlns:a16="http://schemas.microsoft.com/office/drawing/2014/main" id="{52CE8EBD-AC4E-11C8-3496-BDB649835F38}"/>
              </a:ext>
            </a:extLst>
          </p:cNvPr>
          <p:cNvSpPr>
            <a:spLocks noGrp="1" noRot="1" noMove="1" noResize="1" noEditPoints="1" noAdjustHandles="1" noChangeArrowheads="1" noChangeShapeType="1"/>
          </p:cNvSpPr>
          <p:nvPr/>
        </p:nvSpPr>
        <p:spPr>
          <a:xfrm>
            <a:off x="6383498" y="304801"/>
            <a:ext cx="3780186" cy="3880800"/>
          </a:xfrm>
          <a:prstGeom prst="parallelogram">
            <a:avLst>
              <a:gd name="adj" fmla="val 34323"/>
            </a:avLst>
          </a:prstGeom>
          <a:solidFill>
            <a:schemeClr val="bg1">
              <a:alpha val="2120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Parallelogram 10">
            <a:extLst>
              <a:ext uri="{FF2B5EF4-FFF2-40B4-BE49-F238E27FC236}">
                <a16:creationId xmlns:a16="http://schemas.microsoft.com/office/drawing/2014/main" id="{9B3A3C78-C5C0-EDA0-A2A1-F6876799D822}"/>
              </a:ext>
            </a:extLst>
          </p:cNvPr>
          <p:cNvSpPr/>
          <p:nvPr/>
        </p:nvSpPr>
        <p:spPr>
          <a:xfrm>
            <a:off x="6535898" y="457201"/>
            <a:ext cx="3780186" cy="3880800"/>
          </a:xfrm>
          <a:prstGeom prst="parallelogram">
            <a:avLst>
              <a:gd name="adj" fmla="val 34323"/>
            </a:avLst>
          </a:prstGeom>
          <a:solidFill>
            <a:schemeClr val="bg1">
              <a:alpha val="2120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5" name="Picture Placeholder 4" descr="A nurse and a patient&#10;&#10;Description automatically generated">
            <a:extLst>
              <a:ext uri="{FF2B5EF4-FFF2-40B4-BE49-F238E27FC236}">
                <a16:creationId xmlns:a16="http://schemas.microsoft.com/office/drawing/2014/main" id="{C5B1C2A2-612E-B671-F7C3-D27801081FDA}"/>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t="15062" b="34638"/>
          <a:stretch/>
        </p:blipFill>
        <p:spPr>
          <a:xfrm>
            <a:off x="304800" y="304801"/>
            <a:ext cx="11581200" cy="3880800"/>
          </a:xfrm>
        </p:spPr>
      </p:pic>
      <p:sp>
        <p:nvSpPr>
          <p:cNvPr id="6" name="Parallelogram 5">
            <a:extLst>
              <a:ext uri="{FF2B5EF4-FFF2-40B4-BE49-F238E27FC236}">
                <a16:creationId xmlns:a16="http://schemas.microsoft.com/office/drawing/2014/main" id="{CA184CF3-8044-02EF-B561-51EE609159E3}"/>
              </a:ext>
            </a:extLst>
          </p:cNvPr>
          <p:cNvSpPr/>
          <p:nvPr/>
        </p:nvSpPr>
        <p:spPr>
          <a:xfrm>
            <a:off x="6383498" y="304801"/>
            <a:ext cx="3780186" cy="3880800"/>
          </a:xfrm>
          <a:prstGeom prst="parallelogram">
            <a:avLst>
              <a:gd name="adj" fmla="val 34323"/>
            </a:avLst>
          </a:prstGeom>
          <a:solidFill>
            <a:schemeClr val="bg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t>S</a:t>
            </a:r>
          </a:p>
        </p:txBody>
      </p:sp>
    </p:spTree>
    <p:extLst>
      <p:ext uri="{BB962C8B-B14F-4D97-AF65-F5344CB8AC3E}">
        <p14:creationId xmlns:p14="http://schemas.microsoft.com/office/powerpoint/2010/main" val="3223088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2E9428D-CE4E-3B7C-9210-E44544F69B51}"/>
              </a:ext>
            </a:extLst>
          </p:cNvPr>
          <p:cNvSpPr>
            <a:spLocks noGrp="1"/>
          </p:cNvSpPr>
          <p:nvPr>
            <p:ph type="title"/>
          </p:nvPr>
        </p:nvSpPr>
        <p:spPr>
          <a:xfrm>
            <a:off x="300037" y="417324"/>
            <a:ext cx="11245519" cy="609626"/>
          </a:xfrm>
        </p:spPr>
        <p:txBody>
          <a:bodyPr/>
          <a:lstStyle/>
          <a:p>
            <a:r>
              <a:rPr lang="en-US" sz="3200" b="1" dirty="0"/>
              <a:t>Indiana Reimbursement Update</a:t>
            </a:r>
          </a:p>
        </p:txBody>
      </p:sp>
      <p:sp>
        <p:nvSpPr>
          <p:cNvPr id="16" name="Slide Number Placeholder 15">
            <a:extLst>
              <a:ext uri="{FF2B5EF4-FFF2-40B4-BE49-F238E27FC236}">
                <a16:creationId xmlns:a16="http://schemas.microsoft.com/office/drawing/2014/main" id="{EB4E0A6A-632C-EB65-DB1F-059E460FE849}"/>
              </a:ext>
            </a:extLst>
          </p:cNvPr>
          <p:cNvSpPr>
            <a:spLocks noGrp="1"/>
          </p:cNvSpPr>
          <p:nvPr>
            <p:ph type="sldNum" sz="quarter" idx="4"/>
          </p:nvPr>
        </p:nvSpPr>
        <p:spPr/>
        <p:txBody>
          <a:bodyPr/>
          <a:lstStyle/>
          <a:p>
            <a:fld id="{721C06D9-4617-44B0-8711-1EF1C439A609}" type="slidenum">
              <a:rPr lang="en-US" smtClean="0"/>
              <a:pPr/>
              <a:t>10</a:t>
            </a:fld>
            <a:endParaRPr lang="en-US" dirty="0"/>
          </a:p>
        </p:txBody>
      </p:sp>
      <p:sp>
        <p:nvSpPr>
          <p:cNvPr id="2" name="Content Placeholder 3">
            <a:extLst>
              <a:ext uri="{FF2B5EF4-FFF2-40B4-BE49-F238E27FC236}">
                <a16:creationId xmlns:a16="http://schemas.microsoft.com/office/drawing/2014/main" id="{4C6A6595-41B3-A76B-85DB-E5C0A94CFF85}"/>
              </a:ext>
            </a:extLst>
          </p:cNvPr>
          <p:cNvSpPr txBox="1">
            <a:spLocks/>
          </p:cNvSpPr>
          <p:nvPr/>
        </p:nvSpPr>
        <p:spPr>
          <a:xfrm>
            <a:off x="477521" y="1026950"/>
            <a:ext cx="11068035" cy="5281382"/>
          </a:xfrm>
          <a:prstGeom prst="rect">
            <a:avLst/>
          </a:prstGeom>
        </p:spPr>
        <p:txBody>
          <a:bodyPr>
            <a:normAutofit/>
          </a:bodyPr>
          <a:lstStyle>
            <a:lvl1pPr marL="180975" indent="-180975" algn="l" defTabSz="914400" rtl="0" eaLnBrk="1" latinLnBrk="0" hangingPunct="1">
              <a:lnSpc>
                <a:spcPct val="105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1pPr>
            <a:lvl2pPr marL="357188" indent="-180975" algn="l" defTabSz="914400" rtl="0" eaLnBrk="1" latinLnBrk="0" hangingPunct="1">
              <a:lnSpc>
                <a:spcPct val="105000"/>
              </a:lnSpc>
              <a:spcBef>
                <a:spcPts val="0"/>
              </a:spcBef>
              <a:spcAft>
                <a:spcPts val="600"/>
              </a:spcAft>
              <a:buSzPct val="85000"/>
              <a:buFont typeface="Arial" panose="020B0604020202020204" pitchFamily="34" charset="0"/>
              <a:buChar char="•"/>
              <a:defRPr sz="1400" kern="1200">
                <a:solidFill>
                  <a:schemeClr val="tx1"/>
                </a:solidFill>
                <a:latin typeface="+mn-lt"/>
                <a:ea typeface="+mn-ea"/>
                <a:cs typeface="+mn-cs"/>
              </a:defRPr>
            </a:lvl2pPr>
            <a:lvl3pPr marL="5381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3pPr>
            <a:lvl4pPr marL="7159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4pPr>
            <a:lvl5pPr marL="896938"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600" dirty="0"/>
              <a:t> Statewide Medians - Legacy</a:t>
            </a:r>
          </a:p>
          <a:p>
            <a:endParaRPr lang="en-US" sz="3600" dirty="0"/>
          </a:p>
          <a:p>
            <a:endParaRPr lang="en-US" sz="3600" dirty="0"/>
          </a:p>
          <a:p>
            <a:endParaRPr lang="en-US" sz="3600" dirty="0"/>
          </a:p>
          <a:p>
            <a:endParaRPr lang="en-US" sz="3600" dirty="0"/>
          </a:p>
          <a:p>
            <a:endParaRPr lang="en-US" sz="3600" dirty="0"/>
          </a:p>
          <a:p>
            <a:endParaRPr lang="en-US" sz="3600" dirty="0"/>
          </a:p>
          <a:p>
            <a:endParaRPr lang="en-US" sz="3600" dirty="0"/>
          </a:p>
          <a:p>
            <a:endParaRPr lang="en-US" sz="3600" dirty="0"/>
          </a:p>
          <a:p>
            <a:pPr marL="176213" lvl="1" indent="0">
              <a:buNone/>
            </a:pPr>
            <a:endParaRPr lang="en-US" sz="3600" dirty="0"/>
          </a:p>
        </p:txBody>
      </p:sp>
      <p:graphicFrame>
        <p:nvGraphicFramePr>
          <p:cNvPr id="3" name="Table 7">
            <a:extLst>
              <a:ext uri="{FF2B5EF4-FFF2-40B4-BE49-F238E27FC236}">
                <a16:creationId xmlns:a16="http://schemas.microsoft.com/office/drawing/2014/main" id="{5A854433-E1E9-1C09-9806-31595F0F9EB3}"/>
              </a:ext>
            </a:extLst>
          </p:cNvPr>
          <p:cNvGraphicFramePr>
            <a:graphicFrameLocks noGrp="1"/>
          </p:cNvGraphicFramePr>
          <p:nvPr>
            <p:extLst>
              <p:ext uri="{D42A27DB-BD31-4B8C-83A1-F6EECF244321}">
                <p14:modId xmlns:p14="http://schemas.microsoft.com/office/powerpoint/2010/main" val="1079515399"/>
              </p:ext>
            </p:extLst>
          </p:nvPr>
        </p:nvGraphicFramePr>
        <p:xfrm>
          <a:off x="1748552" y="2438400"/>
          <a:ext cx="8515331" cy="3022599"/>
        </p:xfrm>
        <a:graphic>
          <a:graphicData uri="http://schemas.openxmlformats.org/drawingml/2006/table">
            <a:tbl>
              <a:tblPr firstRow="1" bandRow="1">
                <a:tableStyleId>{5C22544A-7EE6-4342-B048-85BDC9FD1C3A}</a:tableStyleId>
              </a:tblPr>
              <a:tblGrid>
                <a:gridCol w="2347725">
                  <a:extLst>
                    <a:ext uri="{9D8B030D-6E8A-4147-A177-3AD203B41FA5}">
                      <a16:colId xmlns:a16="http://schemas.microsoft.com/office/drawing/2014/main" val="1739401939"/>
                    </a:ext>
                  </a:extLst>
                </a:gridCol>
                <a:gridCol w="1909940">
                  <a:extLst>
                    <a:ext uri="{9D8B030D-6E8A-4147-A177-3AD203B41FA5}">
                      <a16:colId xmlns:a16="http://schemas.microsoft.com/office/drawing/2014/main" val="318054628"/>
                    </a:ext>
                  </a:extLst>
                </a:gridCol>
                <a:gridCol w="2128833">
                  <a:extLst>
                    <a:ext uri="{9D8B030D-6E8A-4147-A177-3AD203B41FA5}">
                      <a16:colId xmlns:a16="http://schemas.microsoft.com/office/drawing/2014/main" val="1206895032"/>
                    </a:ext>
                  </a:extLst>
                </a:gridCol>
                <a:gridCol w="2128833">
                  <a:extLst>
                    <a:ext uri="{9D8B030D-6E8A-4147-A177-3AD203B41FA5}">
                      <a16:colId xmlns:a16="http://schemas.microsoft.com/office/drawing/2014/main" val="433779218"/>
                    </a:ext>
                  </a:extLst>
                </a:gridCol>
              </a:tblGrid>
              <a:tr h="897629">
                <a:tc>
                  <a:txBody>
                    <a:bodyPr/>
                    <a:lstStyle/>
                    <a:p>
                      <a:pPr algn="ctr"/>
                      <a:r>
                        <a:rPr lang="en-US" sz="2400" dirty="0"/>
                        <a:t>Component</a:t>
                      </a:r>
                    </a:p>
                  </a:txBody>
                  <a:tcPr anchor="ctr"/>
                </a:tc>
                <a:tc>
                  <a:txBody>
                    <a:bodyPr/>
                    <a:lstStyle/>
                    <a:p>
                      <a:pPr algn="ctr"/>
                      <a:r>
                        <a:rPr lang="en-US" sz="2400" dirty="0"/>
                        <a:t>July 1, 2026 </a:t>
                      </a:r>
                    </a:p>
                  </a:txBody>
                  <a:tcPr anchor="ctr"/>
                </a:tc>
                <a:tc>
                  <a:txBody>
                    <a:bodyPr/>
                    <a:lstStyle/>
                    <a:p>
                      <a:pPr algn="ctr"/>
                      <a:r>
                        <a:rPr lang="en-US" sz="2400" dirty="0"/>
                        <a:t>July 1, 2025</a:t>
                      </a:r>
                    </a:p>
                  </a:txBody>
                  <a:tcPr anchor="ctr"/>
                </a:tc>
                <a:tc>
                  <a:txBody>
                    <a:bodyPr/>
                    <a:lstStyle/>
                    <a:p>
                      <a:pPr algn="ctr"/>
                      <a:r>
                        <a:rPr lang="en-US" sz="2400" dirty="0"/>
                        <a:t>July 1, 2024</a:t>
                      </a:r>
                    </a:p>
                  </a:txBody>
                  <a:tcPr anchor="ctr"/>
                </a:tc>
                <a:extLst>
                  <a:ext uri="{0D108BD9-81ED-4DB2-BD59-A6C34878D82A}">
                    <a16:rowId xmlns:a16="http://schemas.microsoft.com/office/drawing/2014/main" val="2972946773"/>
                  </a:ext>
                </a:extLst>
              </a:tr>
              <a:tr h="513579">
                <a:tc>
                  <a:txBody>
                    <a:bodyPr/>
                    <a:lstStyle/>
                    <a:p>
                      <a:pPr algn="ctr"/>
                      <a:r>
                        <a:rPr lang="en-US" dirty="0"/>
                        <a:t>Direct Care</a:t>
                      </a:r>
                    </a:p>
                  </a:txBody>
                  <a:tcPr anchor="ctr"/>
                </a:tc>
                <a:tc>
                  <a:txBody>
                    <a:bodyPr/>
                    <a:lstStyle/>
                    <a:p>
                      <a:pPr algn="ctr"/>
                      <a:r>
                        <a:rPr lang="en-US" dirty="0"/>
                        <a:t>$114.12</a:t>
                      </a:r>
                    </a:p>
                  </a:txBody>
                  <a:tcPr anchor="ctr"/>
                </a:tc>
                <a:tc>
                  <a:txBody>
                    <a:bodyPr/>
                    <a:lstStyle/>
                    <a:p>
                      <a:pPr algn="ctr"/>
                      <a:r>
                        <a:rPr lang="en-US" dirty="0"/>
                        <a:t>$114.61</a:t>
                      </a:r>
                    </a:p>
                  </a:txBody>
                  <a:tcPr anchor="ctr"/>
                </a:tc>
                <a:tc>
                  <a:txBody>
                    <a:bodyPr/>
                    <a:lstStyle/>
                    <a:p>
                      <a:pPr algn="ctr"/>
                      <a:r>
                        <a:rPr lang="en-US" dirty="0"/>
                        <a:t>$118.13</a:t>
                      </a:r>
                    </a:p>
                  </a:txBody>
                  <a:tcPr anchor="ctr"/>
                </a:tc>
                <a:extLst>
                  <a:ext uri="{0D108BD9-81ED-4DB2-BD59-A6C34878D82A}">
                    <a16:rowId xmlns:a16="http://schemas.microsoft.com/office/drawing/2014/main" val="1270300372"/>
                  </a:ext>
                </a:extLst>
              </a:tr>
              <a:tr h="513579">
                <a:tc>
                  <a:txBody>
                    <a:bodyPr/>
                    <a:lstStyle/>
                    <a:p>
                      <a:pPr algn="ctr"/>
                      <a:r>
                        <a:rPr lang="en-US" dirty="0"/>
                        <a:t>Indirect Care</a:t>
                      </a:r>
                    </a:p>
                  </a:txBody>
                  <a:tcPr anchor="ctr"/>
                </a:tc>
                <a:tc>
                  <a:txBody>
                    <a:bodyPr/>
                    <a:lstStyle/>
                    <a:p>
                      <a:pPr algn="ctr"/>
                      <a:r>
                        <a:rPr lang="en-US" dirty="0"/>
                        <a:t>$66.74</a:t>
                      </a:r>
                    </a:p>
                  </a:txBody>
                  <a:tcPr anchor="ctr"/>
                </a:tc>
                <a:tc>
                  <a:txBody>
                    <a:bodyPr/>
                    <a:lstStyle/>
                    <a:p>
                      <a:pPr algn="ctr"/>
                      <a:r>
                        <a:rPr lang="en-US" dirty="0"/>
                        <a:t>$64.36</a:t>
                      </a:r>
                    </a:p>
                  </a:txBody>
                  <a:tcPr anchor="ctr"/>
                </a:tc>
                <a:tc>
                  <a:txBody>
                    <a:bodyPr/>
                    <a:lstStyle/>
                    <a:p>
                      <a:pPr algn="ctr"/>
                      <a:r>
                        <a:rPr lang="en-US" dirty="0"/>
                        <a:t>$60.19</a:t>
                      </a:r>
                    </a:p>
                  </a:txBody>
                  <a:tcPr anchor="ctr"/>
                </a:tc>
                <a:extLst>
                  <a:ext uri="{0D108BD9-81ED-4DB2-BD59-A6C34878D82A}">
                    <a16:rowId xmlns:a16="http://schemas.microsoft.com/office/drawing/2014/main" val="2658388491"/>
                  </a:ext>
                </a:extLst>
              </a:tr>
              <a:tr h="584233">
                <a:tc>
                  <a:txBody>
                    <a:bodyPr/>
                    <a:lstStyle/>
                    <a:p>
                      <a:pPr algn="ctr"/>
                      <a:r>
                        <a:rPr lang="en-US" dirty="0"/>
                        <a:t>Administrative</a:t>
                      </a:r>
                    </a:p>
                  </a:txBody>
                  <a:tcPr anchor="ctr"/>
                </a:tc>
                <a:tc>
                  <a:txBody>
                    <a:bodyPr/>
                    <a:lstStyle/>
                    <a:p>
                      <a:pPr algn="ctr"/>
                      <a:r>
                        <a:rPr lang="en-US" dirty="0"/>
                        <a:t>$34.00</a:t>
                      </a:r>
                    </a:p>
                  </a:txBody>
                  <a:tcPr anchor="ctr"/>
                </a:tc>
                <a:tc>
                  <a:txBody>
                    <a:bodyPr/>
                    <a:lstStyle/>
                    <a:p>
                      <a:pPr algn="ctr"/>
                      <a:r>
                        <a:rPr lang="en-US" dirty="0"/>
                        <a:t>$32.40</a:t>
                      </a:r>
                    </a:p>
                  </a:txBody>
                  <a:tcPr anchor="ctr"/>
                </a:tc>
                <a:tc>
                  <a:txBody>
                    <a:bodyPr/>
                    <a:lstStyle/>
                    <a:p>
                      <a:pPr algn="ctr"/>
                      <a:r>
                        <a:rPr lang="en-US" dirty="0"/>
                        <a:t>$32.27</a:t>
                      </a:r>
                    </a:p>
                  </a:txBody>
                  <a:tcPr anchor="ctr"/>
                </a:tc>
                <a:extLst>
                  <a:ext uri="{0D108BD9-81ED-4DB2-BD59-A6C34878D82A}">
                    <a16:rowId xmlns:a16="http://schemas.microsoft.com/office/drawing/2014/main" val="631600739"/>
                  </a:ext>
                </a:extLst>
              </a:tr>
              <a:tr h="513579">
                <a:tc>
                  <a:txBody>
                    <a:bodyPr/>
                    <a:lstStyle/>
                    <a:p>
                      <a:pPr algn="ctr"/>
                      <a:r>
                        <a:rPr lang="en-US" dirty="0"/>
                        <a:t>Capital</a:t>
                      </a:r>
                    </a:p>
                  </a:txBody>
                  <a:tcPr anchor="ctr"/>
                </a:tc>
                <a:tc>
                  <a:txBody>
                    <a:bodyPr/>
                    <a:lstStyle/>
                    <a:p>
                      <a:pPr algn="ctr"/>
                      <a:r>
                        <a:rPr lang="en-US" dirty="0"/>
                        <a:t>$36.30</a:t>
                      </a:r>
                    </a:p>
                  </a:txBody>
                  <a:tcPr anchor="ctr"/>
                </a:tc>
                <a:tc>
                  <a:txBody>
                    <a:bodyPr/>
                    <a:lstStyle/>
                    <a:p>
                      <a:pPr algn="ctr"/>
                      <a:r>
                        <a:rPr lang="en-US" dirty="0"/>
                        <a:t>$35.42</a:t>
                      </a:r>
                    </a:p>
                  </a:txBody>
                  <a:tcPr anchor="ctr"/>
                </a:tc>
                <a:tc>
                  <a:txBody>
                    <a:bodyPr/>
                    <a:lstStyle/>
                    <a:p>
                      <a:pPr algn="ctr"/>
                      <a:r>
                        <a:rPr lang="en-US" dirty="0"/>
                        <a:t>$34.51</a:t>
                      </a:r>
                    </a:p>
                  </a:txBody>
                  <a:tcPr anchor="ctr"/>
                </a:tc>
                <a:extLst>
                  <a:ext uri="{0D108BD9-81ED-4DB2-BD59-A6C34878D82A}">
                    <a16:rowId xmlns:a16="http://schemas.microsoft.com/office/drawing/2014/main" val="751878816"/>
                  </a:ext>
                </a:extLst>
              </a:tr>
            </a:tbl>
          </a:graphicData>
        </a:graphic>
      </p:graphicFrame>
    </p:spTree>
    <p:extLst>
      <p:ext uri="{BB962C8B-B14F-4D97-AF65-F5344CB8AC3E}">
        <p14:creationId xmlns:p14="http://schemas.microsoft.com/office/powerpoint/2010/main" val="76256153"/>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68A6A-F1C2-4E25-E3A4-0EC54B60C77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83B6A16-0A83-B891-8846-53FD267AB9CA}"/>
              </a:ext>
            </a:extLst>
          </p:cNvPr>
          <p:cNvSpPr>
            <a:spLocks noGrp="1"/>
          </p:cNvSpPr>
          <p:nvPr>
            <p:ph type="title"/>
          </p:nvPr>
        </p:nvSpPr>
        <p:spPr>
          <a:xfrm>
            <a:off x="300037" y="417324"/>
            <a:ext cx="11245519" cy="609626"/>
          </a:xfrm>
        </p:spPr>
        <p:txBody>
          <a:bodyPr/>
          <a:lstStyle/>
          <a:p>
            <a:r>
              <a:rPr lang="en-US" sz="3200" b="1" dirty="0"/>
              <a:t>Indiana Reimbursement Update</a:t>
            </a:r>
          </a:p>
        </p:txBody>
      </p:sp>
      <p:sp>
        <p:nvSpPr>
          <p:cNvPr id="16" name="Slide Number Placeholder 15">
            <a:extLst>
              <a:ext uri="{FF2B5EF4-FFF2-40B4-BE49-F238E27FC236}">
                <a16:creationId xmlns:a16="http://schemas.microsoft.com/office/drawing/2014/main" id="{4AD45E17-5B76-0B69-CB99-308209988915}"/>
              </a:ext>
            </a:extLst>
          </p:cNvPr>
          <p:cNvSpPr>
            <a:spLocks noGrp="1"/>
          </p:cNvSpPr>
          <p:nvPr>
            <p:ph type="sldNum" sz="quarter" idx="4"/>
          </p:nvPr>
        </p:nvSpPr>
        <p:spPr/>
        <p:txBody>
          <a:bodyPr/>
          <a:lstStyle/>
          <a:p>
            <a:fld id="{721C06D9-4617-44B0-8711-1EF1C439A609}" type="slidenum">
              <a:rPr lang="en-US" smtClean="0"/>
              <a:pPr/>
              <a:t>11</a:t>
            </a:fld>
            <a:endParaRPr lang="en-US" dirty="0"/>
          </a:p>
        </p:txBody>
      </p:sp>
      <p:sp>
        <p:nvSpPr>
          <p:cNvPr id="2" name="Content Placeholder 3">
            <a:extLst>
              <a:ext uri="{FF2B5EF4-FFF2-40B4-BE49-F238E27FC236}">
                <a16:creationId xmlns:a16="http://schemas.microsoft.com/office/drawing/2014/main" id="{9472E789-994F-0B90-6285-E3A8EF306DEC}"/>
              </a:ext>
            </a:extLst>
          </p:cNvPr>
          <p:cNvSpPr txBox="1">
            <a:spLocks/>
          </p:cNvSpPr>
          <p:nvPr/>
        </p:nvSpPr>
        <p:spPr>
          <a:xfrm>
            <a:off x="477521" y="1026950"/>
            <a:ext cx="11068035" cy="5281382"/>
          </a:xfrm>
          <a:prstGeom prst="rect">
            <a:avLst/>
          </a:prstGeom>
        </p:spPr>
        <p:txBody>
          <a:bodyPr>
            <a:normAutofit/>
          </a:bodyPr>
          <a:lstStyle>
            <a:lvl1pPr marL="180975" indent="-180975" algn="l" defTabSz="914400" rtl="0" eaLnBrk="1" latinLnBrk="0" hangingPunct="1">
              <a:lnSpc>
                <a:spcPct val="105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1pPr>
            <a:lvl2pPr marL="357188" indent="-180975" algn="l" defTabSz="914400" rtl="0" eaLnBrk="1" latinLnBrk="0" hangingPunct="1">
              <a:lnSpc>
                <a:spcPct val="105000"/>
              </a:lnSpc>
              <a:spcBef>
                <a:spcPts val="0"/>
              </a:spcBef>
              <a:spcAft>
                <a:spcPts val="600"/>
              </a:spcAft>
              <a:buSzPct val="85000"/>
              <a:buFont typeface="Arial" panose="020B0604020202020204" pitchFamily="34" charset="0"/>
              <a:buChar char="•"/>
              <a:defRPr sz="1400" kern="1200">
                <a:solidFill>
                  <a:schemeClr val="tx1"/>
                </a:solidFill>
                <a:latin typeface="+mn-lt"/>
                <a:ea typeface="+mn-ea"/>
                <a:cs typeface="+mn-cs"/>
              </a:defRPr>
            </a:lvl2pPr>
            <a:lvl3pPr marL="5381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3pPr>
            <a:lvl4pPr marL="7159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4pPr>
            <a:lvl5pPr marL="896938"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600" dirty="0"/>
              <a:t> Statewide Prices – Prospective</a:t>
            </a:r>
          </a:p>
          <a:p>
            <a:endParaRPr lang="en-US" sz="3600" dirty="0"/>
          </a:p>
          <a:p>
            <a:endParaRPr lang="en-US" sz="3600" dirty="0"/>
          </a:p>
          <a:p>
            <a:endParaRPr lang="en-US" sz="3600" dirty="0"/>
          </a:p>
          <a:p>
            <a:endParaRPr lang="en-US" sz="3600" dirty="0"/>
          </a:p>
          <a:p>
            <a:endParaRPr lang="en-US" sz="3600" dirty="0"/>
          </a:p>
          <a:p>
            <a:endParaRPr lang="en-US" sz="3600" dirty="0"/>
          </a:p>
          <a:p>
            <a:endParaRPr lang="en-US" sz="3600" dirty="0"/>
          </a:p>
          <a:p>
            <a:endParaRPr lang="en-US" sz="3600" dirty="0"/>
          </a:p>
          <a:p>
            <a:pPr marL="176213" lvl="1" indent="0">
              <a:buNone/>
            </a:pPr>
            <a:endParaRPr lang="en-US" sz="3600" dirty="0"/>
          </a:p>
        </p:txBody>
      </p:sp>
      <p:graphicFrame>
        <p:nvGraphicFramePr>
          <p:cNvPr id="3" name="Table 7">
            <a:extLst>
              <a:ext uri="{FF2B5EF4-FFF2-40B4-BE49-F238E27FC236}">
                <a16:creationId xmlns:a16="http://schemas.microsoft.com/office/drawing/2014/main" id="{A7C1717A-9E14-E709-C2F9-B0B7527A7527}"/>
              </a:ext>
            </a:extLst>
          </p:cNvPr>
          <p:cNvGraphicFramePr>
            <a:graphicFrameLocks noGrp="1"/>
          </p:cNvGraphicFramePr>
          <p:nvPr>
            <p:extLst>
              <p:ext uri="{D42A27DB-BD31-4B8C-83A1-F6EECF244321}">
                <p14:modId xmlns:p14="http://schemas.microsoft.com/office/powerpoint/2010/main" val="2143361746"/>
              </p:ext>
            </p:extLst>
          </p:nvPr>
        </p:nvGraphicFramePr>
        <p:xfrm>
          <a:off x="1748552" y="2438400"/>
          <a:ext cx="8515331" cy="3275601"/>
        </p:xfrm>
        <a:graphic>
          <a:graphicData uri="http://schemas.openxmlformats.org/drawingml/2006/table">
            <a:tbl>
              <a:tblPr firstRow="1" bandRow="1">
                <a:tableStyleId>{5C22544A-7EE6-4342-B048-85BDC9FD1C3A}</a:tableStyleId>
              </a:tblPr>
              <a:tblGrid>
                <a:gridCol w="2347725">
                  <a:extLst>
                    <a:ext uri="{9D8B030D-6E8A-4147-A177-3AD203B41FA5}">
                      <a16:colId xmlns:a16="http://schemas.microsoft.com/office/drawing/2014/main" val="1739401939"/>
                    </a:ext>
                  </a:extLst>
                </a:gridCol>
                <a:gridCol w="1909940">
                  <a:extLst>
                    <a:ext uri="{9D8B030D-6E8A-4147-A177-3AD203B41FA5}">
                      <a16:colId xmlns:a16="http://schemas.microsoft.com/office/drawing/2014/main" val="318054628"/>
                    </a:ext>
                  </a:extLst>
                </a:gridCol>
                <a:gridCol w="2128833">
                  <a:extLst>
                    <a:ext uri="{9D8B030D-6E8A-4147-A177-3AD203B41FA5}">
                      <a16:colId xmlns:a16="http://schemas.microsoft.com/office/drawing/2014/main" val="1206895032"/>
                    </a:ext>
                  </a:extLst>
                </a:gridCol>
                <a:gridCol w="2128833">
                  <a:extLst>
                    <a:ext uri="{9D8B030D-6E8A-4147-A177-3AD203B41FA5}">
                      <a16:colId xmlns:a16="http://schemas.microsoft.com/office/drawing/2014/main" val="433779218"/>
                    </a:ext>
                  </a:extLst>
                </a:gridCol>
              </a:tblGrid>
              <a:tr h="897629">
                <a:tc>
                  <a:txBody>
                    <a:bodyPr/>
                    <a:lstStyle/>
                    <a:p>
                      <a:pPr algn="ctr"/>
                      <a:r>
                        <a:rPr lang="en-US" sz="2400" dirty="0"/>
                        <a:t>Component</a:t>
                      </a:r>
                    </a:p>
                  </a:txBody>
                  <a:tcPr anchor="ctr"/>
                </a:tc>
                <a:tc>
                  <a:txBody>
                    <a:bodyPr/>
                    <a:lstStyle/>
                    <a:p>
                      <a:pPr algn="ctr"/>
                      <a:r>
                        <a:rPr lang="en-US" sz="2400" dirty="0"/>
                        <a:t>July 1, 2026 </a:t>
                      </a:r>
                    </a:p>
                  </a:txBody>
                  <a:tcPr anchor="ctr"/>
                </a:tc>
                <a:tc>
                  <a:txBody>
                    <a:bodyPr/>
                    <a:lstStyle/>
                    <a:p>
                      <a:pPr algn="ctr"/>
                      <a:r>
                        <a:rPr lang="en-US" sz="2400" dirty="0"/>
                        <a:t>July 1, 2025</a:t>
                      </a:r>
                    </a:p>
                  </a:txBody>
                  <a:tcPr anchor="ctr"/>
                </a:tc>
                <a:tc>
                  <a:txBody>
                    <a:bodyPr/>
                    <a:lstStyle/>
                    <a:p>
                      <a:pPr algn="ctr"/>
                      <a:r>
                        <a:rPr lang="en-US" sz="2400" dirty="0"/>
                        <a:t>July 1, 2024</a:t>
                      </a:r>
                    </a:p>
                  </a:txBody>
                  <a:tcPr anchor="ctr"/>
                </a:tc>
                <a:extLst>
                  <a:ext uri="{0D108BD9-81ED-4DB2-BD59-A6C34878D82A}">
                    <a16:rowId xmlns:a16="http://schemas.microsoft.com/office/drawing/2014/main" val="2972946773"/>
                  </a:ext>
                </a:extLst>
              </a:tr>
              <a:tr h="513579">
                <a:tc>
                  <a:txBody>
                    <a:bodyPr/>
                    <a:lstStyle/>
                    <a:p>
                      <a:pPr algn="ctr"/>
                      <a:r>
                        <a:rPr lang="en-US" dirty="0"/>
                        <a:t>CMI Adjusted Direct Care</a:t>
                      </a:r>
                    </a:p>
                  </a:txBody>
                  <a:tcPr anchor="ctr"/>
                </a:tc>
                <a:tc>
                  <a:txBody>
                    <a:bodyPr/>
                    <a:lstStyle/>
                    <a:p>
                      <a:pPr algn="ctr"/>
                      <a:r>
                        <a:rPr lang="en-US" dirty="0"/>
                        <a:t>$140.19</a:t>
                      </a:r>
                    </a:p>
                  </a:txBody>
                  <a:tcPr anchor="ctr"/>
                </a:tc>
                <a:tc>
                  <a:txBody>
                    <a:bodyPr/>
                    <a:lstStyle/>
                    <a:p>
                      <a:pPr algn="ctr"/>
                      <a:r>
                        <a:rPr lang="en-US" dirty="0"/>
                        <a:t>$136.86</a:t>
                      </a:r>
                    </a:p>
                  </a:txBody>
                  <a:tcPr anchor="ctr"/>
                </a:tc>
                <a:tc>
                  <a:txBody>
                    <a:bodyPr/>
                    <a:lstStyle/>
                    <a:p>
                      <a:pPr algn="ctr"/>
                      <a:r>
                        <a:rPr lang="en-US" dirty="0"/>
                        <a:t>$143.80</a:t>
                      </a:r>
                    </a:p>
                  </a:txBody>
                  <a:tcPr anchor="ctr"/>
                </a:tc>
                <a:extLst>
                  <a:ext uri="{0D108BD9-81ED-4DB2-BD59-A6C34878D82A}">
                    <a16:rowId xmlns:a16="http://schemas.microsoft.com/office/drawing/2014/main" val="1270300372"/>
                  </a:ext>
                </a:extLst>
              </a:tr>
              <a:tr h="513579">
                <a:tc>
                  <a:txBody>
                    <a:bodyPr/>
                    <a:lstStyle/>
                    <a:p>
                      <a:pPr algn="ctr"/>
                      <a:r>
                        <a:rPr lang="en-US" dirty="0"/>
                        <a:t>Non-CMI Adjusted Direct Care</a:t>
                      </a:r>
                    </a:p>
                  </a:txBody>
                  <a:tcPr anchor="ctr"/>
                </a:tc>
                <a:tc>
                  <a:txBody>
                    <a:bodyPr/>
                    <a:lstStyle/>
                    <a:p>
                      <a:pPr algn="ctr"/>
                      <a:r>
                        <a:rPr lang="en-US" dirty="0"/>
                        <a:t>$19.57</a:t>
                      </a:r>
                    </a:p>
                  </a:txBody>
                  <a:tcPr anchor="ctr"/>
                </a:tc>
                <a:tc>
                  <a:txBody>
                    <a:bodyPr/>
                    <a:lstStyle/>
                    <a:p>
                      <a:pPr algn="ctr"/>
                      <a:r>
                        <a:rPr lang="en-US" dirty="0"/>
                        <a:t>$18.24</a:t>
                      </a:r>
                    </a:p>
                  </a:txBody>
                  <a:tcPr anchor="ctr"/>
                </a:tc>
                <a:tc>
                  <a:txBody>
                    <a:bodyPr/>
                    <a:lstStyle/>
                    <a:p>
                      <a:pPr algn="ctr"/>
                      <a:r>
                        <a:rPr lang="en-US" dirty="0"/>
                        <a:t>$15.69</a:t>
                      </a:r>
                    </a:p>
                  </a:txBody>
                  <a:tcPr anchor="ctr"/>
                </a:tc>
                <a:extLst>
                  <a:ext uri="{0D108BD9-81ED-4DB2-BD59-A6C34878D82A}">
                    <a16:rowId xmlns:a16="http://schemas.microsoft.com/office/drawing/2014/main" val="2658388491"/>
                  </a:ext>
                </a:extLst>
              </a:tr>
              <a:tr h="584233">
                <a:tc>
                  <a:txBody>
                    <a:bodyPr/>
                    <a:lstStyle/>
                    <a:p>
                      <a:pPr algn="ctr"/>
                      <a:r>
                        <a:rPr lang="en-US" dirty="0"/>
                        <a:t>Indirect Care</a:t>
                      </a:r>
                    </a:p>
                  </a:txBody>
                  <a:tcPr anchor="ctr"/>
                </a:tc>
                <a:tc>
                  <a:txBody>
                    <a:bodyPr/>
                    <a:lstStyle/>
                    <a:p>
                      <a:pPr algn="ctr"/>
                      <a:r>
                        <a:rPr lang="en-US" dirty="0"/>
                        <a:t>$59.80</a:t>
                      </a:r>
                    </a:p>
                  </a:txBody>
                  <a:tcPr anchor="ctr"/>
                </a:tc>
                <a:tc>
                  <a:txBody>
                    <a:bodyPr/>
                    <a:lstStyle/>
                    <a:p>
                      <a:pPr algn="ctr"/>
                      <a:r>
                        <a:rPr lang="en-US" dirty="0"/>
                        <a:t>$60.40</a:t>
                      </a:r>
                    </a:p>
                  </a:txBody>
                  <a:tcPr anchor="ctr"/>
                </a:tc>
                <a:tc>
                  <a:txBody>
                    <a:bodyPr/>
                    <a:lstStyle/>
                    <a:p>
                      <a:pPr algn="ctr"/>
                      <a:r>
                        <a:rPr lang="en-US" dirty="0"/>
                        <a:t>$59.31</a:t>
                      </a:r>
                    </a:p>
                  </a:txBody>
                  <a:tcPr anchor="ctr"/>
                </a:tc>
                <a:extLst>
                  <a:ext uri="{0D108BD9-81ED-4DB2-BD59-A6C34878D82A}">
                    <a16:rowId xmlns:a16="http://schemas.microsoft.com/office/drawing/2014/main" val="631600739"/>
                  </a:ext>
                </a:extLst>
              </a:tr>
              <a:tr h="513579">
                <a:tc>
                  <a:txBody>
                    <a:bodyPr/>
                    <a:lstStyle/>
                    <a:p>
                      <a:pPr algn="ctr"/>
                      <a:r>
                        <a:rPr lang="en-US" dirty="0"/>
                        <a:t>Administrative</a:t>
                      </a:r>
                    </a:p>
                  </a:txBody>
                  <a:tcPr anchor="ctr"/>
                </a:tc>
                <a:tc>
                  <a:txBody>
                    <a:bodyPr/>
                    <a:lstStyle/>
                    <a:p>
                      <a:pPr algn="ctr"/>
                      <a:r>
                        <a:rPr lang="en-US" dirty="0"/>
                        <a:t>$33.74</a:t>
                      </a:r>
                    </a:p>
                  </a:txBody>
                  <a:tcPr anchor="ctr"/>
                </a:tc>
                <a:tc>
                  <a:txBody>
                    <a:bodyPr/>
                    <a:lstStyle/>
                    <a:p>
                      <a:pPr algn="ctr"/>
                      <a:r>
                        <a:rPr lang="en-US" dirty="0"/>
                        <a:t>$32.02</a:t>
                      </a:r>
                    </a:p>
                  </a:txBody>
                  <a:tcPr anchor="ctr"/>
                </a:tc>
                <a:tc>
                  <a:txBody>
                    <a:bodyPr/>
                    <a:lstStyle/>
                    <a:p>
                      <a:pPr algn="ctr"/>
                      <a:r>
                        <a:rPr lang="en-US" dirty="0"/>
                        <a:t>$31.39</a:t>
                      </a:r>
                    </a:p>
                  </a:txBody>
                  <a:tcPr anchor="ctr"/>
                </a:tc>
                <a:extLst>
                  <a:ext uri="{0D108BD9-81ED-4DB2-BD59-A6C34878D82A}">
                    <a16:rowId xmlns:a16="http://schemas.microsoft.com/office/drawing/2014/main" val="751878816"/>
                  </a:ext>
                </a:extLst>
              </a:tr>
            </a:tbl>
          </a:graphicData>
        </a:graphic>
      </p:graphicFrame>
    </p:spTree>
    <p:extLst>
      <p:ext uri="{BB962C8B-B14F-4D97-AF65-F5344CB8AC3E}">
        <p14:creationId xmlns:p14="http://schemas.microsoft.com/office/powerpoint/2010/main" val="204616095"/>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E50572D1-A96B-122D-0216-C4CF60407602}"/>
              </a:ext>
            </a:extLst>
          </p:cNvPr>
          <p:cNvSpPr>
            <a:spLocks noGrp="1"/>
          </p:cNvSpPr>
          <p:nvPr>
            <p:ph type="title"/>
          </p:nvPr>
        </p:nvSpPr>
        <p:spPr>
          <a:xfrm>
            <a:off x="300037" y="530186"/>
            <a:ext cx="10490155" cy="360000"/>
          </a:xfrm>
        </p:spPr>
        <p:txBody>
          <a:bodyPr/>
          <a:lstStyle/>
          <a:p>
            <a:r>
              <a:rPr lang="en-US" dirty="0"/>
              <a:t>Indiana Medicaid Rate-Setting Process and Timeline</a:t>
            </a:r>
          </a:p>
        </p:txBody>
      </p:sp>
      <p:sp>
        <p:nvSpPr>
          <p:cNvPr id="16" name="Text Placeholder 15">
            <a:extLst>
              <a:ext uri="{FF2B5EF4-FFF2-40B4-BE49-F238E27FC236}">
                <a16:creationId xmlns:a16="http://schemas.microsoft.com/office/drawing/2014/main" id="{17371D01-6348-D987-3C1B-F34A173C47AE}"/>
              </a:ext>
            </a:extLst>
          </p:cNvPr>
          <p:cNvSpPr>
            <a:spLocks noGrp="1"/>
          </p:cNvSpPr>
          <p:nvPr>
            <p:ph type="body" sz="quarter" idx="14"/>
          </p:nvPr>
        </p:nvSpPr>
        <p:spPr>
          <a:xfrm>
            <a:off x="300037" y="1429108"/>
            <a:ext cx="5648400" cy="334800"/>
          </a:xfrm>
        </p:spPr>
        <p:txBody>
          <a:bodyPr/>
          <a:lstStyle/>
          <a:p>
            <a:r>
              <a:rPr lang="en-US" sz="3200" dirty="0"/>
              <a:t>Reminders</a:t>
            </a:r>
          </a:p>
        </p:txBody>
      </p:sp>
      <p:sp>
        <p:nvSpPr>
          <p:cNvPr id="17" name="Content Placeholder 16">
            <a:extLst>
              <a:ext uri="{FF2B5EF4-FFF2-40B4-BE49-F238E27FC236}">
                <a16:creationId xmlns:a16="http://schemas.microsoft.com/office/drawing/2014/main" id="{59AE2196-AFE2-D6F0-93AC-33FEFD752E90}"/>
              </a:ext>
            </a:extLst>
          </p:cNvPr>
          <p:cNvSpPr>
            <a:spLocks noGrp="1"/>
          </p:cNvSpPr>
          <p:nvPr>
            <p:ph sz="quarter" idx="15"/>
          </p:nvPr>
        </p:nvSpPr>
        <p:spPr>
          <a:xfrm>
            <a:off x="384376" y="1963708"/>
            <a:ext cx="5321355" cy="2450970"/>
          </a:xfrm>
        </p:spPr>
        <p:txBody>
          <a:bodyPr/>
          <a:lstStyle/>
          <a:p>
            <a:pPr>
              <a:lnSpc>
                <a:spcPct val="100000"/>
              </a:lnSpc>
            </a:pPr>
            <a:r>
              <a:rPr lang="en-US" sz="2000" dirty="0"/>
              <a:t>CMI’s still very important.  2 quarters of CMI data aggregated for bi-annual rate-setting.</a:t>
            </a:r>
          </a:p>
        </p:txBody>
      </p:sp>
      <p:sp>
        <p:nvSpPr>
          <p:cNvPr id="19" name="Content Placeholder 18">
            <a:extLst>
              <a:ext uri="{FF2B5EF4-FFF2-40B4-BE49-F238E27FC236}">
                <a16:creationId xmlns:a16="http://schemas.microsoft.com/office/drawing/2014/main" id="{0333BEAD-4D69-0F58-43CB-73006B0E4F1A}"/>
              </a:ext>
            </a:extLst>
          </p:cNvPr>
          <p:cNvSpPr>
            <a:spLocks noGrp="1"/>
          </p:cNvSpPr>
          <p:nvPr>
            <p:ph sz="quarter" idx="17"/>
          </p:nvPr>
        </p:nvSpPr>
        <p:spPr>
          <a:xfrm>
            <a:off x="6497762" y="4697515"/>
            <a:ext cx="5093027" cy="1581369"/>
          </a:xfrm>
        </p:spPr>
        <p:txBody>
          <a:bodyPr/>
          <a:lstStyle/>
          <a:p>
            <a:r>
              <a:rPr lang="en-US" sz="2000" dirty="0"/>
              <a:t>Occupancy under 70% negatively impacts the Medicaid rate under the Prospective system</a:t>
            </a:r>
          </a:p>
          <a:p>
            <a:endParaRPr lang="en-US" sz="2000" dirty="0"/>
          </a:p>
        </p:txBody>
      </p:sp>
      <p:sp>
        <p:nvSpPr>
          <p:cNvPr id="24" name="Slide Number Placeholder 23">
            <a:extLst>
              <a:ext uri="{FF2B5EF4-FFF2-40B4-BE49-F238E27FC236}">
                <a16:creationId xmlns:a16="http://schemas.microsoft.com/office/drawing/2014/main" id="{AB3C004B-65D5-1595-F1EC-CD4469E4B655}"/>
              </a:ext>
            </a:extLst>
          </p:cNvPr>
          <p:cNvSpPr>
            <a:spLocks noGrp="1"/>
          </p:cNvSpPr>
          <p:nvPr>
            <p:ph type="sldNum" sz="quarter" idx="4"/>
          </p:nvPr>
        </p:nvSpPr>
        <p:spPr/>
        <p:txBody>
          <a:bodyPr/>
          <a:lstStyle/>
          <a:p>
            <a:fld id="{721C06D9-4617-44B0-8711-1EF1C439A609}" type="slidenum">
              <a:rPr lang="en-US" smtClean="0"/>
              <a:pPr/>
              <a:t>12</a:t>
            </a:fld>
            <a:endParaRPr lang="en-US" dirty="0"/>
          </a:p>
        </p:txBody>
      </p:sp>
      <p:pic>
        <p:nvPicPr>
          <p:cNvPr id="7" name="Picture 6" descr="A close-up of a calendar&#10;&#10;AI-generated content may be incorrect.">
            <a:extLst>
              <a:ext uri="{FF2B5EF4-FFF2-40B4-BE49-F238E27FC236}">
                <a16:creationId xmlns:a16="http://schemas.microsoft.com/office/drawing/2014/main" id="{0DFD86F7-21B7-6755-1C6B-C014CC5B1583}"/>
              </a:ext>
            </a:extLst>
          </p:cNvPr>
          <p:cNvPicPr>
            <a:picLocks noChangeAspect="1"/>
          </p:cNvPicPr>
          <p:nvPr/>
        </p:nvPicPr>
        <p:blipFill>
          <a:blip r:embed="rId3">
            <a:extLst>
              <a:ext uri="{28A0092B-C50C-407E-A947-70E740481C1C}">
                <a14:useLocalDpi xmlns:a14="http://schemas.microsoft.com/office/drawing/2010/main" val="0"/>
              </a:ext>
            </a:extLst>
          </a:blip>
          <a:srcRect l="51770"/>
          <a:stretch/>
        </p:blipFill>
        <p:spPr>
          <a:xfrm>
            <a:off x="666802" y="2716038"/>
            <a:ext cx="4746178" cy="2772162"/>
          </a:xfrm>
          <a:prstGeom prst="rect">
            <a:avLst/>
          </a:prstGeom>
        </p:spPr>
      </p:pic>
      <p:pic>
        <p:nvPicPr>
          <p:cNvPr id="3" name="Picture 2" descr="Person doing taxes with calculator">
            <a:extLst>
              <a:ext uri="{FF2B5EF4-FFF2-40B4-BE49-F238E27FC236}">
                <a16:creationId xmlns:a16="http://schemas.microsoft.com/office/drawing/2014/main" id="{5EAA1087-7193-917B-9231-2BB4C297C3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3270" y="1325112"/>
            <a:ext cx="4613413" cy="3075609"/>
          </a:xfrm>
          <a:prstGeom prst="rect">
            <a:avLst/>
          </a:prstGeom>
        </p:spPr>
      </p:pic>
    </p:spTree>
    <p:extLst>
      <p:ext uri="{BB962C8B-B14F-4D97-AF65-F5344CB8AC3E}">
        <p14:creationId xmlns:p14="http://schemas.microsoft.com/office/powerpoint/2010/main" val="3390744352"/>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7B541-5B16-039A-3649-0827C150CF86}"/>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82D0AD7F-8682-35C0-8388-760DD0D006EA}"/>
              </a:ext>
            </a:extLst>
          </p:cNvPr>
          <p:cNvSpPr>
            <a:spLocks noGrp="1"/>
          </p:cNvSpPr>
          <p:nvPr>
            <p:ph type="title"/>
          </p:nvPr>
        </p:nvSpPr>
        <p:spPr>
          <a:xfrm>
            <a:off x="305999" y="306000"/>
            <a:ext cx="10864228" cy="360000"/>
          </a:xfrm>
        </p:spPr>
        <p:txBody>
          <a:bodyPr/>
          <a:lstStyle/>
          <a:p>
            <a:r>
              <a:rPr lang="en-US" dirty="0"/>
              <a:t>Indiana NF Rate-Setting and UPL Payments</a:t>
            </a:r>
          </a:p>
        </p:txBody>
      </p:sp>
      <p:sp>
        <p:nvSpPr>
          <p:cNvPr id="16" name="Text Placeholder 15">
            <a:extLst>
              <a:ext uri="{FF2B5EF4-FFF2-40B4-BE49-F238E27FC236}">
                <a16:creationId xmlns:a16="http://schemas.microsoft.com/office/drawing/2014/main" id="{7396FA5C-9521-1188-CADE-A3340444D3A7}"/>
              </a:ext>
            </a:extLst>
          </p:cNvPr>
          <p:cNvSpPr>
            <a:spLocks noGrp="1"/>
          </p:cNvSpPr>
          <p:nvPr>
            <p:ph type="body" sz="quarter" idx="14"/>
          </p:nvPr>
        </p:nvSpPr>
        <p:spPr>
          <a:xfrm>
            <a:off x="300037" y="1327116"/>
            <a:ext cx="5648400" cy="334800"/>
          </a:xfrm>
        </p:spPr>
        <p:txBody>
          <a:bodyPr/>
          <a:lstStyle/>
          <a:p>
            <a:r>
              <a:rPr lang="en-US" sz="3200" dirty="0"/>
              <a:t>Reminders</a:t>
            </a:r>
          </a:p>
        </p:txBody>
      </p:sp>
      <p:sp>
        <p:nvSpPr>
          <p:cNvPr id="24" name="Slide Number Placeholder 23">
            <a:extLst>
              <a:ext uri="{FF2B5EF4-FFF2-40B4-BE49-F238E27FC236}">
                <a16:creationId xmlns:a16="http://schemas.microsoft.com/office/drawing/2014/main" id="{D9F1A720-B710-6F77-1319-37592E534800}"/>
              </a:ext>
            </a:extLst>
          </p:cNvPr>
          <p:cNvSpPr>
            <a:spLocks noGrp="1"/>
          </p:cNvSpPr>
          <p:nvPr>
            <p:ph type="sldNum" sz="quarter" idx="4"/>
          </p:nvPr>
        </p:nvSpPr>
        <p:spPr/>
        <p:txBody>
          <a:bodyPr/>
          <a:lstStyle/>
          <a:p>
            <a:fld id="{721C06D9-4617-44B0-8711-1EF1C439A609}" type="slidenum">
              <a:rPr lang="en-US" smtClean="0"/>
              <a:pPr/>
              <a:t>13</a:t>
            </a:fld>
            <a:endParaRPr lang="en-US" dirty="0"/>
          </a:p>
        </p:txBody>
      </p:sp>
      <p:sp>
        <p:nvSpPr>
          <p:cNvPr id="8" name="Content Placeholder 7">
            <a:extLst>
              <a:ext uri="{FF2B5EF4-FFF2-40B4-BE49-F238E27FC236}">
                <a16:creationId xmlns:a16="http://schemas.microsoft.com/office/drawing/2014/main" id="{65B841C1-D2D6-C9B6-480A-EECC259D076B}"/>
              </a:ext>
            </a:extLst>
          </p:cNvPr>
          <p:cNvSpPr>
            <a:spLocks noGrp="1"/>
          </p:cNvSpPr>
          <p:nvPr>
            <p:ph sz="quarter" idx="15"/>
          </p:nvPr>
        </p:nvSpPr>
        <p:spPr>
          <a:xfrm>
            <a:off x="300037" y="1992086"/>
            <a:ext cx="5100888" cy="4094743"/>
          </a:xfrm>
        </p:spPr>
        <p:txBody>
          <a:bodyPr/>
          <a:lstStyle/>
          <a:p>
            <a:r>
              <a:rPr lang="en-US" sz="2000" dirty="0"/>
              <a:t>If you do wish to delicense beds:</a:t>
            </a:r>
          </a:p>
          <a:p>
            <a:pPr lvl="1"/>
            <a:r>
              <a:rPr lang="en-US" sz="2000" dirty="0"/>
              <a:t>Bed change requests should be submitted to the IDOH by:</a:t>
            </a:r>
          </a:p>
          <a:p>
            <a:pPr lvl="3"/>
            <a:r>
              <a:rPr lang="en-US" sz="2000" dirty="0"/>
              <a:t>May 15</a:t>
            </a:r>
            <a:r>
              <a:rPr lang="en-US" sz="2000" baseline="30000" dirty="0"/>
              <a:t>th</a:t>
            </a:r>
            <a:r>
              <a:rPr lang="en-US" sz="2000" dirty="0"/>
              <a:t> in order to impact the January 1 rate</a:t>
            </a:r>
          </a:p>
          <a:p>
            <a:pPr lvl="3">
              <a:lnSpc>
                <a:spcPct val="100000"/>
              </a:lnSpc>
            </a:pPr>
            <a:r>
              <a:rPr lang="en-US" sz="2000" dirty="0"/>
              <a:t>November 15</a:t>
            </a:r>
            <a:r>
              <a:rPr lang="en-US" sz="2000" baseline="30000" dirty="0"/>
              <a:t>th</a:t>
            </a:r>
            <a:r>
              <a:rPr lang="en-US" sz="2000" dirty="0"/>
              <a:t> in order to impact the July 1 rate</a:t>
            </a:r>
          </a:p>
          <a:p>
            <a:pPr marL="534988" lvl="3" indent="0">
              <a:lnSpc>
                <a:spcPct val="100000"/>
              </a:lnSpc>
              <a:buNone/>
            </a:pPr>
            <a:endParaRPr lang="en-US" sz="1800" dirty="0"/>
          </a:p>
          <a:p>
            <a:pPr lvl="1">
              <a:lnSpc>
                <a:spcPct val="100000"/>
              </a:lnSpc>
            </a:pPr>
            <a:r>
              <a:rPr lang="en-US" sz="2000" dirty="0"/>
              <a:t>Make sure you also notify Myers &amp; Stauffer timely about any change in beds</a:t>
            </a:r>
          </a:p>
          <a:p>
            <a:pPr lvl="3"/>
            <a:r>
              <a:rPr lang="en-US" sz="2000" dirty="0"/>
              <a:t>By July 31</a:t>
            </a:r>
            <a:r>
              <a:rPr lang="en-US" sz="2000" baseline="30000" dirty="0"/>
              <a:t>st</a:t>
            </a:r>
            <a:r>
              <a:rPr lang="en-US" sz="2000" dirty="0"/>
              <a:t> for the January 1 rebase</a:t>
            </a:r>
          </a:p>
          <a:p>
            <a:pPr lvl="3"/>
            <a:r>
              <a:rPr lang="en-US" sz="2000" dirty="0"/>
              <a:t>By January 31</a:t>
            </a:r>
            <a:r>
              <a:rPr lang="en-US" sz="2000" baseline="30000" dirty="0"/>
              <a:t>st</a:t>
            </a:r>
            <a:r>
              <a:rPr lang="en-US" sz="2000" dirty="0"/>
              <a:t> for the July 1 rebase</a:t>
            </a:r>
          </a:p>
        </p:txBody>
      </p:sp>
      <p:pic>
        <p:nvPicPr>
          <p:cNvPr id="3" name="Picture 2" descr="Hospital bed in a room">
            <a:extLst>
              <a:ext uri="{FF2B5EF4-FFF2-40B4-BE49-F238E27FC236}">
                <a16:creationId xmlns:a16="http://schemas.microsoft.com/office/drawing/2014/main" id="{3E5500CA-3D7F-4F10-E9F3-036CAE0C34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9634" y="1596508"/>
            <a:ext cx="5936976" cy="3963892"/>
          </a:xfrm>
          <a:prstGeom prst="rect">
            <a:avLst/>
          </a:prstGeom>
        </p:spPr>
      </p:pic>
    </p:spTree>
    <p:extLst>
      <p:ext uri="{BB962C8B-B14F-4D97-AF65-F5344CB8AC3E}">
        <p14:creationId xmlns:p14="http://schemas.microsoft.com/office/powerpoint/2010/main" val="673967430"/>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3C822-02D1-0254-8AD2-83DA6B9F0847}"/>
            </a:ext>
          </a:extLst>
        </p:cNvPr>
        <p:cNvGrpSpPr/>
        <p:nvPr/>
      </p:nvGrpSpPr>
      <p:grpSpPr>
        <a:xfrm>
          <a:off x="0" y="0"/>
          <a:ext cx="0" cy="0"/>
          <a:chOff x="0" y="0"/>
          <a:chExt cx="0" cy="0"/>
        </a:xfrm>
      </p:grpSpPr>
      <p:sp>
        <p:nvSpPr>
          <p:cNvPr id="29" name="Text Placeholder 28">
            <a:extLst>
              <a:ext uri="{FF2B5EF4-FFF2-40B4-BE49-F238E27FC236}">
                <a16:creationId xmlns:a16="http://schemas.microsoft.com/office/drawing/2014/main" id="{02753FE6-EB90-F860-9DF4-8651A73773D0}"/>
              </a:ext>
            </a:extLst>
          </p:cNvPr>
          <p:cNvSpPr>
            <a:spLocks noGrp="1"/>
          </p:cNvSpPr>
          <p:nvPr>
            <p:ph type="body" sz="quarter" idx="14"/>
          </p:nvPr>
        </p:nvSpPr>
        <p:spPr>
          <a:xfrm>
            <a:off x="305998" y="1276913"/>
            <a:ext cx="9895276" cy="477288"/>
          </a:xfrm>
        </p:spPr>
        <p:txBody>
          <a:bodyPr/>
          <a:lstStyle/>
          <a:p>
            <a:r>
              <a:rPr lang="en-US" dirty="0"/>
              <a:t>Capital Reimbursement Changes Coming</a:t>
            </a:r>
          </a:p>
        </p:txBody>
      </p:sp>
      <p:sp>
        <p:nvSpPr>
          <p:cNvPr id="30" name="Content Placeholder 29">
            <a:extLst>
              <a:ext uri="{FF2B5EF4-FFF2-40B4-BE49-F238E27FC236}">
                <a16:creationId xmlns:a16="http://schemas.microsoft.com/office/drawing/2014/main" id="{8EA718CF-2EF4-2ACB-19CB-FD65BB1E6D8C}"/>
              </a:ext>
            </a:extLst>
          </p:cNvPr>
          <p:cNvSpPr>
            <a:spLocks noGrp="1"/>
          </p:cNvSpPr>
          <p:nvPr>
            <p:ph sz="quarter" idx="15"/>
          </p:nvPr>
        </p:nvSpPr>
        <p:spPr>
          <a:xfrm>
            <a:off x="306000" y="2118732"/>
            <a:ext cx="10647750" cy="3630498"/>
          </a:xfrm>
        </p:spPr>
        <p:txBody>
          <a:bodyPr/>
          <a:lstStyle/>
          <a:p>
            <a:pPr marL="457200" indent="-457200" algn="l" fontAlgn="base">
              <a:spcAft>
                <a:spcPts val="1500"/>
              </a:spcAft>
              <a:buFont typeface="Arial" panose="020B0604020202020204" pitchFamily="34" charset="0"/>
              <a:buChar char="•"/>
            </a:pPr>
            <a:r>
              <a:rPr lang="en-US" b="0" i="0" dirty="0">
                <a:solidFill>
                  <a:srgbClr val="000000"/>
                </a:solidFill>
                <a:effectLst/>
              </a:rPr>
              <a:t>Fair Rental Value Update</a:t>
            </a:r>
          </a:p>
          <a:p>
            <a:pPr marL="457200" indent="-457200" algn="l" fontAlgn="base">
              <a:spcAft>
                <a:spcPts val="1500"/>
              </a:spcAft>
              <a:buFont typeface="Arial" panose="020B0604020202020204" pitchFamily="34" charset="0"/>
              <a:buChar char="•"/>
            </a:pPr>
            <a:r>
              <a:rPr lang="en-US" dirty="0">
                <a:solidFill>
                  <a:srgbClr val="000000"/>
                </a:solidFill>
              </a:rPr>
              <a:t>Considerations for new FRV include:</a:t>
            </a:r>
          </a:p>
          <a:p>
            <a:pPr marL="1173163" lvl="3" indent="-457200" fontAlgn="base">
              <a:lnSpc>
                <a:spcPct val="100000"/>
              </a:lnSpc>
              <a:spcAft>
                <a:spcPts val="1500"/>
              </a:spcAft>
            </a:pPr>
            <a:r>
              <a:rPr lang="en-US" b="0" i="0" dirty="0">
                <a:solidFill>
                  <a:srgbClr val="000000"/>
                </a:solidFill>
                <a:effectLst/>
              </a:rPr>
              <a:t>Square footage</a:t>
            </a:r>
            <a:endParaRPr lang="en-US" dirty="0">
              <a:solidFill>
                <a:srgbClr val="000000"/>
              </a:solidFill>
            </a:endParaRPr>
          </a:p>
          <a:p>
            <a:pPr marL="1173163" lvl="3" indent="-457200" fontAlgn="base">
              <a:lnSpc>
                <a:spcPct val="100000"/>
              </a:lnSpc>
              <a:spcAft>
                <a:spcPts val="1500"/>
              </a:spcAft>
            </a:pPr>
            <a:r>
              <a:rPr lang="en-US" b="0" i="0" dirty="0">
                <a:solidFill>
                  <a:srgbClr val="000000"/>
                </a:solidFill>
                <a:effectLst/>
              </a:rPr>
              <a:t>Age of Facility</a:t>
            </a:r>
          </a:p>
          <a:p>
            <a:pPr marL="1173163" lvl="3" indent="-457200" fontAlgn="base">
              <a:lnSpc>
                <a:spcPct val="100000"/>
              </a:lnSpc>
              <a:spcAft>
                <a:spcPts val="1500"/>
              </a:spcAft>
            </a:pPr>
            <a:r>
              <a:rPr lang="en-US" dirty="0">
                <a:solidFill>
                  <a:srgbClr val="000000"/>
                </a:solidFill>
              </a:rPr>
              <a:t>Asset Additions</a:t>
            </a:r>
          </a:p>
          <a:p>
            <a:pPr marL="1173163" lvl="3" indent="-457200" fontAlgn="base">
              <a:lnSpc>
                <a:spcPct val="100000"/>
              </a:lnSpc>
              <a:spcAft>
                <a:spcPts val="1500"/>
              </a:spcAft>
            </a:pPr>
            <a:r>
              <a:rPr lang="en-US" b="0" i="0" dirty="0">
                <a:solidFill>
                  <a:srgbClr val="000000"/>
                </a:solidFill>
                <a:effectLst/>
              </a:rPr>
              <a:t>Private Rooms</a:t>
            </a:r>
          </a:p>
        </p:txBody>
      </p:sp>
      <p:sp>
        <p:nvSpPr>
          <p:cNvPr id="27" name="Title 26">
            <a:extLst>
              <a:ext uri="{FF2B5EF4-FFF2-40B4-BE49-F238E27FC236}">
                <a16:creationId xmlns:a16="http://schemas.microsoft.com/office/drawing/2014/main" id="{7569EA82-A571-A829-4013-FC1300995206}"/>
              </a:ext>
            </a:extLst>
          </p:cNvPr>
          <p:cNvSpPr>
            <a:spLocks noGrp="1"/>
          </p:cNvSpPr>
          <p:nvPr>
            <p:ph type="title"/>
          </p:nvPr>
        </p:nvSpPr>
        <p:spPr/>
        <p:txBody>
          <a:bodyPr/>
          <a:lstStyle/>
          <a:p>
            <a:r>
              <a:rPr lang="en-US" dirty="0"/>
              <a:t>Indiana Medicaid Rate-Setting &amp; UPL Update</a:t>
            </a:r>
          </a:p>
        </p:txBody>
      </p:sp>
      <p:sp>
        <p:nvSpPr>
          <p:cNvPr id="2" name="Slide Number Placeholder 6">
            <a:extLst>
              <a:ext uri="{FF2B5EF4-FFF2-40B4-BE49-F238E27FC236}">
                <a16:creationId xmlns:a16="http://schemas.microsoft.com/office/drawing/2014/main" id="{7A85570C-14F5-A954-06AF-3A3324559773}"/>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14</a:t>
            </a:fld>
            <a:endParaRPr lang="en-US" dirty="0"/>
          </a:p>
        </p:txBody>
      </p:sp>
    </p:spTree>
    <p:custDataLst>
      <p:tags r:id="rId1"/>
    </p:custDataLst>
    <p:extLst>
      <p:ext uri="{BB962C8B-B14F-4D97-AF65-F5344CB8AC3E}">
        <p14:creationId xmlns:p14="http://schemas.microsoft.com/office/powerpoint/2010/main" val="24287320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2F10B-AFD3-8AF1-094F-EF2DC8B1E63D}"/>
            </a:ext>
          </a:extLst>
        </p:cNvPr>
        <p:cNvGrpSpPr/>
        <p:nvPr/>
      </p:nvGrpSpPr>
      <p:grpSpPr>
        <a:xfrm>
          <a:off x="0" y="0"/>
          <a:ext cx="0" cy="0"/>
          <a:chOff x="0" y="0"/>
          <a:chExt cx="0" cy="0"/>
        </a:xfrm>
      </p:grpSpPr>
      <p:pic>
        <p:nvPicPr>
          <p:cNvPr id="7" name="Picture Placeholder 6" descr="A doctor and patient discussing something&#10;&#10;Description automatically generated">
            <a:extLst>
              <a:ext uri="{FF2B5EF4-FFF2-40B4-BE49-F238E27FC236}">
                <a16:creationId xmlns:a16="http://schemas.microsoft.com/office/drawing/2014/main" id="{6B4CB055-E189-819B-A378-E89C642F7CD2}"/>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474" r="33593"/>
          <a:stretch/>
        </p:blipFill>
        <p:spPr>
          <a:xfrm>
            <a:off x="5511800" y="0"/>
            <a:ext cx="6680200" cy="6858000"/>
          </a:xfrm>
        </p:spPr>
      </p:pic>
      <p:sp>
        <p:nvSpPr>
          <p:cNvPr id="3" name="Title 2">
            <a:extLst>
              <a:ext uri="{FF2B5EF4-FFF2-40B4-BE49-F238E27FC236}">
                <a16:creationId xmlns:a16="http://schemas.microsoft.com/office/drawing/2014/main" id="{828485BF-1F41-ADEC-62B1-3215F1B38C75}"/>
              </a:ext>
            </a:extLst>
          </p:cNvPr>
          <p:cNvSpPr>
            <a:spLocks noGrp="1"/>
          </p:cNvSpPr>
          <p:nvPr>
            <p:ph type="title"/>
          </p:nvPr>
        </p:nvSpPr>
        <p:spPr>
          <a:xfrm>
            <a:off x="658999" y="2553790"/>
            <a:ext cx="5360137" cy="2264699"/>
          </a:xfrm>
        </p:spPr>
        <p:txBody>
          <a:bodyPr/>
          <a:lstStyle/>
          <a:p>
            <a:r>
              <a:rPr lang="en-US" sz="4800" b="1" dirty="0"/>
              <a:t>Indiana’s Quality Program </a:t>
            </a:r>
          </a:p>
        </p:txBody>
      </p:sp>
    </p:spTree>
    <p:extLst>
      <p:ext uri="{BB962C8B-B14F-4D97-AF65-F5344CB8AC3E}">
        <p14:creationId xmlns:p14="http://schemas.microsoft.com/office/powerpoint/2010/main" val="660510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F5563-3730-291A-ABBA-599A44588C8E}"/>
            </a:ext>
          </a:extLst>
        </p:cNvPr>
        <p:cNvGrpSpPr/>
        <p:nvPr/>
      </p:nvGrpSpPr>
      <p:grpSpPr>
        <a:xfrm>
          <a:off x="0" y="0"/>
          <a:ext cx="0" cy="0"/>
          <a:chOff x="0" y="0"/>
          <a:chExt cx="0" cy="0"/>
        </a:xfrm>
      </p:grpSpPr>
      <p:sp>
        <p:nvSpPr>
          <p:cNvPr id="30" name="Content Placeholder 29">
            <a:extLst>
              <a:ext uri="{FF2B5EF4-FFF2-40B4-BE49-F238E27FC236}">
                <a16:creationId xmlns:a16="http://schemas.microsoft.com/office/drawing/2014/main" id="{4000035A-621D-F44D-C1F0-591893891466}"/>
              </a:ext>
            </a:extLst>
          </p:cNvPr>
          <p:cNvSpPr>
            <a:spLocks noGrp="1"/>
          </p:cNvSpPr>
          <p:nvPr>
            <p:ph sz="quarter" idx="15"/>
          </p:nvPr>
        </p:nvSpPr>
        <p:spPr>
          <a:xfrm>
            <a:off x="306000" y="2118732"/>
            <a:ext cx="10647750" cy="3630498"/>
          </a:xfrm>
        </p:spPr>
        <p:txBody>
          <a:bodyPr/>
          <a:lstStyle/>
          <a:p>
            <a:pPr marL="457200" indent="-457200" algn="l" fontAlgn="base">
              <a:spcAft>
                <a:spcPts val="1500"/>
              </a:spcAft>
              <a:buFont typeface="Arial" panose="020B0604020202020204" pitchFamily="34" charset="0"/>
              <a:buChar char="•"/>
            </a:pPr>
            <a:r>
              <a:rPr lang="en-US" dirty="0">
                <a:solidFill>
                  <a:srgbClr val="000000"/>
                </a:solidFill>
              </a:rPr>
              <a:t>Reimbursed through the </a:t>
            </a:r>
            <a:r>
              <a:rPr lang="en-US" b="1" dirty="0">
                <a:solidFill>
                  <a:srgbClr val="000000"/>
                </a:solidFill>
              </a:rPr>
              <a:t>per diem rate </a:t>
            </a:r>
            <a:r>
              <a:rPr lang="en-US" dirty="0">
                <a:solidFill>
                  <a:srgbClr val="000000"/>
                </a:solidFill>
              </a:rPr>
              <a:t>under the </a:t>
            </a:r>
            <a:r>
              <a:rPr lang="en-US" u="sng" dirty="0">
                <a:solidFill>
                  <a:srgbClr val="000000"/>
                </a:solidFill>
              </a:rPr>
              <a:t>Legacy</a:t>
            </a:r>
            <a:r>
              <a:rPr lang="en-US" dirty="0">
                <a:solidFill>
                  <a:srgbClr val="000000"/>
                </a:solidFill>
              </a:rPr>
              <a:t> system</a:t>
            </a:r>
          </a:p>
          <a:p>
            <a:pPr marL="457200" indent="-457200" algn="l" fontAlgn="base">
              <a:spcAft>
                <a:spcPts val="1500"/>
              </a:spcAft>
              <a:buFont typeface="Arial" panose="020B0604020202020204" pitchFamily="34" charset="0"/>
              <a:buChar char="•"/>
            </a:pPr>
            <a:endParaRPr lang="en-US" dirty="0">
              <a:solidFill>
                <a:srgbClr val="000000"/>
              </a:solidFill>
            </a:endParaRPr>
          </a:p>
          <a:p>
            <a:pPr marL="457200" indent="-457200" algn="l" fontAlgn="base">
              <a:spcAft>
                <a:spcPts val="1500"/>
              </a:spcAft>
              <a:buFont typeface="Arial" panose="020B0604020202020204" pitchFamily="34" charset="0"/>
              <a:buChar char="•"/>
            </a:pPr>
            <a:r>
              <a:rPr lang="en-US" dirty="0">
                <a:solidFill>
                  <a:srgbClr val="000000"/>
                </a:solidFill>
              </a:rPr>
              <a:t>Reimbursed through the </a:t>
            </a:r>
            <a:r>
              <a:rPr lang="en-US" b="1" dirty="0">
                <a:solidFill>
                  <a:srgbClr val="000000"/>
                </a:solidFill>
              </a:rPr>
              <a:t>UPL payments </a:t>
            </a:r>
            <a:r>
              <a:rPr lang="en-US" dirty="0">
                <a:solidFill>
                  <a:srgbClr val="000000"/>
                </a:solidFill>
              </a:rPr>
              <a:t>under the </a:t>
            </a:r>
            <a:r>
              <a:rPr lang="en-US" u="sng" dirty="0">
                <a:solidFill>
                  <a:srgbClr val="000000"/>
                </a:solidFill>
              </a:rPr>
              <a:t>Prospective</a:t>
            </a:r>
            <a:r>
              <a:rPr lang="en-US" dirty="0">
                <a:solidFill>
                  <a:srgbClr val="000000"/>
                </a:solidFill>
              </a:rPr>
              <a:t> system</a:t>
            </a:r>
            <a:endParaRPr lang="en-US" b="0" i="0" dirty="0">
              <a:solidFill>
                <a:srgbClr val="000000"/>
              </a:solidFill>
              <a:effectLst/>
            </a:endParaRPr>
          </a:p>
        </p:txBody>
      </p:sp>
      <p:sp>
        <p:nvSpPr>
          <p:cNvPr id="27" name="Title 26">
            <a:extLst>
              <a:ext uri="{FF2B5EF4-FFF2-40B4-BE49-F238E27FC236}">
                <a16:creationId xmlns:a16="http://schemas.microsoft.com/office/drawing/2014/main" id="{C96379AF-04C6-FC27-8819-0A1F7DB341D2}"/>
              </a:ext>
            </a:extLst>
          </p:cNvPr>
          <p:cNvSpPr>
            <a:spLocks noGrp="1"/>
          </p:cNvSpPr>
          <p:nvPr>
            <p:ph type="title"/>
          </p:nvPr>
        </p:nvSpPr>
        <p:spPr>
          <a:xfrm>
            <a:off x="305998" y="402283"/>
            <a:ext cx="11585448" cy="431563"/>
          </a:xfrm>
        </p:spPr>
        <p:txBody>
          <a:bodyPr/>
          <a:lstStyle/>
          <a:p>
            <a:r>
              <a:rPr lang="en-US" sz="3200" dirty="0"/>
              <a:t>Indiana Medicaid Quality Reimbursement</a:t>
            </a:r>
          </a:p>
        </p:txBody>
      </p:sp>
      <p:sp>
        <p:nvSpPr>
          <p:cNvPr id="2" name="Slide Number Placeholder 6">
            <a:extLst>
              <a:ext uri="{FF2B5EF4-FFF2-40B4-BE49-F238E27FC236}">
                <a16:creationId xmlns:a16="http://schemas.microsoft.com/office/drawing/2014/main" id="{3A4C63D6-F80C-CF1D-8449-C1C40E42ED84}"/>
              </a:ext>
            </a:extLst>
          </p:cNvPr>
          <p:cNvSpPr>
            <a:spLocks noGrp="1"/>
          </p:cNvSpPr>
          <p:nvPr>
            <p:ph type="sldNum" sz="quarter" idx="4"/>
          </p:nvPr>
        </p:nvSpPr>
        <p:spPr>
          <a:xfrm>
            <a:off x="305998" y="6478292"/>
            <a:ext cx="900000" cy="270000"/>
          </a:xfrm>
          <a:prstGeom prst="rect">
            <a:avLst/>
          </a:prstGeom>
        </p:spPr>
        <p:txBody>
          <a:bodyPr/>
          <a:lstStyle>
            <a:lvl1pPr>
              <a:defRPr sz="800"/>
            </a:lvl1pPr>
          </a:lstStyle>
          <a:p>
            <a:fld id="{721C06D9-4617-44B0-8711-1EF1C439A609}" type="slidenum">
              <a:rPr lang="en-US" smtClean="0"/>
              <a:pPr/>
              <a:t>16</a:t>
            </a:fld>
            <a:endParaRPr lang="en-US" dirty="0"/>
          </a:p>
        </p:txBody>
      </p:sp>
    </p:spTree>
    <p:custDataLst>
      <p:tags r:id="rId1"/>
    </p:custDataLst>
    <p:extLst>
      <p:ext uri="{BB962C8B-B14F-4D97-AF65-F5344CB8AC3E}">
        <p14:creationId xmlns:p14="http://schemas.microsoft.com/office/powerpoint/2010/main" val="32095342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B87900-58AB-7A2B-0288-E9CF6AB79DE1}"/>
              </a:ext>
            </a:extLst>
          </p:cNvPr>
          <p:cNvSpPr>
            <a:spLocks noGrp="1"/>
          </p:cNvSpPr>
          <p:nvPr>
            <p:ph type="body" sz="quarter" idx="13"/>
          </p:nvPr>
        </p:nvSpPr>
        <p:spPr>
          <a:xfrm>
            <a:off x="298048" y="442612"/>
            <a:ext cx="5648400" cy="360000"/>
          </a:xfrm>
        </p:spPr>
        <p:txBody>
          <a:bodyPr/>
          <a:lstStyle/>
          <a:p>
            <a:r>
              <a:rPr lang="en-US" sz="3200" dirty="0"/>
              <a:t>Indiana Total Quality Score</a:t>
            </a:r>
          </a:p>
        </p:txBody>
      </p:sp>
      <p:pic>
        <p:nvPicPr>
          <p:cNvPr id="5" name="Content Placeholder 4">
            <a:extLst>
              <a:ext uri="{FF2B5EF4-FFF2-40B4-BE49-F238E27FC236}">
                <a16:creationId xmlns:a16="http://schemas.microsoft.com/office/drawing/2014/main" id="{BDDB59BD-1137-2BE9-F6AE-C27031DBF3F3}"/>
              </a:ext>
            </a:extLst>
          </p:cNvPr>
          <p:cNvPicPr>
            <a:picLocks noGrp="1" noChangeAspect="1"/>
          </p:cNvPicPr>
          <p:nvPr>
            <p:ph sz="quarter" idx="15"/>
          </p:nvPr>
        </p:nvPicPr>
        <p:blipFill>
          <a:blip r:embed="rId2"/>
          <a:stretch>
            <a:fillRect/>
          </a:stretch>
        </p:blipFill>
        <p:spPr>
          <a:xfrm>
            <a:off x="1948107" y="1388649"/>
            <a:ext cx="7460329" cy="4227005"/>
          </a:xfrm>
          <a:prstGeom prst="rect">
            <a:avLst/>
          </a:prstGeom>
        </p:spPr>
      </p:pic>
    </p:spTree>
    <p:extLst>
      <p:ext uri="{BB962C8B-B14F-4D97-AF65-F5344CB8AC3E}">
        <p14:creationId xmlns:p14="http://schemas.microsoft.com/office/powerpoint/2010/main" val="288101456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2C9D3-7301-CA69-36D3-38B93284A6E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888A5E1-B14F-3649-805D-19BF74B55929}"/>
              </a:ext>
            </a:extLst>
          </p:cNvPr>
          <p:cNvSpPr>
            <a:spLocks noGrp="1"/>
          </p:cNvSpPr>
          <p:nvPr>
            <p:ph type="title"/>
          </p:nvPr>
        </p:nvSpPr>
        <p:spPr>
          <a:xfrm>
            <a:off x="300037" y="417324"/>
            <a:ext cx="11245519" cy="609626"/>
          </a:xfrm>
        </p:spPr>
        <p:txBody>
          <a:bodyPr/>
          <a:lstStyle/>
          <a:p>
            <a:r>
              <a:rPr lang="en-US" sz="3200" b="1" dirty="0"/>
              <a:t>Total Quality Score 7/1/2026 Cut Points</a:t>
            </a:r>
          </a:p>
        </p:txBody>
      </p:sp>
      <p:pic>
        <p:nvPicPr>
          <p:cNvPr id="4" name="Picture 3">
            <a:extLst>
              <a:ext uri="{FF2B5EF4-FFF2-40B4-BE49-F238E27FC236}">
                <a16:creationId xmlns:a16="http://schemas.microsoft.com/office/drawing/2014/main" id="{E3D23C13-7887-517D-2FA9-D5D7E3C0A734}"/>
              </a:ext>
            </a:extLst>
          </p:cNvPr>
          <p:cNvPicPr>
            <a:picLocks noChangeAspect="1"/>
          </p:cNvPicPr>
          <p:nvPr/>
        </p:nvPicPr>
        <p:blipFill>
          <a:blip r:embed="rId2"/>
          <a:stretch>
            <a:fillRect/>
          </a:stretch>
        </p:blipFill>
        <p:spPr>
          <a:xfrm>
            <a:off x="195943" y="1300055"/>
            <a:ext cx="11800114" cy="44041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17586104"/>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843AC-67E4-2DC4-9FF8-0842B524A8D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2133462-786B-E9D7-117D-24BE86985DBC}"/>
              </a:ext>
            </a:extLst>
          </p:cNvPr>
          <p:cNvSpPr>
            <a:spLocks noGrp="1"/>
          </p:cNvSpPr>
          <p:nvPr>
            <p:ph type="title"/>
          </p:nvPr>
        </p:nvSpPr>
        <p:spPr>
          <a:xfrm>
            <a:off x="300037" y="417324"/>
            <a:ext cx="11245519" cy="609626"/>
          </a:xfrm>
        </p:spPr>
        <p:txBody>
          <a:bodyPr/>
          <a:lstStyle/>
          <a:p>
            <a:r>
              <a:rPr lang="en-US" sz="3200" b="1" dirty="0"/>
              <a:t>Total Quality Score 7/1/2026 Maximum Points</a:t>
            </a:r>
          </a:p>
        </p:txBody>
      </p:sp>
      <p:pic>
        <p:nvPicPr>
          <p:cNvPr id="3" name="Picture 2">
            <a:extLst>
              <a:ext uri="{FF2B5EF4-FFF2-40B4-BE49-F238E27FC236}">
                <a16:creationId xmlns:a16="http://schemas.microsoft.com/office/drawing/2014/main" id="{521705B1-12B5-7B78-85DB-00AD7C713453}"/>
              </a:ext>
            </a:extLst>
          </p:cNvPr>
          <p:cNvPicPr>
            <a:picLocks noChangeAspect="1"/>
          </p:cNvPicPr>
          <p:nvPr/>
        </p:nvPicPr>
        <p:blipFill>
          <a:blip r:embed="rId2"/>
          <a:stretch>
            <a:fillRect/>
          </a:stretch>
        </p:blipFill>
        <p:spPr>
          <a:xfrm>
            <a:off x="1497875" y="1483462"/>
            <a:ext cx="6829825" cy="44473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6304978"/>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CB1E5-6E54-5747-4AEF-BF8E1E55AEF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DAA81DA-94A8-DB6F-DAC3-28DED0FB4BE5}"/>
              </a:ext>
            </a:extLst>
          </p:cNvPr>
          <p:cNvSpPr>
            <a:spLocks noGrp="1"/>
          </p:cNvSpPr>
          <p:nvPr>
            <p:ph type="title"/>
          </p:nvPr>
        </p:nvSpPr>
        <p:spPr/>
        <p:txBody>
          <a:bodyPr/>
          <a:lstStyle/>
          <a:p>
            <a:r>
              <a:rPr lang="en-US" b="1" dirty="0">
                <a:solidFill>
                  <a:schemeClr val="accent1"/>
                </a:solidFill>
              </a:rPr>
              <a:t>Objectives </a:t>
            </a:r>
          </a:p>
        </p:txBody>
      </p:sp>
      <p:sp>
        <p:nvSpPr>
          <p:cNvPr id="10" name="Slide Number Placeholder 9">
            <a:extLst>
              <a:ext uri="{FF2B5EF4-FFF2-40B4-BE49-F238E27FC236}">
                <a16:creationId xmlns:a16="http://schemas.microsoft.com/office/drawing/2014/main" id="{CEBC15AA-9508-E943-590C-8A7153F5E28D}"/>
              </a:ext>
            </a:extLst>
          </p:cNvPr>
          <p:cNvSpPr>
            <a:spLocks noGrp="1"/>
          </p:cNvSpPr>
          <p:nvPr>
            <p:ph type="sldNum" sz="quarter" idx="12"/>
          </p:nvPr>
        </p:nvSpPr>
        <p:spPr>
          <a:xfrm>
            <a:off x="300037" y="6417000"/>
            <a:ext cx="900000" cy="270000"/>
          </a:xfrm>
          <a:prstGeom prst="rect">
            <a:avLst/>
          </a:prstGeom>
        </p:spPr>
        <p:txBody>
          <a:bodyPr vert="horz" lIns="0" tIns="45720" rIns="0" bIns="45720" rtlCol="0" anchor="ct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1C06D9-4617-44B0-8711-1EF1C439A609}" type="slidenum">
              <a:rPr lang="en-US" smtClean="0"/>
              <a:pPr/>
              <a:t>2</a:t>
            </a:fld>
            <a:endParaRPr lang="en-US" dirty="0"/>
          </a:p>
        </p:txBody>
      </p:sp>
      <p:pic>
        <p:nvPicPr>
          <p:cNvPr id="7" name="Espace réservé pour une image  8">
            <a:extLst>
              <a:ext uri="{FF2B5EF4-FFF2-40B4-BE49-F238E27FC236}">
                <a16:creationId xmlns:a16="http://schemas.microsoft.com/office/drawing/2014/main" id="{362204FB-1468-577E-E435-88B1149D9C9E}"/>
              </a:ext>
            </a:extLst>
          </p:cNvPr>
          <p:cNvPicPr>
            <a:picLocks noGrp="1" noChangeAspect="1"/>
          </p:cNvPicPr>
          <p:nvPr>
            <p:ph type="pic" sz="quarter" idx="14"/>
            <p:custDataLst>
              <p:tags r:id="rId1"/>
            </p:custDataLst>
          </p:nvPr>
        </p:nvPicPr>
        <p:blipFill rotWithShape="1">
          <a:blip r:embed="rId3">
            <a:extLst>
              <a:ext uri="{28A0092B-C50C-407E-A947-70E740481C1C}">
                <a14:useLocalDpi xmlns:a14="http://schemas.microsoft.com/office/drawing/2010/main" val="0"/>
              </a:ext>
            </a:extLst>
          </a:blip>
          <a:srcRect l="12579" r="20683"/>
          <a:stretch/>
        </p:blipFill>
        <p:spPr>
          <a:xfrm>
            <a:off x="6237601" y="305999"/>
            <a:ext cx="5648400" cy="5643951"/>
          </a:xfrm>
        </p:spPr>
      </p:pic>
      <p:sp>
        <p:nvSpPr>
          <p:cNvPr id="5" name="Text Placeholder 4">
            <a:extLst>
              <a:ext uri="{FF2B5EF4-FFF2-40B4-BE49-F238E27FC236}">
                <a16:creationId xmlns:a16="http://schemas.microsoft.com/office/drawing/2014/main" id="{7A2734D1-7A48-6198-26CA-965EC9B8BB9E}"/>
              </a:ext>
            </a:extLst>
          </p:cNvPr>
          <p:cNvSpPr>
            <a:spLocks noGrp="1"/>
          </p:cNvSpPr>
          <p:nvPr>
            <p:ph type="body" sz="quarter" idx="13"/>
          </p:nvPr>
        </p:nvSpPr>
        <p:spPr>
          <a:xfrm>
            <a:off x="197223" y="1299882"/>
            <a:ext cx="5898777" cy="4650068"/>
          </a:xfrm>
        </p:spPr>
        <p:txBody>
          <a:bodyPr/>
          <a:lstStyle/>
          <a:p>
            <a:pPr marL="342900" indent="-342900">
              <a:buFont typeface="Wingdings" panose="05000000000000000000" pitchFamily="2" charset="2"/>
              <a:buChar char="Ø"/>
            </a:pPr>
            <a:r>
              <a:rPr lang="en-US" sz="2000" b="1" dirty="0"/>
              <a:t>Be aware of updates to Indiana’s UPL/ Indiana’s Quality Program</a:t>
            </a:r>
          </a:p>
          <a:p>
            <a:pPr marL="342900" indent="-342900">
              <a:buFont typeface="Wingdings" panose="05000000000000000000" pitchFamily="2" charset="2"/>
              <a:buChar char="Ø"/>
            </a:pPr>
            <a:r>
              <a:rPr lang="en-US" sz="2000" b="1" dirty="0"/>
              <a:t>Understand where Indiana is with transition to PDPM</a:t>
            </a:r>
          </a:p>
          <a:p>
            <a:pPr marL="342900" indent="-342900">
              <a:buFont typeface="Wingdings" panose="05000000000000000000" pitchFamily="2" charset="2"/>
              <a:buChar char="Ø"/>
            </a:pPr>
            <a:r>
              <a:rPr lang="en-US" sz="2000" b="1" dirty="0"/>
              <a:t>Be aware of updates/changes in the SNF PPS FY2027 Final Rule</a:t>
            </a:r>
          </a:p>
          <a:p>
            <a:pPr marL="342900" indent="-342900">
              <a:buFont typeface="Wingdings" panose="05000000000000000000" pitchFamily="2" charset="2"/>
              <a:buChar char="Ø"/>
            </a:pPr>
            <a:r>
              <a:rPr lang="en-US" sz="2000" b="1" dirty="0"/>
              <a:t>Be aware of changes in 5-Star calculation</a:t>
            </a:r>
          </a:p>
          <a:p>
            <a:pPr marL="342900" indent="-342900">
              <a:buFont typeface="Wingdings" panose="05000000000000000000" pitchFamily="2" charset="2"/>
              <a:buChar char="Ø"/>
            </a:pPr>
            <a:r>
              <a:rPr lang="en-US" sz="2000" b="1" dirty="0"/>
              <a:t>Identify areas affected in your facility and how to move forward</a:t>
            </a:r>
          </a:p>
          <a:p>
            <a:pPr marL="0" indent="0">
              <a:buNone/>
            </a:pPr>
            <a:br>
              <a:rPr lang="en-US" sz="2400" b="1" dirty="0"/>
            </a:br>
            <a:endParaRPr lang="en-US" sz="2400" b="1" dirty="0"/>
          </a:p>
        </p:txBody>
      </p:sp>
    </p:spTree>
    <p:extLst>
      <p:ext uri="{BB962C8B-B14F-4D97-AF65-F5344CB8AC3E}">
        <p14:creationId xmlns:p14="http://schemas.microsoft.com/office/powerpoint/2010/main" val="3225632808"/>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23DF9-9B04-A72C-47D8-3F9CCA5CDE0C}"/>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08C61115-62CD-BB73-8E33-3BC3771BE4A9}"/>
              </a:ext>
            </a:extLst>
          </p:cNvPr>
          <p:cNvSpPr>
            <a:spLocks noGrp="1"/>
          </p:cNvSpPr>
          <p:nvPr>
            <p:ph type="title"/>
          </p:nvPr>
        </p:nvSpPr>
        <p:spPr>
          <a:xfrm>
            <a:off x="303276" y="367780"/>
            <a:ext cx="11585448" cy="431563"/>
          </a:xfrm>
        </p:spPr>
        <p:txBody>
          <a:bodyPr/>
          <a:lstStyle/>
          <a:p>
            <a:r>
              <a:rPr lang="en-US" sz="3200" dirty="0"/>
              <a:t>Quality Calculation</a:t>
            </a:r>
          </a:p>
        </p:txBody>
      </p:sp>
      <p:sp>
        <p:nvSpPr>
          <p:cNvPr id="2" name="Text Placeholder 7">
            <a:extLst>
              <a:ext uri="{FF2B5EF4-FFF2-40B4-BE49-F238E27FC236}">
                <a16:creationId xmlns:a16="http://schemas.microsoft.com/office/drawing/2014/main" id="{562388CB-7A1F-B3C8-78B8-D4EDE3EF9362}"/>
              </a:ext>
            </a:extLst>
          </p:cNvPr>
          <p:cNvSpPr txBox="1">
            <a:spLocks/>
          </p:cNvSpPr>
          <p:nvPr/>
        </p:nvSpPr>
        <p:spPr>
          <a:xfrm>
            <a:off x="305997" y="1012560"/>
            <a:ext cx="7200000" cy="334800"/>
          </a:xfrm>
          <a:prstGeom prst="rect">
            <a:avLst/>
          </a:prstGeom>
        </p:spPr>
        <p:txBody>
          <a:bodyPr/>
          <a:lstStyle>
            <a:lvl1pPr marL="180975" indent="-180975" algn="l" defTabSz="914400" rtl="0" eaLnBrk="1" latinLnBrk="0" hangingPunct="1">
              <a:lnSpc>
                <a:spcPct val="10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357188" indent="-180975" algn="l" defTabSz="914400" rtl="0" eaLnBrk="1" latinLnBrk="0" hangingPunct="1">
              <a:lnSpc>
                <a:spcPct val="100000"/>
              </a:lnSpc>
              <a:spcBef>
                <a:spcPts val="0"/>
              </a:spcBef>
              <a:spcAft>
                <a:spcPts val="600"/>
              </a:spcAft>
              <a:buSzPct val="85000"/>
              <a:buFont typeface="Arial" panose="020B0604020202020204" pitchFamily="34" charset="0"/>
              <a:buChar char="•"/>
              <a:defRPr sz="2800" kern="1200">
                <a:solidFill>
                  <a:schemeClr val="tx1"/>
                </a:solidFill>
                <a:latin typeface="+mn-lt"/>
                <a:ea typeface="+mn-ea"/>
                <a:cs typeface="+mn-cs"/>
              </a:defRPr>
            </a:lvl2pPr>
            <a:lvl3pPr marL="538163" indent="-180975" algn="l" defTabSz="914400" rtl="0" eaLnBrk="1" latinLnBrk="0" hangingPunct="1">
              <a:lnSpc>
                <a:spcPct val="100000"/>
              </a:lnSpc>
              <a:spcBef>
                <a:spcPts val="0"/>
              </a:spcBef>
              <a:spcAft>
                <a:spcPts val="600"/>
              </a:spcAft>
              <a:buSzPct val="70000"/>
              <a:buFont typeface="Arial" panose="020B0604020202020204" pitchFamily="34" charset="0"/>
              <a:buChar char="•"/>
              <a:defRPr sz="2800" kern="1200">
                <a:solidFill>
                  <a:schemeClr val="tx1"/>
                </a:solidFill>
                <a:latin typeface="+mn-lt"/>
                <a:ea typeface="+mn-ea"/>
                <a:cs typeface="+mn-cs"/>
              </a:defRPr>
            </a:lvl3pPr>
            <a:lvl4pPr marL="715963" indent="-180975" algn="l" defTabSz="914400" rtl="0" eaLnBrk="1" latinLnBrk="0" hangingPunct="1">
              <a:lnSpc>
                <a:spcPct val="100000"/>
              </a:lnSpc>
              <a:spcBef>
                <a:spcPts val="0"/>
              </a:spcBef>
              <a:spcAft>
                <a:spcPts val="600"/>
              </a:spcAft>
              <a:buSzPct val="70000"/>
              <a:buFont typeface="Arial" panose="020B0604020202020204" pitchFamily="34" charset="0"/>
              <a:buChar char="•"/>
              <a:defRPr sz="2800" kern="1200">
                <a:solidFill>
                  <a:schemeClr val="tx1"/>
                </a:solidFill>
                <a:latin typeface="+mn-lt"/>
                <a:ea typeface="+mn-ea"/>
                <a:cs typeface="+mn-cs"/>
              </a:defRPr>
            </a:lvl4pPr>
            <a:lvl5pPr marL="896938" indent="-180975" algn="l" defTabSz="914400" rtl="0" eaLnBrk="1" latinLnBrk="0" hangingPunct="1">
              <a:lnSpc>
                <a:spcPct val="100000"/>
              </a:lnSpc>
              <a:spcBef>
                <a:spcPts val="0"/>
              </a:spcBef>
              <a:spcAft>
                <a:spcPts val="600"/>
              </a:spcAft>
              <a:buSzPct val="70000"/>
              <a:buFont typeface="Arial" panose="020B0604020202020204" pitchFamily="34" charset="0"/>
              <a:buChar char="•"/>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chemeClr val="tx2"/>
                </a:solidFill>
              </a:rPr>
              <a:t>EXAMPLE</a:t>
            </a:r>
            <a:r>
              <a:rPr lang="en-US" sz="1800" dirty="0"/>
              <a:t> </a:t>
            </a:r>
            <a:r>
              <a:rPr lang="en-US" sz="1800" dirty="0">
                <a:solidFill>
                  <a:schemeClr val="tx2"/>
                </a:solidFill>
              </a:rPr>
              <a:t>FACILITY (Total Quality Score = 207 points)</a:t>
            </a:r>
          </a:p>
        </p:txBody>
      </p:sp>
      <p:pic>
        <p:nvPicPr>
          <p:cNvPr id="4" name="Picture 3">
            <a:extLst>
              <a:ext uri="{FF2B5EF4-FFF2-40B4-BE49-F238E27FC236}">
                <a16:creationId xmlns:a16="http://schemas.microsoft.com/office/drawing/2014/main" id="{77E67706-7F7B-ABBB-597E-E983C95E11D3}"/>
              </a:ext>
            </a:extLst>
          </p:cNvPr>
          <p:cNvPicPr>
            <a:picLocks noChangeAspect="1"/>
          </p:cNvPicPr>
          <p:nvPr/>
        </p:nvPicPr>
        <p:blipFill>
          <a:blip r:embed="rId3"/>
          <a:stretch>
            <a:fillRect/>
          </a:stretch>
        </p:blipFill>
        <p:spPr>
          <a:xfrm>
            <a:off x="0" y="1560577"/>
            <a:ext cx="12192000" cy="4238621"/>
          </a:xfrm>
          <a:prstGeom prst="rect">
            <a:avLst/>
          </a:prstGeom>
        </p:spPr>
      </p:pic>
    </p:spTree>
    <p:custDataLst>
      <p:tags r:id="rId1"/>
    </p:custDataLst>
    <p:extLst>
      <p:ext uri="{BB962C8B-B14F-4D97-AF65-F5344CB8AC3E}">
        <p14:creationId xmlns:p14="http://schemas.microsoft.com/office/powerpoint/2010/main" val="30109995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C8B237-F8C5-4FA1-6C4F-4CC590871332}"/>
              </a:ext>
            </a:extLst>
          </p:cNvPr>
          <p:cNvSpPr>
            <a:spLocks noGrp="1"/>
          </p:cNvSpPr>
          <p:nvPr>
            <p:ph type="body" sz="quarter" idx="13"/>
          </p:nvPr>
        </p:nvSpPr>
        <p:spPr>
          <a:xfrm>
            <a:off x="306000" y="453744"/>
            <a:ext cx="7199997" cy="360000"/>
          </a:xfrm>
        </p:spPr>
        <p:txBody>
          <a:bodyPr/>
          <a:lstStyle/>
          <a:p>
            <a:r>
              <a:rPr lang="en-US" sz="3200" dirty="0"/>
              <a:t>Indiana Medicaid UPL Payments</a:t>
            </a:r>
          </a:p>
        </p:txBody>
      </p:sp>
      <p:sp>
        <p:nvSpPr>
          <p:cNvPr id="9" name="Text Placeholder 8">
            <a:extLst>
              <a:ext uri="{FF2B5EF4-FFF2-40B4-BE49-F238E27FC236}">
                <a16:creationId xmlns:a16="http://schemas.microsoft.com/office/drawing/2014/main" id="{F30B4A8F-1174-2A17-5F64-2CA1AEAA30AB}"/>
              </a:ext>
            </a:extLst>
          </p:cNvPr>
          <p:cNvSpPr>
            <a:spLocks noGrp="1"/>
          </p:cNvSpPr>
          <p:nvPr>
            <p:ph type="body" sz="quarter" idx="15"/>
          </p:nvPr>
        </p:nvSpPr>
        <p:spPr>
          <a:xfrm>
            <a:off x="7912894" y="1155780"/>
            <a:ext cx="3888268" cy="4546440"/>
          </a:xfrm>
        </p:spPr>
        <p:txBody>
          <a:bodyPr/>
          <a:lstStyle/>
          <a:p>
            <a:pPr marL="0" indent="0"/>
            <a:r>
              <a:rPr lang="en-US" sz="2800" dirty="0"/>
              <a:t>Change in Method</a:t>
            </a:r>
          </a:p>
          <a:p>
            <a:pPr marL="342900" indent="-342900">
              <a:buFont typeface="Arial" panose="020B0604020202020204" pitchFamily="34" charset="0"/>
              <a:buChar char="•"/>
            </a:pPr>
            <a:r>
              <a:rPr lang="en-US" dirty="0"/>
              <a:t>The Uniform Percentage model multiplies the Medicaid Base Rate times a Uniform Percentage for all Providers</a:t>
            </a:r>
            <a:br>
              <a:rPr lang="en-US" dirty="0"/>
            </a:br>
            <a:endParaRPr lang="en-US" dirty="0"/>
          </a:p>
          <a:p>
            <a:pPr marL="342900" indent="-342900">
              <a:buFont typeface="Arial" panose="020B0604020202020204" pitchFamily="34" charset="0"/>
              <a:buChar char="•"/>
            </a:pPr>
            <a:r>
              <a:rPr lang="en-US" dirty="0"/>
              <a:t>Will be fully phased in by July 1, 2027</a:t>
            </a:r>
            <a:endParaRPr lang="en-US" noProof="0" dirty="0"/>
          </a:p>
        </p:txBody>
      </p:sp>
      <p:sp>
        <p:nvSpPr>
          <p:cNvPr id="8" name="Text Placeholder 7">
            <a:extLst>
              <a:ext uri="{FF2B5EF4-FFF2-40B4-BE49-F238E27FC236}">
                <a16:creationId xmlns:a16="http://schemas.microsoft.com/office/drawing/2014/main" id="{1F4F691D-FC03-F728-E59F-802279BEAB20}"/>
              </a:ext>
            </a:extLst>
          </p:cNvPr>
          <p:cNvSpPr>
            <a:spLocks noGrp="1"/>
          </p:cNvSpPr>
          <p:nvPr>
            <p:ph type="body" sz="quarter" idx="14"/>
          </p:nvPr>
        </p:nvSpPr>
        <p:spPr>
          <a:xfrm>
            <a:off x="305997" y="1012560"/>
            <a:ext cx="7200000" cy="334800"/>
          </a:xfrm>
        </p:spPr>
        <p:txBody>
          <a:bodyPr/>
          <a:lstStyle/>
          <a:p>
            <a:r>
              <a:rPr lang="en-US" dirty="0"/>
              <a:t>EXAMPLE FACILITY (Total Quality Score = 207 points)</a:t>
            </a:r>
          </a:p>
        </p:txBody>
      </p:sp>
      <p:pic>
        <p:nvPicPr>
          <p:cNvPr id="6" name="Picture 5">
            <a:extLst>
              <a:ext uri="{FF2B5EF4-FFF2-40B4-BE49-F238E27FC236}">
                <a16:creationId xmlns:a16="http://schemas.microsoft.com/office/drawing/2014/main" id="{04DB816F-A311-834D-15D5-6FC008F518EA}"/>
              </a:ext>
            </a:extLst>
          </p:cNvPr>
          <p:cNvPicPr>
            <a:picLocks noChangeAspect="1"/>
          </p:cNvPicPr>
          <p:nvPr/>
        </p:nvPicPr>
        <p:blipFill>
          <a:blip r:embed="rId2"/>
          <a:stretch>
            <a:fillRect/>
          </a:stretch>
        </p:blipFill>
        <p:spPr>
          <a:xfrm>
            <a:off x="548405" y="1500256"/>
            <a:ext cx="6706000" cy="4546440"/>
          </a:xfrm>
          <a:prstGeom prst="rect">
            <a:avLst/>
          </a:prstGeom>
        </p:spPr>
      </p:pic>
    </p:spTree>
    <p:extLst>
      <p:ext uri="{BB962C8B-B14F-4D97-AF65-F5344CB8AC3E}">
        <p14:creationId xmlns:p14="http://schemas.microsoft.com/office/powerpoint/2010/main" val="399133844"/>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8E548-12CE-CC47-5ED4-DB61E1867F8A}"/>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82170D4D-998A-23F2-9029-89480E4FA150}"/>
              </a:ext>
            </a:extLst>
          </p:cNvPr>
          <p:cNvSpPr>
            <a:spLocks noGrp="1"/>
          </p:cNvSpPr>
          <p:nvPr>
            <p:ph type="title"/>
          </p:nvPr>
        </p:nvSpPr>
        <p:spPr>
          <a:xfrm>
            <a:off x="303276" y="367780"/>
            <a:ext cx="11585448" cy="431563"/>
          </a:xfrm>
        </p:spPr>
        <p:txBody>
          <a:bodyPr/>
          <a:lstStyle/>
          <a:p>
            <a:r>
              <a:rPr lang="en-US" sz="3200" dirty="0"/>
              <a:t>Quality Calculation</a:t>
            </a:r>
          </a:p>
        </p:txBody>
      </p:sp>
      <p:sp>
        <p:nvSpPr>
          <p:cNvPr id="2" name="Text Placeholder 7">
            <a:extLst>
              <a:ext uri="{FF2B5EF4-FFF2-40B4-BE49-F238E27FC236}">
                <a16:creationId xmlns:a16="http://schemas.microsoft.com/office/drawing/2014/main" id="{12BBA906-0EB5-D45E-E45B-D8E920257A21}"/>
              </a:ext>
            </a:extLst>
          </p:cNvPr>
          <p:cNvSpPr txBox="1">
            <a:spLocks/>
          </p:cNvSpPr>
          <p:nvPr/>
        </p:nvSpPr>
        <p:spPr>
          <a:xfrm>
            <a:off x="305997" y="1012560"/>
            <a:ext cx="7200000" cy="334800"/>
          </a:xfrm>
          <a:prstGeom prst="rect">
            <a:avLst/>
          </a:prstGeom>
        </p:spPr>
        <p:txBody>
          <a:bodyPr/>
          <a:lstStyle>
            <a:lvl1pPr marL="180975" indent="-180975" algn="l" defTabSz="914400" rtl="0" eaLnBrk="1" latinLnBrk="0" hangingPunct="1">
              <a:lnSpc>
                <a:spcPct val="10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357188" indent="-180975" algn="l" defTabSz="914400" rtl="0" eaLnBrk="1" latinLnBrk="0" hangingPunct="1">
              <a:lnSpc>
                <a:spcPct val="100000"/>
              </a:lnSpc>
              <a:spcBef>
                <a:spcPts val="0"/>
              </a:spcBef>
              <a:spcAft>
                <a:spcPts val="600"/>
              </a:spcAft>
              <a:buSzPct val="85000"/>
              <a:buFont typeface="Arial" panose="020B0604020202020204" pitchFamily="34" charset="0"/>
              <a:buChar char="•"/>
              <a:defRPr sz="2800" kern="1200">
                <a:solidFill>
                  <a:schemeClr val="tx1"/>
                </a:solidFill>
                <a:latin typeface="+mn-lt"/>
                <a:ea typeface="+mn-ea"/>
                <a:cs typeface="+mn-cs"/>
              </a:defRPr>
            </a:lvl2pPr>
            <a:lvl3pPr marL="538163" indent="-180975" algn="l" defTabSz="914400" rtl="0" eaLnBrk="1" latinLnBrk="0" hangingPunct="1">
              <a:lnSpc>
                <a:spcPct val="100000"/>
              </a:lnSpc>
              <a:spcBef>
                <a:spcPts val="0"/>
              </a:spcBef>
              <a:spcAft>
                <a:spcPts val="600"/>
              </a:spcAft>
              <a:buSzPct val="70000"/>
              <a:buFont typeface="Arial" panose="020B0604020202020204" pitchFamily="34" charset="0"/>
              <a:buChar char="•"/>
              <a:defRPr sz="2800" kern="1200">
                <a:solidFill>
                  <a:schemeClr val="tx1"/>
                </a:solidFill>
                <a:latin typeface="+mn-lt"/>
                <a:ea typeface="+mn-ea"/>
                <a:cs typeface="+mn-cs"/>
              </a:defRPr>
            </a:lvl3pPr>
            <a:lvl4pPr marL="715963" indent="-180975" algn="l" defTabSz="914400" rtl="0" eaLnBrk="1" latinLnBrk="0" hangingPunct="1">
              <a:lnSpc>
                <a:spcPct val="100000"/>
              </a:lnSpc>
              <a:spcBef>
                <a:spcPts val="0"/>
              </a:spcBef>
              <a:spcAft>
                <a:spcPts val="600"/>
              </a:spcAft>
              <a:buSzPct val="70000"/>
              <a:buFont typeface="Arial" panose="020B0604020202020204" pitchFamily="34" charset="0"/>
              <a:buChar char="•"/>
              <a:defRPr sz="2800" kern="1200">
                <a:solidFill>
                  <a:schemeClr val="tx1"/>
                </a:solidFill>
                <a:latin typeface="+mn-lt"/>
                <a:ea typeface="+mn-ea"/>
                <a:cs typeface="+mn-cs"/>
              </a:defRPr>
            </a:lvl4pPr>
            <a:lvl5pPr marL="896938" indent="-180975" algn="l" defTabSz="914400" rtl="0" eaLnBrk="1" latinLnBrk="0" hangingPunct="1">
              <a:lnSpc>
                <a:spcPct val="100000"/>
              </a:lnSpc>
              <a:spcBef>
                <a:spcPts val="0"/>
              </a:spcBef>
              <a:spcAft>
                <a:spcPts val="600"/>
              </a:spcAft>
              <a:buSzPct val="70000"/>
              <a:buFont typeface="Arial" panose="020B0604020202020204" pitchFamily="34" charset="0"/>
              <a:buChar char="•"/>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chemeClr val="tx2"/>
                </a:solidFill>
              </a:rPr>
              <a:t>EXAMPLE</a:t>
            </a:r>
            <a:r>
              <a:rPr lang="en-US" sz="1800" dirty="0"/>
              <a:t> </a:t>
            </a:r>
            <a:r>
              <a:rPr lang="en-US" sz="1800" dirty="0">
                <a:solidFill>
                  <a:schemeClr val="tx2"/>
                </a:solidFill>
              </a:rPr>
              <a:t>FACILITY (Total Quality Score = 257 points)</a:t>
            </a:r>
          </a:p>
        </p:txBody>
      </p:sp>
      <p:pic>
        <p:nvPicPr>
          <p:cNvPr id="5" name="Picture 4">
            <a:extLst>
              <a:ext uri="{FF2B5EF4-FFF2-40B4-BE49-F238E27FC236}">
                <a16:creationId xmlns:a16="http://schemas.microsoft.com/office/drawing/2014/main" id="{D868B970-35F3-AAC1-4439-44FE051C303B}"/>
              </a:ext>
            </a:extLst>
          </p:cNvPr>
          <p:cNvPicPr>
            <a:picLocks noChangeAspect="1"/>
          </p:cNvPicPr>
          <p:nvPr/>
        </p:nvPicPr>
        <p:blipFill>
          <a:blip r:embed="rId3"/>
          <a:stretch>
            <a:fillRect/>
          </a:stretch>
        </p:blipFill>
        <p:spPr>
          <a:xfrm>
            <a:off x="3733" y="1676888"/>
            <a:ext cx="12188267" cy="4168552"/>
          </a:xfrm>
          <a:prstGeom prst="rect">
            <a:avLst/>
          </a:prstGeom>
        </p:spPr>
      </p:pic>
    </p:spTree>
    <p:custDataLst>
      <p:tags r:id="rId1"/>
    </p:custDataLst>
    <p:extLst>
      <p:ext uri="{BB962C8B-B14F-4D97-AF65-F5344CB8AC3E}">
        <p14:creationId xmlns:p14="http://schemas.microsoft.com/office/powerpoint/2010/main" val="27769221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D1C27-EDB8-13DA-232B-EAB46A5F6CB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C85EEDD-6DE9-7B29-6D06-4CCE00B462A5}"/>
              </a:ext>
            </a:extLst>
          </p:cNvPr>
          <p:cNvSpPr>
            <a:spLocks noGrp="1"/>
          </p:cNvSpPr>
          <p:nvPr>
            <p:ph type="body" sz="quarter" idx="13"/>
          </p:nvPr>
        </p:nvSpPr>
        <p:spPr>
          <a:xfrm>
            <a:off x="306000" y="453744"/>
            <a:ext cx="7199997" cy="360000"/>
          </a:xfrm>
        </p:spPr>
        <p:txBody>
          <a:bodyPr/>
          <a:lstStyle/>
          <a:p>
            <a:r>
              <a:rPr lang="en-US" sz="3200" dirty="0"/>
              <a:t>Indiana Medicaid UPL Payments</a:t>
            </a:r>
          </a:p>
        </p:txBody>
      </p:sp>
      <p:sp>
        <p:nvSpPr>
          <p:cNvPr id="9" name="Text Placeholder 8">
            <a:extLst>
              <a:ext uri="{FF2B5EF4-FFF2-40B4-BE49-F238E27FC236}">
                <a16:creationId xmlns:a16="http://schemas.microsoft.com/office/drawing/2014/main" id="{55D61AE5-E957-48AA-D10F-C993B91D3221}"/>
              </a:ext>
            </a:extLst>
          </p:cNvPr>
          <p:cNvSpPr>
            <a:spLocks noGrp="1"/>
          </p:cNvSpPr>
          <p:nvPr>
            <p:ph type="body" sz="quarter" idx="15"/>
          </p:nvPr>
        </p:nvSpPr>
        <p:spPr>
          <a:xfrm>
            <a:off x="7912894" y="1155780"/>
            <a:ext cx="3888268" cy="4546440"/>
          </a:xfrm>
        </p:spPr>
        <p:txBody>
          <a:bodyPr/>
          <a:lstStyle/>
          <a:p>
            <a:pPr marL="0" indent="0"/>
            <a:r>
              <a:rPr lang="en-US" sz="2800" dirty="0"/>
              <a:t>Change in Method</a:t>
            </a:r>
          </a:p>
          <a:p>
            <a:pPr marL="342900" indent="-342900">
              <a:buFont typeface="Arial" panose="020B0604020202020204" pitchFamily="34" charset="0"/>
              <a:buChar char="•"/>
            </a:pPr>
            <a:r>
              <a:rPr lang="en-US" dirty="0"/>
              <a:t>The Uniform Percentage model multiplies the Medicaid Base Rate times a Uniform Percentage for all Providers</a:t>
            </a:r>
            <a:br>
              <a:rPr lang="en-US" dirty="0"/>
            </a:br>
            <a:endParaRPr lang="en-US" dirty="0"/>
          </a:p>
          <a:p>
            <a:pPr marL="342900" indent="-342900">
              <a:buFont typeface="Arial" panose="020B0604020202020204" pitchFamily="34" charset="0"/>
              <a:buChar char="•"/>
            </a:pPr>
            <a:r>
              <a:rPr lang="en-US" dirty="0"/>
              <a:t>Will be fully phased in by July 1, 2027</a:t>
            </a:r>
            <a:endParaRPr lang="en-US" noProof="0" dirty="0"/>
          </a:p>
        </p:txBody>
      </p:sp>
      <p:sp>
        <p:nvSpPr>
          <p:cNvPr id="8" name="Text Placeholder 7">
            <a:extLst>
              <a:ext uri="{FF2B5EF4-FFF2-40B4-BE49-F238E27FC236}">
                <a16:creationId xmlns:a16="http://schemas.microsoft.com/office/drawing/2014/main" id="{015D7C80-045E-F302-3A5E-2C9736E6228E}"/>
              </a:ext>
            </a:extLst>
          </p:cNvPr>
          <p:cNvSpPr>
            <a:spLocks noGrp="1"/>
          </p:cNvSpPr>
          <p:nvPr>
            <p:ph type="body" sz="quarter" idx="14"/>
          </p:nvPr>
        </p:nvSpPr>
        <p:spPr>
          <a:xfrm>
            <a:off x="305997" y="1012560"/>
            <a:ext cx="7200000" cy="334800"/>
          </a:xfrm>
        </p:spPr>
        <p:txBody>
          <a:bodyPr/>
          <a:lstStyle/>
          <a:p>
            <a:r>
              <a:rPr lang="en-US" dirty="0"/>
              <a:t>EXAMPLE FACILITY (Total Quality Score = 257 points)</a:t>
            </a:r>
          </a:p>
        </p:txBody>
      </p:sp>
      <p:pic>
        <p:nvPicPr>
          <p:cNvPr id="3" name="Picture 2">
            <a:extLst>
              <a:ext uri="{FF2B5EF4-FFF2-40B4-BE49-F238E27FC236}">
                <a16:creationId xmlns:a16="http://schemas.microsoft.com/office/drawing/2014/main" id="{4DECD071-279A-F37D-F144-1CF0A30A0320}"/>
              </a:ext>
            </a:extLst>
          </p:cNvPr>
          <p:cNvPicPr>
            <a:picLocks noChangeAspect="1"/>
          </p:cNvPicPr>
          <p:nvPr/>
        </p:nvPicPr>
        <p:blipFill>
          <a:blip r:embed="rId2"/>
          <a:stretch>
            <a:fillRect/>
          </a:stretch>
        </p:blipFill>
        <p:spPr>
          <a:xfrm>
            <a:off x="452861" y="1434069"/>
            <a:ext cx="6598279" cy="4627366"/>
          </a:xfrm>
          <a:prstGeom prst="rect">
            <a:avLst/>
          </a:prstGeom>
        </p:spPr>
      </p:pic>
    </p:spTree>
    <p:extLst>
      <p:ext uri="{BB962C8B-B14F-4D97-AF65-F5344CB8AC3E}">
        <p14:creationId xmlns:p14="http://schemas.microsoft.com/office/powerpoint/2010/main" val="3964169191"/>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3852A-5C22-9523-7E8D-C8DA4B375E76}"/>
            </a:ext>
          </a:extLst>
        </p:cNvPr>
        <p:cNvGrpSpPr/>
        <p:nvPr/>
      </p:nvGrpSpPr>
      <p:grpSpPr>
        <a:xfrm>
          <a:off x="0" y="0"/>
          <a:ext cx="0" cy="0"/>
          <a:chOff x="0" y="0"/>
          <a:chExt cx="0" cy="0"/>
        </a:xfrm>
      </p:grpSpPr>
      <p:pic>
        <p:nvPicPr>
          <p:cNvPr id="7" name="Picture Placeholder 6" descr="A doctor and patient discussing something&#10;&#10;Description automatically generated">
            <a:extLst>
              <a:ext uri="{FF2B5EF4-FFF2-40B4-BE49-F238E27FC236}">
                <a16:creationId xmlns:a16="http://schemas.microsoft.com/office/drawing/2014/main" id="{A59828B6-1C1B-E3B4-831D-19F3B7DF6DA3}"/>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474" r="33593"/>
          <a:stretch/>
        </p:blipFill>
        <p:spPr>
          <a:xfrm>
            <a:off x="5511800" y="0"/>
            <a:ext cx="6680200" cy="6858000"/>
          </a:xfrm>
        </p:spPr>
      </p:pic>
      <p:sp>
        <p:nvSpPr>
          <p:cNvPr id="3" name="Title 2">
            <a:extLst>
              <a:ext uri="{FF2B5EF4-FFF2-40B4-BE49-F238E27FC236}">
                <a16:creationId xmlns:a16="http://schemas.microsoft.com/office/drawing/2014/main" id="{A47158DA-0349-4086-0E5A-9046ABB22F14}"/>
              </a:ext>
            </a:extLst>
          </p:cNvPr>
          <p:cNvSpPr>
            <a:spLocks noGrp="1"/>
          </p:cNvSpPr>
          <p:nvPr>
            <p:ph type="title"/>
          </p:nvPr>
        </p:nvSpPr>
        <p:spPr>
          <a:xfrm>
            <a:off x="659000" y="2330827"/>
            <a:ext cx="6073494" cy="394443"/>
          </a:xfrm>
        </p:spPr>
        <p:txBody>
          <a:bodyPr/>
          <a:lstStyle/>
          <a:p>
            <a:r>
              <a:rPr lang="en-US" sz="4800" b="1" dirty="0"/>
              <a:t>PDPM Implementation</a:t>
            </a:r>
          </a:p>
        </p:txBody>
      </p:sp>
      <p:cxnSp>
        <p:nvCxnSpPr>
          <p:cNvPr id="9" name="Straight Connector 8">
            <a:extLst>
              <a:ext uri="{FF2B5EF4-FFF2-40B4-BE49-F238E27FC236}">
                <a16:creationId xmlns:a16="http://schemas.microsoft.com/office/drawing/2014/main" id="{AEE1246E-47EE-31F9-BA46-EC3FFDD297A5}"/>
              </a:ext>
            </a:extLst>
          </p:cNvPr>
          <p:cNvCxnSpPr>
            <a:cxnSpLocks/>
          </p:cNvCxnSpPr>
          <p:nvPr/>
        </p:nvCxnSpPr>
        <p:spPr>
          <a:xfrm>
            <a:off x="659000" y="3834244"/>
            <a:ext cx="4432545"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767934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42155-925B-A135-3387-7D12E5FC6FD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3ECA6B4-4CC4-3D5C-3A72-B16D591D004D}"/>
              </a:ext>
            </a:extLst>
          </p:cNvPr>
          <p:cNvSpPr>
            <a:spLocks noGrp="1"/>
          </p:cNvSpPr>
          <p:nvPr>
            <p:ph type="body" sz="quarter" idx="13"/>
          </p:nvPr>
        </p:nvSpPr>
        <p:spPr>
          <a:xfrm>
            <a:off x="306000" y="444748"/>
            <a:ext cx="5648400" cy="360000"/>
          </a:xfrm>
        </p:spPr>
        <p:txBody>
          <a:bodyPr/>
          <a:lstStyle/>
          <a:p>
            <a:r>
              <a:rPr lang="en-US" sz="3600" dirty="0"/>
              <a:t>PDPM Implementation</a:t>
            </a:r>
          </a:p>
        </p:txBody>
      </p:sp>
      <p:sp>
        <p:nvSpPr>
          <p:cNvPr id="3" name="Content Placeholder 2">
            <a:extLst>
              <a:ext uri="{FF2B5EF4-FFF2-40B4-BE49-F238E27FC236}">
                <a16:creationId xmlns:a16="http://schemas.microsoft.com/office/drawing/2014/main" id="{EDEA61A2-65A1-7F9C-10C8-7A5B92BFBCBB}"/>
              </a:ext>
            </a:extLst>
          </p:cNvPr>
          <p:cNvSpPr>
            <a:spLocks noGrp="1"/>
          </p:cNvSpPr>
          <p:nvPr>
            <p:ph sz="quarter" idx="15"/>
          </p:nvPr>
        </p:nvSpPr>
        <p:spPr>
          <a:xfrm>
            <a:off x="306000" y="1248355"/>
            <a:ext cx="11581200" cy="4413595"/>
          </a:xfrm>
        </p:spPr>
        <p:txBody>
          <a:bodyPr/>
          <a:lstStyle/>
          <a:p>
            <a:r>
              <a:rPr lang="en-US" sz="2400" dirty="0"/>
              <a:t>PDPM is targeted for implementation in SFY 2028 (July 1, 2027)</a:t>
            </a:r>
          </a:p>
          <a:p>
            <a:r>
              <a:rPr lang="en-US" sz="2400" dirty="0"/>
              <a:t>The last RUGs-based CMI report issued was for the quarter ended August 31, 2025</a:t>
            </a:r>
          </a:p>
          <a:p>
            <a:r>
              <a:rPr lang="en-US" sz="2400" dirty="0"/>
              <a:t>All subsequent CMI reports issued after August 31, 2025 are based on PDPM</a:t>
            </a:r>
          </a:p>
          <a:p>
            <a:pPr marL="0" indent="0">
              <a:buNone/>
            </a:pPr>
            <a:endParaRPr lang="en-US" sz="2000" dirty="0"/>
          </a:p>
          <a:p>
            <a:pPr lvl="1"/>
            <a:endParaRPr lang="en-US" sz="2000" dirty="0"/>
          </a:p>
          <a:p>
            <a:pPr lvl="1"/>
            <a:endParaRPr lang="en-US" sz="2000" dirty="0"/>
          </a:p>
          <a:p>
            <a:pPr lvl="1"/>
            <a:endParaRPr lang="en-US" sz="2000" dirty="0"/>
          </a:p>
          <a:p>
            <a:pPr lvl="1"/>
            <a:endParaRPr lang="en-US" sz="2000" dirty="0"/>
          </a:p>
          <a:p>
            <a:pPr marL="0" indent="0">
              <a:buNone/>
            </a:pPr>
            <a:endParaRPr lang="en-US" sz="2000" dirty="0"/>
          </a:p>
          <a:p>
            <a:pPr lvl="1"/>
            <a:endParaRPr lang="en-US" sz="2000" dirty="0"/>
          </a:p>
          <a:p>
            <a:pPr marL="0" indent="0">
              <a:buNone/>
            </a:pPr>
            <a:endParaRPr lang="en-US" sz="2000" dirty="0"/>
          </a:p>
          <a:p>
            <a:pPr marL="176213" lvl="1" indent="0">
              <a:buNone/>
            </a:pPr>
            <a:r>
              <a:rPr lang="en-US" sz="1800" dirty="0"/>
              <a:t>      **M&amp;S to release PDPM CMI reports for the quarters ended 5/31/25 &amp; 8/31/25 this Fall</a:t>
            </a:r>
          </a:p>
          <a:p>
            <a:endParaRPr lang="en-US" dirty="0"/>
          </a:p>
        </p:txBody>
      </p:sp>
      <p:graphicFrame>
        <p:nvGraphicFramePr>
          <p:cNvPr id="5" name="Table 4">
            <a:extLst>
              <a:ext uri="{FF2B5EF4-FFF2-40B4-BE49-F238E27FC236}">
                <a16:creationId xmlns:a16="http://schemas.microsoft.com/office/drawing/2014/main" id="{C1049490-B1BD-4D67-2808-299818DD5CFB}"/>
              </a:ext>
            </a:extLst>
          </p:cNvPr>
          <p:cNvGraphicFramePr>
            <a:graphicFrameLocks noGrp="1"/>
          </p:cNvGraphicFramePr>
          <p:nvPr>
            <p:extLst>
              <p:ext uri="{D42A27DB-BD31-4B8C-83A1-F6EECF244321}">
                <p14:modId xmlns:p14="http://schemas.microsoft.com/office/powerpoint/2010/main" val="1654875031"/>
              </p:ext>
            </p:extLst>
          </p:nvPr>
        </p:nvGraphicFramePr>
        <p:xfrm>
          <a:off x="740664" y="3116824"/>
          <a:ext cx="8869680" cy="1857511"/>
        </p:xfrm>
        <a:graphic>
          <a:graphicData uri="http://schemas.openxmlformats.org/drawingml/2006/table">
            <a:tbl>
              <a:tblPr firstRow="1" bandRow="1">
                <a:tableStyleId>{5C22544A-7EE6-4342-B048-85BDC9FD1C3A}</a:tableStyleId>
              </a:tblPr>
              <a:tblGrid>
                <a:gridCol w="2956560">
                  <a:extLst>
                    <a:ext uri="{9D8B030D-6E8A-4147-A177-3AD203B41FA5}">
                      <a16:colId xmlns:a16="http://schemas.microsoft.com/office/drawing/2014/main" val="3881475728"/>
                    </a:ext>
                  </a:extLst>
                </a:gridCol>
                <a:gridCol w="2956560">
                  <a:extLst>
                    <a:ext uri="{9D8B030D-6E8A-4147-A177-3AD203B41FA5}">
                      <a16:colId xmlns:a16="http://schemas.microsoft.com/office/drawing/2014/main" val="4246338419"/>
                    </a:ext>
                  </a:extLst>
                </a:gridCol>
                <a:gridCol w="2956560">
                  <a:extLst>
                    <a:ext uri="{9D8B030D-6E8A-4147-A177-3AD203B41FA5}">
                      <a16:colId xmlns:a16="http://schemas.microsoft.com/office/drawing/2014/main" val="2262712912"/>
                    </a:ext>
                  </a:extLst>
                </a:gridCol>
              </a:tblGrid>
              <a:tr h="696825">
                <a:tc>
                  <a:txBody>
                    <a:bodyPr/>
                    <a:lstStyle/>
                    <a:p>
                      <a:r>
                        <a:rPr lang="en-US" dirty="0"/>
                        <a:t>Rate Period</a:t>
                      </a:r>
                    </a:p>
                  </a:txBody>
                  <a:tcPr anchor="ctr"/>
                </a:tc>
                <a:tc>
                  <a:txBody>
                    <a:bodyPr/>
                    <a:lstStyle/>
                    <a:p>
                      <a:r>
                        <a:rPr lang="en-US" dirty="0"/>
                        <a:t>Medicaid CMI Period</a:t>
                      </a:r>
                    </a:p>
                  </a:txBody>
                  <a:tcPr anchor="ctr"/>
                </a:tc>
                <a:tc>
                  <a:txBody>
                    <a:bodyPr/>
                    <a:lstStyle/>
                    <a:p>
                      <a:r>
                        <a:rPr lang="en-US" dirty="0"/>
                        <a:t>All Resident CMI Period</a:t>
                      </a:r>
                    </a:p>
                  </a:txBody>
                  <a:tcPr anchor="ctr"/>
                </a:tc>
                <a:extLst>
                  <a:ext uri="{0D108BD9-81ED-4DB2-BD59-A6C34878D82A}">
                    <a16:rowId xmlns:a16="http://schemas.microsoft.com/office/drawing/2014/main" val="2032292175"/>
                  </a:ext>
                </a:extLst>
              </a:tr>
              <a:tr h="580343">
                <a:tc>
                  <a:txBody>
                    <a:bodyPr/>
                    <a:lstStyle/>
                    <a:p>
                      <a:pPr algn="l"/>
                      <a:r>
                        <a:rPr lang="en-US" dirty="0"/>
                        <a:t>January 1, 2027</a:t>
                      </a:r>
                    </a:p>
                  </a:txBody>
                  <a:tcPr anchor="ctr"/>
                </a:tc>
                <a:tc>
                  <a:txBody>
                    <a:bodyPr/>
                    <a:lstStyle/>
                    <a:p>
                      <a:pPr algn="l"/>
                      <a:r>
                        <a:rPr lang="en-US" dirty="0"/>
                        <a:t>9/1/24 – 8/31/25</a:t>
                      </a:r>
                    </a:p>
                  </a:txBody>
                  <a:tcPr anchor="ctr"/>
                </a:tc>
                <a:tc>
                  <a:txBody>
                    <a:bodyPr/>
                    <a:lstStyle/>
                    <a:p>
                      <a:pPr algn="l"/>
                      <a:r>
                        <a:rPr lang="en-US" dirty="0"/>
                        <a:t>3/1/24 – 2/28/25</a:t>
                      </a:r>
                    </a:p>
                  </a:txBody>
                  <a:tcPr anchor="ctr"/>
                </a:tc>
                <a:extLst>
                  <a:ext uri="{0D108BD9-81ED-4DB2-BD59-A6C34878D82A}">
                    <a16:rowId xmlns:a16="http://schemas.microsoft.com/office/drawing/2014/main" val="3991406571"/>
                  </a:ext>
                </a:extLst>
              </a:tr>
              <a:tr h="580343">
                <a:tc>
                  <a:txBody>
                    <a:bodyPr/>
                    <a:lstStyle/>
                    <a:p>
                      <a:pPr algn="l"/>
                      <a:r>
                        <a:rPr lang="en-US" dirty="0"/>
                        <a:t>July 1, 2027</a:t>
                      </a:r>
                    </a:p>
                  </a:txBody>
                  <a:tcPr anchor="ctr"/>
                </a:tc>
                <a:tc>
                  <a:txBody>
                    <a:bodyPr/>
                    <a:lstStyle/>
                    <a:p>
                      <a:pPr algn="l"/>
                      <a:r>
                        <a:rPr lang="en-US" dirty="0"/>
                        <a:t>9/1/26 – 2/28/27</a:t>
                      </a:r>
                    </a:p>
                  </a:txBody>
                  <a:tcPr anchor="ctr"/>
                </a:tc>
                <a:tc>
                  <a:txBody>
                    <a:bodyPr/>
                    <a:lstStyle/>
                    <a:p>
                      <a:pPr algn="l"/>
                      <a:r>
                        <a:rPr lang="en-US" dirty="0"/>
                        <a:t>3/1/25 – 2/28/26**</a:t>
                      </a:r>
                    </a:p>
                  </a:txBody>
                  <a:tcPr anchor="ctr"/>
                </a:tc>
                <a:extLst>
                  <a:ext uri="{0D108BD9-81ED-4DB2-BD59-A6C34878D82A}">
                    <a16:rowId xmlns:a16="http://schemas.microsoft.com/office/drawing/2014/main" val="2575920258"/>
                  </a:ext>
                </a:extLst>
              </a:tr>
            </a:tbl>
          </a:graphicData>
        </a:graphic>
      </p:graphicFrame>
    </p:spTree>
    <p:extLst>
      <p:ext uri="{BB962C8B-B14F-4D97-AF65-F5344CB8AC3E}">
        <p14:creationId xmlns:p14="http://schemas.microsoft.com/office/powerpoint/2010/main" val="3522077935"/>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51DC2-25FF-D3A9-BA33-0C225AD221AA}"/>
              </a:ext>
            </a:extLst>
          </p:cNvPr>
          <p:cNvSpPr>
            <a:spLocks noGrp="1"/>
          </p:cNvSpPr>
          <p:nvPr>
            <p:ph type="title"/>
          </p:nvPr>
        </p:nvSpPr>
        <p:spPr>
          <a:xfrm>
            <a:off x="300037" y="215208"/>
            <a:ext cx="5648400" cy="360000"/>
          </a:xfrm>
        </p:spPr>
        <p:txBody>
          <a:bodyPr/>
          <a:lstStyle/>
          <a:p>
            <a:br>
              <a:rPr lang="en-US" b="1" dirty="0"/>
            </a:br>
            <a:r>
              <a:rPr lang="en-US" b="1" dirty="0"/>
              <a:t>Medicaid CMI Period</a:t>
            </a:r>
          </a:p>
        </p:txBody>
      </p:sp>
      <p:sp>
        <p:nvSpPr>
          <p:cNvPr id="5" name="Content Placeholder 4">
            <a:extLst>
              <a:ext uri="{FF2B5EF4-FFF2-40B4-BE49-F238E27FC236}">
                <a16:creationId xmlns:a16="http://schemas.microsoft.com/office/drawing/2014/main" id="{16C0A814-B4E1-6407-B748-CA949F4CC3FC}"/>
              </a:ext>
            </a:extLst>
          </p:cNvPr>
          <p:cNvSpPr>
            <a:spLocks noGrp="1"/>
          </p:cNvSpPr>
          <p:nvPr>
            <p:ph sz="quarter" idx="15"/>
          </p:nvPr>
        </p:nvSpPr>
        <p:spPr>
          <a:xfrm>
            <a:off x="306000" y="1121664"/>
            <a:ext cx="11581200" cy="4540286"/>
          </a:xfrm>
        </p:spPr>
        <p:txBody>
          <a:bodyPr/>
          <a:lstStyle/>
          <a:p>
            <a:r>
              <a:rPr lang="en-US" dirty="0">
                <a:solidFill>
                  <a:schemeClr val="tx2">
                    <a:lumMod val="60000"/>
                    <a:lumOff val="40000"/>
                  </a:schemeClr>
                </a:solidFill>
              </a:rPr>
              <a:t>July 1, 2025 Medicaid Rate – 9/1/24 thru 2/28/25</a:t>
            </a:r>
          </a:p>
          <a:p>
            <a:r>
              <a:rPr lang="en-US" dirty="0"/>
              <a:t>January 1, 2026 Medicaid Rate – 3/1/25 thru 8/31/25</a:t>
            </a:r>
          </a:p>
          <a:p>
            <a:r>
              <a:rPr lang="en-US" dirty="0">
                <a:solidFill>
                  <a:schemeClr val="tx2">
                    <a:lumMod val="60000"/>
                    <a:lumOff val="40000"/>
                  </a:schemeClr>
                </a:solidFill>
              </a:rPr>
              <a:t>July 1, 2026 Medicaid Rate – Frozen 9/1/24 thru 8/31/25</a:t>
            </a:r>
          </a:p>
          <a:p>
            <a:r>
              <a:rPr lang="en-US" dirty="0"/>
              <a:t>January 1, 2027 Medicaid Rate – Frozen 9/1/24 thru 8/31/25</a:t>
            </a:r>
          </a:p>
          <a:p>
            <a:r>
              <a:rPr lang="en-US" dirty="0">
                <a:solidFill>
                  <a:schemeClr val="tx2">
                    <a:lumMod val="60000"/>
                    <a:lumOff val="40000"/>
                  </a:schemeClr>
                </a:solidFill>
              </a:rPr>
              <a:t>July 1, 2027 Medicaid Rate – 9/1/26 thru 2/28/27</a:t>
            </a:r>
          </a:p>
          <a:p>
            <a:r>
              <a:rPr lang="en-US" dirty="0"/>
              <a:t>January 1, 2028 Medicaid Rate – 3/1/27 thru 8/31/27</a:t>
            </a:r>
          </a:p>
          <a:p>
            <a:r>
              <a:rPr lang="en-US" dirty="0">
                <a:solidFill>
                  <a:schemeClr val="tx2">
                    <a:lumMod val="60000"/>
                    <a:lumOff val="40000"/>
                  </a:schemeClr>
                </a:solidFill>
              </a:rPr>
              <a:t>July 1, 2028 Medicaid Rate – 9/1/27 thru 2/29/28</a:t>
            </a:r>
          </a:p>
          <a:p>
            <a:r>
              <a:rPr lang="en-US" dirty="0"/>
              <a:t>January 1, 2029 Medicaid Rate – 3/1/28 thru 8/31/28</a:t>
            </a:r>
          </a:p>
          <a:p>
            <a:r>
              <a:rPr lang="en-US" dirty="0">
                <a:solidFill>
                  <a:schemeClr val="tx2">
                    <a:lumMod val="60000"/>
                    <a:lumOff val="40000"/>
                  </a:schemeClr>
                </a:solidFill>
              </a:rPr>
              <a:t>July 1, 2029 Medicaid Rate – 9/1/28 thru 2/28/29</a:t>
            </a:r>
          </a:p>
        </p:txBody>
      </p:sp>
      <p:sp>
        <p:nvSpPr>
          <p:cNvPr id="7" name="Slide Number Placeholder 6">
            <a:extLst>
              <a:ext uri="{FF2B5EF4-FFF2-40B4-BE49-F238E27FC236}">
                <a16:creationId xmlns:a16="http://schemas.microsoft.com/office/drawing/2014/main" id="{EBD997D4-C42E-4E8B-E7B4-EA3FF135C447}"/>
              </a:ext>
            </a:extLst>
          </p:cNvPr>
          <p:cNvSpPr>
            <a:spLocks noGrp="1"/>
          </p:cNvSpPr>
          <p:nvPr>
            <p:ph type="sldNum" sz="quarter" idx="4"/>
          </p:nvPr>
        </p:nvSpPr>
        <p:spPr/>
        <p:txBody>
          <a:bodyPr/>
          <a:lstStyle/>
          <a:p>
            <a:fld id="{721C06D9-4617-44B0-8711-1EF1C439A609}" type="slidenum">
              <a:rPr lang="en-US" noProof="0" smtClean="0"/>
              <a:pPr/>
              <a:t>26</a:t>
            </a:fld>
            <a:endParaRPr lang="en-US" noProof="0" dirty="0"/>
          </a:p>
        </p:txBody>
      </p:sp>
    </p:spTree>
    <p:extLst>
      <p:ext uri="{BB962C8B-B14F-4D97-AF65-F5344CB8AC3E}">
        <p14:creationId xmlns:p14="http://schemas.microsoft.com/office/powerpoint/2010/main" val="3624389407"/>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83398-BE8A-1F74-06BD-5951F56FC3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2740FF-443F-BEFB-5585-EB019F4C31A0}"/>
              </a:ext>
            </a:extLst>
          </p:cNvPr>
          <p:cNvSpPr>
            <a:spLocks noGrp="1"/>
          </p:cNvSpPr>
          <p:nvPr>
            <p:ph type="title"/>
          </p:nvPr>
        </p:nvSpPr>
        <p:spPr>
          <a:xfrm>
            <a:off x="300037" y="215208"/>
            <a:ext cx="5648400" cy="360000"/>
          </a:xfrm>
        </p:spPr>
        <p:txBody>
          <a:bodyPr/>
          <a:lstStyle/>
          <a:p>
            <a:br>
              <a:rPr lang="en-US" b="1" dirty="0"/>
            </a:br>
            <a:r>
              <a:rPr lang="en-US" b="1" dirty="0"/>
              <a:t>Total CMI Period</a:t>
            </a:r>
          </a:p>
        </p:txBody>
      </p:sp>
      <p:sp>
        <p:nvSpPr>
          <p:cNvPr id="5" name="Content Placeholder 4">
            <a:extLst>
              <a:ext uri="{FF2B5EF4-FFF2-40B4-BE49-F238E27FC236}">
                <a16:creationId xmlns:a16="http://schemas.microsoft.com/office/drawing/2014/main" id="{6AA48B88-767E-69D6-14D5-B0B49CEFFA5C}"/>
              </a:ext>
            </a:extLst>
          </p:cNvPr>
          <p:cNvSpPr>
            <a:spLocks noGrp="1"/>
          </p:cNvSpPr>
          <p:nvPr>
            <p:ph sz="quarter" idx="15"/>
          </p:nvPr>
        </p:nvSpPr>
        <p:spPr>
          <a:xfrm>
            <a:off x="306000" y="1121664"/>
            <a:ext cx="11581200" cy="4540286"/>
          </a:xfrm>
        </p:spPr>
        <p:txBody>
          <a:bodyPr/>
          <a:lstStyle/>
          <a:p>
            <a:r>
              <a:rPr lang="en-US" dirty="0">
                <a:solidFill>
                  <a:schemeClr val="tx2">
                    <a:lumMod val="60000"/>
                    <a:lumOff val="40000"/>
                  </a:schemeClr>
                </a:solidFill>
              </a:rPr>
              <a:t>July 1, 2025 Medicaid Rate – 1/1/23 thru 12/31/23</a:t>
            </a:r>
          </a:p>
          <a:p>
            <a:r>
              <a:rPr lang="en-US" dirty="0"/>
              <a:t>January 1, 2026 Medicaid Rate – 1/1/23 thru 12/31/23</a:t>
            </a:r>
          </a:p>
          <a:p>
            <a:r>
              <a:rPr lang="en-US" dirty="0">
                <a:solidFill>
                  <a:schemeClr val="tx2">
                    <a:lumMod val="60000"/>
                    <a:lumOff val="40000"/>
                  </a:schemeClr>
                </a:solidFill>
              </a:rPr>
              <a:t>July 1, 2026 Medicaid Rate – 3/1/24 thru 2/28/25</a:t>
            </a:r>
          </a:p>
          <a:p>
            <a:r>
              <a:rPr lang="en-US" dirty="0"/>
              <a:t>January 1, 2027 Medicaid Rate – 3/1/24 thru 2/28/25</a:t>
            </a:r>
          </a:p>
          <a:p>
            <a:r>
              <a:rPr lang="en-US" dirty="0">
                <a:solidFill>
                  <a:schemeClr val="tx2">
                    <a:lumMod val="60000"/>
                    <a:lumOff val="40000"/>
                  </a:schemeClr>
                </a:solidFill>
              </a:rPr>
              <a:t>July 1, 2027 Medicaid Rate – 3/1/25 thru 2/28/26</a:t>
            </a:r>
          </a:p>
          <a:p>
            <a:r>
              <a:rPr lang="en-US" dirty="0"/>
              <a:t>January 1, 2028 Medicaid Rate – 3/1/25 thru 2/28/26</a:t>
            </a:r>
          </a:p>
          <a:p>
            <a:r>
              <a:rPr lang="en-US" dirty="0">
                <a:solidFill>
                  <a:schemeClr val="tx2">
                    <a:lumMod val="60000"/>
                    <a:lumOff val="40000"/>
                  </a:schemeClr>
                </a:solidFill>
              </a:rPr>
              <a:t>July 1, 2028 Medicaid Rate – 3/1/26 thru 2/28/27</a:t>
            </a:r>
          </a:p>
          <a:p>
            <a:r>
              <a:rPr lang="en-US" dirty="0"/>
              <a:t>January 1, 2029 Medicaid Rate – 3/1/26 thru 2/28/27</a:t>
            </a:r>
          </a:p>
          <a:p>
            <a:r>
              <a:rPr lang="en-US" dirty="0">
                <a:solidFill>
                  <a:schemeClr val="tx2">
                    <a:lumMod val="60000"/>
                    <a:lumOff val="40000"/>
                  </a:schemeClr>
                </a:solidFill>
              </a:rPr>
              <a:t>July 1, 2029 Medicaid Rate – 3/1/27 thru 2/29/28</a:t>
            </a:r>
          </a:p>
        </p:txBody>
      </p:sp>
      <p:sp>
        <p:nvSpPr>
          <p:cNvPr id="7" name="Slide Number Placeholder 6">
            <a:extLst>
              <a:ext uri="{FF2B5EF4-FFF2-40B4-BE49-F238E27FC236}">
                <a16:creationId xmlns:a16="http://schemas.microsoft.com/office/drawing/2014/main" id="{BEE73F59-F1B7-F1E0-488E-64B66B064310}"/>
              </a:ext>
            </a:extLst>
          </p:cNvPr>
          <p:cNvSpPr>
            <a:spLocks noGrp="1"/>
          </p:cNvSpPr>
          <p:nvPr>
            <p:ph type="sldNum" sz="quarter" idx="4"/>
          </p:nvPr>
        </p:nvSpPr>
        <p:spPr/>
        <p:txBody>
          <a:bodyPr/>
          <a:lstStyle/>
          <a:p>
            <a:fld id="{721C06D9-4617-44B0-8711-1EF1C439A609}" type="slidenum">
              <a:rPr lang="en-US" noProof="0" smtClean="0"/>
              <a:pPr/>
              <a:t>27</a:t>
            </a:fld>
            <a:endParaRPr lang="en-US" noProof="0" dirty="0"/>
          </a:p>
        </p:txBody>
      </p:sp>
    </p:spTree>
    <p:extLst>
      <p:ext uri="{BB962C8B-B14F-4D97-AF65-F5344CB8AC3E}">
        <p14:creationId xmlns:p14="http://schemas.microsoft.com/office/powerpoint/2010/main" val="2399250772"/>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4427F-D9B7-79E0-91C0-A5EC0E4D2F5D}"/>
            </a:ext>
          </a:extLst>
        </p:cNvPr>
        <p:cNvGrpSpPr/>
        <p:nvPr/>
      </p:nvGrpSpPr>
      <p:grpSpPr>
        <a:xfrm>
          <a:off x="0" y="0"/>
          <a:ext cx="0" cy="0"/>
          <a:chOff x="0" y="0"/>
          <a:chExt cx="0" cy="0"/>
        </a:xfrm>
      </p:grpSpPr>
      <p:pic>
        <p:nvPicPr>
          <p:cNvPr id="7" name="Picture Placeholder 6" descr="A doctor and patient discussing something&#10;&#10;Description automatically generated">
            <a:extLst>
              <a:ext uri="{FF2B5EF4-FFF2-40B4-BE49-F238E27FC236}">
                <a16:creationId xmlns:a16="http://schemas.microsoft.com/office/drawing/2014/main" id="{0007C6F1-5528-792E-044C-7E6B039E9CA2}"/>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474" r="33593"/>
          <a:stretch/>
        </p:blipFill>
        <p:spPr>
          <a:xfrm>
            <a:off x="5511800" y="0"/>
            <a:ext cx="6680200" cy="6858000"/>
          </a:xfrm>
        </p:spPr>
      </p:pic>
      <p:sp>
        <p:nvSpPr>
          <p:cNvPr id="3" name="Title 2">
            <a:extLst>
              <a:ext uri="{FF2B5EF4-FFF2-40B4-BE49-F238E27FC236}">
                <a16:creationId xmlns:a16="http://schemas.microsoft.com/office/drawing/2014/main" id="{63FE4ACF-DE8F-42B9-ACF7-FA77753745F6}"/>
              </a:ext>
            </a:extLst>
          </p:cNvPr>
          <p:cNvSpPr>
            <a:spLocks noGrp="1"/>
          </p:cNvSpPr>
          <p:nvPr>
            <p:ph type="title"/>
          </p:nvPr>
        </p:nvSpPr>
        <p:spPr>
          <a:xfrm>
            <a:off x="659000" y="2330827"/>
            <a:ext cx="6073494" cy="394443"/>
          </a:xfrm>
        </p:spPr>
        <p:txBody>
          <a:bodyPr/>
          <a:lstStyle/>
          <a:p>
            <a:r>
              <a:rPr lang="en-US" sz="4800" b="1" dirty="0"/>
              <a:t>FY2027 SNF PPS </a:t>
            </a:r>
            <a:r>
              <a:rPr lang="en-US" sz="4800" dirty="0"/>
              <a:t>Final</a:t>
            </a:r>
            <a:r>
              <a:rPr lang="en-US" sz="4800" b="1" dirty="0"/>
              <a:t> Rule</a:t>
            </a:r>
          </a:p>
        </p:txBody>
      </p:sp>
      <p:cxnSp>
        <p:nvCxnSpPr>
          <p:cNvPr id="9" name="Straight Connector 8">
            <a:extLst>
              <a:ext uri="{FF2B5EF4-FFF2-40B4-BE49-F238E27FC236}">
                <a16:creationId xmlns:a16="http://schemas.microsoft.com/office/drawing/2014/main" id="{15A0DD1B-04FD-AAB9-E4E6-19806B5FAC81}"/>
              </a:ext>
            </a:extLst>
          </p:cNvPr>
          <p:cNvCxnSpPr>
            <a:cxnSpLocks/>
          </p:cNvCxnSpPr>
          <p:nvPr/>
        </p:nvCxnSpPr>
        <p:spPr>
          <a:xfrm>
            <a:off x="659000" y="3834244"/>
            <a:ext cx="4432545"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658195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2E9428D-CE4E-3B7C-9210-E44544F69B51}"/>
              </a:ext>
            </a:extLst>
          </p:cNvPr>
          <p:cNvSpPr>
            <a:spLocks noGrp="1"/>
          </p:cNvSpPr>
          <p:nvPr>
            <p:ph type="title"/>
          </p:nvPr>
        </p:nvSpPr>
        <p:spPr>
          <a:xfrm>
            <a:off x="300037" y="417324"/>
            <a:ext cx="11245519" cy="609626"/>
          </a:xfrm>
        </p:spPr>
        <p:txBody>
          <a:bodyPr/>
          <a:lstStyle/>
          <a:p>
            <a:r>
              <a:rPr lang="en-US" sz="3600" b="1" dirty="0"/>
              <a:t>FY2027 </a:t>
            </a:r>
            <a:r>
              <a:rPr lang="en-US" sz="3600" dirty="0"/>
              <a:t>Final</a:t>
            </a:r>
            <a:r>
              <a:rPr lang="en-US" sz="3600" b="1" dirty="0"/>
              <a:t> Rule</a:t>
            </a:r>
          </a:p>
        </p:txBody>
      </p:sp>
      <p:sp>
        <p:nvSpPr>
          <p:cNvPr id="16" name="Slide Number Placeholder 15">
            <a:extLst>
              <a:ext uri="{FF2B5EF4-FFF2-40B4-BE49-F238E27FC236}">
                <a16:creationId xmlns:a16="http://schemas.microsoft.com/office/drawing/2014/main" id="{EB4E0A6A-632C-EB65-DB1F-059E460FE849}"/>
              </a:ext>
            </a:extLst>
          </p:cNvPr>
          <p:cNvSpPr>
            <a:spLocks noGrp="1"/>
          </p:cNvSpPr>
          <p:nvPr>
            <p:ph type="sldNum" sz="quarter" idx="4"/>
          </p:nvPr>
        </p:nvSpPr>
        <p:spPr/>
        <p:txBody>
          <a:bodyPr/>
          <a:lstStyle/>
          <a:p>
            <a:fld id="{721C06D9-4617-44B0-8711-1EF1C439A609}" type="slidenum">
              <a:rPr lang="en-US" smtClean="0"/>
              <a:pPr/>
              <a:t>29</a:t>
            </a:fld>
            <a:endParaRPr lang="en-US" dirty="0"/>
          </a:p>
        </p:txBody>
      </p:sp>
      <p:sp>
        <p:nvSpPr>
          <p:cNvPr id="2" name="Content Placeholder 3">
            <a:extLst>
              <a:ext uri="{FF2B5EF4-FFF2-40B4-BE49-F238E27FC236}">
                <a16:creationId xmlns:a16="http://schemas.microsoft.com/office/drawing/2014/main" id="{B036B455-EDD2-CE87-C91B-7398A15B4F98}"/>
              </a:ext>
            </a:extLst>
          </p:cNvPr>
          <p:cNvSpPr txBox="1">
            <a:spLocks/>
          </p:cNvSpPr>
          <p:nvPr/>
        </p:nvSpPr>
        <p:spPr>
          <a:xfrm>
            <a:off x="477520" y="1253331"/>
            <a:ext cx="11236959" cy="4784035"/>
          </a:xfrm>
          <a:prstGeom prst="rect">
            <a:avLst/>
          </a:prstGeom>
        </p:spPr>
        <p:txBody>
          <a:bodyPr>
            <a:normAutofit/>
          </a:bodyPr>
          <a:lstStyle>
            <a:lvl1pPr marL="180975" indent="-180975" algn="l" defTabSz="914400" rtl="0" eaLnBrk="1" latinLnBrk="0" hangingPunct="1">
              <a:lnSpc>
                <a:spcPct val="105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1pPr>
            <a:lvl2pPr marL="357188" indent="-180975" algn="l" defTabSz="914400" rtl="0" eaLnBrk="1" latinLnBrk="0" hangingPunct="1">
              <a:lnSpc>
                <a:spcPct val="105000"/>
              </a:lnSpc>
              <a:spcBef>
                <a:spcPts val="0"/>
              </a:spcBef>
              <a:spcAft>
                <a:spcPts val="600"/>
              </a:spcAft>
              <a:buSzPct val="85000"/>
              <a:buFont typeface="Arial" panose="020B0604020202020204" pitchFamily="34" charset="0"/>
              <a:buChar char="•"/>
              <a:defRPr sz="1400" kern="1200">
                <a:solidFill>
                  <a:schemeClr val="tx1"/>
                </a:solidFill>
                <a:latin typeface="+mn-lt"/>
                <a:ea typeface="+mn-ea"/>
                <a:cs typeface="+mn-cs"/>
              </a:defRPr>
            </a:lvl2pPr>
            <a:lvl3pPr marL="5381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3pPr>
            <a:lvl4pPr marL="7159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4pPr>
            <a:lvl5pPr marL="896938"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Market Basket increase</a:t>
            </a:r>
          </a:p>
          <a:p>
            <a:pPr lvl="1"/>
            <a:r>
              <a:rPr lang="en-US" sz="2000" dirty="0"/>
              <a:t>2.4% or $888.74 million estimated increase in aggregate payments to SNFs</a:t>
            </a:r>
          </a:p>
          <a:p>
            <a:pPr lvl="2"/>
            <a:r>
              <a:rPr lang="en-US" sz="2000" dirty="0"/>
              <a:t>Market Basket of 3.3%</a:t>
            </a:r>
          </a:p>
          <a:p>
            <a:pPr lvl="2"/>
            <a:r>
              <a:rPr lang="en-US" sz="2000" dirty="0"/>
              <a:t>Negative Productivity Adjustment of 0.9%</a:t>
            </a:r>
          </a:p>
          <a:p>
            <a:r>
              <a:rPr lang="en-US" sz="2000" dirty="0"/>
              <a:t>Does not include the impact of VBP reductions which is estimated to be $203.4 million</a:t>
            </a:r>
          </a:p>
          <a:p>
            <a:endParaRPr lang="en-US" sz="2000" dirty="0"/>
          </a:p>
          <a:p>
            <a:endParaRPr lang="en-US" sz="2000" dirty="0"/>
          </a:p>
          <a:p>
            <a:r>
              <a:rPr lang="en-US" sz="2000" dirty="0"/>
              <a:t>SNF-Specific Wage Index</a:t>
            </a:r>
          </a:p>
          <a:p>
            <a:pPr lvl="1"/>
            <a:r>
              <a:rPr lang="en-US" sz="2000" dirty="0"/>
              <a:t>Did not establish a new wage index</a:t>
            </a:r>
          </a:p>
          <a:p>
            <a:pPr lvl="1"/>
            <a:r>
              <a:rPr lang="en-US" sz="2000" dirty="0"/>
              <a:t>Thanked commenters and will use comments for future rule make</a:t>
            </a:r>
          </a:p>
          <a:p>
            <a:pPr lvl="1"/>
            <a:r>
              <a:rPr lang="en-US" sz="2000" dirty="0"/>
              <a:t>Will continue to use hospital wage data for now</a:t>
            </a:r>
          </a:p>
          <a:p>
            <a:pPr lvl="1"/>
            <a:endParaRPr lang="en-US" sz="2000" dirty="0"/>
          </a:p>
          <a:p>
            <a:endParaRPr lang="en-US" dirty="0"/>
          </a:p>
        </p:txBody>
      </p:sp>
    </p:spTree>
    <p:extLst>
      <p:ext uri="{BB962C8B-B14F-4D97-AF65-F5344CB8AC3E}">
        <p14:creationId xmlns:p14="http://schemas.microsoft.com/office/powerpoint/2010/main" val="3216207542"/>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C76F8E-415A-FAB6-D611-26F88E3E40ED}"/>
              </a:ext>
            </a:extLst>
          </p:cNvPr>
          <p:cNvSpPr>
            <a:spLocks noGrp="1"/>
          </p:cNvSpPr>
          <p:nvPr>
            <p:ph type="title"/>
          </p:nvPr>
        </p:nvSpPr>
        <p:spPr/>
        <p:txBody>
          <a:bodyPr/>
          <a:lstStyle/>
          <a:p>
            <a:r>
              <a:rPr lang="en-US" b="1" dirty="0">
                <a:solidFill>
                  <a:schemeClr val="accent1"/>
                </a:solidFill>
              </a:rPr>
              <a:t>Our Agenda for Today </a:t>
            </a:r>
          </a:p>
        </p:txBody>
      </p:sp>
      <p:sp>
        <p:nvSpPr>
          <p:cNvPr id="10" name="Slide Number Placeholder 9">
            <a:extLst>
              <a:ext uri="{FF2B5EF4-FFF2-40B4-BE49-F238E27FC236}">
                <a16:creationId xmlns:a16="http://schemas.microsoft.com/office/drawing/2014/main" id="{4ECEA13A-71B7-C5DE-BF90-4B7FA22FA80A}"/>
              </a:ext>
            </a:extLst>
          </p:cNvPr>
          <p:cNvSpPr>
            <a:spLocks noGrp="1"/>
          </p:cNvSpPr>
          <p:nvPr>
            <p:ph type="sldNum" sz="quarter" idx="12"/>
          </p:nvPr>
        </p:nvSpPr>
        <p:spPr>
          <a:xfrm>
            <a:off x="300037" y="6417000"/>
            <a:ext cx="900000" cy="270000"/>
          </a:xfrm>
          <a:prstGeom prst="rect">
            <a:avLst/>
          </a:prstGeom>
        </p:spPr>
        <p:txBody>
          <a:bodyPr vert="horz" lIns="0" tIns="45720" rIns="0" bIns="45720" rtlCol="0" anchor="ct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1C06D9-4617-44B0-8711-1EF1C439A609}" type="slidenum">
              <a:rPr lang="en-US" smtClean="0"/>
              <a:pPr/>
              <a:t>3</a:t>
            </a:fld>
            <a:endParaRPr lang="en-US" dirty="0"/>
          </a:p>
        </p:txBody>
      </p:sp>
      <p:pic>
        <p:nvPicPr>
          <p:cNvPr id="7" name="Espace réservé pour une image  8">
            <a:extLst>
              <a:ext uri="{FF2B5EF4-FFF2-40B4-BE49-F238E27FC236}">
                <a16:creationId xmlns:a16="http://schemas.microsoft.com/office/drawing/2014/main" id="{356BE567-A5C8-9F66-5D36-0C0B86B71D0B}"/>
              </a:ext>
            </a:extLst>
          </p:cNvPr>
          <p:cNvPicPr>
            <a:picLocks noGrp="1" noChangeAspect="1"/>
          </p:cNvPicPr>
          <p:nvPr>
            <p:ph type="pic" sz="quarter" idx="14"/>
            <p:custDataLst>
              <p:tags r:id="rId1"/>
            </p:custDataLst>
          </p:nvPr>
        </p:nvPicPr>
        <p:blipFill rotWithShape="1">
          <a:blip r:embed="rId3">
            <a:extLst>
              <a:ext uri="{28A0092B-C50C-407E-A947-70E740481C1C}">
                <a14:useLocalDpi xmlns:a14="http://schemas.microsoft.com/office/drawing/2010/main" val="0"/>
              </a:ext>
            </a:extLst>
          </a:blip>
          <a:srcRect l="12579" r="20683"/>
          <a:stretch/>
        </p:blipFill>
        <p:spPr>
          <a:xfrm>
            <a:off x="6237601" y="305999"/>
            <a:ext cx="5648400" cy="5643951"/>
          </a:xfrm>
        </p:spPr>
      </p:pic>
      <p:sp>
        <p:nvSpPr>
          <p:cNvPr id="5" name="Text Placeholder 4">
            <a:extLst>
              <a:ext uri="{FF2B5EF4-FFF2-40B4-BE49-F238E27FC236}">
                <a16:creationId xmlns:a16="http://schemas.microsoft.com/office/drawing/2014/main" id="{286A64C6-FD9B-6620-ACC1-98F12B3352A4}"/>
              </a:ext>
            </a:extLst>
          </p:cNvPr>
          <p:cNvSpPr>
            <a:spLocks noGrp="1"/>
          </p:cNvSpPr>
          <p:nvPr>
            <p:ph type="body" sz="quarter" idx="13"/>
          </p:nvPr>
        </p:nvSpPr>
        <p:spPr>
          <a:xfrm>
            <a:off x="197223" y="1299882"/>
            <a:ext cx="6113929" cy="4650068"/>
          </a:xfrm>
        </p:spPr>
        <p:txBody>
          <a:bodyPr/>
          <a:lstStyle/>
          <a:p>
            <a:pPr marL="342900" indent="-342900">
              <a:buFont typeface="Wingdings" panose="05000000000000000000" pitchFamily="2" charset="2"/>
              <a:buChar char="Ø"/>
            </a:pPr>
            <a:r>
              <a:rPr lang="en-US" sz="2000" b="1" dirty="0"/>
              <a:t>Indiana Reimbursement Update</a:t>
            </a:r>
          </a:p>
          <a:p>
            <a:pPr marL="342900" indent="-342900">
              <a:buFont typeface="Wingdings" panose="05000000000000000000" pitchFamily="2" charset="2"/>
              <a:buChar char="Ø"/>
            </a:pPr>
            <a:r>
              <a:rPr lang="en-US" sz="2000" b="1" dirty="0"/>
              <a:t>Indiana’s Quality Program Update</a:t>
            </a:r>
          </a:p>
          <a:p>
            <a:pPr marL="342900" indent="-342900">
              <a:buFont typeface="Wingdings" panose="05000000000000000000" pitchFamily="2" charset="2"/>
              <a:buChar char="Ø"/>
            </a:pPr>
            <a:r>
              <a:rPr lang="en-US" sz="2000" b="1" dirty="0"/>
              <a:t>Indiana PDPM Implementation Update</a:t>
            </a:r>
          </a:p>
          <a:p>
            <a:pPr marL="342900" indent="-342900">
              <a:buFont typeface="Wingdings" panose="05000000000000000000" pitchFamily="2" charset="2"/>
              <a:buChar char="Ø"/>
            </a:pPr>
            <a:r>
              <a:rPr lang="en-US" sz="2000" b="1" dirty="0"/>
              <a:t>SNF PPS FY2027 Final Rule</a:t>
            </a:r>
          </a:p>
          <a:p>
            <a:pPr marL="342900" indent="-342900">
              <a:buFont typeface="Wingdings" panose="05000000000000000000" pitchFamily="2" charset="2"/>
              <a:buChar char="Ø"/>
            </a:pPr>
            <a:r>
              <a:rPr lang="en-US" sz="2000" b="1" dirty="0"/>
              <a:t>PDPM Implementation – MDS Side</a:t>
            </a:r>
          </a:p>
          <a:p>
            <a:pPr marL="342900" indent="-342900">
              <a:buFont typeface="Wingdings" panose="05000000000000000000" pitchFamily="2" charset="2"/>
              <a:buChar char="Ø"/>
            </a:pPr>
            <a:r>
              <a:rPr lang="en-US" sz="2000" b="1" dirty="0"/>
              <a:t>QM Update</a:t>
            </a:r>
          </a:p>
          <a:p>
            <a:pPr marL="696912" lvl="1" indent="-342900">
              <a:buFont typeface="Wingdings" panose="05000000000000000000" pitchFamily="2" charset="2"/>
              <a:buChar char="Ø"/>
            </a:pPr>
            <a:r>
              <a:rPr lang="en-US" sz="1600" b="1" dirty="0"/>
              <a:t>Hybrid Antipsychotic Medication Use</a:t>
            </a:r>
          </a:p>
          <a:p>
            <a:pPr marL="342900" indent="-342900">
              <a:buFont typeface="Wingdings" panose="05000000000000000000" pitchFamily="2" charset="2"/>
              <a:buChar char="Ø"/>
            </a:pPr>
            <a:r>
              <a:rPr lang="en-US" sz="2000" b="1" dirty="0"/>
              <a:t>5-Star Update</a:t>
            </a:r>
          </a:p>
          <a:p>
            <a:pPr marL="342900" indent="-342900">
              <a:buFont typeface="Wingdings" panose="05000000000000000000" pitchFamily="2" charset="2"/>
              <a:buChar char="Ø"/>
            </a:pPr>
            <a:r>
              <a:rPr lang="en-US" sz="2000" b="1" dirty="0"/>
              <a:t>SNF QRP and VBP Reports</a:t>
            </a:r>
          </a:p>
          <a:p>
            <a:pPr marL="342900" indent="-342900">
              <a:buFont typeface="Wingdings" panose="05000000000000000000" pitchFamily="2" charset="2"/>
              <a:buChar char="Ø"/>
            </a:pPr>
            <a:r>
              <a:rPr lang="en-US" sz="2000" b="1" dirty="0"/>
              <a:t>SNF Validation Program</a:t>
            </a:r>
          </a:p>
          <a:p>
            <a:pPr marL="0" indent="0">
              <a:buNone/>
            </a:pPr>
            <a:endParaRPr lang="en-US" sz="2000" b="1" dirty="0"/>
          </a:p>
          <a:p>
            <a:pPr marL="0" indent="0">
              <a:buNone/>
            </a:pPr>
            <a:br>
              <a:rPr lang="en-US" sz="2400" b="1" dirty="0"/>
            </a:br>
            <a:endParaRPr lang="en-US" sz="2400" b="1" dirty="0"/>
          </a:p>
        </p:txBody>
      </p:sp>
    </p:spTree>
    <p:extLst>
      <p:ext uri="{BB962C8B-B14F-4D97-AF65-F5344CB8AC3E}">
        <p14:creationId xmlns:p14="http://schemas.microsoft.com/office/powerpoint/2010/main" val="2031370532"/>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2E9428D-CE4E-3B7C-9210-E44544F69B51}"/>
              </a:ext>
            </a:extLst>
          </p:cNvPr>
          <p:cNvSpPr>
            <a:spLocks noGrp="1"/>
          </p:cNvSpPr>
          <p:nvPr>
            <p:ph type="title"/>
          </p:nvPr>
        </p:nvSpPr>
        <p:spPr>
          <a:xfrm>
            <a:off x="300037" y="417324"/>
            <a:ext cx="11245519" cy="609626"/>
          </a:xfrm>
        </p:spPr>
        <p:txBody>
          <a:bodyPr/>
          <a:lstStyle/>
          <a:p>
            <a:r>
              <a:rPr lang="en-US" sz="3600" b="1" dirty="0"/>
              <a:t>FY2027 Final Rule</a:t>
            </a:r>
          </a:p>
        </p:txBody>
      </p:sp>
      <p:sp>
        <p:nvSpPr>
          <p:cNvPr id="16" name="Slide Number Placeholder 15">
            <a:extLst>
              <a:ext uri="{FF2B5EF4-FFF2-40B4-BE49-F238E27FC236}">
                <a16:creationId xmlns:a16="http://schemas.microsoft.com/office/drawing/2014/main" id="{EB4E0A6A-632C-EB65-DB1F-059E460FE849}"/>
              </a:ext>
            </a:extLst>
          </p:cNvPr>
          <p:cNvSpPr>
            <a:spLocks noGrp="1"/>
          </p:cNvSpPr>
          <p:nvPr>
            <p:ph type="sldNum" sz="quarter" idx="4"/>
          </p:nvPr>
        </p:nvSpPr>
        <p:spPr/>
        <p:txBody>
          <a:bodyPr/>
          <a:lstStyle/>
          <a:p>
            <a:fld id="{721C06D9-4617-44B0-8711-1EF1C439A609}" type="slidenum">
              <a:rPr lang="en-US" smtClean="0"/>
              <a:pPr/>
              <a:t>30</a:t>
            </a:fld>
            <a:endParaRPr lang="en-US" dirty="0"/>
          </a:p>
        </p:txBody>
      </p:sp>
      <p:sp>
        <p:nvSpPr>
          <p:cNvPr id="5" name="Content Placeholder 3">
            <a:extLst>
              <a:ext uri="{FF2B5EF4-FFF2-40B4-BE49-F238E27FC236}">
                <a16:creationId xmlns:a16="http://schemas.microsoft.com/office/drawing/2014/main" id="{46D499C4-5E98-9BE2-EC32-56B3140BED41}"/>
              </a:ext>
            </a:extLst>
          </p:cNvPr>
          <p:cNvSpPr txBox="1">
            <a:spLocks/>
          </p:cNvSpPr>
          <p:nvPr/>
        </p:nvSpPr>
        <p:spPr>
          <a:xfrm>
            <a:off x="477520" y="1329957"/>
            <a:ext cx="11236959" cy="4784035"/>
          </a:xfrm>
          <a:prstGeom prst="rect">
            <a:avLst/>
          </a:prstGeom>
        </p:spPr>
        <p:txBody>
          <a:bodyPr/>
          <a:lstStyle>
            <a:lvl1pPr marL="180975" indent="-180975" algn="l" defTabSz="914400" rtl="0" eaLnBrk="1" latinLnBrk="0" hangingPunct="1">
              <a:lnSpc>
                <a:spcPct val="105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1pPr>
            <a:lvl2pPr marL="357188" indent="-180975" algn="l" defTabSz="914400" rtl="0" eaLnBrk="1" latinLnBrk="0" hangingPunct="1">
              <a:lnSpc>
                <a:spcPct val="105000"/>
              </a:lnSpc>
              <a:spcBef>
                <a:spcPts val="0"/>
              </a:spcBef>
              <a:spcAft>
                <a:spcPts val="600"/>
              </a:spcAft>
              <a:buSzPct val="85000"/>
              <a:buFont typeface="Arial" panose="020B0604020202020204" pitchFamily="34" charset="0"/>
              <a:buChar char="•"/>
              <a:defRPr sz="1400" kern="1200">
                <a:solidFill>
                  <a:schemeClr val="tx1"/>
                </a:solidFill>
                <a:latin typeface="+mn-lt"/>
                <a:ea typeface="+mn-ea"/>
                <a:cs typeface="+mn-cs"/>
              </a:defRPr>
            </a:lvl2pPr>
            <a:lvl3pPr marL="5381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3pPr>
            <a:lvl4pPr marL="7159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4pPr>
            <a:lvl5pPr marL="896938"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FY 2027 PDPM Rate Components</a:t>
            </a:r>
          </a:p>
        </p:txBody>
      </p:sp>
      <p:pic>
        <p:nvPicPr>
          <p:cNvPr id="3" name="Picture 2">
            <a:extLst>
              <a:ext uri="{FF2B5EF4-FFF2-40B4-BE49-F238E27FC236}">
                <a16:creationId xmlns:a16="http://schemas.microsoft.com/office/drawing/2014/main" id="{E0CA51F3-ECD3-C612-5A57-6F4593E3805E}"/>
              </a:ext>
            </a:extLst>
          </p:cNvPr>
          <p:cNvPicPr>
            <a:picLocks noChangeAspect="1"/>
          </p:cNvPicPr>
          <p:nvPr/>
        </p:nvPicPr>
        <p:blipFill>
          <a:blip r:embed="rId2"/>
          <a:stretch>
            <a:fillRect/>
          </a:stretch>
        </p:blipFill>
        <p:spPr>
          <a:xfrm>
            <a:off x="1766278" y="2122056"/>
            <a:ext cx="8042030" cy="3528467"/>
          </a:xfrm>
          <a:prstGeom prst="rect">
            <a:avLst/>
          </a:prstGeom>
        </p:spPr>
      </p:pic>
    </p:spTree>
    <p:extLst>
      <p:ext uri="{BB962C8B-B14F-4D97-AF65-F5344CB8AC3E}">
        <p14:creationId xmlns:p14="http://schemas.microsoft.com/office/powerpoint/2010/main" val="271945466"/>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64A970-7860-EC25-CFB4-62A8192D2429}"/>
              </a:ext>
            </a:extLst>
          </p:cNvPr>
          <p:cNvSpPr>
            <a:spLocks noGrp="1"/>
          </p:cNvSpPr>
          <p:nvPr>
            <p:ph type="body" sz="quarter" idx="13"/>
          </p:nvPr>
        </p:nvSpPr>
        <p:spPr/>
        <p:txBody>
          <a:bodyPr/>
          <a:lstStyle/>
          <a:p>
            <a:r>
              <a:rPr lang="en-US" sz="3600" dirty="0"/>
              <a:t>FY2027 Final Rule</a:t>
            </a:r>
          </a:p>
        </p:txBody>
      </p:sp>
      <p:sp>
        <p:nvSpPr>
          <p:cNvPr id="3" name="Content Placeholder 2">
            <a:extLst>
              <a:ext uri="{FF2B5EF4-FFF2-40B4-BE49-F238E27FC236}">
                <a16:creationId xmlns:a16="http://schemas.microsoft.com/office/drawing/2014/main" id="{A1E27AA4-5C92-2A56-7D91-4D5C991A3122}"/>
              </a:ext>
            </a:extLst>
          </p:cNvPr>
          <p:cNvSpPr>
            <a:spLocks noGrp="1"/>
          </p:cNvSpPr>
          <p:nvPr>
            <p:ph sz="quarter" idx="15"/>
          </p:nvPr>
        </p:nvSpPr>
        <p:spPr/>
        <p:txBody>
          <a:bodyPr/>
          <a:lstStyle/>
          <a:p>
            <a:r>
              <a:rPr lang="en-US" sz="2400" dirty="0"/>
              <a:t>Estimated Impact of Final Rule Changes</a:t>
            </a:r>
          </a:p>
        </p:txBody>
      </p:sp>
      <p:pic>
        <p:nvPicPr>
          <p:cNvPr id="5" name="Picture 4">
            <a:extLst>
              <a:ext uri="{FF2B5EF4-FFF2-40B4-BE49-F238E27FC236}">
                <a16:creationId xmlns:a16="http://schemas.microsoft.com/office/drawing/2014/main" id="{D7E11317-9EE5-9788-3683-B9DAACC090E1}"/>
              </a:ext>
            </a:extLst>
          </p:cNvPr>
          <p:cNvPicPr>
            <a:picLocks noChangeAspect="1"/>
          </p:cNvPicPr>
          <p:nvPr/>
        </p:nvPicPr>
        <p:blipFill>
          <a:blip r:embed="rId2"/>
          <a:stretch>
            <a:fillRect/>
          </a:stretch>
        </p:blipFill>
        <p:spPr>
          <a:xfrm>
            <a:off x="2063262" y="2625968"/>
            <a:ext cx="7564914" cy="2704123"/>
          </a:xfrm>
          <a:prstGeom prst="rect">
            <a:avLst/>
          </a:prstGeom>
        </p:spPr>
      </p:pic>
    </p:spTree>
    <p:extLst>
      <p:ext uri="{BB962C8B-B14F-4D97-AF65-F5344CB8AC3E}">
        <p14:creationId xmlns:p14="http://schemas.microsoft.com/office/powerpoint/2010/main" val="2024575911"/>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2E9428D-CE4E-3B7C-9210-E44544F69B51}"/>
              </a:ext>
            </a:extLst>
          </p:cNvPr>
          <p:cNvSpPr>
            <a:spLocks noGrp="1"/>
          </p:cNvSpPr>
          <p:nvPr>
            <p:ph type="title"/>
          </p:nvPr>
        </p:nvSpPr>
        <p:spPr>
          <a:xfrm>
            <a:off x="300037" y="417324"/>
            <a:ext cx="11245519" cy="609626"/>
          </a:xfrm>
        </p:spPr>
        <p:txBody>
          <a:bodyPr/>
          <a:lstStyle/>
          <a:p>
            <a:r>
              <a:rPr lang="en-US" sz="3600" b="1" dirty="0"/>
              <a:t>FY2027 Final Rule</a:t>
            </a:r>
          </a:p>
        </p:txBody>
      </p:sp>
      <p:sp>
        <p:nvSpPr>
          <p:cNvPr id="16" name="Slide Number Placeholder 15">
            <a:extLst>
              <a:ext uri="{FF2B5EF4-FFF2-40B4-BE49-F238E27FC236}">
                <a16:creationId xmlns:a16="http://schemas.microsoft.com/office/drawing/2014/main" id="{EB4E0A6A-632C-EB65-DB1F-059E460FE849}"/>
              </a:ext>
            </a:extLst>
          </p:cNvPr>
          <p:cNvSpPr>
            <a:spLocks noGrp="1"/>
          </p:cNvSpPr>
          <p:nvPr>
            <p:ph type="sldNum" sz="quarter" idx="4"/>
          </p:nvPr>
        </p:nvSpPr>
        <p:spPr/>
        <p:txBody>
          <a:bodyPr/>
          <a:lstStyle/>
          <a:p>
            <a:fld id="{721C06D9-4617-44B0-8711-1EF1C439A609}" type="slidenum">
              <a:rPr lang="en-US" smtClean="0"/>
              <a:pPr/>
              <a:t>32</a:t>
            </a:fld>
            <a:endParaRPr lang="en-US" dirty="0"/>
          </a:p>
        </p:txBody>
      </p:sp>
      <p:sp>
        <p:nvSpPr>
          <p:cNvPr id="2" name="Content Placeholder 3">
            <a:extLst>
              <a:ext uri="{FF2B5EF4-FFF2-40B4-BE49-F238E27FC236}">
                <a16:creationId xmlns:a16="http://schemas.microsoft.com/office/drawing/2014/main" id="{C74956C5-DD9F-869F-8F41-3BFBED2582C4}"/>
              </a:ext>
            </a:extLst>
          </p:cNvPr>
          <p:cNvSpPr txBox="1">
            <a:spLocks/>
          </p:cNvSpPr>
          <p:nvPr/>
        </p:nvSpPr>
        <p:spPr>
          <a:xfrm>
            <a:off x="477520" y="1253331"/>
            <a:ext cx="11236959" cy="4784035"/>
          </a:xfrm>
          <a:prstGeom prst="rect">
            <a:avLst/>
          </a:prstGeom>
        </p:spPr>
        <p:txBody>
          <a:bodyPr>
            <a:normAutofit/>
          </a:bodyPr>
          <a:lstStyle>
            <a:lvl1pPr marL="180975" indent="-180975" algn="l" defTabSz="914400" rtl="0" eaLnBrk="1" latinLnBrk="0" hangingPunct="1">
              <a:lnSpc>
                <a:spcPct val="105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1pPr>
            <a:lvl2pPr marL="357188" indent="-180975" algn="l" defTabSz="914400" rtl="0" eaLnBrk="1" latinLnBrk="0" hangingPunct="1">
              <a:lnSpc>
                <a:spcPct val="105000"/>
              </a:lnSpc>
              <a:spcBef>
                <a:spcPts val="0"/>
              </a:spcBef>
              <a:spcAft>
                <a:spcPts val="600"/>
              </a:spcAft>
              <a:buSzPct val="85000"/>
              <a:buFont typeface="Arial" panose="020B0604020202020204" pitchFamily="34" charset="0"/>
              <a:buChar char="•"/>
              <a:defRPr sz="1400" kern="1200">
                <a:solidFill>
                  <a:schemeClr val="tx1"/>
                </a:solidFill>
                <a:latin typeface="+mn-lt"/>
                <a:ea typeface="+mn-ea"/>
                <a:cs typeface="+mn-cs"/>
              </a:defRPr>
            </a:lvl2pPr>
            <a:lvl3pPr marL="5381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3pPr>
            <a:lvl4pPr marL="7159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4pPr>
            <a:lvl5pPr marL="896938"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PDPM ICD-10 Updates</a:t>
            </a:r>
          </a:p>
          <a:p>
            <a:pPr lvl="1"/>
            <a:r>
              <a:rPr lang="en-US" sz="2400" dirty="0"/>
              <a:t>No ICD-10 Code Mapping changes</a:t>
            </a:r>
          </a:p>
          <a:p>
            <a:pPr marL="176213" lvl="1" indent="0">
              <a:buNone/>
            </a:pPr>
            <a:endParaRPr lang="en-US" sz="2400" dirty="0"/>
          </a:p>
          <a:p>
            <a:r>
              <a:rPr lang="en-US" sz="2400" dirty="0"/>
              <a:t>AAPACN Advocating for:</a:t>
            </a:r>
          </a:p>
          <a:p>
            <a:pPr lvl="1"/>
            <a:r>
              <a:rPr lang="en-US" sz="2400" dirty="0"/>
              <a:t>Z51.A (Encounter for Sepsis Aftercare)</a:t>
            </a:r>
          </a:p>
          <a:p>
            <a:pPr lvl="1"/>
            <a:r>
              <a:rPr lang="en-US" sz="2400" dirty="0"/>
              <a:t>F01.50 (Vascular Dementia)</a:t>
            </a:r>
          </a:p>
          <a:p>
            <a:pPr lvl="1"/>
            <a:r>
              <a:rPr lang="en-US" sz="2400" dirty="0"/>
              <a:t>R62.7 (Adult Failure to Thrive)</a:t>
            </a:r>
          </a:p>
          <a:p>
            <a:pPr lvl="1"/>
            <a:r>
              <a:rPr lang="en-US" sz="2400" dirty="0"/>
              <a:t>M62.81 (Muscle Weakness)</a:t>
            </a:r>
          </a:p>
          <a:p>
            <a:pPr marL="534988" lvl="3" indent="0">
              <a:buNone/>
            </a:pPr>
            <a:endParaRPr lang="en-US" sz="2400" dirty="0"/>
          </a:p>
          <a:p>
            <a:pPr lvl="3"/>
            <a:endParaRPr lang="en-US" sz="2400" dirty="0"/>
          </a:p>
        </p:txBody>
      </p:sp>
    </p:spTree>
    <p:extLst>
      <p:ext uri="{BB962C8B-B14F-4D97-AF65-F5344CB8AC3E}">
        <p14:creationId xmlns:p14="http://schemas.microsoft.com/office/powerpoint/2010/main" val="584722608"/>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2E9428D-CE4E-3B7C-9210-E44544F69B51}"/>
              </a:ext>
            </a:extLst>
          </p:cNvPr>
          <p:cNvSpPr>
            <a:spLocks noGrp="1"/>
          </p:cNvSpPr>
          <p:nvPr>
            <p:ph type="title"/>
          </p:nvPr>
        </p:nvSpPr>
        <p:spPr>
          <a:xfrm>
            <a:off x="300037" y="417324"/>
            <a:ext cx="11245519" cy="609626"/>
          </a:xfrm>
        </p:spPr>
        <p:txBody>
          <a:bodyPr/>
          <a:lstStyle/>
          <a:p>
            <a:r>
              <a:rPr lang="en-US" sz="3600" b="1" dirty="0"/>
              <a:t>FY2027 </a:t>
            </a:r>
            <a:r>
              <a:rPr lang="en-US" sz="3600" dirty="0"/>
              <a:t>Final</a:t>
            </a:r>
            <a:r>
              <a:rPr lang="en-US" sz="3600" b="1" dirty="0"/>
              <a:t> Rule</a:t>
            </a:r>
          </a:p>
        </p:txBody>
      </p:sp>
      <p:sp>
        <p:nvSpPr>
          <p:cNvPr id="16" name="Slide Number Placeholder 15">
            <a:extLst>
              <a:ext uri="{FF2B5EF4-FFF2-40B4-BE49-F238E27FC236}">
                <a16:creationId xmlns:a16="http://schemas.microsoft.com/office/drawing/2014/main" id="{EB4E0A6A-632C-EB65-DB1F-059E460FE849}"/>
              </a:ext>
            </a:extLst>
          </p:cNvPr>
          <p:cNvSpPr>
            <a:spLocks noGrp="1"/>
          </p:cNvSpPr>
          <p:nvPr>
            <p:ph type="sldNum" sz="quarter" idx="4"/>
          </p:nvPr>
        </p:nvSpPr>
        <p:spPr/>
        <p:txBody>
          <a:bodyPr/>
          <a:lstStyle/>
          <a:p>
            <a:fld id="{721C06D9-4617-44B0-8711-1EF1C439A609}" type="slidenum">
              <a:rPr lang="en-US" smtClean="0"/>
              <a:pPr/>
              <a:t>33</a:t>
            </a:fld>
            <a:endParaRPr lang="en-US" dirty="0"/>
          </a:p>
        </p:txBody>
      </p:sp>
      <p:sp>
        <p:nvSpPr>
          <p:cNvPr id="2" name="Content Placeholder 3">
            <a:extLst>
              <a:ext uri="{FF2B5EF4-FFF2-40B4-BE49-F238E27FC236}">
                <a16:creationId xmlns:a16="http://schemas.microsoft.com/office/drawing/2014/main" id="{9971C6D3-1EA8-617C-E157-C59B677FA743}"/>
              </a:ext>
            </a:extLst>
          </p:cNvPr>
          <p:cNvSpPr txBox="1">
            <a:spLocks/>
          </p:cNvSpPr>
          <p:nvPr/>
        </p:nvSpPr>
        <p:spPr>
          <a:xfrm>
            <a:off x="477520" y="1253331"/>
            <a:ext cx="11236959" cy="4784035"/>
          </a:xfrm>
          <a:prstGeom prst="rect">
            <a:avLst/>
          </a:prstGeom>
        </p:spPr>
        <p:txBody>
          <a:bodyPr>
            <a:normAutofit lnSpcReduction="10000"/>
          </a:bodyPr>
          <a:lstStyle>
            <a:lvl1pPr marL="180975" indent="-180975" algn="l" defTabSz="914400" rtl="0" eaLnBrk="1" latinLnBrk="0" hangingPunct="1">
              <a:lnSpc>
                <a:spcPct val="105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1pPr>
            <a:lvl2pPr marL="357188" indent="-180975" algn="l" defTabSz="914400" rtl="0" eaLnBrk="1" latinLnBrk="0" hangingPunct="1">
              <a:lnSpc>
                <a:spcPct val="105000"/>
              </a:lnSpc>
              <a:spcBef>
                <a:spcPts val="0"/>
              </a:spcBef>
              <a:spcAft>
                <a:spcPts val="600"/>
              </a:spcAft>
              <a:buSzPct val="85000"/>
              <a:buFont typeface="Arial" panose="020B0604020202020204" pitchFamily="34" charset="0"/>
              <a:buChar char="•"/>
              <a:defRPr sz="1400" kern="1200">
                <a:solidFill>
                  <a:schemeClr val="tx1"/>
                </a:solidFill>
                <a:latin typeface="+mn-lt"/>
                <a:ea typeface="+mn-ea"/>
                <a:cs typeface="+mn-cs"/>
              </a:defRPr>
            </a:lvl2pPr>
            <a:lvl3pPr marL="5381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3pPr>
            <a:lvl4pPr marL="7159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4pPr>
            <a:lvl5pPr marL="896938"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SNF Quality Reporting Program (SNF QRP)</a:t>
            </a:r>
          </a:p>
          <a:p>
            <a:pPr lvl="1"/>
            <a:r>
              <a:rPr lang="en-US" sz="2400" dirty="0"/>
              <a:t>No changes to current measures</a:t>
            </a:r>
          </a:p>
          <a:p>
            <a:pPr lvl="1"/>
            <a:r>
              <a:rPr lang="en-US" sz="2400" dirty="0"/>
              <a:t>Removal of 2 COVID-19 Measures beginning FY2028 </a:t>
            </a:r>
          </a:p>
          <a:p>
            <a:pPr lvl="2"/>
            <a:r>
              <a:rPr lang="en-US" sz="2400" dirty="0"/>
              <a:t>COVID-19 Vaccination Coverage among Healthcare Personnel Measure</a:t>
            </a:r>
          </a:p>
          <a:p>
            <a:pPr lvl="2"/>
            <a:r>
              <a:rPr lang="en-US" sz="2400" dirty="0"/>
              <a:t>COVID-19 Vaccine:  Percent of Residents Who are Up to Date Measure</a:t>
            </a:r>
          </a:p>
          <a:p>
            <a:pPr lvl="3"/>
            <a:r>
              <a:rPr lang="en-US" sz="2400" dirty="0"/>
              <a:t>Residents discharged on or after October 1, 2026</a:t>
            </a:r>
          </a:p>
          <a:p>
            <a:pPr lvl="3"/>
            <a:r>
              <a:rPr lang="en-US" sz="2400" dirty="0"/>
              <a:t>Removal of O0350 from MDS on October 1, 2027</a:t>
            </a:r>
          </a:p>
          <a:p>
            <a:pPr lvl="3"/>
            <a:r>
              <a:rPr lang="en-US" sz="2400" dirty="0"/>
              <a:t>Voluntary completion starting October 1, 2026</a:t>
            </a:r>
          </a:p>
          <a:p>
            <a:pPr lvl="1"/>
            <a:endParaRPr lang="en-US" sz="2400" dirty="0"/>
          </a:p>
          <a:p>
            <a:pPr lvl="1"/>
            <a:r>
              <a:rPr lang="en-US" sz="2400" dirty="0"/>
              <a:t>COVID-19 Vaccination QRP Measures will not be reported on Care Compare after October 2026 update</a:t>
            </a:r>
          </a:p>
          <a:p>
            <a:pPr lvl="1"/>
            <a:endParaRPr lang="en-US" sz="2400" dirty="0"/>
          </a:p>
          <a:p>
            <a:pPr marL="176213" lvl="1" indent="0">
              <a:buNone/>
            </a:pPr>
            <a:endParaRPr lang="en-US" sz="2400" dirty="0"/>
          </a:p>
          <a:p>
            <a:pPr lvl="3"/>
            <a:endParaRPr lang="en-US" sz="2400" dirty="0"/>
          </a:p>
        </p:txBody>
      </p:sp>
    </p:spTree>
    <p:extLst>
      <p:ext uri="{BB962C8B-B14F-4D97-AF65-F5344CB8AC3E}">
        <p14:creationId xmlns:p14="http://schemas.microsoft.com/office/powerpoint/2010/main" val="1622450185"/>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63CD9-B603-C6A2-2062-29C0DCEAE0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71BDA3-2CC3-D241-F8BA-5942E7B3F003}"/>
              </a:ext>
            </a:extLst>
          </p:cNvPr>
          <p:cNvSpPr>
            <a:spLocks noGrp="1"/>
          </p:cNvSpPr>
          <p:nvPr>
            <p:ph type="title"/>
          </p:nvPr>
        </p:nvSpPr>
        <p:spPr>
          <a:xfrm>
            <a:off x="306000" y="306000"/>
            <a:ext cx="5648400" cy="360000"/>
          </a:xfrm>
        </p:spPr>
        <p:txBody>
          <a:bodyPr anchor="ctr">
            <a:noAutofit/>
          </a:bodyPr>
          <a:lstStyle/>
          <a:p>
            <a:r>
              <a:rPr lang="en-US" sz="3600" b="1" dirty="0"/>
              <a:t>FY2027 </a:t>
            </a:r>
            <a:r>
              <a:rPr lang="en-US" sz="3600" dirty="0"/>
              <a:t>Final</a:t>
            </a:r>
            <a:r>
              <a:rPr lang="en-US" sz="3600" b="1" dirty="0"/>
              <a:t> Rule</a:t>
            </a:r>
          </a:p>
        </p:txBody>
      </p:sp>
      <p:pic>
        <p:nvPicPr>
          <p:cNvPr id="6" name="Picture 5">
            <a:extLst>
              <a:ext uri="{FF2B5EF4-FFF2-40B4-BE49-F238E27FC236}">
                <a16:creationId xmlns:a16="http://schemas.microsoft.com/office/drawing/2014/main" id="{05DD78C1-469B-6B89-B627-05F7D07E4550}"/>
              </a:ext>
            </a:extLst>
          </p:cNvPr>
          <p:cNvPicPr>
            <a:picLocks noChangeAspect="1"/>
          </p:cNvPicPr>
          <p:nvPr/>
        </p:nvPicPr>
        <p:blipFill>
          <a:blip r:embed="rId2"/>
          <a:stretch>
            <a:fillRect/>
          </a:stretch>
        </p:blipFill>
        <p:spPr>
          <a:xfrm>
            <a:off x="5868237" y="562708"/>
            <a:ext cx="6017764" cy="6209881"/>
          </a:xfrm>
          <a:prstGeom prst="rect">
            <a:avLst/>
          </a:prstGeom>
          <a:noFill/>
        </p:spPr>
      </p:pic>
      <p:sp>
        <p:nvSpPr>
          <p:cNvPr id="5" name="Content Placeholder 4">
            <a:extLst>
              <a:ext uri="{FF2B5EF4-FFF2-40B4-BE49-F238E27FC236}">
                <a16:creationId xmlns:a16="http://schemas.microsoft.com/office/drawing/2014/main" id="{A7C17CB9-593D-F1E8-0CB9-534E17F0A793}"/>
              </a:ext>
            </a:extLst>
          </p:cNvPr>
          <p:cNvSpPr>
            <a:spLocks noGrp="1"/>
          </p:cNvSpPr>
          <p:nvPr>
            <p:ph type="body" sz="quarter" idx="13"/>
          </p:nvPr>
        </p:nvSpPr>
        <p:spPr>
          <a:xfrm>
            <a:off x="305999" y="1268413"/>
            <a:ext cx="5648400" cy="4681537"/>
          </a:xfrm>
        </p:spPr>
        <p:txBody>
          <a:bodyPr>
            <a:normAutofit/>
          </a:bodyPr>
          <a:lstStyle/>
          <a:p>
            <a:r>
              <a:rPr lang="en-US" dirty="0"/>
              <a:t>SNF QRP Updates</a:t>
            </a:r>
          </a:p>
          <a:p>
            <a:pPr lvl="1"/>
            <a:r>
              <a:rPr lang="en-US" sz="1800" dirty="0"/>
              <a:t>No new measures were adopted in the FY2027 Final Rule</a:t>
            </a:r>
          </a:p>
          <a:p>
            <a:pPr lvl="2"/>
            <a:endParaRPr lang="en-US" sz="1800" dirty="0"/>
          </a:p>
          <a:p>
            <a:pPr marL="357188" lvl="2" indent="0">
              <a:buNone/>
            </a:pPr>
            <a:endParaRPr lang="en-US" sz="1800" dirty="0"/>
          </a:p>
        </p:txBody>
      </p:sp>
      <p:sp>
        <p:nvSpPr>
          <p:cNvPr id="7" name="Slide Number Placeholder 6" hidden="1">
            <a:extLst>
              <a:ext uri="{FF2B5EF4-FFF2-40B4-BE49-F238E27FC236}">
                <a16:creationId xmlns:a16="http://schemas.microsoft.com/office/drawing/2014/main" id="{F5D403FD-9BC2-B202-0EC0-69994DDC7E3F}"/>
              </a:ext>
            </a:extLst>
          </p:cNvPr>
          <p:cNvSpPr>
            <a:spLocks noGrp="1"/>
          </p:cNvSpPr>
          <p:nvPr>
            <p:ph type="sldNum" sz="quarter" idx="4294967295"/>
          </p:nvPr>
        </p:nvSpPr>
        <p:spPr>
          <a:xfrm>
            <a:off x="300037" y="6417000"/>
            <a:ext cx="900000" cy="270000"/>
          </a:xfrm>
        </p:spPr>
        <p:txBody>
          <a:bodyPr/>
          <a:lstStyle/>
          <a:p>
            <a:pPr>
              <a:spcAft>
                <a:spcPts val="600"/>
              </a:spcAft>
            </a:pPr>
            <a:fld id="{721C06D9-4617-44B0-8711-1EF1C439A609}" type="slidenum">
              <a:rPr lang="en-US" noProof="0" smtClean="0"/>
              <a:pPr>
                <a:spcAft>
                  <a:spcPts val="600"/>
                </a:spcAft>
              </a:pPr>
              <a:t>34</a:t>
            </a:fld>
            <a:endParaRPr lang="en-US" noProof="0"/>
          </a:p>
        </p:txBody>
      </p:sp>
    </p:spTree>
    <p:extLst>
      <p:ext uri="{BB962C8B-B14F-4D97-AF65-F5344CB8AC3E}">
        <p14:creationId xmlns:p14="http://schemas.microsoft.com/office/powerpoint/2010/main" val="1783337426"/>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D8C3DC-7F55-FFCB-3205-739D8CAA7541}"/>
              </a:ext>
            </a:extLst>
          </p:cNvPr>
          <p:cNvSpPr>
            <a:spLocks noGrp="1"/>
          </p:cNvSpPr>
          <p:nvPr>
            <p:ph type="body" sz="quarter" idx="13"/>
          </p:nvPr>
        </p:nvSpPr>
        <p:spPr/>
        <p:txBody>
          <a:bodyPr/>
          <a:lstStyle/>
          <a:p>
            <a:r>
              <a:rPr lang="en-US" sz="3600" dirty="0"/>
              <a:t>FY2027 Final Rule</a:t>
            </a:r>
          </a:p>
        </p:txBody>
      </p:sp>
      <p:sp>
        <p:nvSpPr>
          <p:cNvPr id="3" name="Content Placeholder 2">
            <a:extLst>
              <a:ext uri="{FF2B5EF4-FFF2-40B4-BE49-F238E27FC236}">
                <a16:creationId xmlns:a16="http://schemas.microsoft.com/office/drawing/2014/main" id="{FE42EA84-83EF-68B9-67D4-3B07D63A6A8A}"/>
              </a:ext>
            </a:extLst>
          </p:cNvPr>
          <p:cNvSpPr>
            <a:spLocks noGrp="1"/>
          </p:cNvSpPr>
          <p:nvPr>
            <p:ph sz="quarter" idx="15"/>
          </p:nvPr>
        </p:nvSpPr>
        <p:spPr/>
        <p:txBody>
          <a:bodyPr/>
          <a:lstStyle/>
          <a:p>
            <a:r>
              <a:rPr lang="en-US" sz="2400" dirty="0"/>
              <a:t>Estimated savings from removal of COVID-19 vaccination reporting:</a:t>
            </a:r>
          </a:p>
        </p:txBody>
      </p:sp>
      <p:pic>
        <p:nvPicPr>
          <p:cNvPr id="5" name="Picture 4">
            <a:extLst>
              <a:ext uri="{FF2B5EF4-FFF2-40B4-BE49-F238E27FC236}">
                <a16:creationId xmlns:a16="http://schemas.microsoft.com/office/drawing/2014/main" id="{89F74A9F-B8F2-1B32-AA82-F271B46958DF}"/>
              </a:ext>
            </a:extLst>
          </p:cNvPr>
          <p:cNvPicPr>
            <a:picLocks noChangeAspect="1"/>
          </p:cNvPicPr>
          <p:nvPr/>
        </p:nvPicPr>
        <p:blipFill>
          <a:blip r:embed="rId2"/>
          <a:stretch>
            <a:fillRect/>
          </a:stretch>
        </p:blipFill>
        <p:spPr>
          <a:xfrm>
            <a:off x="1750647" y="3032369"/>
            <a:ext cx="7927064" cy="2368062"/>
          </a:xfrm>
          <a:prstGeom prst="rect">
            <a:avLst/>
          </a:prstGeom>
        </p:spPr>
      </p:pic>
    </p:spTree>
    <p:extLst>
      <p:ext uri="{BB962C8B-B14F-4D97-AF65-F5344CB8AC3E}">
        <p14:creationId xmlns:p14="http://schemas.microsoft.com/office/powerpoint/2010/main" val="1026017818"/>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33D48-33A7-D7B7-FF63-6594D32D00A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70348EE-D7D3-B6ED-6F47-A648826CFC3B}"/>
              </a:ext>
            </a:extLst>
          </p:cNvPr>
          <p:cNvSpPr>
            <a:spLocks noGrp="1"/>
          </p:cNvSpPr>
          <p:nvPr>
            <p:ph type="title"/>
          </p:nvPr>
        </p:nvSpPr>
        <p:spPr>
          <a:xfrm>
            <a:off x="300037" y="417324"/>
            <a:ext cx="11245519" cy="609626"/>
          </a:xfrm>
        </p:spPr>
        <p:txBody>
          <a:bodyPr/>
          <a:lstStyle/>
          <a:p>
            <a:r>
              <a:rPr lang="en-US" sz="3600" b="1" dirty="0"/>
              <a:t>FY2027 </a:t>
            </a:r>
            <a:r>
              <a:rPr lang="en-US" sz="3600" dirty="0"/>
              <a:t>Final</a:t>
            </a:r>
            <a:r>
              <a:rPr lang="en-US" sz="3600" b="1" dirty="0"/>
              <a:t> Rule</a:t>
            </a:r>
          </a:p>
        </p:txBody>
      </p:sp>
      <p:sp>
        <p:nvSpPr>
          <p:cNvPr id="16" name="Slide Number Placeholder 15">
            <a:extLst>
              <a:ext uri="{FF2B5EF4-FFF2-40B4-BE49-F238E27FC236}">
                <a16:creationId xmlns:a16="http://schemas.microsoft.com/office/drawing/2014/main" id="{60F000E6-3DC2-DDD6-7146-EA5AF5997CA7}"/>
              </a:ext>
            </a:extLst>
          </p:cNvPr>
          <p:cNvSpPr>
            <a:spLocks noGrp="1"/>
          </p:cNvSpPr>
          <p:nvPr>
            <p:ph type="sldNum" sz="quarter" idx="4"/>
          </p:nvPr>
        </p:nvSpPr>
        <p:spPr/>
        <p:txBody>
          <a:bodyPr/>
          <a:lstStyle/>
          <a:p>
            <a:fld id="{721C06D9-4617-44B0-8711-1EF1C439A609}" type="slidenum">
              <a:rPr lang="en-US" smtClean="0"/>
              <a:pPr/>
              <a:t>36</a:t>
            </a:fld>
            <a:endParaRPr lang="en-US" dirty="0"/>
          </a:p>
        </p:txBody>
      </p:sp>
      <p:sp>
        <p:nvSpPr>
          <p:cNvPr id="2" name="Content Placeholder 3">
            <a:extLst>
              <a:ext uri="{FF2B5EF4-FFF2-40B4-BE49-F238E27FC236}">
                <a16:creationId xmlns:a16="http://schemas.microsoft.com/office/drawing/2014/main" id="{1BE65AF1-2456-BC02-216E-27DB4B122821}"/>
              </a:ext>
            </a:extLst>
          </p:cNvPr>
          <p:cNvSpPr txBox="1">
            <a:spLocks/>
          </p:cNvSpPr>
          <p:nvPr/>
        </p:nvSpPr>
        <p:spPr>
          <a:xfrm>
            <a:off x="477520" y="1253331"/>
            <a:ext cx="11236959" cy="4784035"/>
          </a:xfrm>
          <a:prstGeom prst="rect">
            <a:avLst/>
          </a:prstGeom>
        </p:spPr>
        <p:txBody>
          <a:bodyPr>
            <a:normAutofit/>
          </a:bodyPr>
          <a:lstStyle>
            <a:lvl1pPr marL="180975" indent="-180975" algn="l" defTabSz="914400" rtl="0" eaLnBrk="1" latinLnBrk="0" hangingPunct="1">
              <a:lnSpc>
                <a:spcPct val="105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1pPr>
            <a:lvl2pPr marL="357188" indent="-180975" algn="l" defTabSz="914400" rtl="0" eaLnBrk="1" latinLnBrk="0" hangingPunct="1">
              <a:lnSpc>
                <a:spcPct val="105000"/>
              </a:lnSpc>
              <a:spcBef>
                <a:spcPts val="0"/>
              </a:spcBef>
              <a:spcAft>
                <a:spcPts val="600"/>
              </a:spcAft>
              <a:buSzPct val="85000"/>
              <a:buFont typeface="Arial" panose="020B0604020202020204" pitchFamily="34" charset="0"/>
              <a:buChar char="•"/>
              <a:defRPr sz="1400" kern="1200">
                <a:solidFill>
                  <a:schemeClr val="tx1"/>
                </a:solidFill>
                <a:latin typeface="+mn-lt"/>
                <a:ea typeface="+mn-ea"/>
                <a:cs typeface="+mn-cs"/>
              </a:defRPr>
            </a:lvl2pPr>
            <a:lvl3pPr marL="5381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3pPr>
            <a:lvl4pPr marL="7159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4pPr>
            <a:lvl5pPr marL="896938"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SNF Quality Reporting Program (SNF QRP)</a:t>
            </a:r>
          </a:p>
          <a:p>
            <a:pPr lvl="1"/>
            <a:r>
              <a:rPr lang="en-US" sz="2400" dirty="0"/>
              <a:t>Revised data submission deadline for MDS and NHSN reporting from 4.5 months to no later than the 15</a:t>
            </a:r>
            <a:r>
              <a:rPr lang="en-US" sz="2400" baseline="30000" dirty="0"/>
              <a:t>th</a:t>
            </a:r>
            <a:r>
              <a:rPr lang="en-US" sz="2400" dirty="0"/>
              <a:t> day of the second month (45 days) after the calendar quarter</a:t>
            </a:r>
          </a:p>
          <a:p>
            <a:pPr lvl="3"/>
            <a:r>
              <a:rPr lang="en-US" sz="2400" dirty="0"/>
              <a:t>Beginning with 2029 SNF QRP</a:t>
            </a:r>
          </a:p>
          <a:p>
            <a:pPr lvl="3"/>
            <a:r>
              <a:rPr lang="en-US" sz="2400" dirty="0"/>
              <a:t>Effective January 1, 2027</a:t>
            </a:r>
          </a:p>
          <a:p>
            <a:pPr lvl="3"/>
            <a:r>
              <a:rPr lang="en-US" sz="2400" dirty="0"/>
              <a:t>Will allow for more timely reporting of QRP measures for facility and consumer use</a:t>
            </a:r>
          </a:p>
          <a:p>
            <a:pPr lvl="3"/>
            <a:endParaRPr lang="en-US" sz="2400" dirty="0"/>
          </a:p>
        </p:txBody>
      </p:sp>
    </p:spTree>
    <p:extLst>
      <p:ext uri="{BB962C8B-B14F-4D97-AF65-F5344CB8AC3E}">
        <p14:creationId xmlns:p14="http://schemas.microsoft.com/office/powerpoint/2010/main" val="288599293"/>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EE7F07-11A1-D776-EB46-B463725BC7BC}"/>
              </a:ext>
            </a:extLst>
          </p:cNvPr>
          <p:cNvSpPr>
            <a:spLocks noGrp="1"/>
          </p:cNvSpPr>
          <p:nvPr>
            <p:ph type="body" sz="quarter" idx="13"/>
          </p:nvPr>
        </p:nvSpPr>
        <p:spPr/>
        <p:txBody>
          <a:bodyPr/>
          <a:lstStyle/>
          <a:p>
            <a:r>
              <a:rPr lang="en-US" sz="3600" dirty="0"/>
              <a:t>FY2027 Final Rule</a:t>
            </a:r>
          </a:p>
        </p:txBody>
      </p:sp>
      <p:sp>
        <p:nvSpPr>
          <p:cNvPr id="3" name="Content Placeholder 2">
            <a:extLst>
              <a:ext uri="{FF2B5EF4-FFF2-40B4-BE49-F238E27FC236}">
                <a16:creationId xmlns:a16="http://schemas.microsoft.com/office/drawing/2014/main" id="{1D8F46F2-57DB-42EF-4762-D5AE448A96A1}"/>
              </a:ext>
            </a:extLst>
          </p:cNvPr>
          <p:cNvSpPr>
            <a:spLocks noGrp="1"/>
          </p:cNvSpPr>
          <p:nvPr>
            <p:ph sz="quarter" idx="15"/>
          </p:nvPr>
        </p:nvSpPr>
        <p:spPr/>
        <p:txBody>
          <a:bodyPr/>
          <a:lstStyle/>
          <a:p>
            <a:r>
              <a:rPr lang="en-US" sz="2400" dirty="0"/>
              <a:t>Submission Deadlines for CY2027</a:t>
            </a:r>
          </a:p>
        </p:txBody>
      </p:sp>
      <p:pic>
        <p:nvPicPr>
          <p:cNvPr id="5" name="Picture 4">
            <a:extLst>
              <a:ext uri="{FF2B5EF4-FFF2-40B4-BE49-F238E27FC236}">
                <a16:creationId xmlns:a16="http://schemas.microsoft.com/office/drawing/2014/main" id="{06CD7533-EAB7-6611-0981-4BEA76A44B8F}"/>
              </a:ext>
            </a:extLst>
          </p:cNvPr>
          <p:cNvPicPr>
            <a:picLocks noChangeAspect="1"/>
          </p:cNvPicPr>
          <p:nvPr/>
        </p:nvPicPr>
        <p:blipFill>
          <a:blip r:embed="rId2"/>
          <a:stretch>
            <a:fillRect/>
          </a:stretch>
        </p:blipFill>
        <p:spPr>
          <a:xfrm>
            <a:off x="2472376" y="2320606"/>
            <a:ext cx="7247248" cy="3969951"/>
          </a:xfrm>
          <a:prstGeom prst="rect">
            <a:avLst/>
          </a:prstGeom>
        </p:spPr>
      </p:pic>
    </p:spTree>
    <p:extLst>
      <p:ext uri="{BB962C8B-B14F-4D97-AF65-F5344CB8AC3E}">
        <p14:creationId xmlns:p14="http://schemas.microsoft.com/office/powerpoint/2010/main" val="907484156"/>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8B916-3F42-ACC8-9FDF-201CAE460B0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356189E-E93F-7C10-E150-895D8A0275BA}"/>
              </a:ext>
            </a:extLst>
          </p:cNvPr>
          <p:cNvSpPr>
            <a:spLocks noGrp="1"/>
          </p:cNvSpPr>
          <p:nvPr>
            <p:ph type="title"/>
          </p:nvPr>
        </p:nvSpPr>
        <p:spPr>
          <a:xfrm>
            <a:off x="300037" y="417324"/>
            <a:ext cx="11245519" cy="609626"/>
          </a:xfrm>
        </p:spPr>
        <p:txBody>
          <a:bodyPr/>
          <a:lstStyle/>
          <a:p>
            <a:r>
              <a:rPr lang="en-US" sz="3600" b="1" dirty="0"/>
              <a:t>FY2027 Final Rule</a:t>
            </a:r>
          </a:p>
        </p:txBody>
      </p:sp>
      <p:sp>
        <p:nvSpPr>
          <p:cNvPr id="16" name="Slide Number Placeholder 15">
            <a:extLst>
              <a:ext uri="{FF2B5EF4-FFF2-40B4-BE49-F238E27FC236}">
                <a16:creationId xmlns:a16="http://schemas.microsoft.com/office/drawing/2014/main" id="{2DB1E2C4-C1A9-BD60-19CD-11228A6B80D4}"/>
              </a:ext>
            </a:extLst>
          </p:cNvPr>
          <p:cNvSpPr>
            <a:spLocks noGrp="1"/>
          </p:cNvSpPr>
          <p:nvPr>
            <p:ph type="sldNum" sz="quarter" idx="4"/>
          </p:nvPr>
        </p:nvSpPr>
        <p:spPr/>
        <p:txBody>
          <a:bodyPr/>
          <a:lstStyle/>
          <a:p>
            <a:fld id="{721C06D9-4617-44B0-8711-1EF1C439A609}" type="slidenum">
              <a:rPr lang="en-US" smtClean="0"/>
              <a:pPr/>
              <a:t>38</a:t>
            </a:fld>
            <a:endParaRPr lang="en-US" dirty="0"/>
          </a:p>
        </p:txBody>
      </p:sp>
      <p:sp>
        <p:nvSpPr>
          <p:cNvPr id="2" name="Content Placeholder 3">
            <a:extLst>
              <a:ext uri="{FF2B5EF4-FFF2-40B4-BE49-F238E27FC236}">
                <a16:creationId xmlns:a16="http://schemas.microsoft.com/office/drawing/2014/main" id="{727004F8-92A3-3FC0-3815-C39133D6F2BC}"/>
              </a:ext>
            </a:extLst>
          </p:cNvPr>
          <p:cNvSpPr txBox="1">
            <a:spLocks/>
          </p:cNvSpPr>
          <p:nvPr/>
        </p:nvSpPr>
        <p:spPr>
          <a:xfrm>
            <a:off x="477520" y="1253331"/>
            <a:ext cx="11236959" cy="4784035"/>
          </a:xfrm>
          <a:prstGeom prst="rect">
            <a:avLst/>
          </a:prstGeom>
        </p:spPr>
        <p:txBody>
          <a:bodyPr>
            <a:normAutofit fontScale="85000" lnSpcReduction="20000"/>
          </a:bodyPr>
          <a:lstStyle>
            <a:lvl1pPr marL="180975" indent="-180975" algn="l" defTabSz="914400" rtl="0" eaLnBrk="1" latinLnBrk="0" hangingPunct="1">
              <a:lnSpc>
                <a:spcPct val="105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1pPr>
            <a:lvl2pPr marL="357188" indent="-180975" algn="l" defTabSz="914400" rtl="0" eaLnBrk="1" latinLnBrk="0" hangingPunct="1">
              <a:lnSpc>
                <a:spcPct val="105000"/>
              </a:lnSpc>
              <a:spcBef>
                <a:spcPts val="0"/>
              </a:spcBef>
              <a:spcAft>
                <a:spcPts val="600"/>
              </a:spcAft>
              <a:buSzPct val="85000"/>
              <a:buFont typeface="Arial" panose="020B0604020202020204" pitchFamily="34" charset="0"/>
              <a:buChar char="•"/>
              <a:defRPr sz="1400" kern="1200">
                <a:solidFill>
                  <a:schemeClr val="tx1"/>
                </a:solidFill>
                <a:latin typeface="+mn-lt"/>
                <a:ea typeface="+mn-ea"/>
                <a:cs typeface="+mn-cs"/>
              </a:defRPr>
            </a:lvl2pPr>
            <a:lvl3pPr marL="5381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3pPr>
            <a:lvl4pPr marL="7159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4pPr>
            <a:lvl5pPr marL="896938"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SNF Quality Reporting Program (cont.)</a:t>
            </a:r>
          </a:p>
          <a:p>
            <a:pPr lvl="1"/>
            <a:r>
              <a:rPr lang="en-US" sz="2400" dirty="0"/>
              <a:t>Submission of MDS data on all residents admitted or re-admitted for covered skilled services, regardless of payer</a:t>
            </a:r>
          </a:p>
          <a:p>
            <a:pPr lvl="2"/>
            <a:r>
              <a:rPr lang="en-US" sz="2400" dirty="0"/>
              <a:t>4 criteria</a:t>
            </a:r>
          </a:p>
          <a:p>
            <a:pPr lvl="3"/>
            <a:r>
              <a:rPr lang="en-US" sz="2400" dirty="0"/>
              <a:t>Admitted to SNF for covered skilled nursing or skilled rehab services</a:t>
            </a:r>
          </a:p>
          <a:p>
            <a:pPr lvl="3"/>
            <a:r>
              <a:rPr lang="en-US" sz="2400" dirty="0"/>
              <a:t>Services required on a daily basis</a:t>
            </a:r>
          </a:p>
          <a:p>
            <a:pPr lvl="3"/>
            <a:r>
              <a:rPr lang="en-US" sz="2400" dirty="0"/>
              <a:t>Services delivered are reasonable and necessary for the treatment of the resident’s illness or injury</a:t>
            </a:r>
          </a:p>
          <a:p>
            <a:pPr lvl="3"/>
            <a:r>
              <a:rPr lang="en-US" sz="2400" dirty="0"/>
              <a:t>As a practical matter, the daily skilled services can be provide only on an inpatient basis in a SNF</a:t>
            </a:r>
          </a:p>
          <a:p>
            <a:pPr lvl="2"/>
            <a:r>
              <a:rPr lang="en-US" sz="2400" dirty="0"/>
              <a:t>Submit MDS assessments admitted on or after October 1, 2029.</a:t>
            </a:r>
          </a:p>
          <a:p>
            <a:pPr lvl="2"/>
            <a:r>
              <a:rPr lang="en-US" sz="2400" dirty="0"/>
              <a:t>Included in SNF QRP for FY2031</a:t>
            </a:r>
          </a:p>
          <a:p>
            <a:pPr lvl="2"/>
            <a:r>
              <a:rPr lang="en-US" sz="2400" dirty="0"/>
              <a:t>Include completion of PPS Discharge assessments (Skilled Care Discharge Assessment)</a:t>
            </a:r>
          </a:p>
          <a:p>
            <a:pPr lvl="2"/>
            <a:r>
              <a:rPr lang="en-US" sz="2400" dirty="0"/>
              <a:t>Will require modification of one MDS item and addition of 3 new items as of October 1, 2029</a:t>
            </a:r>
          </a:p>
          <a:p>
            <a:pPr lvl="2"/>
            <a:endParaRPr lang="en-US" sz="2400" dirty="0"/>
          </a:p>
          <a:p>
            <a:pPr lvl="2"/>
            <a:endParaRPr lang="en-US" sz="2400" dirty="0"/>
          </a:p>
          <a:p>
            <a:pPr lvl="3"/>
            <a:endParaRPr lang="en-US" sz="2400" dirty="0"/>
          </a:p>
        </p:txBody>
      </p:sp>
    </p:spTree>
    <p:extLst>
      <p:ext uri="{BB962C8B-B14F-4D97-AF65-F5344CB8AC3E}">
        <p14:creationId xmlns:p14="http://schemas.microsoft.com/office/powerpoint/2010/main" val="985141112"/>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A30C5-D97F-F50D-4B22-0C993042FFF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044A02A-C575-2841-115A-F980BA28F96B}"/>
              </a:ext>
            </a:extLst>
          </p:cNvPr>
          <p:cNvSpPr>
            <a:spLocks noGrp="1"/>
          </p:cNvSpPr>
          <p:nvPr>
            <p:ph type="title"/>
          </p:nvPr>
        </p:nvSpPr>
        <p:spPr>
          <a:xfrm>
            <a:off x="300037" y="417324"/>
            <a:ext cx="11245519" cy="609626"/>
          </a:xfrm>
        </p:spPr>
        <p:txBody>
          <a:bodyPr/>
          <a:lstStyle/>
          <a:p>
            <a:r>
              <a:rPr lang="en-US" sz="3600" b="1" dirty="0"/>
              <a:t>FY2027 </a:t>
            </a:r>
            <a:r>
              <a:rPr lang="en-US" sz="3600" dirty="0"/>
              <a:t>Final</a:t>
            </a:r>
            <a:r>
              <a:rPr lang="en-US" sz="3600" b="1" dirty="0"/>
              <a:t> Rule</a:t>
            </a:r>
          </a:p>
        </p:txBody>
      </p:sp>
      <p:sp>
        <p:nvSpPr>
          <p:cNvPr id="16" name="Slide Number Placeholder 15">
            <a:extLst>
              <a:ext uri="{FF2B5EF4-FFF2-40B4-BE49-F238E27FC236}">
                <a16:creationId xmlns:a16="http://schemas.microsoft.com/office/drawing/2014/main" id="{D69DCC61-F3D1-9453-A6C4-B866C131370F}"/>
              </a:ext>
            </a:extLst>
          </p:cNvPr>
          <p:cNvSpPr>
            <a:spLocks noGrp="1"/>
          </p:cNvSpPr>
          <p:nvPr>
            <p:ph type="sldNum" sz="quarter" idx="4"/>
          </p:nvPr>
        </p:nvSpPr>
        <p:spPr/>
        <p:txBody>
          <a:bodyPr/>
          <a:lstStyle/>
          <a:p>
            <a:fld id="{721C06D9-4617-44B0-8711-1EF1C439A609}" type="slidenum">
              <a:rPr lang="en-US" smtClean="0"/>
              <a:pPr/>
              <a:t>39</a:t>
            </a:fld>
            <a:endParaRPr lang="en-US" dirty="0"/>
          </a:p>
        </p:txBody>
      </p:sp>
      <p:sp>
        <p:nvSpPr>
          <p:cNvPr id="2" name="Content Placeholder 3">
            <a:extLst>
              <a:ext uri="{FF2B5EF4-FFF2-40B4-BE49-F238E27FC236}">
                <a16:creationId xmlns:a16="http://schemas.microsoft.com/office/drawing/2014/main" id="{FDDE71B4-AA3C-EA3F-F4B0-91F7A9DE053D}"/>
              </a:ext>
            </a:extLst>
          </p:cNvPr>
          <p:cNvSpPr txBox="1">
            <a:spLocks/>
          </p:cNvSpPr>
          <p:nvPr/>
        </p:nvSpPr>
        <p:spPr>
          <a:xfrm>
            <a:off x="477520" y="1253331"/>
            <a:ext cx="11236959" cy="4784035"/>
          </a:xfrm>
          <a:prstGeom prst="rect">
            <a:avLst/>
          </a:prstGeom>
        </p:spPr>
        <p:txBody>
          <a:bodyPr>
            <a:normAutofit/>
          </a:bodyPr>
          <a:lstStyle>
            <a:lvl1pPr marL="180975" indent="-180975" algn="l" defTabSz="914400" rtl="0" eaLnBrk="1" latinLnBrk="0" hangingPunct="1">
              <a:lnSpc>
                <a:spcPct val="105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1pPr>
            <a:lvl2pPr marL="357188" indent="-180975" algn="l" defTabSz="914400" rtl="0" eaLnBrk="1" latinLnBrk="0" hangingPunct="1">
              <a:lnSpc>
                <a:spcPct val="105000"/>
              </a:lnSpc>
              <a:spcBef>
                <a:spcPts val="0"/>
              </a:spcBef>
              <a:spcAft>
                <a:spcPts val="600"/>
              </a:spcAft>
              <a:buSzPct val="85000"/>
              <a:buFont typeface="Arial" panose="020B0604020202020204" pitchFamily="34" charset="0"/>
              <a:buChar char="•"/>
              <a:defRPr sz="1400" kern="1200">
                <a:solidFill>
                  <a:schemeClr val="tx1"/>
                </a:solidFill>
                <a:latin typeface="+mn-lt"/>
                <a:ea typeface="+mn-ea"/>
                <a:cs typeface="+mn-cs"/>
              </a:defRPr>
            </a:lvl2pPr>
            <a:lvl3pPr marL="5381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3pPr>
            <a:lvl4pPr marL="7159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4pPr>
            <a:lvl5pPr marL="896938"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SNF Quality Reporting Program (cont.)</a:t>
            </a:r>
          </a:p>
          <a:p>
            <a:pPr lvl="1"/>
            <a:r>
              <a:rPr lang="en-US" sz="2400" dirty="0"/>
              <a:t>Submission of MDS data on all residents admitted or re-admitted for covered skilled services, regardless of payer (cont.)</a:t>
            </a:r>
          </a:p>
          <a:p>
            <a:pPr lvl="2"/>
            <a:r>
              <a:rPr lang="en-US" sz="2400" dirty="0"/>
              <a:t>Education from CMS will be forthcoming</a:t>
            </a:r>
          </a:p>
          <a:p>
            <a:pPr lvl="2"/>
            <a:r>
              <a:rPr lang="en-US" sz="2400" dirty="0"/>
              <a:t>Assessments will be used to calculate QRP compliance and measures</a:t>
            </a:r>
          </a:p>
          <a:p>
            <a:pPr lvl="2"/>
            <a:r>
              <a:rPr lang="en-US" sz="2400" dirty="0"/>
              <a:t>Concerns regarding Medicare Advantage plans providing instructions that do no align with RAI instructions</a:t>
            </a:r>
          </a:p>
          <a:p>
            <a:pPr lvl="2"/>
            <a:endParaRPr lang="en-US" sz="2400" dirty="0"/>
          </a:p>
          <a:p>
            <a:pPr lvl="2"/>
            <a:endParaRPr lang="en-US" sz="2400" dirty="0"/>
          </a:p>
          <a:p>
            <a:pPr lvl="3"/>
            <a:endParaRPr lang="en-US" sz="2400" dirty="0"/>
          </a:p>
        </p:txBody>
      </p:sp>
      <p:pic>
        <p:nvPicPr>
          <p:cNvPr id="4" name="Picture 3">
            <a:extLst>
              <a:ext uri="{FF2B5EF4-FFF2-40B4-BE49-F238E27FC236}">
                <a16:creationId xmlns:a16="http://schemas.microsoft.com/office/drawing/2014/main" id="{C440333C-03CE-C1AD-36B3-37BFDF600018}"/>
              </a:ext>
            </a:extLst>
          </p:cNvPr>
          <p:cNvPicPr>
            <a:picLocks noChangeAspect="1"/>
          </p:cNvPicPr>
          <p:nvPr/>
        </p:nvPicPr>
        <p:blipFill>
          <a:blip r:embed="rId2"/>
          <a:stretch>
            <a:fillRect/>
          </a:stretch>
        </p:blipFill>
        <p:spPr>
          <a:xfrm>
            <a:off x="2567634" y="4626708"/>
            <a:ext cx="7056732" cy="1875692"/>
          </a:xfrm>
          <a:prstGeom prst="rect">
            <a:avLst/>
          </a:prstGeom>
        </p:spPr>
      </p:pic>
    </p:spTree>
    <p:extLst>
      <p:ext uri="{BB962C8B-B14F-4D97-AF65-F5344CB8AC3E}">
        <p14:creationId xmlns:p14="http://schemas.microsoft.com/office/powerpoint/2010/main" val="402781412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23152-8CB1-5A22-4F80-1BC6A97B620C}"/>
            </a:ext>
          </a:extLst>
        </p:cNvPr>
        <p:cNvGrpSpPr/>
        <p:nvPr/>
      </p:nvGrpSpPr>
      <p:grpSpPr>
        <a:xfrm>
          <a:off x="0" y="0"/>
          <a:ext cx="0" cy="0"/>
          <a:chOff x="0" y="0"/>
          <a:chExt cx="0" cy="0"/>
        </a:xfrm>
      </p:grpSpPr>
      <p:pic>
        <p:nvPicPr>
          <p:cNvPr id="7" name="Picture Placeholder 6" descr="A doctor and patient discussing something&#10;&#10;Description automatically generated">
            <a:extLst>
              <a:ext uri="{FF2B5EF4-FFF2-40B4-BE49-F238E27FC236}">
                <a16:creationId xmlns:a16="http://schemas.microsoft.com/office/drawing/2014/main" id="{B7A8338C-52FB-D8A9-756E-0A57561D195C}"/>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474" r="33593"/>
          <a:stretch/>
        </p:blipFill>
        <p:spPr>
          <a:xfrm>
            <a:off x="5511800" y="0"/>
            <a:ext cx="6680200" cy="6858000"/>
          </a:xfrm>
        </p:spPr>
      </p:pic>
      <p:sp>
        <p:nvSpPr>
          <p:cNvPr id="3" name="Title 2">
            <a:extLst>
              <a:ext uri="{FF2B5EF4-FFF2-40B4-BE49-F238E27FC236}">
                <a16:creationId xmlns:a16="http://schemas.microsoft.com/office/drawing/2014/main" id="{E0DCFA31-070F-E8B9-BF44-F35909F283AF}"/>
              </a:ext>
            </a:extLst>
          </p:cNvPr>
          <p:cNvSpPr>
            <a:spLocks noGrp="1"/>
          </p:cNvSpPr>
          <p:nvPr>
            <p:ph type="title"/>
          </p:nvPr>
        </p:nvSpPr>
        <p:spPr>
          <a:xfrm>
            <a:off x="659000" y="2330827"/>
            <a:ext cx="6073494" cy="394443"/>
          </a:xfrm>
        </p:spPr>
        <p:txBody>
          <a:bodyPr/>
          <a:lstStyle/>
          <a:p>
            <a:r>
              <a:rPr lang="en-US" sz="4800" dirty="0"/>
              <a:t>Indiana Reimbursement Update</a:t>
            </a:r>
            <a:endParaRPr lang="en-US" sz="4800" b="1" dirty="0"/>
          </a:p>
        </p:txBody>
      </p:sp>
      <p:cxnSp>
        <p:nvCxnSpPr>
          <p:cNvPr id="9" name="Straight Connector 8">
            <a:extLst>
              <a:ext uri="{FF2B5EF4-FFF2-40B4-BE49-F238E27FC236}">
                <a16:creationId xmlns:a16="http://schemas.microsoft.com/office/drawing/2014/main" id="{BDD13ED1-A599-0ADB-16C4-133B7746E861}"/>
              </a:ext>
            </a:extLst>
          </p:cNvPr>
          <p:cNvCxnSpPr>
            <a:cxnSpLocks/>
          </p:cNvCxnSpPr>
          <p:nvPr/>
        </p:nvCxnSpPr>
        <p:spPr>
          <a:xfrm>
            <a:off x="565215" y="4389137"/>
            <a:ext cx="4432545"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355098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48FAA-7813-A550-BD89-0CE753B5EE1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FBB21E0-78A2-8469-75EB-9EB0C977D438}"/>
              </a:ext>
            </a:extLst>
          </p:cNvPr>
          <p:cNvSpPr>
            <a:spLocks noGrp="1"/>
          </p:cNvSpPr>
          <p:nvPr>
            <p:ph type="title"/>
          </p:nvPr>
        </p:nvSpPr>
        <p:spPr>
          <a:xfrm>
            <a:off x="300037" y="417324"/>
            <a:ext cx="11245519" cy="609626"/>
          </a:xfrm>
        </p:spPr>
        <p:txBody>
          <a:bodyPr/>
          <a:lstStyle/>
          <a:p>
            <a:r>
              <a:rPr lang="en-US" sz="3600" b="1" dirty="0"/>
              <a:t>FY2027 Final Rule</a:t>
            </a:r>
          </a:p>
        </p:txBody>
      </p:sp>
      <p:sp>
        <p:nvSpPr>
          <p:cNvPr id="16" name="Slide Number Placeholder 15">
            <a:extLst>
              <a:ext uri="{FF2B5EF4-FFF2-40B4-BE49-F238E27FC236}">
                <a16:creationId xmlns:a16="http://schemas.microsoft.com/office/drawing/2014/main" id="{421C7058-A617-A797-39DD-8D99C4556F51}"/>
              </a:ext>
            </a:extLst>
          </p:cNvPr>
          <p:cNvSpPr>
            <a:spLocks noGrp="1"/>
          </p:cNvSpPr>
          <p:nvPr>
            <p:ph type="sldNum" sz="quarter" idx="4"/>
          </p:nvPr>
        </p:nvSpPr>
        <p:spPr/>
        <p:txBody>
          <a:bodyPr/>
          <a:lstStyle/>
          <a:p>
            <a:fld id="{721C06D9-4617-44B0-8711-1EF1C439A609}" type="slidenum">
              <a:rPr lang="en-US" smtClean="0"/>
              <a:pPr/>
              <a:t>40</a:t>
            </a:fld>
            <a:endParaRPr lang="en-US" dirty="0"/>
          </a:p>
        </p:txBody>
      </p:sp>
      <p:sp>
        <p:nvSpPr>
          <p:cNvPr id="2" name="Content Placeholder 3">
            <a:extLst>
              <a:ext uri="{FF2B5EF4-FFF2-40B4-BE49-F238E27FC236}">
                <a16:creationId xmlns:a16="http://schemas.microsoft.com/office/drawing/2014/main" id="{5636ADB4-3550-B832-6C82-C37183394588}"/>
              </a:ext>
            </a:extLst>
          </p:cNvPr>
          <p:cNvSpPr txBox="1">
            <a:spLocks/>
          </p:cNvSpPr>
          <p:nvPr/>
        </p:nvSpPr>
        <p:spPr>
          <a:xfrm>
            <a:off x="477520" y="1253331"/>
            <a:ext cx="11236959" cy="4784035"/>
          </a:xfrm>
          <a:prstGeom prst="rect">
            <a:avLst/>
          </a:prstGeom>
        </p:spPr>
        <p:txBody>
          <a:bodyPr>
            <a:normAutofit/>
          </a:bodyPr>
          <a:lstStyle>
            <a:lvl1pPr marL="180975" indent="-180975" algn="l" defTabSz="914400" rtl="0" eaLnBrk="1" latinLnBrk="0" hangingPunct="1">
              <a:lnSpc>
                <a:spcPct val="105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1pPr>
            <a:lvl2pPr marL="357188" indent="-180975" algn="l" defTabSz="914400" rtl="0" eaLnBrk="1" latinLnBrk="0" hangingPunct="1">
              <a:lnSpc>
                <a:spcPct val="105000"/>
              </a:lnSpc>
              <a:spcBef>
                <a:spcPts val="0"/>
              </a:spcBef>
              <a:spcAft>
                <a:spcPts val="600"/>
              </a:spcAft>
              <a:buSzPct val="85000"/>
              <a:buFont typeface="Arial" panose="020B0604020202020204" pitchFamily="34" charset="0"/>
              <a:buChar char="•"/>
              <a:defRPr sz="1400" kern="1200">
                <a:solidFill>
                  <a:schemeClr val="tx1"/>
                </a:solidFill>
                <a:latin typeface="+mn-lt"/>
                <a:ea typeface="+mn-ea"/>
                <a:cs typeface="+mn-cs"/>
              </a:defRPr>
            </a:lvl2pPr>
            <a:lvl3pPr marL="5381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3pPr>
            <a:lvl4pPr marL="7159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4pPr>
            <a:lvl5pPr marL="896938"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SNF Quality Reporting Program (cont.)</a:t>
            </a:r>
          </a:p>
          <a:p>
            <a:pPr lvl="1"/>
            <a:r>
              <a:rPr lang="en-US" sz="2400" dirty="0"/>
              <a:t>Submission of MDS data on all residents admitted or re-admitted for covered skilled services, regardless of payer (cont.)</a:t>
            </a:r>
          </a:p>
          <a:p>
            <a:pPr lvl="2"/>
            <a:r>
              <a:rPr lang="en-US" sz="2400" dirty="0"/>
              <a:t>Estimated cost for requirement</a:t>
            </a:r>
          </a:p>
          <a:p>
            <a:pPr lvl="2"/>
            <a:endParaRPr lang="en-US" sz="2400" dirty="0"/>
          </a:p>
          <a:p>
            <a:pPr lvl="2"/>
            <a:endParaRPr lang="en-US" sz="2400" dirty="0"/>
          </a:p>
          <a:p>
            <a:pPr lvl="3"/>
            <a:endParaRPr lang="en-US" sz="2400" dirty="0"/>
          </a:p>
        </p:txBody>
      </p:sp>
      <p:pic>
        <p:nvPicPr>
          <p:cNvPr id="3" name="Content Placeholder 4">
            <a:extLst>
              <a:ext uri="{FF2B5EF4-FFF2-40B4-BE49-F238E27FC236}">
                <a16:creationId xmlns:a16="http://schemas.microsoft.com/office/drawing/2014/main" id="{463B42BA-4673-1F0E-FFD5-92EB11CC18D8}"/>
              </a:ext>
            </a:extLst>
          </p:cNvPr>
          <p:cNvPicPr>
            <a:picLocks noGrp="1" noChangeAspect="1"/>
          </p:cNvPicPr>
          <p:nvPr>
            <p:ph sz="quarter" idx="15"/>
          </p:nvPr>
        </p:nvPicPr>
        <p:blipFill>
          <a:blip r:embed="rId2"/>
          <a:stretch>
            <a:fillRect/>
          </a:stretch>
        </p:blipFill>
        <p:spPr>
          <a:xfrm>
            <a:off x="2351239" y="3429000"/>
            <a:ext cx="7491109" cy="2370014"/>
          </a:xfrm>
          <a:prstGeom prst="rect">
            <a:avLst/>
          </a:prstGeom>
        </p:spPr>
      </p:pic>
    </p:spTree>
    <p:extLst>
      <p:ext uri="{BB962C8B-B14F-4D97-AF65-F5344CB8AC3E}">
        <p14:creationId xmlns:p14="http://schemas.microsoft.com/office/powerpoint/2010/main" val="3221527644"/>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BEF393-9EBB-61C5-6D36-D30E681DDFEB}"/>
              </a:ext>
            </a:extLst>
          </p:cNvPr>
          <p:cNvSpPr>
            <a:spLocks noGrp="1"/>
          </p:cNvSpPr>
          <p:nvPr>
            <p:ph type="body" sz="quarter" idx="13"/>
          </p:nvPr>
        </p:nvSpPr>
        <p:spPr/>
        <p:txBody>
          <a:bodyPr/>
          <a:lstStyle/>
          <a:p>
            <a:r>
              <a:rPr lang="en-US" sz="3600" dirty="0"/>
              <a:t>FY2027 Final Rule</a:t>
            </a:r>
          </a:p>
        </p:txBody>
      </p:sp>
      <p:pic>
        <p:nvPicPr>
          <p:cNvPr id="5" name="Content Placeholder 4">
            <a:extLst>
              <a:ext uri="{FF2B5EF4-FFF2-40B4-BE49-F238E27FC236}">
                <a16:creationId xmlns:a16="http://schemas.microsoft.com/office/drawing/2014/main" id="{0C1D4AF1-2635-35AE-AEBB-3FF307AC8EC8}"/>
              </a:ext>
            </a:extLst>
          </p:cNvPr>
          <p:cNvPicPr>
            <a:picLocks noGrp="1" noChangeAspect="1"/>
          </p:cNvPicPr>
          <p:nvPr>
            <p:ph sz="quarter" idx="15"/>
          </p:nvPr>
        </p:nvPicPr>
        <p:blipFill>
          <a:blip r:embed="rId2"/>
          <a:stretch>
            <a:fillRect/>
          </a:stretch>
        </p:blipFill>
        <p:spPr>
          <a:xfrm>
            <a:off x="1224501" y="1692274"/>
            <a:ext cx="9676737" cy="4492525"/>
          </a:xfrm>
          <a:prstGeom prst="rect">
            <a:avLst/>
          </a:prstGeom>
        </p:spPr>
      </p:pic>
    </p:spTree>
    <p:extLst>
      <p:ext uri="{BB962C8B-B14F-4D97-AF65-F5344CB8AC3E}">
        <p14:creationId xmlns:p14="http://schemas.microsoft.com/office/powerpoint/2010/main" val="1837464146"/>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4A7450-CC87-D252-F8D5-DB2B7DAA9F05}"/>
              </a:ext>
            </a:extLst>
          </p:cNvPr>
          <p:cNvSpPr>
            <a:spLocks noGrp="1"/>
          </p:cNvSpPr>
          <p:nvPr>
            <p:ph type="body" sz="quarter" idx="13"/>
          </p:nvPr>
        </p:nvSpPr>
        <p:spPr/>
        <p:txBody>
          <a:bodyPr/>
          <a:lstStyle/>
          <a:p>
            <a:r>
              <a:rPr lang="en-US" dirty="0"/>
              <a:t>FY 2027 Proposed Rule</a:t>
            </a:r>
          </a:p>
        </p:txBody>
      </p:sp>
      <p:pic>
        <p:nvPicPr>
          <p:cNvPr id="5" name="Content Placeholder 4">
            <a:extLst>
              <a:ext uri="{FF2B5EF4-FFF2-40B4-BE49-F238E27FC236}">
                <a16:creationId xmlns:a16="http://schemas.microsoft.com/office/drawing/2014/main" id="{3325D9AF-06B5-4BEB-20A3-A2D7E40219F8}"/>
              </a:ext>
            </a:extLst>
          </p:cNvPr>
          <p:cNvPicPr>
            <a:picLocks noGrp="1" noChangeAspect="1"/>
          </p:cNvPicPr>
          <p:nvPr>
            <p:ph sz="quarter" idx="15"/>
          </p:nvPr>
        </p:nvPicPr>
        <p:blipFill>
          <a:blip r:embed="rId2"/>
          <a:stretch>
            <a:fillRect/>
          </a:stretch>
        </p:blipFill>
        <p:spPr>
          <a:xfrm>
            <a:off x="1240403" y="1692275"/>
            <a:ext cx="9350734" cy="3970338"/>
          </a:xfrm>
          <a:prstGeom prst="rect">
            <a:avLst/>
          </a:prstGeom>
        </p:spPr>
      </p:pic>
    </p:spTree>
    <p:extLst>
      <p:ext uri="{BB962C8B-B14F-4D97-AF65-F5344CB8AC3E}">
        <p14:creationId xmlns:p14="http://schemas.microsoft.com/office/powerpoint/2010/main" val="3126560995"/>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FB88AC-D307-C1DE-4A91-402B250537D5}"/>
              </a:ext>
            </a:extLst>
          </p:cNvPr>
          <p:cNvSpPr>
            <a:spLocks noGrp="1"/>
          </p:cNvSpPr>
          <p:nvPr>
            <p:ph type="body" sz="quarter" idx="13"/>
          </p:nvPr>
        </p:nvSpPr>
        <p:spPr/>
        <p:txBody>
          <a:bodyPr/>
          <a:lstStyle/>
          <a:p>
            <a:r>
              <a:rPr lang="en-US" dirty="0"/>
              <a:t>FY 2027 Proposed Rule</a:t>
            </a:r>
          </a:p>
        </p:txBody>
      </p:sp>
      <p:pic>
        <p:nvPicPr>
          <p:cNvPr id="5" name="Content Placeholder 4">
            <a:extLst>
              <a:ext uri="{FF2B5EF4-FFF2-40B4-BE49-F238E27FC236}">
                <a16:creationId xmlns:a16="http://schemas.microsoft.com/office/drawing/2014/main" id="{7DC00EAF-BD6A-DF19-E5E8-C3A9CA926945}"/>
              </a:ext>
            </a:extLst>
          </p:cNvPr>
          <p:cNvPicPr>
            <a:picLocks noGrp="1" noChangeAspect="1"/>
          </p:cNvPicPr>
          <p:nvPr>
            <p:ph sz="quarter" idx="15"/>
          </p:nvPr>
        </p:nvPicPr>
        <p:blipFill>
          <a:blip r:embed="rId2"/>
          <a:stretch>
            <a:fillRect/>
          </a:stretch>
        </p:blipFill>
        <p:spPr>
          <a:xfrm>
            <a:off x="1296063" y="1725433"/>
            <a:ext cx="9358685" cy="3365643"/>
          </a:xfrm>
          <a:prstGeom prst="rect">
            <a:avLst/>
          </a:prstGeom>
        </p:spPr>
      </p:pic>
    </p:spTree>
    <p:extLst>
      <p:ext uri="{BB962C8B-B14F-4D97-AF65-F5344CB8AC3E}">
        <p14:creationId xmlns:p14="http://schemas.microsoft.com/office/powerpoint/2010/main" val="107679231"/>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2E9428D-CE4E-3B7C-9210-E44544F69B51}"/>
              </a:ext>
            </a:extLst>
          </p:cNvPr>
          <p:cNvSpPr>
            <a:spLocks noGrp="1"/>
          </p:cNvSpPr>
          <p:nvPr>
            <p:ph type="title"/>
          </p:nvPr>
        </p:nvSpPr>
        <p:spPr>
          <a:xfrm>
            <a:off x="300037" y="417324"/>
            <a:ext cx="11245519" cy="609626"/>
          </a:xfrm>
        </p:spPr>
        <p:txBody>
          <a:bodyPr/>
          <a:lstStyle/>
          <a:p>
            <a:r>
              <a:rPr lang="en-US" sz="3600" b="1" dirty="0"/>
              <a:t>FY2027 Final Rule</a:t>
            </a:r>
          </a:p>
        </p:txBody>
      </p:sp>
      <p:sp>
        <p:nvSpPr>
          <p:cNvPr id="16" name="Slide Number Placeholder 15">
            <a:extLst>
              <a:ext uri="{FF2B5EF4-FFF2-40B4-BE49-F238E27FC236}">
                <a16:creationId xmlns:a16="http://schemas.microsoft.com/office/drawing/2014/main" id="{EB4E0A6A-632C-EB65-DB1F-059E460FE849}"/>
              </a:ext>
            </a:extLst>
          </p:cNvPr>
          <p:cNvSpPr>
            <a:spLocks noGrp="1"/>
          </p:cNvSpPr>
          <p:nvPr>
            <p:ph type="sldNum" sz="quarter" idx="4"/>
          </p:nvPr>
        </p:nvSpPr>
        <p:spPr/>
        <p:txBody>
          <a:bodyPr/>
          <a:lstStyle/>
          <a:p>
            <a:fld id="{721C06D9-4617-44B0-8711-1EF1C439A609}" type="slidenum">
              <a:rPr lang="en-US" smtClean="0"/>
              <a:pPr/>
              <a:t>44</a:t>
            </a:fld>
            <a:endParaRPr lang="en-US" dirty="0"/>
          </a:p>
        </p:txBody>
      </p:sp>
      <p:sp>
        <p:nvSpPr>
          <p:cNvPr id="2" name="Content Placeholder 3">
            <a:extLst>
              <a:ext uri="{FF2B5EF4-FFF2-40B4-BE49-F238E27FC236}">
                <a16:creationId xmlns:a16="http://schemas.microsoft.com/office/drawing/2014/main" id="{0B74EE63-6891-A484-B09C-95D96183FC38}"/>
              </a:ext>
            </a:extLst>
          </p:cNvPr>
          <p:cNvSpPr txBox="1">
            <a:spLocks/>
          </p:cNvSpPr>
          <p:nvPr/>
        </p:nvSpPr>
        <p:spPr>
          <a:xfrm>
            <a:off x="477520" y="1253331"/>
            <a:ext cx="11236959" cy="4784035"/>
          </a:xfrm>
          <a:prstGeom prst="rect">
            <a:avLst/>
          </a:prstGeom>
        </p:spPr>
        <p:txBody>
          <a:bodyPr>
            <a:normAutofit fontScale="92500" lnSpcReduction="10000"/>
          </a:bodyPr>
          <a:lstStyle>
            <a:lvl1pPr marL="180975" indent="-180975" algn="l" defTabSz="914400" rtl="0" eaLnBrk="1" latinLnBrk="0" hangingPunct="1">
              <a:lnSpc>
                <a:spcPct val="105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1pPr>
            <a:lvl2pPr marL="357188" indent="-180975" algn="l" defTabSz="914400" rtl="0" eaLnBrk="1" latinLnBrk="0" hangingPunct="1">
              <a:lnSpc>
                <a:spcPct val="105000"/>
              </a:lnSpc>
              <a:spcBef>
                <a:spcPts val="0"/>
              </a:spcBef>
              <a:spcAft>
                <a:spcPts val="600"/>
              </a:spcAft>
              <a:buSzPct val="85000"/>
              <a:buFont typeface="Arial" panose="020B0604020202020204" pitchFamily="34" charset="0"/>
              <a:buChar char="•"/>
              <a:defRPr sz="1400" kern="1200">
                <a:solidFill>
                  <a:schemeClr val="tx1"/>
                </a:solidFill>
                <a:latin typeface="+mn-lt"/>
                <a:ea typeface="+mn-ea"/>
                <a:cs typeface="+mn-cs"/>
              </a:defRPr>
            </a:lvl2pPr>
            <a:lvl3pPr marL="5381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3pPr>
            <a:lvl4pPr marL="7159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4pPr>
            <a:lvl5pPr marL="896938"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SNF Quality Reporting Program Request for Information (RFI)</a:t>
            </a:r>
          </a:p>
          <a:p>
            <a:pPr lvl="1"/>
            <a:r>
              <a:rPr lang="en-US" sz="2400" dirty="0"/>
              <a:t>Consideration of adopting future measure for Advance Care Planning (ACP)</a:t>
            </a:r>
          </a:p>
          <a:p>
            <a:pPr lvl="1"/>
            <a:endParaRPr lang="en-US" sz="2400" dirty="0"/>
          </a:p>
          <a:p>
            <a:pPr lvl="1"/>
            <a:endParaRPr lang="en-US" sz="2400" dirty="0"/>
          </a:p>
          <a:p>
            <a:r>
              <a:rPr lang="en-US" sz="2400" dirty="0"/>
              <a:t>PDPM Request for Information (RFI)</a:t>
            </a:r>
          </a:p>
          <a:p>
            <a:pPr lvl="2"/>
            <a:r>
              <a:rPr lang="en-US" sz="2400" dirty="0"/>
              <a:t>How CMS could address observed case-mix upcoding (case-mix creep)</a:t>
            </a:r>
          </a:p>
          <a:p>
            <a:pPr lvl="2"/>
            <a:r>
              <a:rPr lang="en-US" sz="2400" dirty="0"/>
              <a:t>Ensure coding aligns with actual patient acuity rather than changes in coding practices</a:t>
            </a:r>
          </a:p>
          <a:p>
            <a:pPr lvl="3"/>
            <a:r>
              <a:rPr lang="en-US" sz="2400" dirty="0"/>
              <a:t>Malnutrition --- 5 – 47% </a:t>
            </a:r>
          </a:p>
          <a:p>
            <a:pPr lvl="3"/>
            <a:r>
              <a:rPr lang="en-US" sz="2400" dirty="0"/>
              <a:t>Swallowing symptoms --- 4 – 21%</a:t>
            </a:r>
          </a:p>
          <a:p>
            <a:pPr lvl="3"/>
            <a:r>
              <a:rPr lang="en-US" sz="2400" dirty="0"/>
              <a:t>Depression --- 4 – 19%</a:t>
            </a:r>
          </a:p>
          <a:p>
            <a:pPr lvl="3"/>
            <a:r>
              <a:rPr lang="en-US" sz="2400" dirty="0"/>
              <a:t>Impaired Cognition --- 14 – 28%</a:t>
            </a:r>
          </a:p>
          <a:p>
            <a:pPr marL="357188" lvl="2" indent="0">
              <a:buNone/>
            </a:pPr>
            <a:endParaRPr lang="en-US" sz="2400" dirty="0"/>
          </a:p>
        </p:txBody>
      </p:sp>
    </p:spTree>
    <p:extLst>
      <p:ext uri="{BB962C8B-B14F-4D97-AF65-F5344CB8AC3E}">
        <p14:creationId xmlns:p14="http://schemas.microsoft.com/office/powerpoint/2010/main" val="2909333565"/>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2E9428D-CE4E-3B7C-9210-E44544F69B51}"/>
              </a:ext>
            </a:extLst>
          </p:cNvPr>
          <p:cNvSpPr>
            <a:spLocks noGrp="1"/>
          </p:cNvSpPr>
          <p:nvPr>
            <p:ph type="title"/>
          </p:nvPr>
        </p:nvSpPr>
        <p:spPr>
          <a:xfrm>
            <a:off x="300037" y="417324"/>
            <a:ext cx="11245519" cy="609626"/>
          </a:xfrm>
        </p:spPr>
        <p:txBody>
          <a:bodyPr/>
          <a:lstStyle/>
          <a:p>
            <a:r>
              <a:rPr lang="en-US" sz="3600" b="1" dirty="0"/>
              <a:t>FY2027 </a:t>
            </a:r>
            <a:r>
              <a:rPr lang="en-US" sz="3600" dirty="0"/>
              <a:t>Final</a:t>
            </a:r>
            <a:r>
              <a:rPr lang="en-US" sz="3600" b="1" dirty="0"/>
              <a:t> Rule</a:t>
            </a:r>
          </a:p>
        </p:txBody>
      </p:sp>
      <p:sp>
        <p:nvSpPr>
          <p:cNvPr id="16" name="Slide Number Placeholder 15">
            <a:extLst>
              <a:ext uri="{FF2B5EF4-FFF2-40B4-BE49-F238E27FC236}">
                <a16:creationId xmlns:a16="http://schemas.microsoft.com/office/drawing/2014/main" id="{EB4E0A6A-632C-EB65-DB1F-059E460FE849}"/>
              </a:ext>
            </a:extLst>
          </p:cNvPr>
          <p:cNvSpPr>
            <a:spLocks noGrp="1"/>
          </p:cNvSpPr>
          <p:nvPr>
            <p:ph type="sldNum" sz="quarter" idx="4"/>
          </p:nvPr>
        </p:nvSpPr>
        <p:spPr/>
        <p:txBody>
          <a:bodyPr/>
          <a:lstStyle/>
          <a:p>
            <a:fld id="{721C06D9-4617-44B0-8711-1EF1C439A609}" type="slidenum">
              <a:rPr lang="en-US" smtClean="0"/>
              <a:pPr/>
              <a:t>45</a:t>
            </a:fld>
            <a:endParaRPr lang="en-US" dirty="0"/>
          </a:p>
        </p:txBody>
      </p:sp>
      <p:sp>
        <p:nvSpPr>
          <p:cNvPr id="2" name="Content Placeholder 3">
            <a:extLst>
              <a:ext uri="{FF2B5EF4-FFF2-40B4-BE49-F238E27FC236}">
                <a16:creationId xmlns:a16="http://schemas.microsoft.com/office/drawing/2014/main" id="{EDE53910-0A18-33CA-A5D9-5103C44BB868}"/>
              </a:ext>
            </a:extLst>
          </p:cNvPr>
          <p:cNvSpPr txBox="1">
            <a:spLocks/>
          </p:cNvSpPr>
          <p:nvPr/>
        </p:nvSpPr>
        <p:spPr>
          <a:xfrm>
            <a:off x="477520" y="1253331"/>
            <a:ext cx="11236959" cy="4784035"/>
          </a:xfrm>
          <a:prstGeom prst="rect">
            <a:avLst/>
          </a:prstGeom>
        </p:spPr>
        <p:txBody>
          <a:bodyPr>
            <a:normAutofit/>
          </a:bodyPr>
          <a:lstStyle>
            <a:lvl1pPr marL="180975" indent="-180975" algn="l" defTabSz="914400" rtl="0" eaLnBrk="1" latinLnBrk="0" hangingPunct="1">
              <a:lnSpc>
                <a:spcPct val="105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1pPr>
            <a:lvl2pPr marL="357188" indent="-180975" algn="l" defTabSz="914400" rtl="0" eaLnBrk="1" latinLnBrk="0" hangingPunct="1">
              <a:lnSpc>
                <a:spcPct val="105000"/>
              </a:lnSpc>
              <a:spcBef>
                <a:spcPts val="0"/>
              </a:spcBef>
              <a:spcAft>
                <a:spcPts val="600"/>
              </a:spcAft>
              <a:buSzPct val="85000"/>
              <a:buFont typeface="Arial" panose="020B0604020202020204" pitchFamily="34" charset="0"/>
              <a:buChar char="•"/>
              <a:defRPr sz="1400" kern="1200">
                <a:solidFill>
                  <a:schemeClr val="tx1"/>
                </a:solidFill>
                <a:latin typeface="+mn-lt"/>
                <a:ea typeface="+mn-ea"/>
                <a:cs typeface="+mn-cs"/>
              </a:defRPr>
            </a:lvl2pPr>
            <a:lvl3pPr marL="5381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3pPr>
            <a:lvl4pPr marL="7159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4pPr>
            <a:lvl5pPr marL="896938"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SNF Value Based Purchasing (VBP)</a:t>
            </a:r>
          </a:p>
          <a:p>
            <a:pPr lvl="1"/>
            <a:r>
              <a:rPr lang="en-US" sz="2400" dirty="0"/>
              <a:t>Provided estimated performance standards for FY 2029 program year </a:t>
            </a:r>
          </a:p>
          <a:p>
            <a:pPr marL="176213" lvl="1" indent="0">
              <a:buNone/>
            </a:pPr>
            <a:endParaRPr lang="en-US" sz="2400" dirty="0"/>
          </a:p>
          <a:p>
            <a:pPr lvl="1"/>
            <a:endParaRPr lang="en-US" dirty="0"/>
          </a:p>
        </p:txBody>
      </p:sp>
      <p:pic>
        <p:nvPicPr>
          <p:cNvPr id="5" name="Picture 4">
            <a:extLst>
              <a:ext uri="{FF2B5EF4-FFF2-40B4-BE49-F238E27FC236}">
                <a16:creationId xmlns:a16="http://schemas.microsoft.com/office/drawing/2014/main" id="{2D89001D-0A0F-E6F8-63FE-5D0EA9EC9BB0}"/>
              </a:ext>
            </a:extLst>
          </p:cNvPr>
          <p:cNvPicPr>
            <a:picLocks noChangeAspect="1"/>
          </p:cNvPicPr>
          <p:nvPr/>
        </p:nvPicPr>
        <p:blipFill>
          <a:blip r:embed="rId2"/>
          <a:stretch>
            <a:fillRect/>
          </a:stretch>
        </p:blipFill>
        <p:spPr>
          <a:xfrm>
            <a:off x="3409717" y="2548813"/>
            <a:ext cx="5372566" cy="3208892"/>
          </a:xfrm>
          <a:prstGeom prst="rect">
            <a:avLst/>
          </a:prstGeom>
        </p:spPr>
      </p:pic>
    </p:spTree>
    <p:extLst>
      <p:ext uri="{BB962C8B-B14F-4D97-AF65-F5344CB8AC3E}">
        <p14:creationId xmlns:p14="http://schemas.microsoft.com/office/powerpoint/2010/main" val="1698626632"/>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78C0D-DAD0-132D-BE9F-65D78FD73A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CDB896-0B1C-D727-C982-D05B7E7B4DAA}"/>
              </a:ext>
            </a:extLst>
          </p:cNvPr>
          <p:cNvSpPr>
            <a:spLocks noGrp="1"/>
          </p:cNvSpPr>
          <p:nvPr>
            <p:ph type="title"/>
          </p:nvPr>
        </p:nvSpPr>
        <p:spPr>
          <a:xfrm>
            <a:off x="305999" y="306000"/>
            <a:ext cx="8480191" cy="360000"/>
          </a:xfrm>
        </p:spPr>
        <p:txBody>
          <a:bodyPr/>
          <a:lstStyle/>
          <a:p>
            <a:r>
              <a:rPr lang="en-US" sz="3600" b="1"/>
              <a:t>SNF Value Based Purchasing (VBP)</a:t>
            </a:r>
            <a:endParaRPr lang="en-US" sz="3600" b="1" dirty="0"/>
          </a:p>
        </p:txBody>
      </p:sp>
      <p:sp>
        <p:nvSpPr>
          <p:cNvPr id="5" name="Content Placeholder 4">
            <a:extLst>
              <a:ext uri="{FF2B5EF4-FFF2-40B4-BE49-F238E27FC236}">
                <a16:creationId xmlns:a16="http://schemas.microsoft.com/office/drawing/2014/main" id="{AE0EEDD2-CA3F-A924-E173-F307D651E3E1}"/>
              </a:ext>
            </a:extLst>
          </p:cNvPr>
          <p:cNvSpPr>
            <a:spLocks noGrp="1"/>
          </p:cNvSpPr>
          <p:nvPr>
            <p:ph sz="quarter" idx="15"/>
          </p:nvPr>
        </p:nvSpPr>
        <p:spPr>
          <a:xfrm>
            <a:off x="306000" y="1005840"/>
            <a:ext cx="11581200" cy="4656110"/>
          </a:xfrm>
        </p:spPr>
        <p:txBody>
          <a:bodyPr/>
          <a:lstStyle/>
          <a:p>
            <a:r>
              <a:rPr lang="en-US" sz="2000" dirty="0"/>
              <a:t>SNF Value Based Purchasing (VBP)</a:t>
            </a:r>
          </a:p>
          <a:p>
            <a:pPr lvl="1"/>
            <a:r>
              <a:rPr lang="en-US" sz="2000" dirty="0"/>
              <a:t>For FY2027, VBP payment adjustments will be based on eight measures </a:t>
            </a:r>
          </a:p>
          <a:p>
            <a:pPr lvl="1"/>
            <a:r>
              <a:rPr lang="en-US" sz="2000" dirty="0"/>
              <a:t>Table for inclusion of programs</a:t>
            </a:r>
          </a:p>
        </p:txBody>
      </p:sp>
      <p:sp>
        <p:nvSpPr>
          <p:cNvPr id="7" name="Slide Number Placeholder 6">
            <a:extLst>
              <a:ext uri="{FF2B5EF4-FFF2-40B4-BE49-F238E27FC236}">
                <a16:creationId xmlns:a16="http://schemas.microsoft.com/office/drawing/2014/main" id="{08F045BC-110A-C444-586D-77ADFF67F2C2}"/>
              </a:ext>
            </a:extLst>
          </p:cNvPr>
          <p:cNvSpPr>
            <a:spLocks noGrp="1"/>
          </p:cNvSpPr>
          <p:nvPr>
            <p:ph type="sldNum" sz="quarter" idx="4"/>
          </p:nvPr>
        </p:nvSpPr>
        <p:spPr/>
        <p:txBody>
          <a:bodyPr/>
          <a:lstStyle/>
          <a:p>
            <a:fld id="{721C06D9-4617-44B0-8711-1EF1C439A609}" type="slidenum">
              <a:rPr lang="en-US" noProof="0" smtClean="0"/>
              <a:pPr/>
              <a:t>46</a:t>
            </a:fld>
            <a:endParaRPr lang="en-US" noProof="0" dirty="0"/>
          </a:p>
        </p:txBody>
      </p:sp>
      <p:pic>
        <p:nvPicPr>
          <p:cNvPr id="4" name="Picture 3">
            <a:extLst>
              <a:ext uri="{FF2B5EF4-FFF2-40B4-BE49-F238E27FC236}">
                <a16:creationId xmlns:a16="http://schemas.microsoft.com/office/drawing/2014/main" id="{DDF87B17-F6A7-CE72-9D3D-FA5129E29BAF}"/>
              </a:ext>
            </a:extLst>
          </p:cNvPr>
          <p:cNvPicPr>
            <a:picLocks noChangeAspect="1"/>
          </p:cNvPicPr>
          <p:nvPr/>
        </p:nvPicPr>
        <p:blipFill>
          <a:blip r:embed="rId2"/>
          <a:stretch>
            <a:fillRect/>
          </a:stretch>
        </p:blipFill>
        <p:spPr>
          <a:xfrm>
            <a:off x="1200037" y="2735385"/>
            <a:ext cx="9249132" cy="3266405"/>
          </a:xfrm>
          <a:prstGeom prst="rect">
            <a:avLst/>
          </a:prstGeom>
        </p:spPr>
      </p:pic>
    </p:spTree>
    <p:extLst>
      <p:ext uri="{BB962C8B-B14F-4D97-AF65-F5344CB8AC3E}">
        <p14:creationId xmlns:p14="http://schemas.microsoft.com/office/powerpoint/2010/main" val="1117671515"/>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3216A-F8C7-1ECC-6D59-F0772F7D29F0}"/>
              </a:ext>
            </a:extLst>
          </p:cNvPr>
          <p:cNvSpPr>
            <a:spLocks noGrp="1"/>
          </p:cNvSpPr>
          <p:nvPr>
            <p:ph type="title"/>
          </p:nvPr>
        </p:nvSpPr>
        <p:spPr/>
        <p:txBody>
          <a:bodyPr/>
          <a:lstStyle/>
          <a:p>
            <a:r>
              <a:rPr lang="en-US" b="1" dirty="0"/>
              <a:t>FY2027 </a:t>
            </a:r>
            <a:r>
              <a:rPr lang="en-US" dirty="0"/>
              <a:t>Final</a:t>
            </a:r>
            <a:r>
              <a:rPr lang="en-US" b="1" dirty="0"/>
              <a:t> Rule</a:t>
            </a:r>
          </a:p>
        </p:txBody>
      </p:sp>
      <p:sp>
        <p:nvSpPr>
          <p:cNvPr id="5" name="Content Placeholder 4">
            <a:extLst>
              <a:ext uri="{FF2B5EF4-FFF2-40B4-BE49-F238E27FC236}">
                <a16:creationId xmlns:a16="http://schemas.microsoft.com/office/drawing/2014/main" id="{63FCEE5F-1B70-976D-698C-55C1E519E8E7}"/>
              </a:ext>
            </a:extLst>
          </p:cNvPr>
          <p:cNvSpPr>
            <a:spLocks noGrp="1"/>
          </p:cNvSpPr>
          <p:nvPr>
            <p:ph sz="quarter" idx="15"/>
          </p:nvPr>
        </p:nvSpPr>
        <p:spPr>
          <a:xfrm>
            <a:off x="306000" y="947651"/>
            <a:ext cx="11581200" cy="4714299"/>
          </a:xfrm>
        </p:spPr>
        <p:txBody>
          <a:bodyPr/>
          <a:lstStyle/>
          <a:p>
            <a:r>
              <a:rPr lang="en-US" sz="2400" dirty="0"/>
              <a:t>Administrative Presumption of Coverage</a:t>
            </a:r>
          </a:p>
          <a:p>
            <a:pPr lvl="1"/>
            <a:r>
              <a:rPr lang="en-US" sz="2000" dirty="0"/>
              <a:t>Reflect an administrative presumption that those beneficiaries who are correctly assigned one of the designated case-mix classifier in their initial Medicare assessment (5-day) are automatically classified as meeting the SNF level of care definition up to and including the assessment date (ARD) of that assessment.</a:t>
            </a:r>
          </a:p>
          <a:p>
            <a:pPr lvl="1"/>
            <a:r>
              <a:rPr lang="en-US" sz="2000" dirty="0"/>
              <a:t>Must be admitted directly from hospital to quality</a:t>
            </a:r>
          </a:p>
          <a:p>
            <a:pPr marL="176213" lvl="1" indent="0">
              <a:buNone/>
            </a:pPr>
            <a:endParaRPr lang="en-US" sz="2000" dirty="0"/>
          </a:p>
          <a:p>
            <a:pPr marL="176213" lvl="1" indent="0">
              <a:buNone/>
            </a:pPr>
            <a:endParaRPr lang="en-US" sz="2000" dirty="0"/>
          </a:p>
          <a:p>
            <a:pPr lvl="2"/>
            <a:endParaRPr lang="en-US" sz="2000" dirty="0"/>
          </a:p>
          <a:p>
            <a:pPr marL="357188" lvl="2" indent="0">
              <a:buNone/>
            </a:pPr>
            <a:endParaRPr lang="en-US" sz="2400" dirty="0"/>
          </a:p>
        </p:txBody>
      </p:sp>
      <p:sp>
        <p:nvSpPr>
          <p:cNvPr id="7" name="Slide Number Placeholder 6">
            <a:extLst>
              <a:ext uri="{FF2B5EF4-FFF2-40B4-BE49-F238E27FC236}">
                <a16:creationId xmlns:a16="http://schemas.microsoft.com/office/drawing/2014/main" id="{0BD48376-2B32-92E8-7DA2-C2DCCEF0BAFE}"/>
              </a:ext>
            </a:extLst>
          </p:cNvPr>
          <p:cNvSpPr>
            <a:spLocks noGrp="1"/>
          </p:cNvSpPr>
          <p:nvPr>
            <p:ph type="sldNum" sz="quarter" idx="4"/>
          </p:nvPr>
        </p:nvSpPr>
        <p:spPr/>
        <p:txBody>
          <a:bodyPr/>
          <a:lstStyle/>
          <a:p>
            <a:fld id="{721C06D9-4617-44B0-8711-1EF1C439A609}" type="slidenum">
              <a:rPr lang="en-US" noProof="0" smtClean="0"/>
              <a:pPr/>
              <a:t>47</a:t>
            </a:fld>
            <a:endParaRPr lang="en-US" noProof="0" dirty="0"/>
          </a:p>
        </p:txBody>
      </p:sp>
      <p:pic>
        <p:nvPicPr>
          <p:cNvPr id="4" name="Picture 3">
            <a:extLst>
              <a:ext uri="{FF2B5EF4-FFF2-40B4-BE49-F238E27FC236}">
                <a16:creationId xmlns:a16="http://schemas.microsoft.com/office/drawing/2014/main" id="{888B1275-D16B-50EA-1059-16993F0547FB}"/>
              </a:ext>
            </a:extLst>
          </p:cNvPr>
          <p:cNvPicPr>
            <a:picLocks noChangeAspect="1"/>
          </p:cNvPicPr>
          <p:nvPr/>
        </p:nvPicPr>
        <p:blipFill>
          <a:blip r:embed="rId2"/>
          <a:stretch>
            <a:fillRect/>
          </a:stretch>
        </p:blipFill>
        <p:spPr>
          <a:xfrm>
            <a:off x="2035534" y="3152735"/>
            <a:ext cx="7545787" cy="3264266"/>
          </a:xfrm>
          <a:prstGeom prst="rect">
            <a:avLst/>
          </a:prstGeom>
        </p:spPr>
      </p:pic>
    </p:spTree>
    <p:extLst>
      <p:ext uri="{BB962C8B-B14F-4D97-AF65-F5344CB8AC3E}">
        <p14:creationId xmlns:p14="http://schemas.microsoft.com/office/powerpoint/2010/main" val="3540428412"/>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3852A-5C22-9523-7E8D-C8DA4B375E76}"/>
            </a:ext>
          </a:extLst>
        </p:cNvPr>
        <p:cNvGrpSpPr/>
        <p:nvPr/>
      </p:nvGrpSpPr>
      <p:grpSpPr>
        <a:xfrm>
          <a:off x="0" y="0"/>
          <a:ext cx="0" cy="0"/>
          <a:chOff x="0" y="0"/>
          <a:chExt cx="0" cy="0"/>
        </a:xfrm>
      </p:grpSpPr>
      <p:pic>
        <p:nvPicPr>
          <p:cNvPr id="7" name="Picture Placeholder 6" descr="A doctor and patient discussing something&#10;&#10;Description automatically generated">
            <a:extLst>
              <a:ext uri="{FF2B5EF4-FFF2-40B4-BE49-F238E27FC236}">
                <a16:creationId xmlns:a16="http://schemas.microsoft.com/office/drawing/2014/main" id="{A59828B6-1C1B-E3B4-831D-19F3B7DF6DA3}"/>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474" r="33593"/>
          <a:stretch/>
        </p:blipFill>
        <p:spPr>
          <a:xfrm>
            <a:off x="5511800" y="0"/>
            <a:ext cx="6680200" cy="6858000"/>
          </a:xfrm>
        </p:spPr>
      </p:pic>
      <p:sp>
        <p:nvSpPr>
          <p:cNvPr id="3" name="Title 2">
            <a:extLst>
              <a:ext uri="{FF2B5EF4-FFF2-40B4-BE49-F238E27FC236}">
                <a16:creationId xmlns:a16="http://schemas.microsoft.com/office/drawing/2014/main" id="{A47158DA-0349-4086-0E5A-9046ABB22F14}"/>
              </a:ext>
            </a:extLst>
          </p:cNvPr>
          <p:cNvSpPr>
            <a:spLocks noGrp="1"/>
          </p:cNvSpPr>
          <p:nvPr>
            <p:ph type="title"/>
          </p:nvPr>
        </p:nvSpPr>
        <p:spPr>
          <a:xfrm>
            <a:off x="659000" y="2330827"/>
            <a:ext cx="6073494" cy="394443"/>
          </a:xfrm>
        </p:spPr>
        <p:txBody>
          <a:bodyPr/>
          <a:lstStyle/>
          <a:p>
            <a:r>
              <a:rPr lang="en-US" sz="4800" b="1" dirty="0"/>
              <a:t>PDPM Implementation</a:t>
            </a:r>
          </a:p>
        </p:txBody>
      </p:sp>
      <p:cxnSp>
        <p:nvCxnSpPr>
          <p:cNvPr id="9" name="Straight Connector 8">
            <a:extLst>
              <a:ext uri="{FF2B5EF4-FFF2-40B4-BE49-F238E27FC236}">
                <a16:creationId xmlns:a16="http://schemas.microsoft.com/office/drawing/2014/main" id="{AEE1246E-47EE-31F9-BA46-EC3FFDD297A5}"/>
              </a:ext>
            </a:extLst>
          </p:cNvPr>
          <p:cNvCxnSpPr>
            <a:cxnSpLocks/>
          </p:cNvCxnSpPr>
          <p:nvPr/>
        </p:nvCxnSpPr>
        <p:spPr>
          <a:xfrm>
            <a:off x="659000" y="3834244"/>
            <a:ext cx="4432545"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23409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86AB1-5C01-2C5D-C593-FB01C188A44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22F9685-9C89-172F-3185-E30797057E68}"/>
              </a:ext>
            </a:extLst>
          </p:cNvPr>
          <p:cNvSpPr>
            <a:spLocks noGrp="1"/>
          </p:cNvSpPr>
          <p:nvPr>
            <p:ph type="body" sz="quarter" idx="13"/>
          </p:nvPr>
        </p:nvSpPr>
        <p:spPr/>
        <p:txBody>
          <a:bodyPr/>
          <a:lstStyle/>
          <a:p>
            <a:r>
              <a:rPr lang="en-US" sz="3600" dirty="0"/>
              <a:t>PDPM Implementation</a:t>
            </a:r>
          </a:p>
        </p:txBody>
      </p:sp>
      <p:sp>
        <p:nvSpPr>
          <p:cNvPr id="3" name="Content Placeholder 2">
            <a:extLst>
              <a:ext uri="{FF2B5EF4-FFF2-40B4-BE49-F238E27FC236}">
                <a16:creationId xmlns:a16="http://schemas.microsoft.com/office/drawing/2014/main" id="{C1D2234C-565A-10A6-88DE-214DB516E435}"/>
              </a:ext>
            </a:extLst>
          </p:cNvPr>
          <p:cNvSpPr>
            <a:spLocks noGrp="1"/>
          </p:cNvSpPr>
          <p:nvPr>
            <p:ph sz="quarter" idx="15"/>
          </p:nvPr>
        </p:nvSpPr>
        <p:spPr>
          <a:xfrm>
            <a:off x="306000" y="1248355"/>
            <a:ext cx="11581200" cy="4413595"/>
          </a:xfrm>
        </p:spPr>
        <p:txBody>
          <a:bodyPr/>
          <a:lstStyle/>
          <a:p>
            <a:r>
              <a:rPr lang="en-US" sz="2000" dirty="0"/>
              <a:t>PDPM is targeted for implementation in SFY 2028 (July 1 ,2027)</a:t>
            </a:r>
          </a:p>
          <a:p>
            <a:pPr lvl="1"/>
            <a:r>
              <a:rPr lang="en-US" sz="2000" dirty="0"/>
              <a:t>FSSA memo of January 26, 2026</a:t>
            </a:r>
          </a:p>
          <a:p>
            <a:pPr lvl="1"/>
            <a:endParaRPr lang="en-US" sz="2000" dirty="0"/>
          </a:p>
          <a:p>
            <a:r>
              <a:rPr lang="en-US" sz="2000" dirty="0"/>
              <a:t>Indiana will use the Nursing Component of PDPM only</a:t>
            </a:r>
          </a:p>
          <a:p>
            <a:pPr lvl="1"/>
            <a:r>
              <a:rPr lang="en-US" sz="2000" dirty="0"/>
              <a:t>Reflected a 3</a:t>
            </a:r>
            <a:r>
              <a:rPr lang="en-US" sz="2000" baseline="30000" dirty="0"/>
              <a:t>rd</a:t>
            </a:r>
            <a:r>
              <a:rPr lang="en-US" sz="2000" dirty="0"/>
              <a:t> digit in HIPPS code</a:t>
            </a:r>
          </a:p>
          <a:p>
            <a:pPr marL="176213" lvl="1" indent="0">
              <a:buNone/>
            </a:pPr>
            <a:endParaRPr lang="en-US" sz="2000" dirty="0"/>
          </a:p>
          <a:p>
            <a:pPr lvl="1"/>
            <a:endParaRPr lang="en-US" sz="2000" dirty="0"/>
          </a:p>
          <a:p>
            <a:pPr lvl="1"/>
            <a:endParaRPr lang="en-US" sz="2000" dirty="0"/>
          </a:p>
          <a:p>
            <a:pPr lvl="1"/>
            <a:endParaRPr lang="en-US" sz="2000" dirty="0"/>
          </a:p>
          <a:p>
            <a:pPr lvl="1"/>
            <a:endParaRPr lang="en-US" sz="2000" dirty="0"/>
          </a:p>
          <a:p>
            <a:pPr marL="0" indent="0">
              <a:buNone/>
            </a:pPr>
            <a:endParaRPr lang="en-US" sz="2000" dirty="0"/>
          </a:p>
          <a:p>
            <a:pPr lvl="1"/>
            <a:endParaRPr lang="en-US" sz="2000" dirty="0"/>
          </a:p>
          <a:p>
            <a:pPr marL="0" indent="0">
              <a:buNone/>
            </a:pPr>
            <a:endParaRPr lang="en-US" sz="2000" dirty="0"/>
          </a:p>
          <a:p>
            <a:pPr marL="176213" lvl="1" indent="0">
              <a:buNone/>
            </a:pPr>
            <a:endParaRPr lang="en-US" sz="2400" dirty="0"/>
          </a:p>
          <a:p>
            <a:endParaRPr lang="en-US" dirty="0"/>
          </a:p>
        </p:txBody>
      </p:sp>
      <p:pic>
        <p:nvPicPr>
          <p:cNvPr id="4" name="Picture 3">
            <a:extLst>
              <a:ext uri="{FF2B5EF4-FFF2-40B4-BE49-F238E27FC236}">
                <a16:creationId xmlns:a16="http://schemas.microsoft.com/office/drawing/2014/main" id="{6D029088-308A-1DFB-8281-66A03F013E8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799034" y="3665415"/>
            <a:ext cx="8593931" cy="2117970"/>
          </a:xfrm>
          <a:prstGeom prst="rect">
            <a:avLst/>
          </a:prstGeom>
        </p:spPr>
      </p:pic>
    </p:spTree>
    <p:extLst>
      <p:ext uri="{BB962C8B-B14F-4D97-AF65-F5344CB8AC3E}">
        <p14:creationId xmlns:p14="http://schemas.microsoft.com/office/powerpoint/2010/main" val="3262639241"/>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2E9428D-CE4E-3B7C-9210-E44544F69B51}"/>
              </a:ext>
            </a:extLst>
          </p:cNvPr>
          <p:cNvSpPr>
            <a:spLocks noGrp="1"/>
          </p:cNvSpPr>
          <p:nvPr>
            <p:ph type="title"/>
          </p:nvPr>
        </p:nvSpPr>
        <p:spPr>
          <a:xfrm>
            <a:off x="300037" y="417324"/>
            <a:ext cx="11245519" cy="609626"/>
          </a:xfrm>
        </p:spPr>
        <p:txBody>
          <a:bodyPr/>
          <a:lstStyle/>
          <a:p>
            <a:r>
              <a:rPr lang="en-US" sz="3600" b="1" dirty="0"/>
              <a:t>Base Rate Changes</a:t>
            </a:r>
          </a:p>
        </p:txBody>
      </p:sp>
      <p:sp>
        <p:nvSpPr>
          <p:cNvPr id="16" name="Slide Number Placeholder 15">
            <a:extLst>
              <a:ext uri="{FF2B5EF4-FFF2-40B4-BE49-F238E27FC236}">
                <a16:creationId xmlns:a16="http://schemas.microsoft.com/office/drawing/2014/main" id="{EB4E0A6A-632C-EB65-DB1F-059E460FE849}"/>
              </a:ext>
            </a:extLst>
          </p:cNvPr>
          <p:cNvSpPr>
            <a:spLocks noGrp="1"/>
          </p:cNvSpPr>
          <p:nvPr>
            <p:ph type="sldNum" sz="quarter" idx="4"/>
          </p:nvPr>
        </p:nvSpPr>
        <p:spPr/>
        <p:txBody>
          <a:bodyPr/>
          <a:lstStyle/>
          <a:p>
            <a:fld id="{721C06D9-4617-44B0-8711-1EF1C439A609}" type="slidenum">
              <a:rPr lang="en-US" smtClean="0"/>
              <a:pPr/>
              <a:t>5</a:t>
            </a:fld>
            <a:endParaRPr lang="en-US" dirty="0"/>
          </a:p>
        </p:txBody>
      </p:sp>
      <p:sp>
        <p:nvSpPr>
          <p:cNvPr id="2" name="Content Placeholder 6">
            <a:extLst>
              <a:ext uri="{FF2B5EF4-FFF2-40B4-BE49-F238E27FC236}">
                <a16:creationId xmlns:a16="http://schemas.microsoft.com/office/drawing/2014/main" id="{B4C4019D-00EE-1394-B4C3-DD61429F63F9}"/>
              </a:ext>
            </a:extLst>
          </p:cNvPr>
          <p:cNvSpPr txBox="1">
            <a:spLocks/>
          </p:cNvSpPr>
          <p:nvPr/>
        </p:nvSpPr>
        <p:spPr>
          <a:xfrm>
            <a:off x="671119" y="991234"/>
            <a:ext cx="11392250" cy="5122302"/>
          </a:xfrm>
          <a:prstGeom prst="rect">
            <a:avLst/>
          </a:prstGeom>
        </p:spPr>
        <p:txBody>
          <a:bodyPr>
            <a:noAutofit/>
          </a:bodyPr>
          <a:lstStyle>
            <a:lvl1pPr marL="180975" indent="-180975" algn="l" defTabSz="914400" rtl="0" eaLnBrk="1" latinLnBrk="0" hangingPunct="1">
              <a:lnSpc>
                <a:spcPct val="105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1pPr>
            <a:lvl2pPr marL="357188" indent="-180975" algn="l" defTabSz="914400" rtl="0" eaLnBrk="1" latinLnBrk="0" hangingPunct="1">
              <a:lnSpc>
                <a:spcPct val="105000"/>
              </a:lnSpc>
              <a:spcBef>
                <a:spcPts val="0"/>
              </a:spcBef>
              <a:spcAft>
                <a:spcPts val="600"/>
              </a:spcAft>
              <a:buSzPct val="85000"/>
              <a:buFont typeface="Arial" panose="020B0604020202020204" pitchFamily="34" charset="0"/>
              <a:buChar char="•"/>
              <a:defRPr sz="1400" kern="1200">
                <a:solidFill>
                  <a:schemeClr val="tx1"/>
                </a:solidFill>
                <a:latin typeface="+mn-lt"/>
                <a:ea typeface="+mn-ea"/>
                <a:cs typeface="+mn-cs"/>
              </a:defRPr>
            </a:lvl2pPr>
            <a:lvl3pPr marL="5381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3pPr>
            <a:lvl4pPr marL="7159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4pPr>
            <a:lvl5pPr marL="896938"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3000" dirty="0"/>
              <a:t>Medicaid Rate Component Comparison</a:t>
            </a:r>
          </a:p>
          <a:p>
            <a:pPr lvl="2"/>
            <a:endParaRPr lang="en-US" sz="4000" dirty="0"/>
          </a:p>
          <a:p>
            <a:pPr marL="914400" lvl="2" indent="0">
              <a:buFont typeface="Arial" panose="020B0604020202020204" pitchFamily="34" charset="0"/>
              <a:buNone/>
            </a:pPr>
            <a:endParaRPr lang="en-US" sz="2400" dirty="0"/>
          </a:p>
          <a:p>
            <a:pPr marL="914400" lvl="2" indent="0">
              <a:buFont typeface="Arial" panose="020B0604020202020204" pitchFamily="34" charset="0"/>
              <a:buNone/>
            </a:pPr>
            <a:endParaRPr lang="en-US" sz="3000" dirty="0"/>
          </a:p>
          <a:p>
            <a:pPr marL="457200" lvl="1" indent="0">
              <a:buFont typeface="Arial" panose="020B0604020202020204" pitchFamily="34" charset="0"/>
              <a:buNone/>
            </a:pPr>
            <a:endParaRPr lang="en-US" sz="800" dirty="0"/>
          </a:p>
          <a:p>
            <a:pPr marL="457200" lvl="1" indent="0">
              <a:buFont typeface="Arial" panose="020B0604020202020204" pitchFamily="34" charset="0"/>
              <a:buNone/>
            </a:pPr>
            <a:endParaRPr lang="en-US" sz="2400" dirty="0"/>
          </a:p>
          <a:p>
            <a:pPr lvl="2"/>
            <a:endParaRPr lang="en-US" sz="3000" dirty="0"/>
          </a:p>
          <a:p>
            <a:pPr marL="457200" lvl="1" indent="0">
              <a:buFont typeface="Arial" panose="020B0604020202020204" pitchFamily="34" charset="0"/>
              <a:buNone/>
            </a:pPr>
            <a:endParaRPr lang="en-US" sz="3000" dirty="0"/>
          </a:p>
        </p:txBody>
      </p:sp>
      <p:graphicFrame>
        <p:nvGraphicFramePr>
          <p:cNvPr id="3" name="Table 9">
            <a:extLst>
              <a:ext uri="{FF2B5EF4-FFF2-40B4-BE49-F238E27FC236}">
                <a16:creationId xmlns:a16="http://schemas.microsoft.com/office/drawing/2014/main" id="{E612B27A-E228-7302-9BAD-0A3D06490378}"/>
              </a:ext>
            </a:extLst>
          </p:cNvPr>
          <p:cNvGraphicFramePr>
            <a:graphicFrameLocks noGrp="1"/>
          </p:cNvGraphicFramePr>
          <p:nvPr/>
        </p:nvGraphicFramePr>
        <p:xfrm>
          <a:off x="1509622" y="1611630"/>
          <a:ext cx="8997351" cy="4046220"/>
        </p:xfrm>
        <a:graphic>
          <a:graphicData uri="http://schemas.openxmlformats.org/drawingml/2006/table">
            <a:tbl>
              <a:tblPr firstRow="1" bandRow="1">
                <a:tableStyleId>{F5AB1C69-6EDB-4FF4-983F-18BD219EF322}</a:tableStyleId>
              </a:tblPr>
              <a:tblGrid>
                <a:gridCol w="3008426">
                  <a:extLst>
                    <a:ext uri="{9D8B030D-6E8A-4147-A177-3AD203B41FA5}">
                      <a16:colId xmlns:a16="http://schemas.microsoft.com/office/drawing/2014/main" val="854727438"/>
                    </a:ext>
                  </a:extLst>
                </a:gridCol>
                <a:gridCol w="3008426">
                  <a:extLst>
                    <a:ext uri="{9D8B030D-6E8A-4147-A177-3AD203B41FA5}">
                      <a16:colId xmlns:a16="http://schemas.microsoft.com/office/drawing/2014/main" val="2403819418"/>
                    </a:ext>
                  </a:extLst>
                </a:gridCol>
                <a:gridCol w="2980499">
                  <a:extLst>
                    <a:ext uri="{9D8B030D-6E8A-4147-A177-3AD203B41FA5}">
                      <a16:colId xmlns:a16="http://schemas.microsoft.com/office/drawing/2014/main" val="2740376083"/>
                    </a:ext>
                  </a:extLst>
                </a:gridCol>
              </a:tblGrid>
              <a:tr h="481330">
                <a:tc>
                  <a:txBody>
                    <a:bodyPr/>
                    <a:lstStyle/>
                    <a:p>
                      <a:pPr algn="ctr"/>
                      <a:endParaRPr lang="en-US" sz="2800" b="1" u="sng" dirty="0">
                        <a:solidFill>
                          <a:schemeClr val="tx1"/>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800" b="1" u="sng" dirty="0">
                          <a:solidFill>
                            <a:srgbClr val="F4F4F4"/>
                          </a:solidFill>
                        </a:rPr>
                        <a:t>Legacy</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800" b="1" u="sng" dirty="0">
                          <a:solidFill>
                            <a:srgbClr val="F4F4F4"/>
                          </a:solidFill>
                        </a:rPr>
                        <a:t>Prospective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1451075"/>
                  </a:ext>
                </a:extLst>
              </a:tr>
              <a:tr h="481330">
                <a:tc>
                  <a:txBody>
                    <a:bodyPr/>
                    <a:lstStyle/>
                    <a:p>
                      <a:pPr algn="ctr"/>
                      <a:r>
                        <a:rPr lang="en-US" sz="2000" dirty="0"/>
                        <a:t>Indirect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000" dirty="0"/>
                        <a:t>Cost Based</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000" dirty="0"/>
                        <a:t>Price Based</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40111093"/>
                  </a:ext>
                </a:extLst>
              </a:tr>
              <a:tr h="481330">
                <a:tc>
                  <a:txBody>
                    <a:bodyPr/>
                    <a:lstStyle/>
                    <a:p>
                      <a:pPr algn="ctr"/>
                      <a:endParaRPr lang="en-US" sz="2000"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Median</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1600" dirty="0"/>
                        <a:t>Budget Neutral</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6697469"/>
                  </a:ext>
                </a:extLst>
              </a:tr>
              <a:tr h="481330">
                <a:tc>
                  <a:txBody>
                    <a:bodyPr/>
                    <a:lstStyle/>
                    <a:p>
                      <a:pPr algn="ctr"/>
                      <a:r>
                        <a:rPr lang="en-US" sz="2000" dirty="0"/>
                        <a:t>Administrative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000" dirty="0"/>
                        <a:t>Price Based</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000" dirty="0"/>
                        <a:t>Price Based</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1589756"/>
                  </a:ext>
                </a:extLst>
              </a:tr>
              <a:tr h="481330">
                <a:tc>
                  <a:txBody>
                    <a:bodyPr/>
                    <a:lstStyle/>
                    <a:p>
                      <a:pPr algn="ctr"/>
                      <a:r>
                        <a:rPr lang="en-US" sz="2000" dirty="0"/>
                        <a:t>Capital</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000" dirty="0"/>
                        <a:t>Fair Rental Value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000" dirty="0"/>
                        <a:t>Fair Rental Value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1618428"/>
                  </a:ext>
                </a:extLst>
              </a:tr>
              <a:tr h="481330">
                <a:tc>
                  <a:txBody>
                    <a:bodyPr/>
                    <a:lstStyle/>
                    <a:p>
                      <a:pPr algn="ctr"/>
                      <a:endParaRPr lang="en-US" sz="2000"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endParaRPr lang="en-US" sz="2000"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1800" dirty="0">
                          <a:highlight>
                            <a:srgbClr val="FFFF00"/>
                          </a:highlight>
                        </a:rPr>
                        <a:t>New Methodology in Development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71639295"/>
                  </a:ext>
                </a:extLst>
              </a:tr>
              <a:tr h="481330">
                <a:tc>
                  <a:txBody>
                    <a:bodyPr/>
                    <a:lstStyle/>
                    <a:p>
                      <a:pPr algn="ctr"/>
                      <a:r>
                        <a:rPr lang="en-US" sz="2000" dirty="0"/>
                        <a:t>Therapy</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000" dirty="0"/>
                        <a:t>Based on Utilization</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000" dirty="0"/>
                        <a:t>Based on Utilization</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9288653"/>
                  </a:ext>
                </a:extLst>
              </a:tr>
              <a:tr h="481330">
                <a:tc>
                  <a:txBody>
                    <a:bodyPr/>
                    <a:lstStyle/>
                    <a:p>
                      <a:pPr algn="ctr"/>
                      <a:r>
                        <a:rPr lang="en-US" sz="2000" dirty="0"/>
                        <a:t>Quality</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000" dirty="0">
                          <a:highlight>
                            <a:srgbClr val="FFFF00"/>
                          </a:highlight>
                        </a:rPr>
                        <a:t>Base Rate Add-On</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000" dirty="0">
                          <a:highlight>
                            <a:srgbClr val="FFFF00"/>
                          </a:highlight>
                        </a:rPr>
                        <a:t>Portion of UPL</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03946709"/>
                  </a:ext>
                </a:extLst>
              </a:tr>
            </a:tbl>
          </a:graphicData>
        </a:graphic>
      </p:graphicFrame>
    </p:spTree>
    <p:extLst>
      <p:ext uri="{BB962C8B-B14F-4D97-AF65-F5344CB8AC3E}">
        <p14:creationId xmlns:p14="http://schemas.microsoft.com/office/powerpoint/2010/main" val="2820691449"/>
      </p:ext>
    </p:extLst>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A43F6-21C7-5E68-AB9F-03D03D20994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58F0165-C9FA-CCCD-23D3-3EC69826DD55}"/>
              </a:ext>
            </a:extLst>
          </p:cNvPr>
          <p:cNvSpPr>
            <a:spLocks noGrp="1"/>
          </p:cNvSpPr>
          <p:nvPr>
            <p:ph type="body" sz="quarter" idx="13"/>
          </p:nvPr>
        </p:nvSpPr>
        <p:spPr/>
        <p:txBody>
          <a:bodyPr/>
          <a:lstStyle/>
          <a:p>
            <a:r>
              <a:rPr lang="en-US" sz="3600" dirty="0"/>
              <a:t>PDPM Implementation</a:t>
            </a:r>
          </a:p>
        </p:txBody>
      </p:sp>
      <p:sp>
        <p:nvSpPr>
          <p:cNvPr id="3" name="Content Placeholder 2">
            <a:extLst>
              <a:ext uri="{FF2B5EF4-FFF2-40B4-BE49-F238E27FC236}">
                <a16:creationId xmlns:a16="http://schemas.microsoft.com/office/drawing/2014/main" id="{69EB4763-316E-9D3C-2CB7-AAFAB00E49B1}"/>
              </a:ext>
            </a:extLst>
          </p:cNvPr>
          <p:cNvSpPr>
            <a:spLocks noGrp="1"/>
          </p:cNvSpPr>
          <p:nvPr>
            <p:ph sz="quarter" idx="15"/>
          </p:nvPr>
        </p:nvSpPr>
        <p:spPr/>
        <p:txBody>
          <a:bodyPr/>
          <a:lstStyle/>
          <a:p>
            <a:r>
              <a:rPr lang="en-US" sz="2000" dirty="0"/>
              <a:t>Nursing Component HIPPS Translation</a:t>
            </a:r>
          </a:p>
        </p:txBody>
      </p:sp>
      <p:pic>
        <p:nvPicPr>
          <p:cNvPr id="5" name="Picture 4">
            <a:extLst>
              <a:ext uri="{FF2B5EF4-FFF2-40B4-BE49-F238E27FC236}">
                <a16:creationId xmlns:a16="http://schemas.microsoft.com/office/drawing/2014/main" id="{8D8C3C51-1648-0BD2-192F-D921C378E3C6}"/>
              </a:ext>
            </a:extLst>
          </p:cNvPr>
          <p:cNvPicPr>
            <a:picLocks noChangeAspect="1"/>
          </p:cNvPicPr>
          <p:nvPr/>
        </p:nvPicPr>
        <p:blipFill>
          <a:blip r:embed="rId2"/>
          <a:stretch>
            <a:fillRect/>
          </a:stretch>
        </p:blipFill>
        <p:spPr>
          <a:xfrm>
            <a:off x="1825382" y="2067338"/>
            <a:ext cx="8541236" cy="4731027"/>
          </a:xfrm>
          <a:prstGeom prst="rect">
            <a:avLst/>
          </a:prstGeom>
        </p:spPr>
      </p:pic>
    </p:spTree>
    <p:extLst>
      <p:ext uri="{BB962C8B-B14F-4D97-AF65-F5344CB8AC3E}">
        <p14:creationId xmlns:p14="http://schemas.microsoft.com/office/powerpoint/2010/main" val="3830627614"/>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52895-3C01-7EF8-56D2-844057D2CDC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1583D10-A9C9-7AD4-5BB1-24735F7B6F22}"/>
              </a:ext>
            </a:extLst>
          </p:cNvPr>
          <p:cNvSpPr>
            <a:spLocks noGrp="1"/>
          </p:cNvSpPr>
          <p:nvPr>
            <p:ph type="body" sz="quarter" idx="13"/>
          </p:nvPr>
        </p:nvSpPr>
        <p:spPr/>
        <p:txBody>
          <a:bodyPr/>
          <a:lstStyle/>
          <a:p>
            <a:r>
              <a:rPr lang="en-US" sz="2800" dirty="0"/>
              <a:t>PDPM Update</a:t>
            </a:r>
          </a:p>
        </p:txBody>
      </p:sp>
      <p:sp>
        <p:nvSpPr>
          <p:cNvPr id="3" name="Content Placeholder 2">
            <a:extLst>
              <a:ext uri="{FF2B5EF4-FFF2-40B4-BE49-F238E27FC236}">
                <a16:creationId xmlns:a16="http://schemas.microsoft.com/office/drawing/2014/main" id="{BF69FECA-DC05-8CE4-D730-7B95FFD4147E}"/>
              </a:ext>
            </a:extLst>
          </p:cNvPr>
          <p:cNvSpPr>
            <a:spLocks noGrp="1"/>
          </p:cNvSpPr>
          <p:nvPr>
            <p:ph sz="quarter" idx="15"/>
          </p:nvPr>
        </p:nvSpPr>
        <p:spPr/>
        <p:txBody>
          <a:bodyPr/>
          <a:lstStyle/>
          <a:p>
            <a:r>
              <a:rPr lang="en-US" sz="2000" dirty="0"/>
              <a:t>PDPM Transition</a:t>
            </a:r>
          </a:p>
          <a:p>
            <a:pPr lvl="1"/>
            <a:r>
              <a:rPr lang="en-US" sz="2000" dirty="0"/>
              <a:t>100% implementation of PDPM on July 1, 2027 for case-mix</a:t>
            </a:r>
          </a:p>
          <a:p>
            <a:pPr lvl="2"/>
            <a:r>
              <a:rPr lang="en-US" sz="2000" dirty="0"/>
              <a:t> No phase in using “frozen” RUGS CMI values</a:t>
            </a:r>
          </a:p>
          <a:p>
            <a:pPr lvl="2"/>
            <a:r>
              <a:rPr lang="en-US" sz="2000" dirty="0"/>
              <a:t>January 1, 2027 – last use of frozen CMI values for rates</a:t>
            </a:r>
          </a:p>
          <a:p>
            <a:pPr lvl="2"/>
            <a:r>
              <a:rPr lang="en-US" sz="2000" dirty="0"/>
              <a:t> July 1, 2027 rates will use CMI reports of dates September 1, 2026 thru February 28, 2027 for rate calculation</a:t>
            </a:r>
          </a:p>
          <a:p>
            <a:pPr marL="357188" lvl="2" indent="0">
              <a:buNone/>
            </a:pPr>
            <a:endParaRPr lang="en-US" sz="2000" dirty="0"/>
          </a:p>
          <a:p>
            <a:pPr lvl="1"/>
            <a:r>
              <a:rPr lang="en-US" sz="2000" dirty="0"/>
              <a:t>Normalization for 2025 cost report</a:t>
            </a:r>
          </a:p>
          <a:p>
            <a:pPr lvl="2"/>
            <a:r>
              <a:rPr lang="en-US" sz="2000" dirty="0"/>
              <a:t>CMI reports for March 1, 2025 thru February 28, 2026</a:t>
            </a:r>
          </a:p>
          <a:p>
            <a:pPr lvl="2"/>
            <a:r>
              <a:rPr lang="en-US" sz="2000" dirty="0"/>
              <a:t>Rosters to be posted in fall for review</a:t>
            </a:r>
          </a:p>
          <a:p>
            <a:pPr marL="176213" lvl="1" indent="0">
              <a:buNone/>
            </a:pPr>
            <a:endParaRPr lang="en-US" sz="2000" dirty="0"/>
          </a:p>
          <a:p>
            <a:pPr lvl="1"/>
            <a:endParaRPr lang="en-US" sz="2000" dirty="0"/>
          </a:p>
        </p:txBody>
      </p:sp>
    </p:spTree>
    <p:extLst>
      <p:ext uri="{BB962C8B-B14F-4D97-AF65-F5344CB8AC3E}">
        <p14:creationId xmlns:p14="http://schemas.microsoft.com/office/powerpoint/2010/main" val="150559066"/>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BE5A5-B216-4C30-937E-6B64D99A83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7B35EA-2539-974C-CFD3-700FCD870CA6}"/>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EB05ABD7-9365-384C-5179-5C3F0A5435FE}"/>
              </a:ext>
            </a:extLst>
          </p:cNvPr>
          <p:cNvSpPr>
            <a:spLocks noGrp="1"/>
          </p:cNvSpPr>
          <p:nvPr>
            <p:ph type="pic" sz="quarter" idx="14"/>
          </p:nvPr>
        </p:nvSpPr>
        <p:spPr/>
        <p:txBody>
          <a:bodyPr/>
          <a:lstStyle/>
          <a:p>
            <a:endParaRPr lang="en-US"/>
          </a:p>
        </p:txBody>
      </p:sp>
      <p:sp>
        <p:nvSpPr>
          <p:cNvPr id="4" name="Text Placeholder 3">
            <a:extLst>
              <a:ext uri="{FF2B5EF4-FFF2-40B4-BE49-F238E27FC236}">
                <a16:creationId xmlns:a16="http://schemas.microsoft.com/office/drawing/2014/main" id="{78ECBB20-F7CF-259C-306B-7CBB359A9F20}"/>
              </a:ext>
            </a:extLst>
          </p:cNvPr>
          <p:cNvSpPr>
            <a:spLocks noGrp="1"/>
          </p:cNvSpPr>
          <p:nvPr>
            <p:ph type="body" sz="quarter" idx="13"/>
          </p:nvPr>
        </p:nvSpPr>
        <p:spPr/>
        <p:txBody>
          <a:bodyPr/>
          <a:lstStyle/>
          <a:p>
            <a:endParaRPr lang="en-US"/>
          </a:p>
        </p:txBody>
      </p:sp>
      <p:pic>
        <p:nvPicPr>
          <p:cNvPr id="6" name="Picture 5">
            <a:extLst>
              <a:ext uri="{FF2B5EF4-FFF2-40B4-BE49-F238E27FC236}">
                <a16:creationId xmlns:a16="http://schemas.microsoft.com/office/drawing/2014/main" id="{86681166-9664-0A29-AA84-C396D1E8101E}"/>
              </a:ext>
            </a:extLst>
          </p:cNvPr>
          <p:cNvPicPr>
            <a:picLocks noChangeAspect="1"/>
          </p:cNvPicPr>
          <p:nvPr/>
        </p:nvPicPr>
        <p:blipFill>
          <a:blip r:embed="rId2"/>
          <a:stretch>
            <a:fillRect/>
          </a:stretch>
        </p:blipFill>
        <p:spPr>
          <a:xfrm>
            <a:off x="1" y="0"/>
            <a:ext cx="12125738" cy="6857999"/>
          </a:xfrm>
          <a:prstGeom prst="rect">
            <a:avLst/>
          </a:prstGeom>
        </p:spPr>
      </p:pic>
    </p:spTree>
    <p:extLst>
      <p:ext uri="{BB962C8B-B14F-4D97-AF65-F5344CB8AC3E}">
        <p14:creationId xmlns:p14="http://schemas.microsoft.com/office/powerpoint/2010/main" val="515394175"/>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9CB23-D7EB-15C8-E786-246903F0892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A5C7C1C-F9DB-2151-7427-02AE2F628824}"/>
              </a:ext>
            </a:extLst>
          </p:cNvPr>
          <p:cNvSpPr>
            <a:spLocks noGrp="1"/>
          </p:cNvSpPr>
          <p:nvPr>
            <p:ph type="body" sz="quarter" idx="13"/>
          </p:nvPr>
        </p:nvSpPr>
        <p:spPr/>
        <p:txBody>
          <a:bodyPr/>
          <a:lstStyle/>
          <a:p>
            <a:r>
              <a:rPr lang="en-US" sz="3600" dirty="0"/>
              <a:t>PDPM Implementation</a:t>
            </a:r>
          </a:p>
        </p:txBody>
      </p:sp>
      <p:sp>
        <p:nvSpPr>
          <p:cNvPr id="3" name="Content Placeholder 2">
            <a:extLst>
              <a:ext uri="{FF2B5EF4-FFF2-40B4-BE49-F238E27FC236}">
                <a16:creationId xmlns:a16="http://schemas.microsoft.com/office/drawing/2014/main" id="{0028601C-D86C-D7F7-8912-2E3362521AF2}"/>
              </a:ext>
            </a:extLst>
          </p:cNvPr>
          <p:cNvSpPr>
            <a:spLocks noGrp="1"/>
          </p:cNvSpPr>
          <p:nvPr>
            <p:ph sz="quarter" idx="15"/>
          </p:nvPr>
        </p:nvSpPr>
        <p:spPr/>
        <p:txBody>
          <a:bodyPr/>
          <a:lstStyle/>
          <a:p>
            <a:r>
              <a:rPr lang="en-US" sz="2000" dirty="0"/>
              <a:t>Resident Rosters</a:t>
            </a:r>
          </a:p>
          <a:p>
            <a:pPr lvl="1"/>
            <a:r>
              <a:rPr lang="en-US" sz="2000" dirty="0"/>
              <a:t>Time-Weighted CMI Rosters using PDPM classification</a:t>
            </a:r>
          </a:p>
          <a:p>
            <a:pPr lvl="2"/>
            <a:r>
              <a:rPr lang="en-US" sz="2000" dirty="0"/>
              <a:t>Preliminary for November 2025 posted on December 10, 2025</a:t>
            </a:r>
          </a:p>
          <a:p>
            <a:pPr lvl="2"/>
            <a:r>
              <a:rPr lang="en-US" sz="2000" dirty="0"/>
              <a:t>Final for November 2025 posted on January 15, 2025</a:t>
            </a:r>
          </a:p>
          <a:p>
            <a:pPr lvl="1"/>
            <a:r>
              <a:rPr lang="en-US" sz="2000" dirty="0"/>
              <a:t>Will be posted as per the Myers and Stauffer calendar</a:t>
            </a:r>
          </a:p>
          <a:p>
            <a:pPr lvl="1"/>
            <a:r>
              <a:rPr lang="en-US" sz="2000" dirty="0"/>
              <a:t>Said to be “informational only” at this time</a:t>
            </a:r>
          </a:p>
          <a:p>
            <a:pPr lvl="1"/>
            <a:r>
              <a:rPr lang="en-US" sz="2000" dirty="0"/>
              <a:t>Recommend facilities review for accuracy and resolve any identified issues related to:</a:t>
            </a:r>
          </a:p>
          <a:p>
            <a:pPr lvl="2"/>
            <a:r>
              <a:rPr lang="en-US" sz="2000" dirty="0"/>
              <a:t>Payer status</a:t>
            </a:r>
          </a:p>
          <a:p>
            <a:pPr lvl="2"/>
            <a:r>
              <a:rPr lang="en-US" sz="2000" dirty="0"/>
              <a:t>Delinquent days</a:t>
            </a:r>
          </a:p>
          <a:p>
            <a:pPr lvl="2"/>
            <a:r>
              <a:rPr lang="en-US" sz="2000" dirty="0"/>
              <a:t>Assessment sequencing</a:t>
            </a:r>
          </a:p>
          <a:p>
            <a:pPr lvl="2"/>
            <a:r>
              <a:rPr lang="en-US" sz="2000" dirty="0"/>
              <a:t>Assessment classification</a:t>
            </a:r>
          </a:p>
          <a:p>
            <a:pPr lvl="1"/>
            <a:endParaRPr lang="en-US" sz="2000" dirty="0"/>
          </a:p>
          <a:p>
            <a:pPr lvl="1"/>
            <a:endParaRPr lang="en-US" sz="2000" dirty="0"/>
          </a:p>
          <a:p>
            <a:pPr lvl="1"/>
            <a:endParaRPr lang="en-US" sz="2000" dirty="0"/>
          </a:p>
        </p:txBody>
      </p:sp>
    </p:spTree>
    <p:extLst>
      <p:ext uri="{BB962C8B-B14F-4D97-AF65-F5344CB8AC3E}">
        <p14:creationId xmlns:p14="http://schemas.microsoft.com/office/powerpoint/2010/main" val="3597901650"/>
      </p:ext>
    </p:extLst>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10CDE-591F-A49F-1AD5-330920A97EC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DBEE1D0-971D-B976-9870-C29CD90094E8}"/>
              </a:ext>
            </a:extLst>
          </p:cNvPr>
          <p:cNvSpPr>
            <a:spLocks noGrp="1"/>
          </p:cNvSpPr>
          <p:nvPr>
            <p:ph type="body" sz="quarter" idx="13"/>
          </p:nvPr>
        </p:nvSpPr>
        <p:spPr/>
        <p:txBody>
          <a:bodyPr/>
          <a:lstStyle/>
          <a:p>
            <a:r>
              <a:rPr lang="en-US" sz="2800" dirty="0"/>
              <a:t>PDPM Update</a:t>
            </a:r>
          </a:p>
        </p:txBody>
      </p:sp>
      <p:sp>
        <p:nvSpPr>
          <p:cNvPr id="3" name="Content Placeholder 2">
            <a:extLst>
              <a:ext uri="{FF2B5EF4-FFF2-40B4-BE49-F238E27FC236}">
                <a16:creationId xmlns:a16="http://schemas.microsoft.com/office/drawing/2014/main" id="{D858B122-3161-0B96-FF50-DF8037A3E83D}"/>
              </a:ext>
            </a:extLst>
          </p:cNvPr>
          <p:cNvSpPr>
            <a:spLocks noGrp="1"/>
          </p:cNvSpPr>
          <p:nvPr>
            <p:ph sz="quarter" idx="15"/>
          </p:nvPr>
        </p:nvSpPr>
        <p:spPr>
          <a:xfrm>
            <a:off x="306000" y="1422400"/>
            <a:ext cx="11581200" cy="4239550"/>
          </a:xfrm>
        </p:spPr>
        <p:txBody>
          <a:bodyPr/>
          <a:lstStyle/>
          <a:p>
            <a:r>
              <a:rPr lang="en-US" sz="2000" dirty="0"/>
              <a:t>New Supportive Documentation Guidelines</a:t>
            </a:r>
          </a:p>
          <a:p>
            <a:pPr lvl="1"/>
            <a:r>
              <a:rPr lang="en-US" sz="2000" dirty="0"/>
              <a:t>Released during training in April 2026</a:t>
            </a:r>
          </a:p>
          <a:p>
            <a:pPr lvl="1"/>
            <a:r>
              <a:rPr lang="en-US" sz="2000" dirty="0"/>
              <a:t>Effective June 1, 2026</a:t>
            </a:r>
          </a:p>
          <a:p>
            <a:pPr lvl="1"/>
            <a:endParaRPr lang="en-US" sz="2000" dirty="0"/>
          </a:p>
          <a:p>
            <a:pPr lvl="1"/>
            <a:endParaRPr lang="en-US" sz="2000" dirty="0"/>
          </a:p>
          <a:p>
            <a:pPr lvl="1"/>
            <a:r>
              <a:rPr lang="en-US" sz="2000" dirty="0"/>
              <a:t>Myers and Stauffer PDPM Review</a:t>
            </a:r>
          </a:p>
          <a:p>
            <a:pPr lvl="2"/>
            <a:r>
              <a:rPr lang="en-US" sz="2000" dirty="0"/>
              <a:t>Start 7-1-26</a:t>
            </a:r>
          </a:p>
          <a:p>
            <a:pPr lvl="2"/>
            <a:r>
              <a:rPr lang="en-US" sz="2000" dirty="0"/>
              <a:t>Informational/educational thru 6-30-27</a:t>
            </a:r>
          </a:p>
          <a:p>
            <a:pPr lvl="2"/>
            <a:r>
              <a:rPr lang="en-US" sz="2000" dirty="0"/>
              <a:t>Will attempt to do at least one facility per chain</a:t>
            </a:r>
          </a:p>
          <a:p>
            <a:pPr marL="0" indent="0">
              <a:buNone/>
            </a:pPr>
            <a:r>
              <a:rPr lang="en-US" sz="2000" dirty="0"/>
              <a:t>  </a:t>
            </a:r>
          </a:p>
        </p:txBody>
      </p:sp>
      <p:pic>
        <p:nvPicPr>
          <p:cNvPr id="5" name="Picture 4">
            <a:extLst>
              <a:ext uri="{FF2B5EF4-FFF2-40B4-BE49-F238E27FC236}">
                <a16:creationId xmlns:a16="http://schemas.microsoft.com/office/drawing/2014/main" id="{AB7567EC-4162-84EF-8FD9-BFFED5E8D3DC}"/>
              </a:ext>
            </a:extLst>
          </p:cNvPr>
          <p:cNvPicPr>
            <a:picLocks noChangeAspect="1"/>
          </p:cNvPicPr>
          <p:nvPr/>
        </p:nvPicPr>
        <p:blipFill>
          <a:blip r:embed="rId2"/>
          <a:stretch>
            <a:fillRect/>
          </a:stretch>
        </p:blipFill>
        <p:spPr>
          <a:xfrm>
            <a:off x="8534400" y="1196050"/>
            <a:ext cx="3118338" cy="4173119"/>
          </a:xfrm>
          <a:prstGeom prst="rect">
            <a:avLst/>
          </a:prstGeom>
        </p:spPr>
      </p:pic>
    </p:spTree>
    <p:extLst>
      <p:ext uri="{BB962C8B-B14F-4D97-AF65-F5344CB8AC3E}">
        <p14:creationId xmlns:p14="http://schemas.microsoft.com/office/powerpoint/2010/main" val="3798474053"/>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6E82B-CEF3-86D9-4A3E-2BF3DA42CE7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220AAD3-23AE-3F56-8F70-1E71F11BC30C}"/>
              </a:ext>
            </a:extLst>
          </p:cNvPr>
          <p:cNvSpPr>
            <a:spLocks noGrp="1"/>
          </p:cNvSpPr>
          <p:nvPr>
            <p:ph type="body" sz="quarter" idx="13"/>
          </p:nvPr>
        </p:nvSpPr>
        <p:spPr/>
        <p:txBody>
          <a:bodyPr/>
          <a:lstStyle/>
          <a:p>
            <a:r>
              <a:rPr lang="en-US" sz="2800" dirty="0"/>
              <a:t>PDPM Update</a:t>
            </a:r>
          </a:p>
        </p:txBody>
      </p:sp>
      <p:sp>
        <p:nvSpPr>
          <p:cNvPr id="3" name="Content Placeholder 2">
            <a:extLst>
              <a:ext uri="{FF2B5EF4-FFF2-40B4-BE49-F238E27FC236}">
                <a16:creationId xmlns:a16="http://schemas.microsoft.com/office/drawing/2014/main" id="{F01732F0-0870-BD40-BE52-DBA577D50326}"/>
              </a:ext>
            </a:extLst>
          </p:cNvPr>
          <p:cNvSpPr>
            <a:spLocks noGrp="1"/>
          </p:cNvSpPr>
          <p:nvPr>
            <p:ph sz="quarter" idx="15"/>
          </p:nvPr>
        </p:nvSpPr>
        <p:spPr/>
        <p:txBody>
          <a:bodyPr/>
          <a:lstStyle/>
          <a:p>
            <a:r>
              <a:rPr lang="en-US" sz="2000" dirty="0"/>
              <a:t>GG Documentation and Validation</a:t>
            </a:r>
          </a:p>
          <a:p>
            <a:pPr lvl="1"/>
            <a:r>
              <a:rPr lang="en-US" sz="2000" dirty="0"/>
              <a:t>Definitions of GG items within the tool being used to collect data must be consistent with RAI language</a:t>
            </a:r>
          </a:p>
          <a:p>
            <a:pPr lvl="1"/>
            <a:r>
              <a:rPr lang="en-US" sz="2000" dirty="0"/>
              <a:t>GG documentation must be for the appropriate 3-day window and be present in the medical record</a:t>
            </a:r>
          </a:p>
          <a:p>
            <a:pPr lvl="1"/>
            <a:r>
              <a:rPr lang="en-US" sz="2000" dirty="0"/>
              <a:t>IDT collaboration to make GG coding decision between the 3-day window and before the Z0500 RN sign off date of the MDS</a:t>
            </a:r>
          </a:p>
        </p:txBody>
      </p:sp>
      <p:graphicFrame>
        <p:nvGraphicFramePr>
          <p:cNvPr id="4" name="Diagram 3">
            <a:extLst>
              <a:ext uri="{FF2B5EF4-FFF2-40B4-BE49-F238E27FC236}">
                <a16:creationId xmlns:a16="http://schemas.microsoft.com/office/drawing/2014/main" id="{520C2CB1-43BE-06C2-7ACC-F265333AAF9C}"/>
              </a:ext>
            </a:extLst>
          </p:cNvPr>
          <p:cNvGraphicFramePr/>
          <p:nvPr>
            <p:extLst>
              <p:ext uri="{D42A27DB-BD31-4B8C-83A1-F6EECF244321}">
                <p14:modId xmlns:p14="http://schemas.microsoft.com/office/powerpoint/2010/main" val="2071449755"/>
              </p:ext>
            </p:extLst>
          </p:nvPr>
        </p:nvGraphicFramePr>
        <p:xfrm>
          <a:off x="1684637" y="4064000"/>
          <a:ext cx="8822725" cy="2219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1155281"/>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43ADB-FDB8-522A-3D1F-C5AA8A73483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B1C5E9B-CA89-153F-50AA-FD31CFA1E04E}"/>
              </a:ext>
            </a:extLst>
          </p:cNvPr>
          <p:cNvSpPr>
            <a:spLocks noGrp="1"/>
          </p:cNvSpPr>
          <p:nvPr>
            <p:ph type="body" sz="quarter" idx="13"/>
          </p:nvPr>
        </p:nvSpPr>
        <p:spPr/>
        <p:txBody>
          <a:bodyPr/>
          <a:lstStyle/>
          <a:p>
            <a:r>
              <a:rPr lang="en-US" sz="3600" dirty="0"/>
              <a:t>PDPM Overview </a:t>
            </a:r>
          </a:p>
        </p:txBody>
      </p:sp>
      <p:sp>
        <p:nvSpPr>
          <p:cNvPr id="5" name="Slide Number Placeholder 4">
            <a:extLst>
              <a:ext uri="{FF2B5EF4-FFF2-40B4-BE49-F238E27FC236}">
                <a16:creationId xmlns:a16="http://schemas.microsoft.com/office/drawing/2014/main" id="{0EBD025F-02B7-F4F5-A3D3-F97961B9DB47}"/>
              </a:ext>
            </a:extLst>
          </p:cNvPr>
          <p:cNvSpPr>
            <a:spLocks noGrp="1"/>
          </p:cNvSpPr>
          <p:nvPr>
            <p:ph type="sldNum" sz="quarter" idx="4"/>
          </p:nvPr>
        </p:nvSpPr>
        <p:spPr/>
        <p:txBody>
          <a:bodyPr/>
          <a:lstStyle/>
          <a:p>
            <a:fld id="{721C06D9-4617-44B0-8711-1EF1C439A609}" type="slidenum">
              <a:rPr lang="en-US" noProof="0" smtClean="0"/>
              <a:pPr/>
              <a:t>56</a:t>
            </a:fld>
            <a:endParaRPr lang="en-US" noProof="0"/>
          </a:p>
        </p:txBody>
      </p:sp>
      <p:graphicFrame>
        <p:nvGraphicFramePr>
          <p:cNvPr id="7" name="Diagram 6">
            <a:extLst>
              <a:ext uri="{FF2B5EF4-FFF2-40B4-BE49-F238E27FC236}">
                <a16:creationId xmlns:a16="http://schemas.microsoft.com/office/drawing/2014/main" id="{D3F7DFB6-936E-8C26-EE93-B8D729C3B6DE}"/>
              </a:ext>
            </a:extLst>
          </p:cNvPr>
          <p:cNvGraphicFramePr/>
          <p:nvPr/>
        </p:nvGraphicFramePr>
        <p:xfrm>
          <a:off x="1414776" y="1284583"/>
          <a:ext cx="9645650" cy="48810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3310447"/>
      </p:ext>
    </p:extLst>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E005EA-E42A-8BF9-B67C-D50796C2BDD5}"/>
              </a:ext>
            </a:extLst>
          </p:cNvPr>
          <p:cNvSpPr>
            <a:spLocks noGrp="1"/>
          </p:cNvSpPr>
          <p:nvPr>
            <p:ph type="body" sz="quarter" idx="13"/>
          </p:nvPr>
        </p:nvSpPr>
        <p:spPr>
          <a:xfrm>
            <a:off x="306000" y="673200"/>
            <a:ext cx="7398814" cy="360000"/>
          </a:xfrm>
        </p:spPr>
        <p:txBody>
          <a:bodyPr/>
          <a:lstStyle/>
          <a:p>
            <a:r>
              <a:rPr lang="en-US" sz="3600" dirty="0"/>
              <a:t>Nursing Component of PDPM </a:t>
            </a:r>
          </a:p>
        </p:txBody>
      </p:sp>
      <p:sp>
        <p:nvSpPr>
          <p:cNvPr id="5" name="Content Placeholder 4">
            <a:extLst>
              <a:ext uri="{FF2B5EF4-FFF2-40B4-BE49-F238E27FC236}">
                <a16:creationId xmlns:a16="http://schemas.microsoft.com/office/drawing/2014/main" id="{D00A16C5-4F32-B5F3-9587-2D76EC0B5E42}"/>
              </a:ext>
            </a:extLst>
          </p:cNvPr>
          <p:cNvSpPr>
            <a:spLocks noGrp="1"/>
          </p:cNvSpPr>
          <p:nvPr>
            <p:ph sz="quarter" idx="15"/>
          </p:nvPr>
        </p:nvSpPr>
        <p:spPr>
          <a:xfrm>
            <a:off x="300037" y="1444025"/>
            <a:ext cx="9790500" cy="3969950"/>
          </a:xfrm>
        </p:spPr>
        <p:txBody>
          <a:bodyPr/>
          <a:lstStyle/>
          <a:p>
            <a:pPr marL="0" indent="0">
              <a:buNone/>
            </a:pPr>
            <a:r>
              <a:rPr lang="en-US" sz="2000" b="1" dirty="0"/>
              <a:t>PDPM utilizes the same basic nursing classification structure as RUG-IV, with certain modifications:</a:t>
            </a:r>
          </a:p>
          <a:p>
            <a:pPr lvl="1"/>
            <a:r>
              <a:rPr lang="en-US" sz="2000" dirty="0"/>
              <a:t>Function score based on Section GG of the MDS 3.0</a:t>
            </a:r>
          </a:p>
          <a:p>
            <a:pPr lvl="1"/>
            <a:r>
              <a:rPr lang="en-US" sz="2000" dirty="0"/>
              <a:t>Collapsed functional groups, reducing the number of nursing groups from 43 to 25</a:t>
            </a:r>
          </a:p>
          <a:p>
            <a:pPr lvl="2">
              <a:buClr>
                <a:schemeClr val="tx1"/>
              </a:buClr>
              <a:buFontTx/>
              <a:buChar char="-"/>
            </a:pPr>
            <a:r>
              <a:rPr lang="en-US" sz="2000" dirty="0"/>
              <a:t>Extensive Services</a:t>
            </a:r>
          </a:p>
          <a:p>
            <a:pPr lvl="2">
              <a:buClr>
                <a:schemeClr val="tx1"/>
              </a:buClr>
              <a:buFontTx/>
              <a:buChar char="-"/>
            </a:pPr>
            <a:r>
              <a:rPr lang="en-US" sz="2000" dirty="0"/>
              <a:t>Special Care High</a:t>
            </a:r>
          </a:p>
          <a:p>
            <a:pPr lvl="2">
              <a:buClr>
                <a:schemeClr val="tx1"/>
              </a:buClr>
              <a:buFontTx/>
              <a:buChar char="-"/>
            </a:pPr>
            <a:r>
              <a:rPr lang="en-US" sz="2000" dirty="0"/>
              <a:t>Special Care Low</a:t>
            </a:r>
          </a:p>
          <a:p>
            <a:pPr lvl="2">
              <a:buClr>
                <a:schemeClr val="tx1"/>
              </a:buClr>
              <a:buFontTx/>
              <a:buChar char="-"/>
            </a:pPr>
            <a:r>
              <a:rPr lang="en-US" sz="2000" dirty="0"/>
              <a:t>Clinically Complex</a:t>
            </a:r>
          </a:p>
          <a:p>
            <a:pPr lvl="2">
              <a:buClr>
                <a:schemeClr val="tx1"/>
              </a:buClr>
              <a:buFontTx/>
              <a:buChar char="-"/>
            </a:pPr>
            <a:r>
              <a:rPr lang="en-US" sz="2000" dirty="0"/>
              <a:t>Behavior Symptoms/Cognitive Performance</a:t>
            </a:r>
          </a:p>
          <a:p>
            <a:pPr lvl="2">
              <a:buClr>
                <a:schemeClr val="tx1"/>
              </a:buClr>
              <a:buFontTx/>
              <a:buChar char="-"/>
            </a:pPr>
            <a:r>
              <a:rPr lang="en-US" sz="2000" dirty="0"/>
              <a:t>Reduced Physical Function</a:t>
            </a:r>
          </a:p>
          <a:p>
            <a:pPr lvl="1"/>
            <a:endParaRPr lang="en-US" sz="2000" dirty="0"/>
          </a:p>
          <a:p>
            <a:pPr lvl="1"/>
            <a:endParaRPr lang="en-US" sz="2000" dirty="0"/>
          </a:p>
        </p:txBody>
      </p:sp>
      <p:sp>
        <p:nvSpPr>
          <p:cNvPr id="7" name="Slide Number Placeholder 6">
            <a:extLst>
              <a:ext uri="{FF2B5EF4-FFF2-40B4-BE49-F238E27FC236}">
                <a16:creationId xmlns:a16="http://schemas.microsoft.com/office/drawing/2014/main" id="{6D1E83A3-E847-211D-5DB8-C0D7769769EE}"/>
              </a:ext>
            </a:extLst>
          </p:cNvPr>
          <p:cNvSpPr>
            <a:spLocks noGrp="1"/>
          </p:cNvSpPr>
          <p:nvPr>
            <p:ph type="sldNum" sz="quarter" idx="4"/>
          </p:nvPr>
        </p:nvSpPr>
        <p:spPr/>
        <p:txBody>
          <a:bodyPr/>
          <a:lstStyle/>
          <a:p>
            <a:fld id="{721C06D9-4617-44B0-8711-1EF1C439A609}" type="slidenum">
              <a:rPr lang="en-US" noProof="0" smtClean="0"/>
              <a:pPr/>
              <a:t>57</a:t>
            </a:fld>
            <a:endParaRPr lang="en-US" noProof="0"/>
          </a:p>
        </p:txBody>
      </p:sp>
    </p:spTree>
    <p:extLst>
      <p:ext uri="{BB962C8B-B14F-4D97-AF65-F5344CB8AC3E}">
        <p14:creationId xmlns:p14="http://schemas.microsoft.com/office/powerpoint/2010/main" val="3862597811"/>
      </p:ext>
    </p:extLst>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F3244F8-4B20-038F-B325-85CFCF57CDCB}"/>
              </a:ext>
            </a:extLst>
          </p:cNvPr>
          <p:cNvSpPr>
            <a:spLocks noGrp="1"/>
          </p:cNvSpPr>
          <p:nvPr>
            <p:ph type="body" sz="quarter" idx="13"/>
          </p:nvPr>
        </p:nvSpPr>
        <p:spPr>
          <a:xfrm>
            <a:off x="306000" y="673200"/>
            <a:ext cx="7080762" cy="360000"/>
          </a:xfrm>
        </p:spPr>
        <p:txBody>
          <a:bodyPr/>
          <a:lstStyle/>
          <a:p>
            <a:r>
              <a:rPr lang="en-US" sz="3600" dirty="0"/>
              <a:t>Nursing Component of PDPM</a:t>
            </a:r>
          </a:p>
        </p:txBody>
      </p:sp>
      <p:sp>
        <p:nvSpPr>
          <p:cNvPr id="5" name="Slide Number Placeholder 4">
            <a:extLst>
              <a:ext uri="{FF2B5EF4-FFF2-40B4-BE49-F238E27FC236}">
                <a16:creationId xmlns:a16="http://schemas.microsoft.com/office/drawing/2014/main" id="{DC4905C5-FFEF-A12C-7E9F-EAA458B3E80A}"/>
              </a:ext>
            </a:extLst>
          </p:cNvPr>
          <p:cNvSpPr>
            <a:spLocks noGrp="1"/>
          </p:cNvSpPr>
          <p:nvPr>
            <p:ph type="sldNum" sz="quarter" idx="4"/>
          </p:nvPr>
        </p:nvSpPr>
        <p:spPr/>
        <p:txBody>
          <a:bodyPr/>
          <a:lstStyle/>
          <a:p>
            <a:fld id="{721C06D9-4617-44B0-8711-1EF1C439A609}" type="slidenum">
              <a:rPr lang="en-US" noProof="0" smtClean="0"/>
              <a:pPr/>
              <a:t>58</a:t>
            </a:fld>
            <a:endParaRPr lang="en-US" noProof="0"/>
          </a:p>
        </p:txBody>
      </p:sp>
      <p:sp>
        <p:nvSpPr>
          <p:cNvPr id="7" name="Rectangle 6">
            <a:extLst>
              <a:ext uri="{FF2B5EF4-FFF2-40B4-BE49-F238E27FC236}">
                <a16:creationId xmlns:a16="http://schemas.microsoft.com/office/drawing/2014/main" id="{13E4DF16-BDE7-98FC-4456-E529A3587DBA}"/>
              </a:ext>
            </a:extLst>
          </p:cNvPr>
          <p:cNvSpPr/>
          <p:nvPr/>
        </p:nvSpPr>
        <p:spPr>
          <a:xfrm>
            <a:off x="4417368" y="1745891"/>
            <a:ext cx="7148213" cy="378000"/>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8" name="Group 7">
            <a:extLst>
              <a:ext uri="{FF2B5EF4-FFF2-40B4-BE49-F238E27FC236}">
                <a16:creationId xmlns:a16="http://schemas.microsoft.com/office/drawing/2014/main" id="{15C46D63-5AF3-1BE5-3EDB-E91070F1F433}"/>
              </a:ext>
            </a:extLst>
          </p:cNvPr>
          <p:cNvGrpSpPr/>
          <p:nvPr/>
        </p:nvGrpSpPr>
        <p:grpSpPr>
          <a:xfrm>
            <a:off x="4774778" y="1557108"/>
            <a:ext cx="6017708" cy="442800"/>
            <a:chOff x="357410" y="99372"/>
            <a:chExt cx="6017708" cy="442800"/>
          </a:xfrm>
        </p:grpSpPr>
        <p:sp>
          <p:nvSpPr>
            <p:cNvPr id="29" name="Rectangle: Rounded Corners 28">
              <a:extLst>
                <a:ext uri="{FF2B5EF4-FFF2-40B4-BE49-F238E27FC236}">
                  <a16:creationId xmlns:a16="http://schemas.microsoft.com/office/drawing/2014/main" id="{6EFEDC69-6E8C-999D-00E1-54330EAAB43A}"/>
                </a:ext>
              </a:extLst>
            </p:cNvPr>
            <p:cNvSpPr/>
            <p:nvPr/>
          </p:nvSpPr>
          <p:spPr>
            <a:xfrm>
              <a:off x="357410" y="99372"/>
              <a:ext cx="6017708" cy="442800"/>
            </a:xfrm>
            <a:prstGeom prst="roundRect">
              <a:avLst/>
            </a:prstGeom>
            <a:solidFill>
              <a:srgbClr val="5489A3"/>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30" name="Rectangle: Rounded Corners 5">
              <a:extLst>
                <a:ext uri="{FF2B5EF4-FFF2-40B4-BE49-F238E27FC236}">
                  <a16:creationId xmlns:a16="http://schemas.microsoft.com/office/drawing/2014/main" id="{04FD6FAD-FB69-CD6D-000E-EE3A182E62E2}"/>
                </a:ext>
              </a:extLst>
            </p:cNvPr>
            <p:cNvSpPr txBox="1"/>
            <p:nvPr/>
          </p:nvSpPr>
          <p:spPr>
            <a:xfrm>
              <a:off x="379026" y="120988"/>
              <a:ext cx="5974476" cy="3995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9130" tIns="0" rIns="189130" bIns="0" numCol="1" spcCol="1270" anchor="ctr" anchorCtr="0">
              <a:noAutofit/>
            </a:bodyPr>
            <a:lstStyle/>
            <a:p>
              <a:pPr marL="0" lvl="0" indent="0" algn="l" defTabSz="800100">
                <a:lnSpc>
                  <a:spcPct val="90000"/>
                </a:lnSpc>
                <a:spcBef>
                  <a:spcPct val="0"/>
                </a:spcBef>
                <a:spcAft>
                  <a:spcPct val="35000"/>
                </a:spcAft>
                <a:buNone/>
              </a:pPr>
              <a:r>
                <a:rPr lang="en-US" sz="1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Extensive Services (3)</a:t>
              </a:r>
            </a:p>
          </p:txBody>
        </p:sp>
      </p:grpSp>
      <p:sp>
        <p:nvSpPr>
          <p:cNvPr id="9" name="Rectangle 8">
            <a:extLst>
              <a:ext uri="{FF2B5EF4-FFF2-40B4-BE49-F238E27FC236}">
                <a16:creationId xmlns:a16="http://schemas.microsoft.com/office/drawing/2014/main" id="{7BE354AA-6399-D3CB-3423-8DADFE46D044}"/>
              </a:ext>
            </a:extLst>
          </p:cNvPr>
          <p:cNvSpPr/>
          <p:nvPr/>
        </p:nvSpPr>
        <p:spPr>
          <a:xfrm>
            <a:off x="4417368" y="2363862"/>
            <a:ext cx="7148213" cy="378000"/>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0" name="Group 9">
            <a:extLst>
              <a:ext uri="{FF2B5EF4-FFF2-40B4-BE49-F238E27FC236}">
                <a16:creationId xmlns:a16="http://schemas.microsoft.com/office/drawing/2014/main" id="{783743B5-2FA4-226E-5771-1D1840F2FC2D}"/>
              </a:ext>
            </a:extLst>
          </p:cNvPr>
          <p:cNvGrpSpPr/>
          <p:nvPr/>
        </p:nvGrpSpPr>
        <p:grpSpPr>
          <a:xfrm>
            <a:off x="4774778" y="2204891"/>
            <a:ext cx="6017708" cy="442800"/>
            <a:chOff x="357410" y="747155"/>
            <a:chExt cx="6017708" cy="442800"/>
          </a:xfrm>
        </p:grpSpPr>
        <p:sp>
          <p:nvSpPr>
            <p:cNvPr id="27" name="Rectangle: Rounded Corners 26">
              <a:extLst>
                <a:ext uri="{FF2B5EF4-FFF2-40B4-BE49-F238E27FC236}">
                  <a16:creationId xmlns:a16="http://schemas.microsoft.com/office/drawing/2014/main" id="{4674BE8F-AC99-6DCB-C9E2-DF6C1E242D49}"/>
                </a:ext>
              </a:extLst>
            </p:cNvPr>
            <p:cNvSpPr/>
            <p:nvPr/>
          </p:nvSpPr>
          <p:spPr>
            <a:xfrm>
              <a:off x="357410" y="747155"/>
              <a:ext cx="6017708" cy="442800"/>
            </a:xfrm>
            <a:prstGeom prst="roundRect">
              <a:avLst/>
            </a:prstGeom>
            <a:solidFill>
              <a:schemeClr val="tx2">
                <a:lumMod val="75000"/>
              </a:schemeClr>
            </a:solidFill>
          </p:spPr>
          <p:style>
            <a:lnRef idx="2">
              <a:schemeClr val="lt1">
                <a:hueOff val="0"/>
                <a:satOff val="0"/>
                <a:lumOff val="0"/>
                <a:alphaOff val="0"/>
              </a:schemeClr>
            </a:lnRef>
            <a:fillRef idx="1">
              <a:scrgbClr r="0" g="0" b="0"/>
            </a:fillRef>
            <a:effectRef idx="0">
              <a:schemeClr val="accent2">
                <a:hueOff val="252100"/>
                <a:satOff val="-961"/>
                <a:lumOff val="2667"/>
                <a:alphaOff val="0"/>
              </a:schemeClr>
            </a:effectRef>
            <a:fontRef idx="minor">
              <a:schemeClr val="lt1"/>
            </a:fontRef>
          </p:style>
          <p:txBody>
            <a:bodyPr/>
            <a:lstStyle/>
            <a:p>
              <a:endParaRPr lang="en-US"/>
            </a:p>
          </p:txBody>
        </p:sp>
        <p:sp>
          <p:nvSpPr>
            <p:cNvPr id="28" name="Rectangle: Rounded Corners 8">
              <a:extLst>
                <a:ext uri="{FF2B5EF4-FFF2-40B4-BE49-F238E27FC236}">
                  <a16:creationId xmlns:a16="http://schemas.microsoft.com/office/drawing/2014/main" id="{53C841D9-DFF1-E451-0525-C45E51B35DBD}"/>
                </a:ext>
              </a:extLst>
            </p:cNvPr>
            <p:cNvSpPr txBox="1"/>
            <p:nvPr/>
          </p:nvSpPr>
          <p:spPr>
            <a:xfrm>
              <a:off x="379026" y="768771"/>
              <a:ext cx="5974476" cy="3995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9130" tIns="0" rIns="189130" bIns="0" numCol="1" spcCol="1270" anchor="ctr" anchorCtr="0">
              <a:noAutofit/>
            </a:bodyPr>
            <a:lstStyle/>
            <a:p>
              <a:pPr marL="0" lvl="0" indent="0" algn="l" defTabSz="800100">
                <a:lnSpc>
                  <a:spcPct val="90000"/>
                </a:lnSpc>
                <a:spcBef>
                  <a:spcPct val="0"/>
                </a:spcBef>
                <a:spcAft>
                  <a:spcPct val="35000"/>
                </a:spcAft>
                <a:buNone/>
              </a:pPr>
              <a:r>
                <a:rPr lang="en-US" sz="1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Special Care High (4)</a:t>
              </a:r>
            </a:p>
          </p:txBody>
        </p:sp>
      </p:grpSp>
      <p:sp>
        <p:nvSpPr>
          <p:cNvPr id="11" name="Rectangle 10">
            <a:extLst>
              <a:ext uri="{FF2B5EF4-FFF2-40B4-BE49-F238E27FC236}">
                <a16:creationId xmlns:a16="http://schemas.microsoft.com/office/drawing/2014/main" id="{59220D9C-CF19-5475-2D65-5A548BE5F913}"/>
              </a:ext>
            </a:extLst>
          </p:cNvPr>
          <p:cNvSpPr/>
          <p:nvPr/>
        </p:nvSpPr>
        <p:spPr>
          <a:xfrm>
            <a:off x="4417368" y="3106692"/>
            <a:ext cx="7148213" cy="378000"/>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2" name="Group 11">
            <a:extLst>
              <a:ext uri="{FF2B5EF4-FFF2-40B4-BE49-F238E27FC236}">
                <a16:creationId xmlns:a16="http://schemas.microsoft.com/office/drawing/2014/main" id="{164D2DAD-1C8A-7059-905C-6F4247C9E704}"/>
              </a:ext>
            </a:extLst>
          </p:cNvPr>
          <p:cNvGrpSpPr/>
          <p:nvPr/>
        </p:nvGrpSpPr>
        <p:grpSpPr>
          <a:xfrm>
            <a:off x="4774778" y="2885292"/>
            <a:ext cx="6017708" cy="442800"/>
            <a:chOff x="357410" y="1427556"/>
            <a:chExt cx="6017708" cy="442800"/>
          </a:xfrm>
        </p:grpSpPr>
        <p:sp>
          <p:nvSpPr>
            <p:cNvPr id="25" name="Rectangle: Rounded Corners 24">
              <a:extLst>
                <a:ext uri="{FF2B5EF4-FFF2-40B4-BE49-F238E27FC236}">
                  <a16:creationId xmlns:a16="http://schemas.microsoft.com/office/drawing/2014/main" id="{696557AD-2DC5-733B-2179-E73A592283E1}"/>
                </a:ext>
              </a:extLst>
            </p:cNvPr>
            <p:cNvSpPr/>
            <p:nvPr/>
          </p:nvSpPr>
          <p:spPr>
            <a:xfrm>
              <a:off x="357410" y="1427556"/>
              <a:ext cx="6017708" cy="442800"/>
            </a:xfrm>
            <a:prstGeom prst="roundRect">
              <a:avLst/>
            </a:prstGeom>
            <a:solidFill>
              <a:schemeClr val="tx1">
                <a:lumMod val="50000"/>
                <a:lumOff val="50000"/>
              </a:schemeClr>
            </a:solidFill>
          </p:spPr>
          <p:style>
            <a:lnRef idx="2">
              <a:schemeClr val="lt1">
                <a:hueOff val="0"/>
                <a:satOff val="0"/>
                <a:lumOff val="0"/>
                <a:alphaOff val="0"/>
              </a:schemeClr>
            </a:lnRef>
            <a:fillRef idx="1">
              <a:scrgbClr r="0" g="0" b="0"/>
            </a:fillRef>
            <a:effectRef idx="0">
              <a:schemeClr val="accent2">
                <a:hueOff val="504200"/>
                <a:satOff val="-1922"/>
                <a:lumOff val="5333"/>
                <a:alphaOff val="0"/>
              </a:schemeClr>
            </a:effectRef>
            <a:fontRef idx="minor">
              <a:schemeClr val="lt1"/>
            </a:fontRef>
          </p:style>
          <p:txBody>
            <a:bodyPr/>
            <a:lstStyle/>
            <a:p>
              <a:endParaRPr lang="en-US"/>
            </a:p>
          </p:txBody>
        </p:sp>
        <p:sp>
          <p:nvSpPr>
            <p:cNvPr id="26" name="Rectangle: Rounded Corners 11">
              <a:extLst>
                <a:ext uri="{FF2B5EF4-FFF2-40B4-BE49-F238E27FC236}">
                  <a16:creationId xmlns:a16="http://schemas.microsoft.com/office/drawing/2014/main" id="{3B448A9B-2BCC-AA18-BB8E-BD543AD3382F}"/>
                </a:ext>
              </a:extLst>
            </p:cNvPr>
            <p:cNvSpPr txBox="1"/>
            <p:nvPr/>
          </p:nvSpPr>
          <p:spPr>
            <a:xfrm>
              <a:off x="379026" y="1449172"/>
              <a:ext cx="5974476" cy="3995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9130" tIns="0" rIns="189130" bIns="0" numCol="1" spcCol="1270" anchor="ctr" anchorCtr="0">
              <a:noAutofit/>
            </a:bodyPr>
            <a:lstStyle/>
            <a:p>
              <a:pPr marL="0" lvl="0" indent="0" algn="l" defTabSz="800100">
                <a:lnSpc>
                  <a:spcPct val="90000"/>
                </a:lnSpc>
                <a:spcBef>
                  <a:spcPct val="0"/>
                </a:spcBef>
                <a:spcAft>
                  <a:spcPct val="35000"/>
                </a:spcAft>
                <a:buNone/>
              </a:pPr>
              <a:r>
                <a:rPr lang="en-US" sz="1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Special Care Low (4)</a:t>
              </a:r>
            </a:p>
          </p:txBody>
        </p:sp>
      </p:grpSp>
      <p:sp>
        <p:nvSpPr>
          <p:cNvPr id="13" name="Rectangle 12">
            <a:extLst>
              <a:ext uri="{FF2B5EF4-FFF2-40B4-BE49-F238E27FC236}">
                <a16:creationId xmlns:a16="http://schemas.microsoft.com/office/drawing/2014/main" id="{92588124-61EB-77DC-2458-F7F1CE84CCA4}"/>
              </a:ext>
            </a:extLst>
          </p:cNvPr>
          <p:cNvSpPr/>
          <p:nvPr/>
        </p:nvSpPr>
        <p:spPr>
          <a:xfrm>
            <a:off x="4417368" y="3787092"/>
            <a:ext cx="7148213" cy="378000"/>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4" name="Group 13">
            <a:extLst>
              <a:ext uri="{FF2B5EF4-FFF2-40B4-BE49-F238E27FC236}">
                <a16:creationId xmlns:a16="http://schemas.microsoft.com/office/drawing/2014/main" id="{1DDD9C74-4B0A-F7CB-D5EF-A12FD3E16C4F}"/>
              </a:ext>
            </a:extLst>
          </p:cNvPr>
          <p:cNvGrpSpPr/>
          <p:nvPr/>
        </p:nvGrpSpPr>
        <p:grpSpPr>
          <a:xfrm>
            <a:off x="4774778" y="3548994"/>
            <a:ext cx="6017708" cy="442800"/>
            <a:chOff x="357410" y="2091258"/>
            <a:chExt cx="6017708" cy="442800"/>
          </a:xfrm>
        </p:grpSpPr>
        <p:sp>
          <p:nvSpPr>
            <p:cNvPr id="23" name="Rectangle: Rounded Corners 22">
              <a:extLst>
                <a:ext uri="{FF2B5EF4-FFF2-40B4-BE49-F238E27FC236}">
                  <a16:creationId xmlns:a16="http://schemas.microsoft.com/office/drawing/2014/main" id="{09946898-4EEC-F809-FC77-6FD63FC97E90}"/>
                </a:ext>
              </a:extLst>
            </p:cNvPr>
            <p:cNvSpPr/>
            <p:nvPr/>
          </p:nvSpPr>
          <p:spPr>
            <a:xfrm>
              <a:off x="357410" y="2091258"/>
              <a:ext cx="6017708" cy="442800"/>
            </a:xfrm>
            <a:prstGeom prst="roundRect">
              <a:avLst/>
            </a:prstGeom>
            <a:solidFill>
              <a:srgbClr val="337179"/>
            </a:solidFill>
          </p:spPr>
          <p:style>
            <a:lnRef idx="2">
              <a:schemeClr val="lt1">
                <a:hueOff val="0"/>
                <a:satOff val="0"/>
                <a:lumOff val="0"/>
                <a:alphaOff val="0"/>
              </a:schemeClr>
            </a:lnRef>
            <a:fillRef idx="1">
              <a:scrgbClr r="0" g="0" b="0"/>
            </a:fillRef>
            <a:effectRef idx="0">
              <a:schemeClr val="accent2">
                <a:hueOff val="756300"/>
                <a:satOff val="-2882"/>
                <a:lumOff val="8000"/>
                <a:alphaOff val="0"/>
              </a:schemeClr>
            </a:effectRef>
            <a:fontRef idx="minor">
              <a:schemeClr val="lt1"/>
            </a:fontRef>
          </p:style>
          <p:txBody>
            <a:bodyPr/>
            <a:lstStyle/>
            <a:p>
              <a:endParaRPr lang="en-US"/>
            </a:p>
          </p:txBody>
        </p:sp>
        <p:sp>
          <p:nvSpPr>
            <p:cNvPr id="24" name="Rectangle: Rounded Corners 14">
              <a:extLst>
                <a:ext uri="{FF2B5EF4-FFF2-40B4-BE49-F238E27FC236}">
                  <a16:creationId xmlns:a16="http://schemas.microsoft.com/office/drawing/2014/main" id="{7546B65D-DA85-4EFC-CBD6-112B9B914C1C}"/>
                </a:ext>
              </a:extLst>
            </p:cNvPr>
            <p:cNvSpPr txBox="1"/>
            <p:nvPr/>
          </p:nvSpPr>
          <p:spPr>
            <a:xfrm>
              <a:off x="379026" y="2112874"/>
              <a:ext cx="5974476" cy="3995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9130" tIns="0" rIns="189130" bIns="0" numCol="1" spcCol="1270" anchor="ctr" anchorCtr="0">
              <a:noAutofit/>
            </a:bodyPr>
            <a:lstStyle/>
            <a:p>
              <a:pPr marL="0" lvl="0" indent="0" algn="l" defTabSz="800100">
                <a:lnSpc>
                  <a:spcPct val="90000"/>
                </a:lnSpc>
                <a:spcBef>
                  <a:spcPct val="0"/>
                </a:spcBef>
                <a:spcAft>
                  <a:spcPct val="35000"/>
                </a:spcAft>
                <a:buNone/>
              </a:pPr>
              <a:r>
                <a:rPr lang="en-US" sz="1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Clinically Complex (6)</a:t>
              </a:r>
            </a:p>
          </p:txBody>
        </p:sp>
      </p:grpSp>
      <p:sp>
        <p:nvSpPr>
          <p:cNvPr id="15" name="Rectangle 14">
            <a:extLst>
              <a:ext uri="{FF2B5EF4-FFF2-40B4-BE49-F238E27FC236}">
                <a16:creationId xmlns:a16="http://schemas.microsoft.com/office/drawing/2014/main" id="{34E0B975-FE81-ED9C-CCA4-11047EB1897E}"/>
              </a:ext>
            </a:extLst>
          </p:cNvPr>
          <p:cNvSpPr/>
          <p:nvPr/>
        </p:nvSpPr>
        <p:spPr>
          <a:xfrm>
            <a:off x="4417368" y="4467492"/>
            <a:ext cx="7148213" cy="378000"/>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6" name="Group 15">
            <a:extLst>
              <a:ext uri="{FF2B5EF4-FFF2-40B4-BE49-F238E27FC236}">
                <a16:creationId xmlns:a16="http://schemas.microsoft.com/office/drawing/2014/main" id="{7C27592C-048D-DF68-093A-178F5263CDF5}"/>
              </a:ext>
            </a:extLst>
          </p:cNvPr>
          <p:cNvGrpSpPr/>
          <p:nvPr/>
        </p:nvGrpSpPr>
        <p:grpSpPr>
          <a:xfrm>
            <a:off x="4810405" y="4234216"/>
            <a:ext cx="6017708" cy="442800"/>
            <a:chOff x="393037" y="2776480"/>
            <a:chExt cx="6017708" cy="442800"/>
          </a:xfrm>
        </p:grpSpPr>
        <p:sp>
          <p:nvSpPr>
            <p:cNvPr id="21" name="Rectangle: Rounded Corners 20">
              <a:extLst>
                <a:ext uri="{FF2B5EF4-FFF2-40B4-BE49-F238E27FC236}">
                  <a16:creationId xmlns:a16="http://schemas.microsoft.com/office/drawing/2014/main" id="{E555540C-9CFA-9000-475E-1BDBF66A9B37}"/>
                </a:ext>
              </a:extLst>
            </p:cNvPr>
            <p:cNvSpPr/>
            <p:nvPr/>
          </p:nvSpPr>
          <p:spPr>
            <a:xfrm>
              <a:off x="393037" y="2776480"/>
              <a:ext cx="6017708" cy="442800"/>
            </a:xfrm>
            <a:prstGeom prst="roundRect">
              <a:avLst/>
            </a:prstGeom>
            <a:solidFill>
              <a:srgbClr val="8394B8"/>
            </a:solidFill>
          </p:spPr>
          <p:style>
            <a:lnRef idx="2">
              <a:schemeClr val="lt1">
                <a:hueOff val="0"/>
                <a:satOff val="0"/>
                <a:lumOff val="0"/>
                <a:alphaOff val="0"/>
              </a:schemeClr>
            </a:lnRef>
            <a:fillRef idx="1">
              <a:scrgbClr r="0" g="0" b="0"/>
            </a:fillRef>
            <a:effectRef idx="0">
              <a:schemeClr val="accent2">
                <a:hueOff val="1008401"/>
                <a:satOff val="-3843"/>
                <a:lumOff val="10666"/>
                <a:alphaOff val="0"/>
              </a:schemeClr>
            </a:effectRef>
            <a:fontRef idx="minor">
              <a:schemeClr val="lt1"/>
            </a:fontRef>
          </p:style>
          <p:txBody>
            <a:bodyPr/>
            <a:lstStyle/>
            <a:p>
              <a:endParaRPr lang="en-US"/>
            </a:p>
          </p:txBody>
        </p:sp>
        <p:sp>
          <p:nvSpPr>
            <p:cNvPr id="22" name="Rectangle: Rounded Corners 17">
              <a:extLst>
                <a:ext uri="{FF2B5EF4-FFF2-40B4-BE49-F238E27FC236}">
                  <a16:creationId xmlns:a16="http://schemas.microsoft.com/office/drawing/2014/main" id="{979C90B5-4040-DCB9-ECC3-F515F4E1B341}"/>
                </a:ext>
              </a:extLst>
            </p:cNvPr>
            <p:cNvSpPr txBox="1"/>
            <p:nvPr/>
          </p:nvSpPr>
          <p:spPr>
            <a:xfrm>
              <a:off x="414653" y="2798096"/>
              <a:ext cx="5974476" cy="3995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9130" tIns="0" rIns="189130" bIns="0" numCol="1" spcCol="1270" anchor="ctr" anchorCtr="0">
              <a:noAutofit/>
            </a:bodyPr>
            <a:lstStyle/>
            <a:p>
              <a:pPr marL="0" lvl="0" indent="0" algn="l" defTabSz="800100">
                <a:lnSpc>
                  <a:spcPct val="90000"/>
                </a:lnSpc>
                <a:spcBef>
                  <a:spcPct val="0"/>
                </a:spcBef>
                <a:spcAft>
                  <a:spcPct val="35000"/>
                </a:spcAft>
                <a:buNone/>
              </a:pPr>
              <a:r>
                <a:rPr lang="en-US" sz="1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Behavior Symptoms/Cognitive Performance (2)</a:t>
              </a:r>
            </a:p>
          </p:txBody>
        </p:sp>
      </p:grpSp>
      <p:sp>
        <p:nvSpPr>
          <p:cNvPr id="17" name="Rectangle 16">
            <a:extLst>
              <a:ext uri="{FF2B5EF4-FFF2-40B4-BE49-F238E27FC236}">
                <a16:creationId xmlns:a16="http://schemas.microsoft.com/office/drawing/2014/main" id="{57091112-910E-101A-2497-B921BCAB68A5}"/>
              </a:ext>
            </a:extLst>
          </p:cNvPr>
          <p:cNvSpPr/>
          <p:nvPr/>
        </p:nvSpPr>
        <p:spPr>
          <a:xfrm>
            <a:off x="4417368" y="5147892"/>
            <a:ext cx="7148213" cy="378000"/>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8" name="Group 17">
            <a:extLst>
              <a:ext uri="{FF2B5EF4-FFF2-40B4-BE49-F238E27FC236}">
                <a16:creationId xmlns:a16="http://schemas.microsoft.com/office/drawing/2014/main" id="{EDF69FEE-EF02-DB27-8401-B67285D51DF3}"/>
              </a:ext>
            </a:extLst>
          </p:cNvPr>
          <p:cNvGrpSpPr/>
          <p:nvPr/>
        </p:nvGrpSpPr>
        <p:grpSpPr>
          <a:xfrm>
            <a:off x="4774778" y="4926492"/>
            <a:ext cx="6017708" cy="442800"/>
            <a:chOff x="357410" y="3468756"/>
            <a:chExt cx="6017708" cy="442800"/>
          </a:xfrm>
        </p:grpSpPr>
        <p:sp>
          <p:nvSpPr>
            <p:cNvPr id="19" name="Rectangle: Rounded Corners 18">
              <a:extLst>
                <a:ext uri="{FF2B5EF4-FFF2-40B4-BE49-F238E27FC236}">
                  <a16:creationId xmlns:a16="http://schemas.microsoft.com/office/drawing/2014/main" id="{A23AB778-43FF-6E40-7695-BB02AF2F4A41}"/>
                </a:ext>
              </a:extLst>
            </p:cNvPr>
            <p:cNvSpPr/>
            <p:nvPr/>
          </p:nvSpPr>
          <p:spPr>
            <a:xfrm>
              <a:off x="357410" y="3468756"/>
              <a:ext cx="6017708" cy="442800"/>
            </a:xfrm>
            <a:prstGeom prst="roundRect">
              <a:avLst/>
            </a:prstGeom>
            <a:solidFill>
              <a:schemeClr val="tx2"/>
            </a:solidFill>
          </p:spPr>
          <p:style>
            <a:lnRef idx="2">
              <a:schemeClr val="lt1">
                <a:hueOff val="0"/>
                <a:satOff val="0"/>
                <a:lumOff val="0"/>
                <a:alphaOff val="0"/>
              </a:schemeClr>
            </a:lnRef>
            <a:fillRef idx="1">
              <a:scrgbClr r="0" g="0" b="0"/>
            </a:fillRef>
            <a:effectRef idx="0">
              <a:schemeClr val="accent2">
                <a:hueOff val="1260501"/>
                <a:satOff val="-4804"/>
                <a:lumOff val="13333"/>
                <a:alphaOff val="0"/>
              </a:schemeClr>
            </a:effectRef>
            <a:fontRef idx="minor">
              <a:schemeClr val="lt1"/>
            </a:fontRef>
          </p:style>
          <p:txBody>
            <a:bodyPr/>
            <a:lstStyle/>
            <a:p>
              <a:endParaRPr lang="en-US"/>
            </a:p>
          </p:txBody>
        </p:sp>
        <p:sp>
          <p:nvSpPr>
            <p:cNvPr id="20" name="Rectangle: Rounded Corners 20">
              <a:extLst>
                <a:ext uri="{FF2B5EF4-FFF2-40B4-BE49-F238E27FC236}">
                  <a16:creationId xmlns:a16="http://schemas.microsoft.com/office/drawing/2014/main" id="{55DA0298-29FE-23D8-414E-72CD0FC59569}"/>
                </a:ext>
              </a:extLst>
            </p:cNvPr>
            <p:cNvSpPr txBox="1"/>
            <p:nvPr/>
          </p:nvSpPr>
          <p:spPr>
            <a:xfrm>
              <a:off x="379026" y="3490372"/>
              <a:ext cx="5974476" cy="3995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9130" tIns="0" rIns="189130" bIns="0" numCol="1" spcCol="1270" anchor="ctr" anchorCtr="0">
              <a:noAutofit/>
            </a:bodyPr>
            <a:lstStyle/>
            <a:p>
              <a:pPr marL="0" lvl="0" indent="0" algn="l" defTabSz="800100">
                <a:lnSpc>
                  <a:spcPct val="90000"/>
                </a:lnSpc>
                <a:spcBef>
                  <a:spcPct val="0"/>
                </a:spcBef>
                <a:spcAft>
                  <a:spcPct val="35000"/>
                </a:spcAft>
                <a:buNone/>
              </a:pPr>
              <a:r>
                <a:rPr lang="en-US" sz="1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Reduced Physical Function (6) </a:t>
              </a:r>
            </a:p>
          </p:txBody>
        </p:sp>
      </p:grpSp>
      <p:sp>
        <p:nvSpPr>
          <p:cNvPr id="31" name="Arrow: Down 30">
            <a:extLst>
              <a:ext uri="{FF2B5EF4-FFF2-40B4-BE49-F238E27FC236}">
                <a16:creationId xmlns:a16="http://schemas.microsoft.com/office/drawing/2014/main" id="{FDDC130E-3E1C-961F-6180-B26B965B2958}"/>
              </a:ext>
            </a:extLst>
          </p:cNvPr>
          <p:cNvSpPr/>
          <p:nvPr/>
        </p:nvSpPr>
        <p:spPr>
          <a:xfrm>
            <a:off x="10970167" y="1238061"/>
            <a:ext cx="501965" cy="4381877"/>
          </a:xfrm>
          <a:prstGeom prst="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Box 31">
            <a:extLst>
              <a:ext uri="{FF2B5EF4-FFF2-40B4-BE49-F238E27FC236}">
                <a16:creationId xmlns:a16="http://schemas.microsoft.com/office/drawing/2014/main" id="{8032628A-1E3E-46F6-7D07-67B8960B3E22}"/>
              </a:ext>
            </a:extLst>
          </p:cNvPr>
          <p:cNvSpPr txBox="1"/>
          <p:nvPr/>
        </p:nvSpPr>
        <p:spPr>
          <a:xfrm>
            <a:off x="219075" y="1999908"/>
            <a:ext cx="3824252" cy="3139321"/>
          </a:xfrm>
          <a:prstGeom prst="rect">
            <a:avLst/>
          </a:prstGeom>
          <a:noFill/>
        </p:spPr>
        <p:txBody>
          <a:bodyPr wrap="square" rtlCol="0">
            <a:spAutoFit/>
          </a:bodyPr>
          <a:lstStyle/>
          <a:p>
            <a:pPr marL="342900" indent="-342900">
              <a:buFont typeface="Arial" panose="020B0604020202020204" pitchFamily="34" charset="0"/>
              <a:buChar char="•"/>
            </a:pPr>
            <a:r>
              <a:rPr lang="en-US" dirty="0"/>
              <a:t>Uses hierarchical method instead of index maximizing for placement in category:</a:t>
            </a:r>
            <a:br>
              <a:rPr lang="en-US" dirty="0"/>
            </a:br>
            <a:endParaRPr lang="en-US" dirty="0"/>
          </a:p>
          <a:p>
            <a:pPr marL="800100" lvl="1" indent="-342900">
              <a:buFont typeface="Arial" panose="020B0604020202020204" pitchFamily="34" charset="0"/>
              <a:buChar char="•"/>
            </a:pPr>
            <a:r>
              <a:rPr lang="en-US" dirty="0"/>
              <a:t>Start at top of nursing category</a:t>
            </a:r>
          </a:p>
          <a:p>
            <a:pPr marL="800100" lvl="1" indent="-342900">
              <a:buFont typeface="Arial" panose="020B0604020202020204" pitchFamily="34" charset="0"/>
              <a:buChar char="•"/>
            </a:pPr>
            <a:r>
              <a:rPr lang="en-US" dirty="0"/>
              <a:t>Stop at first case-mix category resident qualifies for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165502785"/>
      </p:ext>
    </p:extLst>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E7B560-0F12-EBC7-D641-DDF1E8A4DA46}"/>
              </a:ext>
            </a:extLst>
          </p:cNvPr>
          <p:cNvSpPr>
            <a:spLocks noGrp="1"/>
          </p:cNvSpPr>
          <p:nvPr>
            <p:ph type="body" sz="quarter" idx="13"/>
          </p:nvPr>
        </p:nvSpPr>
        <p:spPr/>
        <p:txBody>
          <a:bodyPr/>
          <a:lstStyle/>
          <a:p>
            <a:r>
              <a:rPr lang="en-US" sz="3600" dirty="0"/>
              <a:t>PDPM Implementation</a:t>
            </a:r>
          </a:p>
        </p:txBody>
      </p:sp>
      <p:sp>
        <p:nvSpPr>
          <p:cNvPr id="3" name="Content Placeholder 2">
            <a:extLst>
              <a:ext uri="{FF2B5EF4-FFF2-40B4-BE49-F238E27FC236}">
                <a16:creationId xmlns:a16="http://schemas.microsoft.com/office/drawing/2014/main" id="{908E6491-F439-7589-8686-150F1CA68E92}"/>
              </a:ext>
            </a:extLst>
          </p:cNvPr>
          <p:cNvSpPr>
            <a:spLocks noGrp="1"/>
          </p:cNvSpPr>
          <p:nvPr>
            <p:ph sz="quarter" idx="15"/>
          </p:nvPr>
        </p:nvSpPr>
        <p:spPr>
          <a:xfrm>
            <a:off x="306000" y="1216551"/>
            <a:ext cx="11581200" cy="4445400"/>
          </a:xfrm>
        </p:spPr>
        <p:txBody>
          <a:bodyPr/>
          <a:lstStyle/>
          <a:p>
            <a:r>
              <a:rPr lang="en-US" sz="2000" dirty="0"/>
              <a:t>Indiana will use the Medicare PDPM Nursing component CMI weights that were put in effect on October 1, 2023</a:t>
            </a:r>
          </a:p>
          <a:p>
            <a:pPr marL="0" indent="0">
              <a:buNone/>
            </a:pPr>
            <a:endParaRPr lang="en-US" dirty="0"/>
          </a:p>
        </p:txBody>
      </p:sp>
      <p:pic>
        <p:nvPicPr>
          <p:cNvPr id="7" name="Picture 6">
            <a:extLst>
              <a:ext uri="{FF2B5EF4-FFF2-40B4-BE49-F238E27FC236}">
                <a16:creationId xmlns:a16="http://schemas.microsoft.com/office/drawing/2014/main" id="{800D5EAF-59A8-2004-6EE1-2B37F159BE76}"/>
              </a:ext>
            </a:extLst>
          </p:cNvPr>
          <p:cNvPicPr>
            <a:picLocks noChangeAspect="1"/>
          </p:cNvPicPr>
          <p:nvPr/>
        </p:nvPicPr>
        <p:blipFill>
          <a:blip r:embed="rId2"/>
          <a:stretch>
            <a:fillRect/>
          </a:stretch>
        </p:blipFill>
        <p:spPr>
          <a:xfrm>
            <a:off x="2568271" y="1677725"/>
            <a:ext cx="8006963" cy="5092934"/>
          </a:xfrm>
          <a:prstGeom prst="rect">
            <a:avLst/>
          </a:prstGeom>
        </p:spPr>
      </p:pic>
    </p:spTree>
    <p:extLst>
      <p:ext uri="{BB962C8B-B14F-4D97-AF65-F5344CB8AC3E}">
        <p14:creationId xmlns:p14="http://schemas.microsoft.com/office/powerpoint/2010/main" val="193307942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2E9428D-CE4E-3B7C-9210-E44544F69B51}"/>
              </a:ext>
            </a:extLst>
          </p:cNvPr>
          <p:cNvSpPr>
            <a:spLocks noGrp="1"/>
          </p:cNvSpPr>
          <p:nvPr>
            <p:ph type="title"/>
          </p:nvPr>
        </p:nvSpPr>
        <p:spPr>
          <a:xfrm>
            <a:off x="300037" y="417324"/>
            <a:ext cx="11245519" cy="609626"/>
          </a:xfrm>
        </p:spPr>
        <p:txBody>
          <a:bodyPr/>
          <a:lstStyle/>
          <a:p>
            <a:r>
              <a:rPr lang="en-US" sz="3600" b="1" dirty="0"/>
              <a:t>Base Rate Changes</a:t>
            </a:r>
          </a:p>
        </p:txBody>
      </p:sp>
      <p:sp>
        <p:nvSpPr>
          <p:cNvPr id="16" name="Slide Number Placeholder 15">
            <a:extLst>
              <a:ext uri="{FF2B5EF4-FFF2-40B4-BE49-F238E27FC236}">
                <a16:creationId xmlns:a16="http://schemas.microsoft.com/office/drawing/2014/main" id="{EB4E0A6A-632C-EB65-DB1F-059E460FE849}"/>
              </a:ext>
            </a:extLst>
          </p:cNvPr>
          <p:cNvSpPr>
            <a:spLocks noGrp="1"/>
          </p:cNvSpPr>
          <p:nvPr>
            <p:ph type="sldNum" sz="quarter" idx="4"/>
          </p:nvPr>
        </p:nvSpPr>
        <p:spPr/>
        <p:txBody>
          <a:bodyPr/>
          <a:lstStyle/>
          <a:p>
            <a:fld id="{721C06D9-4617-44B0-8711-1EF1C439A609}" type="slidenum">
              <a:rPr lang="en-US" smtClean="0"/>
              <a:pPr/>
              <a:t>6</a:t>
            </a:fld>
            <a:endParaRPr lang="en-US" dirty="0"/>
          </a:p>
        </p:txBody>
      </p:sp>
      <p:graphicFrame>
        <p:nvGraphicFramePr>
          <p:cNvPr id="2" name="Table 9">
            <a:extLst>
              <a:ext uri="{FF2B5EF4-FFF2-40B4-BE49-F238E27FC236}">
                <a16:creationId xmlns:a16="http://schemas.microsoft.com/office/drawing/2014/main" id="{173DAD69-4A73-C81D-8CAB-FB80CBEBCEAC}"/>
              </a:ext>
            </a:extLst>
          </p:cNvPr>
          <p:cNvGraphicFramePr>
            <a:graphicFrameLocks noGrp="1"/>
          </p:cNvGraphicFramePr>
          <p:nvPr>
            <p:extLst>
              <p:ext uri="{D42A27DB-BD31-4B8C-83A1-F6EECF244321}">
                <p14:modId xmlns:p14="http://schemas.microsoft.com/office/powerpoint/2010/main" val="3228049457"/>
              </p:ext>
            </p:extLst>
          </p:nvPr>
        </p:nvGraphicFramePr>
        <p:xfrm>
          <a:off x="1447277" y="1778240"/>
          <a:ext cx="8479766" cy="4076700"/>
        </p:xfrm>
        <a:graphic>
          <a:graphicData uri="http://schemas.openxmlformats.org/drawingml/2006/table">
            <a:tbl>
              <a:tblPr firstRow="1" bandRow="1">
                <a:tableStyleId>{F5AB1C69-6EDB-4FF4-983F-18BD219EF322}</a:tableStyleId>
              </a:tblPr>
              <a:tblGrid>
                <a:gridCol w="4259654">
                  <a:extLst>
                    <a:ext uri="{9D8B030D-6E8A-4147-A177-3AD203B41FA5}">
                      <a16:colId xmlns:a16="http://schemas.microsoft.com/office/drawing/2014/main" val="2403819418"/>
                    </a:ext>
                  </a:extLst>
                </a:gridCol>
                <a:gridCol w="4220112">
                  <a:extLst>
                    <a:ext uri="{9D8B030D-6E8A-4147-A177-3AD203B41FA5}">
                      <a16:colId xmlns:a16="http://schemas.microsoft.com/office/drawing/2014/main" val="2740376083"/>
                    </a:ext>
                  </a:extLst>
                </a:gridCol>
              </a:tblGrid>
              <a:tr h="481330">
                <a:tc>
                  <a:txBody>
                    <a:bodyPr/>
                    <a:lstStyle/>
                    <a:p>
                      <a:pPr algn="ctr"/>
                      <a:r>
                        <a:rPr lang="en-US" sz="2800" b="1" u="sng" dirty="0">
                          <a:solidFill>
                            <a:srgbClr val="F4F4F4"/>
                          </a:solidFill>
                        </a:rPr>
                        <a:t>Legacy</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800" b="1" u="sng" dirty="0">
                          <a:solidFill>
                            <a:srgbClr val="F4F4F4"/>
                          </a:solidFill>
                        </a:rPr>
                        <a:t>Prospective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1451075"/>
                  </a:ext>
                </a:extLst>
              </a:tr>
              <a:tr h="481330">
                <a:tc>
                  <a:txBody>
                    <a:bodyPr/>
                    <a:lstStyle/>
                    <a:p>
                      <a:pPr algn="ctr"/>
                      <a:r>
                        <a:rPr lang="en-US" sz="2000" dirty="0"/>
                        <a:t>Cost Based</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000" dirty="0"/>
                        <a:t>Price Based</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40111093"/>
                  </a:ext>
                </a:extLst>
              </a:tr>
              <a:tr h="481330">
                <a:tc>
                  <a:txBody>
                    <a:bodyPr/>
                    <a:lstStyle/>
                    <a:p>
                      <a:pPr algn="ctr"/>
                      <a:r>
                        <a:rPr lang="en-US" sz="2000" dirty="0"/>
                        <a:t>Median</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000" dirty="0"/>
                        <a:t>Price at 85</a:t>
                      </a:r>
                      <a:r>
                        <a:rPr lang="en-US" sz="2000" baseline="30000" dirty="0"/>
                        <a:t>th</a:t>
                      </a:r>
                      <a:r>
                        <a:rPr lang="en-US" sz="2000" dirty="0"/>
                        <a:t> Percentile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6697469"/>
                  </a:ext>
                </a:extLst>
              </a:tr>
              <a:tr h="481330">
                <a:tc>
                  <a:txBody>
                    <a:bodyPr/>
                    <a:lstStyle/>
                    <a:p>
                      <a:pPr algn="ctr"/>
                      <a:r>
                        <a:rPr lang="en-US" sz="2000" dirty="0"/>
                        <a:t>Component Limit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000" dirty="0"/>
                        <a:t>Limit (Floor) on Profit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1589756"/>
                  </a:ext>
                </a:extLst>
              </a:tr>
              <a:tr h="481330">
                <a:tc>
                  <a:txBody>
                    <a:bodyPr/>
                    <a:lstStyle/>
                    <a:p>
                      <a:pPr algn="ctr"/>
                      <a:r>
                        <a:rPr lang="en-US" sz="2000" dirty="0"/>
                        <a:t>Profit Add-On</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000" dirty="0"/>
                        <a:t>Allowable 5% Profit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1618428"/>
                  </a:ext>
                </a:extLst>
              </a:tr>
              <a:tr h="481330">
                <a:tc>
                  <a:txBody>
                    <a:bodyPr/>
                    <a:lstStyle/>
                    <a:p>
                      <a:pPr algn="ctr"/>
                      <a:r>
                        <a:rPr lang="en-US" sz="2000" dirty="0"/>
                        <a:t>CMI Adjusted Costs</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000" dirty="0"/>
                        <a:t>CMI Adjusted Costs</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71639295"/>
                  </a:ext>
                </a:extLst>
              </a:tr>
              <a:tr h="481330">
                <a:tc>
                  <a:txBody>
                    <a:bodyPr/>
                    <a:lstStyle/>
                    <a:p>
                      <a:pPr algn="ctr"/>
                      <a:r>
                        <a:rPr lang="en-US" sz="1600" dirty="0"/>
                        <a:t>(Social Services in Indirect Care Component)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000" dirty="0"/>
                        <a:t>Non-CMI Adjusted Costs</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7584162"/>
                  </a:ext>
                </a:extLst>
              </a:tr>
              <a:tr h="481330">
                <a:tc>
                  <a:txBody>
                    <a:bodyPr/>
                    <a:lstStyle/>
                    <a:p>
                      <a:pPr algn="ctr"/>
                      <a:r>
                        <a:rPr lang="en-US" sz="2000" dirty="0"/>
                        <a:t>90% Minimum Occupancy</a:t>
                      </a:r>
                    </a:p>
                    <a:p>
                      <a:pPr algn="ctr"/>
                      <a:r>
                        <a:rPr lang="en-US" sz="1800" dirty="0"/>
                        <a:t>(on ~25% of Direct Care Costs)</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000" dirty="0">
                          <a:highlight>
                            <a:srgbClr val="FFFF00"/>
                          </a:highlight>
                        </a:rPr>
                        <a:t>70% Minimum Occupancy</a:t>
                      </a:r>
                    </a:p>
                    <a:p>
                      <a:pPr algn="ctr"/>
                      <a:r>
                        <a:rPr lang="en-US" sz="1800" dirty="0"/>
                        <a:t>(on 100% of Direct Care Costs)</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9288653"/>
                  </a:ext>
                </a:extLst>
              </a:tr>
            </a:tbl>
          </a:graphicData>
        </a:graphic>
      </p:graphicFrame>
      <p:sp>
        <p:nvSpPr>
          <p:cNvPr id="3" name="Content Placeholder 6">
            <a:extLst>
              <a:ext uri="{FF2B5EF4-FFF2-40B4-BE49-F238E27FC236}">
                <a16:creationId xmlns:a16="http://schemas.microsoft.com/office/drawing/2014/main" id="{71351FB7-A208-3C78-AF4D-79EE71DE9046}"/>
              </a:ext>
            </a:extLst>
          </p:cNvPr>
          <p:cNvSpPr txBox="1">
            <a:spLocks/>
          </p:cNvSpPr>
          <p:nvPr/>
        </p:nvSpPr>
        <p:spPr>
          <a:xfrm>
            <a:off x="671119" y="991234"/>
            <a:ext cx="11392250" cy="5122302"/>
          </a:xfrm>
          <a:prstGeom prst="rect">
            <a:avLst/>
          </a:prstGeom>
        </p:spPr>
        <p:txBody>
          <a:bodyPr>
            <a:noAutofit/>
          </a:bodyPr>
          <a:lstStyle>
            <a:lvl1pPr marL="180975" indent="-180975" algn="l" defTabSz="914400" rtl="0" eaLnBrk="1" latinLnBrk="0" hangingPunct="1">
              <a:lnSpc>
                <a:spcPct val="105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1pPr>
            <a:lvl2pPr marL="357188" indent="-180975" algn="l" defTabSz="914400" rtl="0" eaLnBrk="1" latinLnBrk="0" hangingPunct="1">
              <a:lnSpc>
                <a:spcPct val="105000"/>
              </a:lnSpc>
              <a:spcBef>
                <a:spcPts val="0"/>
              </a:spcBef>
              <a:spcAft>
                <a:spcPts val="600"/>
              </a:spcAft>
              <a:buSzPct val="85000"/>
              <a:buFont typeface="Arial" panose="020B0604020202020204" pitchFamily="34" charset="0"/>
              <a:buChar char="•"/>
              <a:defRPr sz="1400" kern="1200">
                <a:solidFill>
                  <a:schemeClr val="tx1"/>
                </a:solidFill>
                <a:latin typeface="+mn-lt"/>
                <a:ea typeface="+mn-ea"/>
                <a:cs typeface="+mn-cs"/>
              </a:defRPr>
            </a:lvl2pPr>
            <a:lvl3pPr marL="5381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3pPr>
            <a:lvl4pPr marL="715963"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4pPr>
            <a:lvl5pPr marL="896938" indent="-180975" algn="l" defTabSz="914400" rtl="0" eaLnBrk="1" latinLnBrk="0" hangingPunct="1">
              <a:lnSpc>
                <a:spcPct val="105000"/>
              </a:lnSpc>
              <a:spcBef>
                <a:spcPts val="0"/>
              </a:spcBef>
              <a:spcAft>
                <a:spcPts val="600"/>
              </a:spcAft>
              <a:buSzPct val="7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3000" dirty="0"/>
              <a:t>Direct Care Component Comparison</a:t>
            </a:r>
          </a:p>
          <a:p>
            <a:pPr lvl="2"/>
            <a:endParaRPr lang="en-US" sz="4000" dirty="0"/>
          </a:p>
          <a:p>
            <a:pPr marL="914400" lvl="2" indent="0">
              <a:buFont typeface="Arial" panose="020B0604020202020204" pitchFamily="34" charset="0"/>
              <a:buNone/>
            </a:pPr>
            <a:endParaRPr lang="en-US" sz="2400" dirty="0"/>
          </a:p>
          <a:p>
            <a:pPr marL="914400" lvl="2" indent="0">
              <a:buFont typeface="Arial" panose="020B0604020202020204" pitchFamily="34" charset="0"/>
              <a:buNone/>
            </a:pPr>
            <a:endParaRPr lang="en-US" sz="3000" dirty="0"/>
          </a:p>
          <a:p>
            <a:pPr marL="457200" lvl="1" indent="0">
              <a:buFont typeface="Arial" panose="020B0604020202020204" pitchFamily="34" charset="0"/>
              <a:buNone/>
            </a:pPr>
            <a:endParaRPr lang="en-US" sz="800" dirty="0"/>
          </a:p>
          <a:p>
            <a:pPr marL="457200" lvl="1" indent="0">
              <a:buFont typeface="Arial" panose="020B0604020202020204" pitchFamily="34" charset="0"/>
              <a:buNone/>
            </a:pPr>
            <a:endParaRPr lang="en-US" sz="2400" dirty="0"/>
          </a:p>
          <a:p>
            <a:pPr lvl="2"/>
            <a:endParaRPr lang="en-US" sz="3000" dirty="0"/>
          </a:p>
          <a:p>
            <a:pPr marL="457200" lvl="1" indent="0">
              <a:buFont typeface="Arial" panose="020B0604020202020204" pitchFamily="34" charset="0"/>
              <a:buNone/>
            </a:pPr>
            <a:endParaRPr lang="en-US" sz="3000" dirty="0"/>
          </a:p>
        </p:txBody>
      </p:sp>
    </p:spTree>
    <p:extLst>
      <p:ext uri="{BB962C8B-B14F-4D97-AF65-F5344CB8AC3E}">
        <p14:creationId xmlns:p14="http://schemas.microsoft.com/office/powerpoint/2010/main" val="2445050892"/>
      </p:ext>
    </p:extLst>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4FC7C-1602-5DB5-7107-1825FE33D39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AA92227-E8C0-9556-1900-81B1BF95BB9B}"/>
              </a:ext>
            </a:extLst>
          </p:cNvPr>
          <p:cNvSpPr>
            <a:spLocks noGrp="1"/>
          </p:cNvSpPr>
          <p:nvPr>
            <p:ph type="body" sz="quarter" idx="13"/>
          </p:nvPr>
        </p:nvSpPr>
        <p:spPr/>
        <p:txBody>
          <a:bodyPr/>
          <a:lstStyle/>
          <a:p>
            <a:r>
              <a:rPr lang="en-US" dirty="0"/>
              <a:t>PDPM Implementation </a:t>
            </a:r>
          </a:p>
        </p:txBody>
      </p:sp>
      <p:sp>
        <p:nvSpPr>
          <p:cNvPr id="3" name="Content Placeholder 2">
            <a:extLst>
              <a:ext uri="{FF2B5EF4-FFF2-40B4-BE49-F238E27FC236}">
                <a16:creationId xmlns:a16="http://schemas.microsoft.com/office/drawing/2014/main" id="{D190E12E-0B34-AD5C-DC13-49C9693A79FF}"/>
              </a:ext>
            </a:extLst>
          </p:cNvPr>
          <p:cNvSpPr>
            <a:spLocks noGrp="1"/>
          </p:cNvSpPr>
          <p:nvPr>
            <p:ph sz="quarter" idx="15"/>
          </p:nvPr>
        </p:nvSpPr>
        <p:spPr/>
        <p:txBody>
          <a:bodyPr/>
          <a:lstStyle/>
          <a:p>
            <a:r>
              <a:rPr lang="en-US" sz="2000" dirty="0"/>
              <a:t>Additional Score Assignments</a:t>
            </a:r>
          </a:p>
          <a:p>
            <a:pPr lvl="1"/>
            <a:r>
              <a:rPr lang="en-US" sz="2000" dirty="0"/>
              <a:t>Delinquent Days</a:t>
            </a:r>
          </a:p>
          <a:p>
            <a:pPr lvl="2"/>
            <a:r>
              <a:rPr lang="en-US" sz="2000" dirty="0"/>
              <a:t>BC1 = 0.59</a:t>
            </a:r>
          </a:p>
          <a:p>
            <a:pPr marL="357188" lvl="2" indent="0">
              <a:buNone/>
            </a:pPr>
            <a:endParaRPr lang="en-US" sz="2000" dirty="0"/>
          </a:p>
          <a:p>
            <a:pPr lvl="1"/>
            <a:r>
              <a:rPr lang="en-US" sz="2000" dirty="0"/>
              <a:t>Entry Record Followed by Discharge or Death in Facility</a:t>
            </a:r>
          </a:p>
          <a:p>
            <a:pPr lvl="2"/>
            <a:r>
              <a:rPr lang="en-US" sz="2000" dirty="0"/>
              <a:t>LBC2 (1.63) – Death in Facility or discharge to hospital or inpatient rehab</a:t>
            </a:r>
          </a:p>
          <a:p>
            <a:pPr lvl="2"/>
            <a:r>
              <a:rPr lang="en-US" sz="2000" dirty="0"/>
              <a:t>CBC2 (1.47) – Any discharge other than </a:t>
            </a:r>
            <a:r>
              <a:rPr lang="en-US" sz="2000"/>
              <a:t>death or </a:t>
            </a:r>
            <a:r>
              <a:rPr lang="en-US" sz="2000" dirty="0"/>
              <a:t>hospital/inpatient rehab</a:t>
            </a:r>
          </a:p>
          <a:p>
            <a:pPr lvl="2"/>
            <a:endParaRPr lang="en-US" sz="2000" dirty="0"/>
          </a:p>
        </p:txBody>
      </p:sp>
    </p:spTree>
    <p:extLst>
      <p:ext uri="{BB962C8B-B14F-4D97-AF65-F5344CB8AC3E}">
        <p14:creationId xmlns:p14="http://schemas.microsoft.com/office/powerpoint/2010/main" val="1866918383"/>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945B1-1B3B-95E0-7CFA-DE4DE81B60A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DBE143B-FA79-0539-BB70-34345FFFAE8D}"/>
              </a:ext>
            </a:extLst>
          </p:cNvPr>
          <p:cNvSpPr>
            <a:spLocks noGrp="1"/>
          </p:cNvSpPr>
          <p:nvPr>
            <p:ph type="body" sz="quarter" idx="13"/>
          </p:nvPr>
        </p:nvSpPr>
        <p:spPr/>
        <p:txBody>
          <a:bodyPr/>
          <a:lstStyle/>
          <a:p>
            <a:r>
              <a:rPr lang="en-US" sz="3600" dirty="0"/>
              <a:t>PDPM Implementation</a:t>
            </a:r>
          </a:p>
        </p:txBody>
      </p:sp>
      <p:sp>
        <p:nvSpPr>
          <p:cNvPr id="3" name="Content Placeholder 2">
            <a:extLst>
              <a:ext uri="{FF2B5EF4-FFF2-40B4-BE49-F238E27FC236}">
                <a16:creationId xmlns:a16="http://schemas.microsoft.com/office/drawing/2014/main" id="{546AEC2F-8C07-A4A2-DA12-1495D76027DB}"/>
              </a:ext>
            </a:extLst>
          </p:cNvPr>
          <p:cNvSpPr>
            <a:spLocks noGrp="1"/>
          </p:cNvSpPr>
          <p:nvPr>
            <p:ph sz="quarter" idx="15"/>
          </p:nvPr>
        </p:nvSpPr>
        <p:spPr>
          <a:xfrm>
            <a:off x="306000" y="1248355"/>
            <a:ext cx="11581200" cy="4413595"/>
          </a:xfrm>
        </p:spPr>
        <p:txBody>
          <a:bodyPr/>
          <a:lstStyle/>
          <a:p>
            <a:r>
              <a:rPr lang="en-US" sz="2000" dirty="0"/>
              <a:t>Other Specifics</a:t>
            </a:r>
          </a:p>
          <a:p>
            <a:pPr lvl="1"/>
            <a:r>
              <a:rPr lang="en-US" sz="2000" dirty="0"/>
              <a:t>No Other State Assessments (OSAs)</a:t>
            </a:r>
          </a:p>
          <a:p>
            <a:pPr lvl="2"/>
            <a:r>
              <a:rPr lang="en-US" sz="2000" dirty="0"/>
              <a:t>Providers are required to complete all MDS items associated with the PDPM model including the following 3 items:</a:t>
            </a:r>
          </a:p>
          <a:p>
            <a:pPr lvl="3"/>
            <a:r>
              <a:rPr lang="en-US" sz="2000" dirty="0"/>
              <a:t>I0020: Indicate the resident’s primary medical condition category</a:t>
            </a:r>
          </a:p>
          <a:p>
            <a:pPr lvl="3"/>
            <a:r>
              <a:rPr lang="en-US" sz="2000" dirty="0"/>
              <a:t>J2100:  Recent Surgery Requiring Active SNF Care</a:t>
            </a:r>
          </a:p>
          <a:p>
            <a:pPr lvl="3"/>
            <a:r>
              <a:rPr lang="en-US" sz="2000" dirty="0"/>
              <a:t>O0400D:  Respiratory Therapy</a:t>
            </a:r>
          </a:p>
          <a:p>
            <a:pPr lvl="3"/>
            <a:endParaRPr lang="en-US" sz="2000" dirty="0"/>
          </a:p>
          <a:p>
            <a:pPr lvl="1"/>
            <a:r>
              <a:rPr lang="en-US" sz="2000" dirty="0"/>
              <a:t>No End of Therapy (EOT) portal</a:t>
            </a:r>
          </a:p>
          <a:p>
            <a:pPr lvl="1"/>
            <a:endParaRPr lang="en-US" sz="2000" dirty="0"/>
          </a:p>
          <a:p>
            <a:pPr lvl="1"/>
            <a:r>
              <a:rPr lang="en-US" sz="2000" dirty="0"/>
              <a:t>IPA assessments will be considered valid assessments for classification and assignment of days</a:t>
            </a:r>
          </a:p>
          <a:p>
            <a:pPr lvl="1"/>
            <a:endParaRPr lang="en-US" sz="2000" dirty="0"/>
          </a:p>
          <a:p>
            <a:pPr lvl="1"/>
            <a:r>
              <a:rPr lang="en-US" sz="2000" dirty="0"/>
              <a:t>Elimination of “Low Need” classification</a:t>
            </a:r>
          </a:p>
          <a:p>
            <a:pPr marL="0" indent="0">
              <a:buNone/>
            </a:pPr>
            <a:endParaRPr lang="en-US" sz="2000" dirty="0"/>
          </a:p>
          <a:p>
            <a:pPr marL="176213" lvl="1" indent="0">
              <a:buNone/>
            </a:pPr>
            <a:endParaRPr lang="en-US" sz="2400" dirty="0"/>
          </a:p>
          <a:p>
            <a:endParaRPr lang="en-US" dirty="0"/>
          </a:p>
        </p:txBody>
      </p:sp>
    </p:spTree>
    <p:extLst>
      <p:ext uri="{BB962C8B-B14F-4D97-AF65-F5344CB8AC3E}">
        <p14:creationId xmlns:p14="http://schemas.microsoft.com/office/powerpoint/2010/main" val="788379172"/>
      </p:ext>
    </p:extLst>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20827-E5FE-A041-74FF-A8F7E27A407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38551DA-DCE1-BC49-7B80-958604B93DD8}"/>
              </a:ext>
            </a:extLst>
          </p:cNvPr>
          <p:cNvSpPr>
            <a:spLocks noGrp="1"/>
          </p:cNvSpPr>
          <p:nvPr>
            <p:ph type="body" sz="quarter" idx="13"/>
          </p:nvPr>
        </p:nvSpPr>
        <p:spPr/>
        <p:txBody>
          <a:bodyPr/>
          <a:lstStyle/>
          <a:p>
            <a:r>
              <a:rPr lang="en-US" sz="3600" dirty="0"/>
              <a:t>PDPM Implementation</a:t>
            </a:r>
          </a:p>
        </p:txBody>
      </p:sp>
      <p:sp>
        <p:nvSpPr>
          <p:cNvPr id="3" name="Content Placeholder 2">
            <a:extLst>
              <a:ext uri="{FF2B5EF4-FFF2-40B4-BE49-F238E27FC236}">
                <a16:creationId xmlns:a16="http://schemas.microsoft.com/office/drawing/2014/main" id="{07C19C24-F45A-384C-B84F-F05919098B7F}"/>
              </a:ext>
            </a:extLst>
          </p:cNvPr>
          <p:cNvSpPr>
            <a:spLocks noGrp="1"/>
          </p:cNvSpPr>
          <p:nvPr>
            <p:ph sz="quarter" idx="15"/>
          </p:nvPr>
        </p:nvSpPr>
        <p:spPr>
          <a:xfrm>
            <a:off x="306000" y="1407381"/>
            <a:ext cx="11581200" cy="4254569"/>
          </a:xfrm>
        </p:spPr>
        <p:txBody>
          <a:bodyPr/>
          <a:lstStyle/>
          <a:p>
            <a:r>
              <a:rPr lang="en-US" sz="2400" dirty="0"/>
              <a:t>It is recommended that facilities focus on appropriate PDPM coding</a:t>
            </a:r>
          </a:p>
          <a:p>
            <a:pPr lvl="1"/>
            <a:r>
              <a:rPr lang="en-US" sz="2400" dirty="0"/>
              <a:t>Section GG ADL Function Coding</a:t>
            </a:r>
          </a:p>
          <a:p>
            <a:pPr lvl="1"/>
            <a:r>
              <a:rPr lang="en-US" sz="2400" dirty="0"/>
              <a:t>“Money” Diagnoses</a:t>
            </a:r>
          </a:p>
          <a:p>
            <a:pPr lvl="2"/>
            <a:r>
              <a:rPr lang="en-US" sz="2400" dirty="0"/>
              <a:t>MS, CP, hemiplegia, Parkinson’s disease, Quadriplegia, pneumonia etc.</a:t>
            </a:r>
          </a:p>
          <a:p>
            <a:pPr lvl="1"/>
            <a:r>
              <a:rPr lang="en-US" sz="2400" dirty="0"/>
              <a:t>Clinical services and conditions</a:t>
            </a:r>
          </a:p>
          <a:p>
            <a:pPr lvl="2"/>
            <a:r>
              <a:rPr lang="en-US" sz="2400" dirty="0"/>
              <a:t>IV fluids, IV meds, oxygen use, dialysis, isolation, respiratory therapy etc.</a:t>
            </a:r>
          </a:p>
          <a:p>
            <a:pPr lvl="1"/>
            <a:r>
              <a:rPr lang="en-US" sz="2400" dirty="0"/>
              <a:t>PHQ2-9 Interviews</a:t>
            </a:r>
          </a:p>
          <a:p>
            <a:pPr lvl="2"/>
            <a:r>
              <a:rPr lang="en-US" sz="2400" dirty="0"/>
              <a:t>Depressive end-splits for Clinically Complex and Special Care High/Low</a:t>
            </a:r>
          </a:p>
          <a:p>
            <a:pPr lvl="1"/>
            <a:r>
              <a:rPr lang="en-US" sz="2400" dirty="0"/>
              <a:t>Restorative Nursing</a:t>
            </a:r>
          </a:p>
          <a:p>
            <a:pPr lvl="2"/>
            <a:r>
              <a:rPr lang="en-US" sz="2400" dirty="0"/>
              <a:t>Reduced Physical Functioning and Impaired Cognition/Behaviors</a:t>
            </a:r>
          </a:p>
          <a:p>
            <a:pPr marL="176213" lvl="1" indent="0">
              <a:buNone/>
            </a:pPr>
            <a:endParaRPr lang="en-US" sz="2400" dirty="0"/>
          </a:p>
          <a:p>
            <a:endParaRPr lang="en-US" dirty="0"/>
          </a:p>
        </p:txBody>
      </p:sp>
    </p:spTree>
    <p:extLst>
      <p:ext uri="{BB962C8B-B14F-4D97-AF65-F5344CB8AC3E}">
        <p14:creationId xmlns:p14="http://schemas.microsoft.com/office/powerpoint/2010/main" val="3681387073"/>
      </p:ext>
    </p:extLst>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59E51-69BD-68A5-D9AD-D7A32444C7D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F352CD2-1A5B-C57F-7787-D436AA60D3DC}"/>
              </a:ext>
            </a:extLst>
          </p:cNvPr>
          <p:cNvSpPr>
            <a:spLocks noGrp="1"/>
          </p:cNvSpPr>
          <p:nvPr>
            <p:ph type="body" sz="quarter" idx="13"/>
          </p:nvPr>
        </p:nvSpPr>
        <p:spPr/>
        <p:txBody>
          <a:bodyPr/>
          <a:lstStyle/>
          <a:p>
            <a:r>
              <a:rPr lang="en-US" sz="3600" dirty="0"/>
              <a:t>PDPM Implementation</a:t>
            </a:r>
          </a:p>
        </p:txBody>
      </p:sp>
      <p:sp>
        <p:nvSpPr>
          <p:cNvPr id="3" name="Content Placeholder 2">
            <a:extLst>
              <a:ext uri="{FF2B5EF4-FFF2-40B4-BE49-F238E27FC236}">
                <a16:creationId xmlns:a16="http://schemas.microsoft.com/office/drawing/2014/main" id="{68FC40F6-0E60-A833-3E59-ED9E2DFA9A17}"/>
              </a:ext>
            </a:extLst>
          </p:cNvPr>
          <p:cNvSpPr>
            <a:spLocks noGrp="1"/>
          </p:cNvSpPr>
          <p:nvPr>
            <p:ph sz="quarter" idx="15"/>
          </p:nvPr>
        </p:nvSpPr>
        <p:spPr/>
        <p:txBody>
          <a:bodyPr/>
          <a:lstStyle/>
          <a:p>
            <a:r>
              <a:rPr lang="en-US" sz="2000" dirty="0"/>
              <a:t>Nursing Function Score:</a:t>
            </a:r>
          </a:p>
        </p:txBody>
      </p:sp>
      <p:pic>
        <p:nvPicPr>
          <p:cNvPr id="5" name="Picture 4">
            <a:extLst>
              <a:ext uri="{FF2B5EF4-FFF2-40B4-BE49-F238E27FC236}">
                <a16:creationId xmlns:a16="http://schemas.microsoft.com/office/drawing/2014/main" id="{E866E069-0623-222F-19B6-EC221E5EBFDC}"/>
              </a:ext>
            </a:extLst>
          </p:cNvPr>
          <p:cNvPicPr>
            <a:picLocks noChangeAspect="1"/>
          </p:cNvPicPr>
          <p:nvPr/>
        </p:nvPicPr>
        <p:blipFill>
          <a:blip r:embed="rId2"/>
          <a:stretch>
            <a:fillRect/>
          </a:stretch>
        </p:blipFill>
        <p:spPr>
          <a:xfrm>
            <a:off x="1455089" y="2250219"/>
            <a:ext cx="8881607" cy="4118776"/>
          </a:xfrm>
          <a:prstGeom prst="rect">
            <a:avLst/>
          </a:prstGeom>
        </p:spPr>
      </p:pic>
    </p:spTree>
    <p:extLst>
      <p:ext uri="{BB962C8B-B14F-4D97-AF65-F5344CB8AC3E}">
        <p14:creationId xmlns:p14="http://schemas.microsoft.com/office/powerpoint/2010/main" val="2639803159"/>
      </p:ext>
    </p:extLst>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9E5310-11F6-43B5-401A-57B4CF065A6B}"/>
              </a:ext>
            </a:extLst>
          </p:cNvPr>
          <p:cNvSpPr>
            <a:spLocks noGrp="1"/>
          </p:cNvSpPr>
          <p:nvPr>
            <p:ph type="body" sz="quarter" idx="13"/>
          </p:nvPr>
        </p:nvSpPr>
        <p:spPr/>
        <p:txBody>
          <a:bodyPr/>
          <a:lstStyle/>
          <a:p>
            <a:r>
              <a:rPr lang="en-US" sz="3600" dirty="0"/>
              <a:t>PDPM Implementation</a:t>
            </a:r>
          </a:p>
        </p:txBody>
      </p:sp>
      <p:sp>
        <p:nvSpPr>
          <p:cNvPr id="3" name="Content Placeholder 2">
            <a:extLst>
              <a:ext uri="{FF2B5EF4-FFF2-40B4-BE49-F238E27FC236}">
                <a16:creationId xmlns:a16="http://schemas.microsoft.com/office/drawing/2014/main" id="{3CECAA68-08DC-3F62-28B4-5454A555512C}"/>
              </a:ext>
            </a:extLst>
          </p:cNvPr>
          <p:cNvSpPr>
            <a:spLocks noGrp="1"/>
          </p:cNvSpPr>
          <p:nvPr>
            <p:ph sz="quarter" idx="15"/>
          </p:nvPr>
        </p:nvSpPr>
        <p:spPr/>
        <p:txBody>
          <a:bodyPr/>
          <a:lstStyle/>
          <a:p>
            <a:r>
              <a:rPr lang="en-US" sz="2000" dirty="0"/>
              <a:t>Nursing Function Score</a:t>
            </a:r>
          </a:p>
        </p:txBody>
      </p:sp>
      <p:pic>
        <p:nvPicPr>
          <p:cNvPr id="5" name="Picture 4">
            <a:extLst>
              <a:ext uri="{FF2B5EF4-FFF2-40B4-BE49-F238E27FC236}">
                <a16:creationId xmlns:a16="http://schemas.microsoft.com/office/drawing/2014/main" id="{461356AB-0476-A9CC-CBA9-69D60FF53376}"/>
              </a:ext>
            </a:extLst>
          </p:cNvPr>
          <p:cNvPicPr>
            <a:picLocks noChangeAspect="1"/>
          </p:cNvPicPr>
          <p:nvPr/>
        </p:nvPicPr>
        <p:blipFill>
          <a:blip r:embed="rId2"/>
          <a:stretch>
            <a:fillRect/>
          </a:stretch>
        </p:blipFill>
        <p:spPr>
          <a:xfrm>
            <a:off x="1001864" y="2433099"/>
            <a:ext cx="9923228" cy="3751701"/>
          </a:xfrm>
          <a:prstGeom prst="rect">
            <a:avLst/>
          </a:prstGeom>
        </p:spPr>
      </p:pic>
    </p:spTree>
    <p:extLst>
      <p:ext uri="{BB962C8B-B14F-4D97-AF65-F5344CB8AC3E}">
        <p14:creationId xmlns:p14="http://schemas.microsoft.com/office/powerpoint/2010/main" val="2396391758"/>
      </p:ext>
    </p:extLst>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AF7B5-B60C-18CA-E902-D805C9974A5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2CC42AA-14A9-A8F8-68FA-5BB91EC49BF1}"/>
              </a:ext>
            </a:extLst>
          </p:cNvPr>
          <p:cNvSpPr>
            <a:spLocks noGrp="1"/>
          </p:cNvSpPr>
          <p:nvPr>
            <p:ph type="title"/>
          </p:nvPr>
        </p:nvSpPr>
        <p:spPr>
          <a:xfrm>
            <a:off x="306000" y="306000"/>
            <a:ext cx="5648400" cy="360000"/>
          </a:xfrm>
        </p:spPr>
        <p:txBody>
          <a:bodyPr anchor="ctr">
            <a:normAutofit fontScale="90000"/>
          </a:bodyPr>
          <a:lstStyle/>
          <a:p>
            <a:r>
              <a:rPr lang="en-US"/>
              <a:t>PDPM Update</a:t>
            </a:r>
          </a:p>
        </p:txBody>
      </p:sp>
      <p:pic>
        <p:nvPicPr>
          <p:cNvPr id="7" name="Picture 6">
            <a:extLst>
              <a:ext uri="{FF2B5EF4-FFF2-40B4-BE49-F238E27FC236}">
                <a16:creationId xmlns:a16="http://schemas.microsoft.com/office/drawing/2014/main" id="{439CAA9A-4700-68D3-5C9D-1B3091870B4F}"/>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28596339"/>
      </p:ext>
    </p:extLst>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8F3D42-42FC-9B89-3DA8-89A08FD88C81}"/>
              </a:ext>
            </a:extLst>
          </p:cNvPr>
          <p:cNvSpPr>
            <a:spLocks noGrp="1"/>
          </p:cNvSpPr>
          <p:nvPr>
            <p:ph type="body" sz="quarter" idx="13"/>
          </p:nvPr>
        </p:nvSpPr>
        <p:spPr/>
        <p:txBody>
          <a:bodyPr/>
          <a:lstStyle/>
          <a:p>
            <a:r>
              <a:rPr lang="en-US" sz="3600" dirty="0"/>
              <a:t>PDPM Implementation</a:t>
            </a:r>
          </a:p>
        </p:txBody>
      </p:sp>
      <p:sp>
        <p:nvSpPr>
          <p:cNvPr id="3" name="Content Placeholder 2">
            <a:extLst>
              <a:ext uri="{FF2B5EF4-FFF2-40B4-BE49-F238E27FC236}">
                <a16:creationId xmlns:a16="http://schemas.microsoft.com/office/drawing/2014/main" id="{95361DFE-8ACD-2493-9E55-FE14156EC26E}"/>
              </a:ext>
            </a:extLst>
          </p:cNvPr>
          <p:cNvSpPr>
            <a:spLocks noGrp="1"/>
          </p:cNvSpPr>
          <p:nvPr>
            <p:ph sz="quarter" idx="15"/>
          </p:nvPr>
        </p:nvSpPr>
        <p:spPr/>
        <p:txBody>
          <a:bodyPr/>
          <a:lstStyle/>
          <a:p>
            <a:r>
              <a:rPr lang="en-US" sz="2000" dirty="0"/>
              <a:t>CMI Freeze</a:t>
            </a:r>
          </a:p>
          <a:p>
            <a:pPr lvl="1"/>
            <a:r>
              <a:rPr lang="en-US" sz="2000" dirty="0"/>
              <a:t>July 1, 2026 and January 1, 2027 rates</a:t>
            </a:r>
          </a:p>
          <a:p>
            <a:pPr lvl="1"/>
            <a:r>
              <a:rPr lang="en-US" sz="2000" dirty="0"/>
              <a:t>From MDS reports September 1, 2024 thru August 31, 2025</a:t>
            </a:r>
          </a:p>
          <a:p>
            <a:pPr lvl="2"/>
            <a:r>
              <a:rPr lang="en-US" sz="2000" dirty="0"/>
              <a:t>Total Medicaid points divided by total Medicaid days</a:t>
            </a:r>
          </a:p>
          <a:p>
            <a:pPr lvl="2"/>
            <a:r>
              <a:rPr lang="en-US" sz="2000" dirty="0"/>
              <a:t>Will incorporate any changes d/t MDS audit reviews during period</a:t>
            </a:r>
          </a:p>
        </p:txBody>
      </p:sp>
      <p:pic>
        <p:nvPicPr>
          <p:cNvPr id="5" name="Picture 4">
            <a:extLst>
              <a:ext uri="{FF2B5EF4-FFF2-40B4-BE49-F238E27FC236}">
                <a16:creationId xmlns:a16="http://schemas.microsoft.com/office/drawing/2014/main" id="{188B3890-7CC2-5ACE-3DE2-F929C176EBCF}"/>
              </a:ext>
            </a:extLst>
          </p:cNvPr>
          <p:cNvPicPr>
            <a:picLocks noChangeAspect="1"/>
          </p:cNvPicPr>
          <p:nvPr/>
        </p:nvPicPr>
        <p:blipFill>
          <a:blip r:embed="rId2"/>
          <a:stretch>
            <a:fillRect/>
          </a:stretch>
        </p:blipFill>
        <p:spPr>
          <a:xfrm>
            <a:off x="2695492" y="4094018"/>
            <a:ext cx="5099915" cy="2226731"/>
          </a:xfrm>
          <a:prstGeom prst="rect">
            <a:avLst/>
          </a:prstGeom>
        </p:spPr>
      </p:pic>
    </p:spTree>
    <p:extLst>
      <p:ext uri="{BB962C8B-B14F-4D97-AF65-F5344CB8AC3E}">
        <p14:creationId xmlns:p14="http://schemas.microsoft.com/office/powerpoint/2010/main" val="2973450568"/>
      </p:ext>
    </p:extLst>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B3E95-FFC3-E727-8A23-57B60E00B6DF}"/>
            </a:ext>
          </a:extLst>
        </p:cNvPr>
        <p:cNvGrpSpPr/>
        <p:nvPr/>
      </p:nvGrpSpPr>
      <p:grpSpPr>
        <a:xfrm>
          <a:off x="0" y="0"/>
          <a:ext cx="0" cy="0"/>
          <a:chOff x="0" y="0"/>
          <a:chExt cx="0" cy="0"/>
        </a:xfrm>
      </p:grpSpPr>
      <p:pic>
        <p:nvPicPr>
          <p:cNvPr id="7" name="Picture Placeholder 6" descr="A doctor and patient discussing something&#10;&#10;Description automatically generated">
            <a:extLst>
              <a:ext uri="{FF2B5EF4-FFF2-40B4-BE49-F238E27FC236}">
                <a16:creationId xmlns:a16="http://schemas.microsoft.com/office/drawing/2014/main" id="{32098CD9-8443-1848-4D4D-FA38987F9F8B}"/>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474" r="33593"/>
          <a:stretch/>
        </p:blipFill>
        <p:spPr>
          <a:xfrm>
            <a:off x="5511800" y="0"/>
            <a:ext cx="6680200" cy="6858000"/>
          </a:xfrm>
        </p:spPr>
      </p:pic>
      <p:sp>
        <p:nvSpPr>
          <p:cNvPr id="3" name="Title 2">
            <a:extLst>
              <a:ext uri="{FF2B5EF4-FFF2-40B4-BE49-F238E27FC236}">
                <a16:creationId xmlns:a16="http://schemas.microsoft.com/office/drawing/2014/main" id="{F53705BC-4DA9-59DD-15DA-D3E66B143956}"/>
              </a:ext>
            </a:extLst>
          </p:cNvPr>
          <p:cNvSpPr>
            <a:spLocks noGrp="1"/>
          </p:cNvSpPr>
          <p:nvPr>
            <p:ph type="title"/>
          </p:nvPr>
        </p:nvSpPr>
        <p:spPr>
          <a:xfrm>
            <a:off x="659000" y="2553791"/>
            <a:ext cx="4852800" cy="360000"/>
          </a:xfrm>
        </p:spPr>
        <p:txBody>
          <a:bodyPr/>
          <a:lstStyle/>
          <a:p>
            <a:r>
              <a:rPr lang="en-US" sz="4800" b="1" dirty="0"/>
              <a:t>QM Update</a:t>
            </a:r>
          </a:p>
        </p:txBody>
      </p:sp>
      <p:cxnSp>
        <p:nvCxnSpPr>
          <p:cNvPr id="9" name="Straight Connector 8">
            <a:extLst>
              <a:ext uri="{FF2B5EF4-FFF2-40B4-BE49-F238E27FC236}">
                <a16:creationId xmlns:a16="http://schemas.microsoft.com/office/drawing/2014/main" id="{CF327D46-D762-4C74-2C4A-16C76CD7B170}"/>
              </a:ext>
            </a:extLst>
          </p:cNvPr>
          <p:cNvCxnSpPr>
            <a:cxnSpLocks/>
          </p:cNvCxnSpPr>
          <p:nvPr/>
        </p:nvCxnSpPr>
        <p:spPr>
          <a:xfrm>
            <a:off x="659000" y="3834244"/>
            <a:ext cx="4432545"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144573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B06B66-9D5B-1377-DFB4-74AA67BC6E91}"/>
              </a:ext>
            </a:extLst>
          </p:cNvPr>
          <p:cNvSpPr>
            <a:spLocks noGrp="1"/>
          </p:cNvSpPr>
          <p:nvPr>
            <p:ph type="body" sz="quarter" idx="13"/>
          </p:nvPr>
        </p:nvSpPr>
        <p:spPr>
          <a:xfrm>
            <a:off x="305999" y="673200"/>
            <a:ext cx="10149965" cy="360000"/>
          </a:xfrm>
        </p:spPr>
        <p:txBody>
          <a:bodyPr/>
          <a:lstStyle/>
          <a:p>
            <a:r>
              <a:rPr lang="en-US" sz="3600" dirty="0"/>
              <a:t>Long-Stay Antipsychotic Medication Use</a:t>
            </a:r>
          </a:p>
        </p:txBody>
      </p:sp>
      <p:sp>
        <p:nvSpPr>
          <p:cNvPr id="3" name="Content Placeholder 2">
            <a:extLst>
              <a:ext uri="{FF2B5EF4-FFF2-40B4-BE49-F238E27FC236}">
                <a16:creationId xmlns:a16="http://schemas.microsoft.com/office/drawing/2014/main" id="{32F7CF71-FC6C-D8EA-3F1A-6E8138D9D94C}"/>
              </a:ext>
            </a:extLst>
          </p:cNvPr>
          <p:cNvSpPr>
            <a:spLocks noGrp="1"/>
          </p:cNvSpPr>
          <p:nvPr>
            <p:ph sz="quarter" idx="15"/>
          </p:nvPr>
        </p:nvSpPr>
        <p:spPr/>
        <p:txBody>
          <a:bodyPr/>
          <a:lstStyle/>
          <a:p>
            <a:r>
              <a:rPr lang="en-US" sz="2000" dirty="0"/>
              <a:t>New Quality Manual Released on December 1, 2026 (v18.0)</a:t>
            </a:r>
          </a:p>
          <a:p>
            <a:pPr marL="0" indent="0">
              <a:buNone/>
            </a:pPr>
            <a:endParaRPr lang="en-US" sz="2000" dirty="0"/>
          </a:p>
          <a:p>
            <a:r>
              <a:rPr lang="en-US" sz="2000" dirty="0"/>
              <a:t>Long-Stay Antipsychotic Medication Use</a:t>
            </a:r>
          </a:p>
          <a:p>
            <a:pPr lvl="1"/>
            <a:r>
              <a:rPr lang="en-US" sz="2000" dirty="0"/>
              <a:t>Improve accuracy of reporting antipsychotic medication use in nursing homes</a:t>
            </a:r>
          </a:p>
          <a:p>
            <a:pPr lvl="2"/>
            <a:r>
              <a:rPr lang="en-US" sz="2000" dirty="0"/>
              <a:t>14.64% vs 16.98%</a:t>
            </a:r>
          </a:p>
          <a:p>
            <a:pPr lvl="1"/>
            <a:r>
              <a:rPr lang="en-US" sz="2000" dirty="0"/>
              <a:t>Perceived discord between MDS record and claims</a:t>
            </a:r>
          </a:p>
          <a:p>
            <a:pPr lvl="1"/>
            <a:r>
              <a:rPr lang="en-US" sz="2000" dirty="0"/>
              <a:t>Updating measure to include the following to supplement MDS data</a:t>
            </a:r>
          </a:p>
          <a:p>
            <a:pPr lvl="2"/>
            <a:r>
              <a:rPr lang="en-US" sz="2000" dirty="0"/>
              <a:t>Medicare Part D prescribing data</a:t>
            </a:r>
          </a:p>
          <a:p>
            <a:pPr lvl="2"/>
            <a:r>
              <a:rPr lang="en-US" sz="2000" dirty="0"/>
              <a:t>Medicaid state level claims</a:t>
            </a:r>
          </a:p>
          <a:p>
            <a:pPr lvl="2"/>
            <a:r>
              <a:rPr lang="en-US" sz="2000" dirty="0"/>
              <a:t>Medicare Advantage (Part C) encounter data</a:t>
            </a:r>
          </a:p>
          <a:p>
            <a:pPr lvl="1"/>
            <a:r>
              <a:rPr lang="en-US" sz="2000" dirty="0"/>
              <a:t>Resident will trigger if they received or had a claim for an antipsychotic medication</a:t>
            </a:r>
          </a:p>
          <a:p>
            <a:pPr marL="176213" lvl="1" indent="0">
              <a:buNone/>
            </a:pPr>
            <a:endParaRPr lang="en-US" sz="2000" dirty="0"/>
          </a:p>
          <a:p>
            <a:pPr lvl="1"/>
            <a:endParaRPr lang="en-US" dirty="0"/>
          </a:p>
        </p:txBody>
      </p:sp>
    </p:spTree>
    <p:extLst>
      <p:ext uri="{BB962C8B-B14F-4D97-AF65-F5344CB8AC3E}">
        <p14:creationId xmlns:p14="http://schemas.microsoft.com/office/powerpoint/2010/main" val="3579438910"/>
      </p:ext>
    </p:extLst>
  </p:cSld>
  <p:clrMapOvr>
    <a:masterClrMapping/>
  </p:clrMapOvr>
  <p:transition>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5A8D6CC-9D32-C7A7-0E82-068E06556018}"/>
              </a:ext>
            </a:extLst>
          </p:cNvPr>
          <p:cNvSpPr>
            <a:spLocks noGrp="1"/>
          </p:cNvSpPr>
          <p:nvPr>
            <p:ph type="body" sz="quarter" idx="13"/>
          </p:nvPr>
        </p:nvSpPr>
        <p:spPr>
          <a:xfrm>
            <a:off x="305999" y="673200"/>
            <a:ext cx="9330981" cy="360000"/>
          </a:xfrm>
        </p:spPr>
        <p:txBody>
          <a:bodyPr/>
          <a:lstStyle/>
          <a:p>
            <a:r>
              <a:rPr lang="en-US" sz="3600" dirty="0"/>
              <a:t>Long-Stay Antipsychotic Medication Use</a:t>
            </a:r>
          </a:p>
        </p:txBody>
      </p:sp>
      <p:sp>
        <p:nvSpPr>
          <p:cNvPr id="3" name="Content Placeholder 2">
            <a:extLst>
              <a:ext uri="{FF2B5EF4-FFF2-40B4-BE49-F238E27FC236}">
                <a16:creationId xmlns:a16="http://schemas.microsoft.com/office/drawing/2014/main" id="{8015E3EC-8CA5-2451-1497-712C8F000FFD}"/>
              </a:ext>
            </a:extLst>
          </p:cNvPr>
          <p:cNvSpPr>
            <a:spLocks noGrp="1"/>
          </p:cNvSpPr>
          <p:nvPr>
            <p:ph sz="quarter" idx="15"/>
          </p:nvPr>
        </p:nvSpPr>
        <p:spPr/>
        <p:txBody>
          <a:bodyPr/>
          <a:lstStyle/>
          <a:p>
            <a:r>
              <a:rPr lang="en-US" sz="2000" dirty="0"/>
              <a:t>Considerations:</a:t>
            </a:r>
          </a:p>
          <a:p>
            <a:pPr lvl="1"/>
            <a:r>
              <a:rPr lang="en-US" sz="2000" dirty="0"/>
              <a:t>Will trigger on QM:</a:t>
            </a:r>
          </a:p>
          <a:p>
            <a:pPr lvl="2"/>
            <a:r>
              <a:rPr lang="en-US" sz="2000" dirty="0"/>
              <a:t>Resident receives order, med if filled but never received medication</a:t>
            </a:r>
          </a:p>
          <a:p>
            <a:pPr lvl="3"/>
            <a:r>
              <a:rPr lang="en-US" sz="2000" dirty="0"/>
              <a:t>Based on fill date even if filled one time in quarter</a:t>
            </a:r>
          </a:p>
          <a:p>
            <a:pPr lvl="2"/>
            <a:r>
              <a:rPr lang="en-US" sz="2000" dirty="0"/>
              <a:t>Medication received at physician office</a:t>
            </a:r>
          </a:p>
          <a:p>
            <a:pPr lvl="2"/>
            <a:r>
              <a:rPr lang="en-US" sz="2000" dirty="0"/>
              <a:t>Received in emergency room and returned to facility without being admitted</a:t>
            </a:r>
          </a:p>
          <a:p>
            <a:pPr lvl="2"/>
            <a:endParaRPr lang="en-US" sz="2000" dirty="0"/>
          </a:p>
          <a:p>
            <a:pPr lvl="1"/>
            <a:r>
              <a:rPr lang="en-US" sz="2000" dirty="0"/>
              <a:t>Will not trigger on QM:</a:t>
            </a:r>
          </a:p>
          <a:p>
            <a:pPr lvl="2"/>
            <a:r>
              <a:rPr lang="en-US" sz="2000" dirty="0"/>
              <a:t>Admitted to hospital and received medication as an inpatient</a:t>
            </a:r>
          </a:p>
          <a:p>
            <a:pPr lvl="2"/>
            <a:endParaRPr lang="en-US" sz="2000" dirty="0"/>
          </a:p>
          <a:p>
            <a:pPr lvl="1"/>
            <a:endParaRPr lang="en-US" sz="2000" dirty="0"/>
          </a:p>
        </p:txBody>
      </p:sp>
    </p:spTree>
    <p:extLst>
      <p:ext uri="{BB962C8B-B14F-4D97-AF65-F5344CB8AC3E}">
        <p14:creationId xmlns:p14="http://schemas.microsoft.com/office/powerpoint/2010/main" val="166654035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9C6C7-59FD-B909-891F-C7746C3AC9C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104E65F-FA85-339A-AE53-0DC349EE0413}"/>
              </a:ext>
            </a:extLst>
          </p:cNvPr>
          <p:cNvSpPr>
            <a:spLocks noGrp="1"/>
          </p:cNvSpPr>
          <p:nvPr>
            <p:ph type="body" sz="quarter" idx="13"/>
          </p:nvPr>
        </p:nvSpPr>
        <p:spPr>
          <a:xfrm>
            <a:off x="300036" y="534848"/>
            <a:ext cx="7316915" cy="360000"/>
          </a:xfrm>
        </p:spPr>
        <p:txBody>
          <a:bodyPr/>
          <a:lstStyle/>
          <a:p>
            <a:r>
              <a:rPr lang="en-US" sz="3200" dirty="0"/>
              <a:t>Indiana Reimbursement Update</a:t>
            </a:r>
          </a:p>
        </p:txBody>
      </p:sp>
      <p:sp>
        <p:nvSpPr>
          <p:cNvPr id="3" name="Text Placeholder 2">
            <a:extLst>
              <a:ext uri="{FF2B5EF4-FFF2-40B4-BE49-F238E27FC236}">
                <a16:creationId xmlns:a16="http://schemas.microsoft.com/office/drawing/2014/main" id="{9F40D644-8924-BA83-12CD-DB9E4E43B119}"/>
              </a:ext>
            </a:extLst>
          </p:cNvPr>
          <p:cNvSpPr>
            <a:spLocks noGrp="1"/>
          </p:cNvSpPr>
          <p:nvPr>
            <p:ph type="body" sz="quarter" idx="14"/>
          </p:nvPr>
        </p:nvSpPr>
        <p:spPr>
          <a:xfrm>
            <a:off x="382332" y="2117277"/>
            <a:ext cx="5648400" cy="334800"/>
          </a:xfrm>
        </p:spPr>
        <p:txBody>
          <a:bodyPr/>
          <a:lstStyle/>
          <a:p>
            <a:r>
              <a:rPr lang="en-US" sz="2400" dirty="0"/>
              <a:t>September 30, 2026 </a:t>
            </a:r>
          </a:p>
        </p:txBody>
      </p:sp>
      <p:sp>
        <p:nvSpPr>
          <p:cNvPr id="5" name="Text Placeholder 4">
            <a:extLst>
              <a:ext uri="{FF2B5EF4-FFF2-40B4-BE49-F238E27FC236}">
                <a16:creationId xmlns:a16="http://schemas.microsoft.com/office/drawing/2014/main" id="{93A04853-10A0-3E15-3F6A-85AEB68A80E5}"/>
              </a:ext>
            </a:extLst>
          </p:cNvPr>
          <p:cNvSpPr>
            <a:spLocks noGrp="1"/>
          </p:cNvSpPr>
          <p:nvPr>
            <p:ph type="body" sz="quarter" idx="16"/>
          </p:nvPr>
        </p:nvSpPr>
        <p:spPr>
          <a:xfrm>
            <a:off x="382332" y="4863687"/>
            <a:ext cx="5648400" cy="334800"/>
          </a:xfrm>
        </p:spPr>
        <p:txBody>
          <a:bodyPr/>
          <a:lstStyle/>
          <a:p>
            <a:r>
              <a:rPr lang="en-US" sz="2400" dirty="0"/>
              <a:t>~ November 15, 2026</a:t>
            </a:r>
          </a:p>
        </p:txBody>
      </p:sp>
      <p:sp>
        <p:nvSpPr>
          <p:cNvPr id="6" name="Content Placeholder 5">
            <a:extLst>
              <a:ext uri="{FF2B5EF4-FFF2-40B4-BE49-F238E27FC236}">
                <a16:creationId xmlns:a16="http://schemas.microsoft.com/office/drawing/2014/main" id="{C9E2A2B1-A494-64B6-94E4-56F42454CF3E}"/>
              </a:ext>
            </a:extLst>
          </p:cNvPr>
          <p:cNvSpPr>
            <a:spLocks noGrp="1"/>
          </p:cNvSpPr>
          <p:nvPr>
            <p:ph sz="quarter" idx="17"/>
          </p:nvPr>
        </p:nvSpPr>
        <p:spPr>
          <a:xfrm>
            <a:off x="382332" y="5306658"/>
            <a:ext cx="10599612" cy="451040"/>
          </a:xfrm>
        </p:spPr>
        <p:txBody>
          <a:bodyPr/>
          <a:lstStyle/>
          <a:p>
            <a:r>
              <a:rPr lang="en-US" sz="2000" dirty="0"/>
              <a:t>Release of January 1, 2027 Medicaid reimbursement rates to Providers</a:t>
            </a:r>
          </a:p>
        </p:txBody>
      </p:sp>
      <p:sp>
        <p:nvSpPr>
          <p:cNvPr id="7" name="Text Placeholder 6">
            <a:extLst>
              <a:ext uri="{FF2B5EF4-FFF2-40B4-BE49-F238E27FC236}">
                <a16:creationId xmlns:a16="http://schemas.microsoft.com/office/drawing/2014/main" id="{7AFC6729-9BCC-0CBC-1392-4A32D20652D4}"/>
              </a:ext>
            </a:extLst>
          </p:cNvPr>
          <p:cNvSpPr>
            <a:spLocks noGrp="1"/>
          </p:cNvSpPr>
          <p:nvPr>
            <p:ph type="body" sz="quarter" idx="21"/>
          </p:nvPr>
        </p:nvSpPr>
        <p:spPr/>
        <p:txBody>
          <a:bodyPr/>
          <a:lstStyle/>
          <a:p>
            <a:r>
              <a:rPr lang="en-US" sz="2800" dirty="0"/>
              <a:t>Key Upcoming Dates</a:t>
            </a:r>
          </a:p>
        </p:txBody>
      </p:sp>
      <p:sp>
        <p:nvSpPr>
          <p:cNvPr id="8" name="Content Placeholder 3">
            <a:extLst>
              <a:ext uri="{FF2B5EF4-FFF2-40B4-BE49-F238E27FC236}">
                <a16:creationId xmlns:a16="http://schemas.microsoft.com/office/drawing/2014/main" id="{B6341EEC-2231-8A65-B843-B9BAEB0F539E}"/>
              </a:ext>
            </a:extLst>
          </p:cNvPr>
          <p:cNvSpPr txBox="1">
            <a:spLocks/>
          </p:cNvSpPr>
          <p:nvPr/>
        </p:nvSpPr>
        <p:spPr>
          <a:xfrm>
            <a:off x="382332" y="2561837"/>
            <a:ext cx="10718484" cy="852312"/>
          </a:xfrm>
          <a:prstGeom prst="rect">
            <a:avLst/>
          </a:prstGeom>
        </p:spPr>
        <p:txBody>
          <a:bodyPr vert="horz" lIns="0" tIns="0" rIns="0" bIns="0" rtlCol="0">
            <a:noAutofit/>
          </a:bodyPr>
          <a:lstStyle>
            <a:lvl1pPr marL="180975" indent="-180975" algn="l" defTabSz="914400" rtl="0" eaLnBrk="1" latinLnBrk="0" hangingPunct="1">
              <a:lnSpc>
                <a:spcPct val="10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357188" indent="-180975" algn="l" defTabSz="914400" rtl="0" eaLnBrk="1" latinLnBrk="0" hangingPunct="1">
              <a:lnSpc>
                <a:spcPct val="100000"/>
              </a:lnSpc>
              <a:spcBef>
                <a:spcPts val="0"/>
              </a:spcBef>
              <a:spcAft>
                <a:spcPts val="600"/>
              </a:spcAft>
              <a:buSzPct val="85000"/>
              <a:buFont typeface="Arial" panose="020B0604020202020204" pitchFamily="34" charset="0"/>
              <a:buChar char="•"/>
              <a:defRPr sz="2800" kern="1200">
                <a:solidFill>
                  <a:schemeClr val="tx1"/>
                </a:solidFill>
                <a:latin typeface="+mn-lt"/>
                <a:ea typeface="+mn-ea"/>
                <a:cs typeface="+mn-cs"/>
              </a:defRPr>
            </a:lvl2pPr>
            <a:lvl3pPr marL="538163" indent="-180975" algn="l" defTabSz="914400" rtl="0" eaLnBrk="1" latinLnBrk="0" hangingPunct="1">
              <a:lnSpc>
                <a:spcPct val="100000"/>
              </a:lnSpc>
              <a:spcBef>
                <a:spcPts val="0"/>
              </a:spcBef>
              <a:spcAft>
                <a:spcPts val="600"/>
              </a:spcAft>
              <a:buSzPct val="70000"/>
              <a:buFont typeface="Arial" panose="020B0604020202020204" pitchFamily="34" charset="0"/>
              <a:buChar char="•"/>
              <a:defRPr sz="2800" kern="1200">
                <a:solidFill>
                  <a:schemeClr val="tx1"/>
                </a:solidFill>
                <a:latin typeface="+mn-lt"/>
                <a:ea typeface="+mn-ea"/>
                <a:cs typeface="+mn-cs"/>
              </a:defRPr>
            </a:lvl3pPr>
            <a:lvl4pPr marL="715963" indent="-180975" algn="l" defTabSz="914400" rtl="0" eaLnBrk="1" latinLnBrk="0" hangingPunct="1">
              <a:lnSpc>
                <a:spcPct val="100000"/>
              </a:lnSpc>
              <a:spcBef>
                <a:spcPts val="0"/>
              </a:spcBef>
              <a:spcAft>
                <a:spcPts val="600"/>
              </a:spcAft>
              <a:buSzPct val="70000"/>
              <a:buFont typeface="Arial" panose="020B0604020202020204" pitchFamily="34" charset="0"/>
              <a:buChar char="•"/>
              <a:defRPr sz="2800" kern="1200">
                <a:solidFill>
                  <a:schemeClr val="tx1"/>
                </a:solidFill>
                <a:latin typeface="+mn-lt"/>
                <a:ea typeface="+mn-ea"/>
                <a:cs typeface="+mn-cs"/>
              </a:defRPr>
            </a:lvl4pPr>
            <a:lvl5pPr marL="896938" indent="-180975" algn="l" defTabSz="914400" rtl="0" eaLnBrk="1" latinLnBrk="0" hangingPunct="1">
              <a:lnSpc>
                <a:spcPct val="100000"/>
              </a:lnSpc>
              <a:spcBef>
                <a:spcPts val="0"/>
              </a:spcBef>
              <a:spcAft>
                <a:spcPts val="600"/>
              </a:spcAft>
              <a:buSzPct val="70000"/>
              <a:buFont typeface="Arial" panose="020B0604020202020204" pitchFamily="34" charset="0"/>
              <a:buChar char="•"/>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Due date for Schedule of Special Facility Qualification (Schedule Z) to determine eligibility effective January 1, 2027</a:t>
            </a:r>
          </a:p>
          <a:p>
            <a:pPr lvl="1"/>
            <a:endParaRPr lang="en-US" dirty="0"/>
          </a:p>
        </p:txBody>
      </p:sp>
      <p:sp>
        <p:nvSpPr>
          <p:cNvPr id="4" name="Text Placeholder 4">
            <a:extLst>
              <a:ext uri="{FF2B5EF4-FFF2-40B4-BE49-F238E27FC236}">
                <a16:creationId xmlns:a16="http://schemas.microsoft.com/office/drawing/2014/main" id="{4EE9C0B6-EE37-CE7B-E312-5E805FDBBC64}"/>
              </a:ext>
            </a:extLst>
          </p:cNvPr>
          <p:cNvSpPr txBox="1">
            <a:spLocks/>
          </p:cNvSpPr>
          <p:nvPr/>
        </p:nvSpPr>
        <p:spPr>
          <a:xfrm>
            <a:off x="382332" y="3676095"/>
            <a:ext cx="5648400" cy="33480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chemeClr val="tx2"/>
                </a:solidFill>
                <a:latin typeface="+mn-lt"/>
                <a:ea typeface="+mn-ea"/>
                <a:cs typeface="+mn-cs"/>
              </a:defRPr>
            </a:lvl1pPr>
            <a:lvl2pPr marL="176213" indent="0" algn="l" defTabSz="914400" rtl="0" eaLnBrk="1" latinLnBrk="0" hangingPunct="1">
              <a:lnSpc>
                <a:spcPct val="100000"/>
              </a:lnSpc>
              <a:spcBef>
                <a:spcPts val="0"/>
              </a:spcBef>
              <a:spcAft>
                <a:spcPts val="600"/>
              </a:spcAft>
              <a:buSzPct val="85000"/>
              <a:buFont typeface="Arial" panose="020B0604020202020204" pitchFamily="34" charset="0"/>
              <a:buNone/>
              <a:defRPr sz="2000" kern="1200">
                <a:solidFill>
                  <a:schemeClr val="tx2"/>
                </a:solidFill>
                <a:latin typeface="+mn-lt"/>
                <a:ea typeface="+mn-ea"/>
                <a:cs typeface="+mn-cs"/>
              </a:defRPr>
            </a:lvl2pPr>
            <a:lvl3pPr marL="357188" indent="0" algn="l" defTabSz="914400" rtl="0" eaLnBrk="1" latinLnBrk="0" hangingPunct="1">
              <a:lnSpc>
                <a:spcPct val="100000"/>
              </a:lnSpc>
              <a:spcBef>
                <a:spcPts val="0"/>
              </a:spcBef>
              <a:spcAft>
                <a:spcPts val="600"/>
              </a:spcAft>
              <a:buSzPct val="70000"/>
              <a:buFont typeface="Arial" panose="020B0604020202020204" pitchFamily="34" charset="0"/>
              <a:buNone/>
              <a:defRPr sz="2000" kern="1200">
                <a:solidFill>
                  <a:schemeClr val="tx2"/>
                </a:solidFill>
                <a:latin typeface="+mn-lt"/>
                <a:ea typeface="+mn-ea"/>
                <a:cs typeface="+mn-cs"/>
              </a:defRPr>
            </a:lvl3pPr>
            <a:lvl4pPr marL="534988" indent="0" algn="l" defTabSz="914400" rtl="0" eaLnBrk="1" latinLnBrk="0" hangingPunct="1">
              <a:lnSpc>
                <a:spcPct val="100000"/>
              </a:lnSpc>
              <a:spcBef>
                <a:spcPts val="0"/>
              </a:spcBef>
              <a:spcAft>
                <a:spcPts val="600"/>
              </a:spcAft>
              <a:buSzPct val="70000"/>
              <a:buFont typeface="Arial" panose="020B0604020202020204" pitchFamily="34" charset="0"/>
              <a:buNone/>
              <a:defRPr sz="2000" kern="1200">
                <a:solidFill>
                  <a:schemeClr val="tx2"/>
                </a:solidFill>
                <a:latin typeface="+mn-lt"/>
                <a:ea typeface="+mn-ea"/>
                <a:cs typeface="+mn-cs"/>
              </a:defRPr>
            </a:lvl4pPr>
            <a:lvl5pPr marL="715963" indent="0" algn="l" defTabSz="914400" rtl="0" eaLnBrk="1" latinLnBrk="0" hangingPunct="1">
              <a:lnSpc>
                <a:spcPct val="100000"/>
              </a:lnSpc>
              <a:spcBef>
                <a:spcPts val="0"/>
              </a:spcBef>
              <a:spcAft>
                <a:spcPts val="600"/>
              </a:spcAft>
              <a:buSzPct val="70000"/>
              <a:buFont typeface="Arial" panose="020B0604020202020204" pitchFamily="34" charset="0"/>
              <a:buNone/>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This Fall (~September/October)</a:t>
            </a:r>
          </a:p>
        </p:txBody>
      </p:sp>
      <p:sp>
        <p:nvSpPr>
          <p:cNvPr id="9" name="Content Placeholder 5">
            <a:extLst>
              <a:ext uri="{FF2B5EF4-FFF2-40B4-BE49-F238E27FC236}">
                <a16:creationId xmlns:a16="http://schemas.microsoft.com/office/drawing/2014/main" id="{DF3248BD-DEE9-BBF3-1A88-EE6680100629}"/>
              </a:ext>
            </a:extLst>
          </p:cNvPr>
          <p:cNvSpPr txBox="1">
            <a:spLocks/>
          </p:cNvSpPr>
          <p:nvPr/>
        </p:nvSpPr>
        <p:spPr>
          <a:xfrm>
            <a:off x="382332" y="4119066"/>
            <a:ext cx="10599612" cy="451040"/>
          </a:xfrm>
          <a:prstGeom prst="rect">
            <a:avLst/>
          </a:prstGeom>
        </p:spPr>
        <p:txBody>
          <a:bodyPr vert="horz" lIns="0" tIns="0" rIns="0" bIns="0" rtlCol="0">
            <a:noAutofit/>
          </a:bodyPr>
          <a:lstStyle>
            <a:lvl1pPr marL="180975" indent="-180975" algn="l" defTabSz="914400" rtl="0" eaLnBrk="1" latinLnBrk="0" hangingPunct="1">
              <a:lnSpc>
                <a:spcPct val="10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357188" indent="-180975" algn="l" defTabSz="914400" rtl="0" eaLnBrk="1" latinLnBrk="0" hangingPunct="1">
              <a:lnSpc>
                <a:spcPct val="100000"/>
              </a:lnSpc>
              <a:spcBef>
                <a:spcPts val="0"/>
              </a:spcBef>
              <a:spcAft>
                <a:spcPts val="600"/>
              </a:spcAft>
              <a:buSzPct val="85000"/>
              <a:buFont typeface="Arial" panose="020B0604020202020204" pitchFamily="34" charset="0"/>
              <a:buChar char="•"/>
              <a:defRPr sz="2800" kern="1200">
                <a:solidFill>
                  <a:schemeClr val="tx1"/>
                </a:solidFill>
                <a:latin typeface="+mn-lt"/>
                <a:ea typeface="+mn-ea"/>
                <a:cs typeface="+mn-cs"/>
              </a:defRPr>
            </a:lvl2pPr>
            <a:lvl3pPr marL="538163" indent="-180975" algn="l" defTabSz="914400" rtl="0" eaLnBrk="1" latinLnBrk="0" hangingPunct="1">
              <a:lnSpc>
                <a:spcPct val="100000"/>
              </a:lnSpc>
              <a:spcBef>
                <a:spcPts val="0"/>
              </a:spcBef>
              <a:spcAft>
                <a:spcPts val="600"/>
              </a:spcAft>
              <a:buSzPct val="70000"/>
              <a:buFont typeface="Arial" panose="020B0604020202020204" pitchFamily="34" charset="0"/>
              <a:buChar char="•"/>
              <a:defRPr sz="2800" kern="1200">
                <a:solidFill>
                  <a:schemeClr val="tx1"/>
                </a:solidFill>
                <a:latin typeface="+mn-lt"/>
                <a:ea typeface="+mn-ea"/>
                <a:cs typeface="+mn-cs"/>
              </a:defRPr>
            </a:lvl3pPr>
            <a:lvl4pPr marL="715963" indent="-180975" algn="l" defTabSz="914400" rtl="0" eaLnBrk="1" latinLnBrk="0" hangingPunct="1">
              <a:lnSpc>
                <a:spcPct val="100000"/>
              </a:lnSpc>
              <a:spcBef>
                <a:spcPts val="0"/>
              </a:spcBef>
              <a:spcAft>
                <a:spcPts val="600"/>
              </a:spcAft>
              <a:buSzPct val="70000"/>
              <a:buFont typeface="Arial" panose="020B0604020202020204" pitchFamily="34" charset="0"/>
              <a:buChar char="•"/>
              <a:defRPr sz="2800" kern="1200">
                <a:solidFill>
                  <a:schemeClr val="tx1"/>
                </a:solidFill>
                <a:latin typeface="+mn-lt"/>
                <a:ea typeface="+mn-ea"/>
                <a:cs typeface="+mn-cs"/>
              </a:defRPr>
            </a:lvl4pPr>
            <a:lvl5pPr marL="896938" indent="-180975" algn="l" defTabSz="914400" rtl="0" eaLnBrk="1" latinLnBrk="0" hangingPunct="1">
              <a:lnSpc>
                <a:spcPct val="100000"/>
              </a:lnSpc>
              <a:spcBef>
                <a:spcPts val="0"/>
              </a:spcBef>
              <a:spcAft>
                <a:spcPts val="600"/>
              </a:spcAft>
              <a:buSzPct val="70000"/>
              <a:buFont typeface="Arial" panose="020B0604020202020204" pitchFamily="34" charset="0"/>
              <a:buChar char="•"/>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Release of PDPM CMI reports that will be used for July 1, 2027 rate-setting</a:t>
            </a:r>
          </a:p>
        </p:txBody>
      </p:sp>
    </p:spTree>
    <p:extLst>
      <p:ext uri="{BB962C8B-B14F-4D97-AF65-F5344CB8AC3E}">
        <p14:creationId xmlns:p14="http://schemas.microsoft.com/office/powerpoint/2010/main" val="3489351250"/>
      </p:ext>
    </p:extLst>
  </p:cSld>
  <p:clrMapOvr>
    <a:masterClrMapping/>
  </p:clrMapOvr>
  <p:transition>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D1189-7CD1-DA15-319A-CDD591132F5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FCB5705-3C10-3902-E2E3-4F08058FAFBF}"/>
              </a:ext>
            </a:extLst>
          </p:cNvPr>
          <p:cNvSpPr>
            <a:spLocks noGrp="1"/>
          </p:cNvSpPr>
          <p:nvPr>
            <p:ph type="body" sz="quarter" idx="13"/>
          </p:nvPr>
        </p:nvSpPr>
        <p:spPr>
          <a:xfrm>
            <a:off x="305999" y="673200"/>
            <a:ext cx="10149965" cy="360000"/>
          </a:xfrm>
        </p:spPr>
        <p:txBody>
          <a:bodyPr/>
          <a:lstStyle/>
          <a:p>
            <a:r>
              <a:rPr lang="en-US" sz="3600" dirty="0"/>
              <a:t>Long-Stay Antipsychotic Medication Use</a:t>
            </a:r>
          </a:p>
        </p:txBody>
      </p:sp>
      <p:sp>
        <p:nvSpPr>
          <p:cNvPr id="3" name="Content Placeholder 2">
            <a:extLst>
              <a:ext uri="{FF2B5EF4-FFF2-40B4-BE49-F238E27FC236}">
                <a16:creationId xmlns:a16="http://schemas.microsoft.com/office/drawing/2014/main" id="{BFC24E72-774C-DA42-94D0-4B089AB4961B}"/>
              </a:ext>
            </a:extLst>
          </p:cNvPr>
          <p:cNvSpPr>
            <a:spLocks noGrp="1"/>
          </p:cNvSpPr>
          <p:nvPr>
            <p:ph sz="quarter" idx="15"/>
          </p:nvPr>
        </p:nvSpPr>
        <p:spPr/>
        <p:txBody>
          <a:bodyPr/>
          <a:lstStyle/>
          <a:p>
            <a:pPr lvl="1"/>
            <a:r>
              <a:rPr lang="en-US" sz="2000" dirty="0"/>
              <a:t>Exclusion Criteria</a:t>
            </a:r>
          </a:p>
          <a:p>
            <a:pPr lvl="2"/>
            <a:r>
              <a:rPr lang="en-US" sz="2000" dirty="0"/>
              <a:t>Not continuously enrolled in Medicare A/B/D or C/D or Medicaid only during each month of the target period</a:t>
            </a:r>
          </a:p>
          <a:p>
            <a:pPr lvl="3"/>
            <a:r>
              <a:rPr lang="en-US" sz="2000" dirty="0"/>
              <a:t>Private Pay if not enrolled in the above</a:t>
            </a:r>
          </a:p>
          <a:p>
            <a:pPr lvl="3"/>
            <a:r>
              <a:rPr lang="en-US" sz="2000" dirty="0"/>
              <a:t>VA if not enrolled in </a:t>
            </a:r>
            <a:r>
              <a:rPr lang="en-US" sz="2000"/>
              <a:t>the above</a:t>
            </a:r>
            <a:endParaRPr lang="en-US" sz="2000" dirty="0"/>
          </a:p>
          <a:p>
            <a:pPr lvl="3"/>
            <a:r>
              <a:rPr lang="en-US" sz="2000" dirty="0"/>
              <a:t>Switch from traditional to managed care or vis versa</a:t>
            </a:r>
          </a:p>
          <a:p>
            <a:pPr marL="534988" lvl="3" indent="0">
              <a:buNone/>
            </a:pPr>
            <a:r>
              <a:rPr lang="en-US" sz="2000" dirty="0"/>
              <a:t> </a:t>
            </a:r>
          </a:p>
          <a:p>
            <a:pPr lvl="2"/>
            <a:r>
              <a:rPr lang="en-US" sz="2000" dirty="0"/>
              <a:t>Not continuously enrolled in Medicare A/B or C or Medicaid only during each month of measure exclusion look back window (1 year prior to target date until the target date?</a:t>
            </a:r>
          </a:p>
          <a:p>
            <a:pPr marL="534988" lvl="3" indent="0">
              <a:buNone/>
            </a:pPr>
            <a:endParaRPr lang="en-US" sz="2000" dirty="0"/>
          </a:p>
          <a:p>
            <a:pPr lvl="2"/>
            <a:endParaRPr lang="en-US" sz="2000" dirty="0"/>
          </a:p>
          <a:p>
            <a:pPr lvl="1"/>
            <a:endParaRPr lang="en-US" dirty="0"/>
          </a:p>
        </p:txBody>
      </p:sp>
    </p:spTree>
    <p:extLst>
      <p:ext uri="{BB962C8B-B14F-4D97-AF65-F5344CB8AC3E}">
        <p14:creationId xmlns:p14="http://schemas.microsoft.com/office/powerpoint/2010/main" val="2727662440"/>
      </p:ext>
    </p:extLst>
  </p:cSld>
  <p:clrMapOvr>
    <a:masterClrMapping/>
  </p:clrMapOvr>
  <p:transition>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9FDB4-B480-F18A-8A50-BF17F325442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E0AA74C-F0E5-D8CC-7267-4E079B42E617}"/>
              </a:ext>
            </a:extLst>
          </p:cNvPr>
          <p:cNvSpPr>
            <a:spLocks noGrp="1"/>
          </p:cNvSpPr>
          <p:nvPr>
            <p:ph type="body" sz="quarter" idx="13"/>
          </p:nvPr>
        </p:nvSpPr>
        <p:spPr>
          <a:xfrm>
            <a:off x="305999" y="673200"/>
            <a:ext cx="10149965" cy="360000"/>
          </a:xfrm>
        </p:spPr>
        <p:txBody>
          <a:bodyPr/>
          <a:lstStyle/>
          <a:p>
            <a:r>
              <a:rPr lang="en-US" sz="3600" dirty="0"/>
              <a:t>Long-Stay Antipsychotic Medication Use</a:t>
            </a:r>
          </a:p>
        </p:txBody>
      </p:sp>
      <p:sp>
        <p:nvSpPr>
          <p:cNvPr id="3" name="Content Placeholder 2">
            <a:extLst>
              <a:ext uri="{FF2B5EF4-FFF2-40B4-BE49-F238E27FC236}">
                <a16:creationId xmlns:a16="http://schemas.microsoft.com/office/drawing/2014/main" id="{EA387A38-D5CD-0C1A-9153-F113D86B0E8A}"/>
              </a:ext>
            </a:extLst>
          </p:cNvPr>
          <p:cNvSpPr>
            <a:spLocks noGrp="1"/>
          </p:cNvSpPr>
          <p:nvPr>
            <p:ph sz="quarter" idx="15"/>
          </p:nvPr>
        </p:nvSpPr>
        <p:spPr/>
        <p:txBody>
          <a:bodyPr/>
          <a:lstStyle/>
          <a:p>
            <a:pPr lvl="1"/>
            <a:r>
              <a:rPr lang="en-US" sz="2000" dirty="0"/>
              <a:t>Exclusion Criteria</a:t>
            </a:r>
          </a:p>
          <a:p>
            <a:pPr lvl="2"/>
            <a:r>
              <a:rPr lang="en-US" sz="2000" dirty="0"/>
              <a:t>Resident is 65 or older at admission and is admitted 1 year prior to end of target period but not continuously enrolled in Med A/B or C or Medicaid only in each month of pre-admission look back window (1 year prior to day before admission date)</a:t>
            </a:r>
          </a:p>
          <a:p>
            <a:pPr lvl="2"/>
            <a:endParaRPr lang="en-US" sz="2000" dirty="0"/>
          </a:p>
          <a:p>
            <a:pPr lvl="2"/>
            <a:r>
              <a:rPr lang="en-US" sz="2000" dirty="0"/>
              <a:t>Hospice</a:t>
            </a:r>
          </a:p>
          <a:p>
            <a:pPr lvl="3"/>
            <a:r>
              <a:rPr lang="en-US" sz="2000" dirty="0"/>
              <a:t>Not based on MDS coding</a:t>
            </a:r>
          </a:p>
          <a:p>
            <a:pPr lvl="3"/>
            <a:r>
              <a:rPr lang="en-US" sz="2000" dirty="0"/>
              <a:t>Part A and Medicaid hospice</a:t>
            </a:r>
          </a:p>
          <a:p>
            <a:pPr lvl="3"/>
            <a:r>
              <a:rPr lang="en-US" sz="2000" dirty="0"/>
              <a:t>Based on hospice claims only – ensure provider is submitting timely</a:t>
            </a:r>
          </a:p>
          <a:p>
            <a:pPr lvl="3"/>
            <a:r>
              <a:rPr lang="en-US" sz="2000" dirty="0"/>
              <a:t>Even if on for one day in the target period</a:t>
            </a:r>
          </a:p>
          <a:p>
            <a:pPr lvl="2"/>
            <a:endParaRPr lang="en-US" sz="2000" dirty="0"/>
          </a:p>
          <a:p>
            <a:pPr lvl="1"/>
            <a:endParaRPr lang="en-US" dirty="0"/>
          </a:p>
        </p:txBody>
      </p:sp>
    </p:spTree>
    <p:extLst>
      <p:ext uri="{BB962C8B-B14F-4D97-AF65-F5344CB8AC3E}">
        <p14:creationId xmlns:p14="http://schemas.microsoft.com/office/powerpoint/2010/main" val="1943025726"/>
      </p:ext>
    </p:extLst>
  </p:cSld>
  <p:clrMapOvr>
    <a:masterClrMapping/>
  </p:clrMapOvr>
  <p:transition>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2C86B-4292-6966-761F-21142294EAD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E45DAD7-DE75-6957-9CBE-B1A94B4214CD}"/>
              </a:ext>
            </a:extLst>
          </p:cNvPr>
          <p:cNvSpPr>
            <a:spLocks noGrp="1"/>
          </p:cNvSpPr>
          <p:nvPr>
            <p:ph type="body" sz="quarter" idx="13"/>
          </p:nvPr>
        </p:nvSpPr>
        <p:spPr>
          <a:xfrm>
            <a:off x="305999" y="673200"/>
            <a:ext cx="10149965" cy="360000"/>
          </a:xfrm>
        </p:spPr>
        <p:txBody>
          <a:bodyPr/>
          <a:lstStyle/>
          <a:p>
            <a:r>
              <a:rPr lang="en-US" sz="3600" dirty="0"/>
              <a:t>Long-Stay Antipsychotic Medication Use</a:t>
            </a:r>
          </a:p>
        </p:txBody>
      </p:sp>
      <p:sp>
        <p:nvSpPr>
          <p:cNvPr id="3" name="Content Placeholder 2">
            <a:extLst>
              <a:ext uri="{FF2B5EF4-FFF2-40B4-BE49-F238E27FC236}">
                <a16:creationId xmlns:a16="http://schemas.microsoft.com/office/drawing/2014/main" id="{163382EB-83B3-5240-3FA3-CCBC25625228}"/>
              </a:ext>
            </a:extLst>
          </p:cNvPr>
          <p:cNvSpPr>
            <a:spLocks noGrp="1"/>
          </p:cNvSpPr>
          <p:nvPr>
            <p:ph sz="quarter" idx="15"/>
          </p:nvPr>
        </p:nvSpPr>
        <p:spPr/>
        <p:txBody>
          <a:bodyPr/>
          <a:lstStyle/>
          <a:p>
            <a:pPr lvl="1"/>
            <a:r>
              <a:rPr lang="en-US" sz="2000" dirty="0"/>
              <a:t>Exclusion Validation </a:t>
            </a:r>
          </a:p>
          <a:p>
            <a:pPr lvl="2"/>
            <a:r>
              <a:rPr lang="en-US" sz="2000" dirty="0"/>
              <a:t>Schizophrenia, Huntington’s disease, Tourette’s syndrome</a:t>
            </a:r>
          </a:p>
          <a:p>
            <a:pPr lvl="2"/>
            <a:r>
              <a:rPr lang="en-US" sz="2000" dirty="0"/>
              <a:t>1/3 of long-stay resident with schizophrenia had no corresponding service claims (physician visit, hospital stay, etc.)</a:t>
            </a:r>
          </a:p>
          <a:p>
            <a:pPr lvl="2"/>
            <a:r>
              <a:rPr lang="en-US" sz="2000" dirty="0"/>
              <a:t>Diagnosis must be on MDS</a:t>
            </a:r>
          </a:p>
          <a:p>
            <a:pPr lvl="2"/>
            <a:r>
              <a:rPr lang="en-US" sz="2000" dirty="0"/>
              <a:t>MDS-coded diagnosis must be cross-validated against Medicare Part A/B, Part C or Medicaid  claims or encounter data</a:t>
            </a:r>
          </a:p>
          <a:p>
            <a:pPr lvl="1"/>
            <a:endParaRPr lang="en-US" dirty="0"/>
          </a:p>
        </p:txBody>
      </p:sp>
    </p:spTree>
    <p:extLst>
      <p:ext uri="{BB962C8B-B14F-4D97-AF65-F5344CB8AC3E}">
        <p14:creationId xmlns:p14="http://schemas.microsoft.com/office/powerpoint/2010/main" val="2536513855"/>
      </p:ext>
    </p:extLst>
  </p:cSld>
  <p:clrMapOvr>
    <a:masterClrMapping/>
  </p:clrMapOvr>
  <p:transition>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F8F1A-C987-5173-5E3A-9F0F3967A40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60CC052-90CF-FD8D-1D78-9214D95D2E87}"/>
              </a:ext>
            </a:extLst>
          </p:cNvPr>
          <p:cNvSpPr>
            <a:spLocks noGrp="1"/>
          </p:cNvSpPr>
          <p:nvPr>
            <p:ph type="body" sz="quarter" idx="13"/>
          </p:nvPr>
        </p:nvSpPr>
        <p:spPr>
          <a:xfrm>
            <a:off x="305999" y="673200"/>
            <a:ext cx="10149965" cy="360000"/>
          </a:xfrm>
        </p:spPr>
        <p:txBody>
          <a:bodyPr/>
          <a:lstStyle/>
          <a:p>
            <a:r>
              <a:rPr lang="en-US" sz="3600" dirty="0"/>
              <a:t>Long-Stay Antipsychotic Medication Use</a:t>
            </a:r>
          </a:p>
        </p:txBody>
      </p:sp>
      <p:sp>
        <p:nvSpPr>
          <p:cNvPr id="3" name="Content Placeholder 2">
            <a:extLst>
              <a:ext uri="{FF2B5EF4-FFF2-40B4-BE49-F238E27FC236}">
                <a16:creationId xmlns:a16="http://schemas.microsoft.com/office/drawing/2014/main" id="{67ABD7D9-CF90-65B4-12B5-B3968244FE66}"/>
              </a:ext>
            </a:extLst>
          </p:cNvPr>
          <p:cNvSpPr>
            <a:spLocks noGrp="1"/>
          </p:cNvSpPr>
          <p:nvPr>
            <p:ph sz="quarter" idx="15"/>
          </p:nvPr>
        </p:nvSpPr>
        <p:spPr/>
        <p:txBody>
          <a:bodyPr/>
          <a:lstStyle/>
          <a:p>
            <a:r>
              <a:rPr lang="en-US" sz="2000" dirty="0"/>
              <a:t>Percent of Long-Stay Residents Receiving an Antipsychotic Medication (Hybrid Methodology):</a:t>
            </a:r>
          </a:p>
          <a:p>
            <a:pPr lvl="1"/>
            <a:r>
              <a:rPr lang="en-US" sz="2000" dirty="0"/>
              <a:t>Updated QM manual for new measure effective January 1, 2026</a:t>
            </a:r>
          </a:p>
          <a:p>
            <a:pPr lvl="1"/>
            <a:r>
              <a:rPr lang="en-US" sz="2000" dirty="0"/>
              <a:t>5-star manual for updated cut points for January 2026</a:t>
            </a:r>
          </a:p>
          <a:p>
            <a:pPr lvl="1"/>
            <a:r>
              <a:rPr lang="en-US" sz="2000" dirty="0"/>
              <a:t>Care Compare updated in January 2026 using initial period of Q3 2025 (7-1-25 thru 9-30-25)</a:t>
            </a:r>
          </a:p>
          <a:p>
            <a:pPr lvl="1"/>
            <a:endParaRPr lang="en-US" sz="2000" dirty="0"/>
          </a:p>
          <a:p>
            <a:pPr lvl="1"/>
            <a:endParaRPr lang="en-US" sz="2000" dirty="0"/>
          </a:p>
          <a:p>
            <a:pPr lvl="1"/>
            <a:endParaRPr lang="en-US" dirty="0"/>
          </a:p>
        </p:txBody>
      </p:sp>
      <p:pic>
        <p:nvPicPr>
          <p:cNvPr id="6" name="Picture 5">
            <a:extLst>
              <a:ext uri="{FF2B5EF4-FFF2-40B4-BE49-F238E27FC236}">
                <a16:creationId xmlns:a16="http://schemas.microsoft.com/office/drawing/2014/main" id="{8B7512F7-E07C-B9F2-6C85-688AD4990C57}"/>
              </a:ext>
            </a:extLst>
          </p:cNvPr>
          <p:cNvPicPr>
            <a:picLocks noChangeAspect="1"/>
          </p:cNvPicPr>
          <p:nvPr/>
        </p:nvPicPr>
        <p:blipFill>
          <a:blip r:embed="rId2"/>
          <a:stretch>
            <a:fillRect/>
          </a:stretch>
        </p:blipFill>
        <p:spPr>
          <a:xfrm>
            <a:off x="484554" y="3501291"/>
            <a:ext cx="11176000" cy="2352431"/>
          </a:xfrm>
          <a:prstGeom prst="rect">
            <a:avLst/>
          </a:prstGeom>
        </p:spPr>
      </p:pic>
    </p:spTree>
    <p:extLst>
      <p:ext uri="{BB962C8B-B14F-4D97-AF65-F5344CB8AC3E}">
        <p14:creationId xmlns:p14="http://schemas.microsoft.com/office/powerpoint/2010/main" val="2319024832"/>
      </p:ext>
    </p:extLst>
  </p:cSld>
  <p:clrMapOvr>
    <a:masterClrMapping/>
  </p:clrMapOvr>
  <p:transition>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0FE9A7-C5C2-9733-D289-6996A28E7D4D}"/>
              </a:ext>
            </a:extLst>
          </p:cNvPr>
          <p:cNvSpPr>
            <a:spLocks noGrp="1"/>
          </p:cNvSpPr>
          <p:nvPr>
            <p:ph type="body" sz="quarter" idx="13"/>
          </p:nvPr>
        </p:nvSpPr>
        <p:spPr>
          <a:xfrm>
            <a:off x="305999" y="673200"/>
            <a:ext cx="10143169" cy="360000"/>
          </a:xfrm>
        </p:spPr>
        <p:txBody>
          <a:bodyPr/>
          <a:lstStyle/>
          <a:p>
            <a:r>
              <a:rPr lang="en-US" sz="3600" dirty="0"/>
              <a:t>Long-Stay Antipsychotic Medication Use</a:t>
            </a:r>
          </a:p>
        </p:txBody>
      </p:sp>
      <p:sp>
        <p:nvSpPr>
          <p:cNvPr id="3" name="Content Placeholder 2">
            <a:extLst>
              <a:ext uri="{FF2B5EF4-FFF2-40B4-BE49-F238E27FC236}">
                <a16:creationId xmlns:a16="http://schemas.microsoft.com/office/drawing/2014/main" id="{8B98036A-5274-D4F0-4A64-6E76E39EB700}"/>
              </a:ext>
            </a:extLst>
          </p:cNvPr>
          <p:cNvSpPr>
            <a:spLocks noGrp="1"/>
          </p:cNvSpPr>
          <p:nvPr>
            <p:ph sz="quarter" idx="15"/>
          </p:nvPr>
        </p:nvSpPr>
        <p:spPr/>
        <p:txBody>
          <a:bodyPr/>
          <a:lstStyle/>
          <a:p>
            <a:r>
              <a:rPr lang="en-US" sz="2000" dirty="0"/>
              <a:t>Exclusions</a:t>
            </a:r>
          </a:p>
        </p:txBody>
      </p:sp>
      <p:pic>
        <p:nvPicPr>
          <p:cNvPr id="5" name="Picture 4">
            <a:extLst>
              <a:ext uri="{FF2B5EF4-FFF2-40B4-BE49-F238E27FC236}">
                <a16:creationId xmlns:a16="http://schemas.microsoft.com/office/drawing/2014/main" id="{443FDB4F-7692-209B-5B48-96BFBB278663}"/>
              </a:ext>
            </a:extLst>
          </p:cNvPr>
          <p:cNvPicPr>
            <a:picLocks noChangeAspect="1"/>
          </p:cNvPicPr>
          <p:nvPr/>
        </p:nvPicPr>
        <p:blipFill>
          <a:blip r:embed="rId2"/>
          <a:stretch>
            <a:fillRect/>
          </a:stretch>
        </p:blipFill>
        <p:spPr>
          <a:xfrm>
            <a:off x="0" y="1992923"/>
            <a:ext cx="12192000" cy="4865077"/>
          </a:xfrm>
          <a:prstGeom prst="rect">
            <a:avLst/>
          </a:prstGeom>
        </p:spPr>
      </p:pic>
    </p:spTree>
    <p:extLst>
      <p:ext uri="{BB962C8B-B14F-4D97-AF65-F5344CB8AC3E}">
        <p14:creationId xmlns:p14="http://schemas.microsoft.com/office/powerpoint/2010/main" val="1246534415"/>
      </p:ext>
    </p:extLst>
  </p:cSld>
  <p:clrMapOvr>
    <a:masterClrMapping/>
  </p:clrMapOvr>
  <p:transition>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E3D90-5B0A-1DC6-7BC3-F0D7BF929B0F}"/>
            </a:ext>
          </a:extLst>
        </p:cNvPr>
        <p:cNvGrpSpPr/>
        <p:nvPr/>
      </p:nvGrpSpPr>
      <p:grpSpPr>
        <a:xfrm>
          <a:off x="0" y="0"/>
          <a:ext cx="0" cy="0"/>
          <a:chOff x="0" y="0"/>
          <a:chExt cx="0" cy="0"/>
        </a:xfrm>
      </p:grpSpPr>
      <p:pic>
        <p:nvPicPr>
          <p:cNvPr id="7" name="Picture Placeholder 6" descr="A doctor and patient discussing something&#10;&#10;Description automatically generated">
            <a:extLst>
              <a:ext uri="{FF2B5EF4-FFF2-40B4-BE49-F238E27FC236}">
                <a16:creationId xmlns:a16="http://schemas.microsoft.com/office/drawing/2014/main" id="{A1A50FE8-7A37-DA8A-01FA-4A977036FEC5}"/>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474" r="33593"/>
          <a:stretch/>
        </p:blipFill>
        <p:spPr>
          <a:xfrm>
            <a:off x="5511800" y="0"/>
            <a:ext cx="6680200" cy="6858000"/>
          </a:xfrm>
        </p:spPr>
      </p:pic>
      <p:sp>
        <p:nvSpPr>
          <p:cNvPr id="3" name="Title 2">
            <a:extLst>
              <a:ext uri="{FF2B5EF4-FFF2-40B4-BE49-F238E27FC236}">
                <a16:creationId xmlns:a16="http://schemas.microsoft.com/office/drawing/2014/main" id="{826C3BBF-ED7C-8E98-14DC-EAAD3AAD5CBB}"/>
              </a:ext>
            </a:extLst>
          </p:cNvPr>
          <p:cNvSpPr>
            <a:spLocks noGrp="1"/>
          </p:cNvSpPr>
          <p:nvPr>
            <p:ph type="title"/>
          </p:nvPr>
        </p:nvSpPr>
        <p:spPr>
          <a:xfrm>
            <a:off x="658999" y="2553790"/>
            <a:ext cx="5360137" cy="2264699"/>
          </a:xfrm>
        </p:spPr>
        <p:txBody>
          <a:bodyPr/>
          <a:lstStyle/>
          <a:p>
            <a:r>
              <a:rPr lang="en-US" sz="4800" dirty="0"/>
              <a:t>5-STAR Update</a:t>
            </a:r>
            <a:r>
              <a:rPr lang="en-US" sz="4800" b="1" dirty="0"/>
              <a:t> </a:t>
            </a:r>
          </a:p>
        </p:txBody>
      </p:sp>
    </p:spTree>
    <p:extLst>
      <p:ext uri="{BB962C8B-B14F-4D97-AF65-F5344CB8AC3E}">
        <p14:creationId xmlns:p14="http://schemas.microsoft.com/office/powerpoint/2010/main" val="14535228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F8B80-61FB-143A-C96B-05747066044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D561DE4-A26A-0BEF-FFF6-02EA26AB0D9F}"/>
              </a:ext>
            </a:extLst>
          </p:cNvPr>
          <p:cNvSpPr>
            <a:spLocks noGrp="1"/>
          </p:cNvSpPr>
          <p:nvPr>
            <p:ph type="body" sz="quarter" idx="13"/>
          </p:nvPr>
        </p:nvSpPr>
        <p:spPr/>
        <p:txBody>
          <a:bodyPr/>
          <a:lstStyle/>
          <a:p>
            <a:r>
              <a:rPr lang="en-US" sz="2800" dirty="0"/>
              <a:t>5-Star Update</a:t>
            </a:r>
          </a:p>
        </p:txBody>
      </p:sp>
      <p:sp>
        <p:nvSpPr>
          <p:cNvPr id="3" name="Content Placeholder 2">
            <a:extLst>
              <a:ext uri="{FF2B5EF4-FFF2-40B4-BE49-F238E27FC236}">
                <a16:creationId xmlns:a16="http://schemas.microsoft.com/office/drawing/2014/main" id="{12687CB2-B706-CD75-FDD8-9A8BEA0D5AAC}"/>
              </a:ext>
            </a:extLst>
          </p:cNvPr>
          <p:cNvSpPr>
            <a:spLocks noGrp="1"/>
          </p:cNvSpPr>
          <p:nvPr>
            <p:ph sz="quarter" idx="15"/>
          </p:nvPr>
        </p:nvSpPr>
        <p:spPr/>
        <p:txBody>
          <a:bodyPr/>
          <a:lstStyle/>
          <a:p>
            <a:r>
              <a:rPr lang="en-US" sz="2000" dirty="0"/>
              <a:t>5-Star Update</a:t>
            </a:r>
          </a:p>
          <a:p>
            <a:pPr lvl="1"/>
            <a:r>
              <a:rPr lang="en-US" sz="2000" dirty="0"/>
              <a:t>Effective with July 2026 refresh</a:t>
            </a:r>
          </a:p>
          <a:p>
            <a:pPr lvl="1"/>
            <a:r>
              <a:rPr lang="en-US" sz="2000" dirty="0"/>
              <a:t>Increase to the Quality Measure (QM) threshold</a:t>
            </a:r>
          </a:p>
          <a:p>
            <a:pPr lvl="1"/>
            <a:r>
              <a:rPr lang="en-US" sz="2000" dirty="0"/>
              <a:t>QSO 19-08-NH from March 5, 2019</a:t>
            </a:r>
          </a:p>
          <a:p>
            <a:pPr lvl="1"/>
            <a:r>
              <a:rPr lang="en-US" sz="2000" dirty="0"/>
              <a:t>Each rating increased by one-half of the average improvement in QM scores</a:t>
            </a:r>
          </a:p>
          <a:p>
            <a:pPr lvl="2"/>
            <a:r>
              <a:rPr lang="en-US" sz="2000" dirty="0"/>
              <a:t>Average improvement determined from January 2025 – April 2026</a:t>
            </a:r>
          </a:p>
        </p:txBody>
      </p:sp>
    </p:spTree>
    <p:extLst>
      <p:ext uri="{BB962C8B-B14F-4D97-AF65-F5344CB8AC3E}">
        <p14:creationId xmlns:p14="http://schemas.microsoft.com/office/powerpoint/2010/main" val="2237015702"/>
      </p:ext>
    </p:extLst>
  </p:cSld>
  <p:clrMapOvr>
    <a:masterClrMapping/>
  </p:clrMapOvr>
  <p:transition>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365D8-1C28-045D-19BF-3D271085534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98D38D6-31F0-DD07-CC7A-2AB7EC2FCA34}"/>
              </a:ext>
            </a:extLst>
          </p:cNvPr>
          <p:cNvPicPr>
            <a:picLocks noChangeAspect="1"/>
          </p:cNvPicPr>
          <p:nvPr/>
        </p:nvPicPr>
        <p:blipFill>
          <a:blip r:embed="rId2"/>
          <a:stretch>
            <a:fillRect/>
          </a:stretch>
        </p:blipFill>
        <p:spPr>
          <a:xfrm>
            <a:off x="1445846" y="633046"/>
            <a:ext cx="9089291" cy="5611446"/>
          </a:xfrm>
          <a:prstGeom prst="rect">
            <a:avLst/>
          </a:prstGeom>
        </p:spPr>
      </p:pic>
    </p:spTree>
    <p:extLst>
      <p:ext uri="{BB962C8B-B14F-4D97-AF65-F5344CB8AC3E}">
        <p14:creationId xmlns:p14="http://schemas.microsoft.com/office/powerpoint/2010/main" val="4007121580"/>
      </p:ext>
    </p:extLst>
  </p:cSld>
  <p:clrMapOvr>
    <a:masterClrMapping/>
  </p:clrMapOvr>
  <p:transition>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36909-B9A2-D8CD-4D6A-A2C7E622578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9BF12A3-26BF-AFC1-BD5F-808AC7AB3CE2}"/>
              </a:ext>
            </a:extLst>
          </p:cNvPr>
          <p:cNvPicPr>
            <a:picLocks noChangeAspect="1"/>
          </p:cNvPicPr>
          <p:nvPr/>
        </p:nvPicPr>
        <p:blipFill>
          <a:blip r:embed="rId2"/>
          <a:stretch>
            <a:fillRect/>
          </a:stretch>
        </p:blipFill>
        <p:spPr>
          <a:xfrm>
            <a:off x="1344246" y="375138"/>
            <a:ext cx="9355016" cy="5809661"/>
          </a:xfrm>
          <a:prstGeom prst="rect">
            <a:avLst/>
          </a:prstGeom>
        </p:spPr>
      </p:pic>
    </p:spTree>
    <p:extLst>
      <p:ext uri="{BB962C8B-B14F-4D97-AF65-F5344CB8AC3E}">
        <p14:creationId xmlns:p14="http://schemas.microsoft.com/office/powerpoint/2010/main" val="4280795034"/>
      </p:ext>
    </p:extLst>
  </p:cSld>
  <p:clrMapOvr>
    <a:masterClrMapping/>
  </p:clrMapOvr>
  <p:transition>
    <p:fad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AEBF3-3232-189A-EE04-2D5C761C70D6}"/>
            </a:ext>
          </a:extLst>
        </p:cNvPr>
        <p:cNvGrpSpPr/>
        <p:nvPr/>
      </p:nvGrpSpPr>
      <p:grpSpPr>
        <a:xfrm>
          <a:off x="0" y="0"/>
          <a:ext cx="0" cy="0"/>
          <a:chOff x="0" y="0"/>
          <a:chExt cx="0" cy="0"/>
        </a:xfrm>
      </p:grpSpPr>
      <p:pic>
        <p:nvPicPr>
          <p:cNvPr id="7" name="Picture Placeholder 6" descr="A doctor and patient discussing something&#10;&#10;Description automatically generated">
            <a:extLst>
              <a:ext uri="{FF2B5EF4-FFF2-40B4-BE49-F238E27FC236}">
                <a16:creationId xmlns:a16="http://schemas.microsoft.com/office/drawing/2014/main" id="{0823E9C2-3ED6-0B4D-447B-CCDF4586EF5E}"/>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474" r="33593"/>
          <a:stretch/>
        </p:blipFill>
        <p:spPr>
          <a:xfrm>
            <a:off x="5511800" y="0"/>
            <a:ext cx="6680200" cy="6858000"/>
          </a:xfrm>
        </p:spPr>
      </p:pic>
      <p:sp>
        <p:nvSpPr>
          <p:cNvPr id="3" name="Title 2">
            <a:extLst>
              <a:ext uri="{FF2B5EF4-FFF2-40B4-BE49-F238E27FC236}">
                <a16:creationId xmlns:a16="http://schemas.microsoft.com/office/drawing/2014/main" id="{1F71969D-46EA-33B4-8389-D2EB9E921603}"/>
              </a:ext>
            </a:extLst>
          </p:cNvPr>
          <p:cNvSpPr>
            <a:spLocks noGrp="1"/>
          </p:cNvSpPr>
          <p:nvPr>
            <p:ph type="title"/>
          </p:nvPr>
        </p:nvSpPr>
        <p:spPr>
          <a:xfrm>
            <a:off x="658999" y="2553790"/>
            <a:ext cx="5360137" cy="2264699"/>
          </a:xfrm>
        </p:spPr>
        <p:txBody>
          <a:bodyPr/>
          <a:lstStyle/>
          <a:p>
            <a:r>
              <a:rPr lang="en-US" sz="4800" b="1" dirty="0"/>
              <a:t>SNF QRP and VBP Reports</a:t>
            </a:r>
          </a:p>
        </p:txBody>
      </p:sp>
    </p:spTree>
    <p:extLst>
      <p:ext uri="{BB962C8B-B14F-4D97-AF65-F5344CB8AC3E}">
        <p14:creationId xmlns:p14="http://schemas.microsoft.com/office/powerpoint/2010/main" val="2126476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73CB7-6B39-A0B7-7AF3-F27035B7B13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90820A5-6982-E9A5-BB30-4EC2DBDBFA6C}"/>
              </a:ext>
            </a:extLst>
          </p:cNvPr>
          <p:cNvSpPr>
            <a:spLocks noGrp="1"/>
          </p:cNvSpPr>
          <p:nvPr>
            <p:ph type="body" sz="quarter" idx="13"/>
          </p:nvPr>
        </p:nvSpPr>
        <p:spPr>
          <a:xfrm>
            <a:off x="300037" y="441000"/>
            <a:ext cx="9253636" cy="360000"/>
          </a:xfrm>
        </p:spPr>
        <p:txBody>
          <a:bodyPr/>
          <a:lstStyle/>
          <a:p>
            <a:r>
              <a:rPr lang="en-US" sz="3200" dirty="0"/>
              <a:t>Indiana Reimbursement Update</a:t>
            </a:r>
          </a:p>
        </p:txBody>
      </p:sp>
      <p:sp>
        <p:nvSpPr>
          <p:cNvPr id="9" name="Content Placeholder 8">
            <a:extLst>
              <a:ext uri="{FF2B5EF4-FFF2-40B4-BE49-F238E27FC236}">
                <a16:creationId xmlns:a16="http://schemas.microsoft.com/office/drawing/2014/main" id="{51CC5B1E-EF6E-8794-EB03-28C085907B83}"/>
              </a:ext>
            </a:extLst>
          </p:cNvPr>
          <p:cNvSpPr>
            <a:spLocks noGrp="1"/>
          </p:cNvSpPr>
          <p:nvPr>
            <p:ph sz="quarter" idx="15"/>
          </p:nvPr>
        </p:nvSpPr>
        <p:spPr>
          <a:xfrm>
            <a:off x="300037" y="1284351"/>
            <a:ext cx="11581200" cy="3969950"/>
          </a:xfrm>
        </p:spPr>
        <p:txBody>
          <a:bodyPr/>
          <a:lstStyle/>
          <a:p>
            <a:pPr>
              <a:lnSpc>
                <a:spcPct val="100000"/>
              </a:lnSpc>
            </a:pPr>
            <a:r>
              <a:rPr lang="en-US" dirty="0"/>
              <a:t>Phase-In of the Base Rate Changes:</a:t>
            </a:r>
          </a:p>
        </p:txBody>
      </p:sp>
      <p:graphicFrame>
        <p:nvGraphicFramePr>
          <p:cNvPr id="3" name="Table 2">
            <a:extLst>
              <a:ext uri="{FF2B5EF4-FFF2-40B4-BE49-F238E27FC236}">
                <a16:creationId xmlns:a16="http://schemas.microsoft.com/office/drawing/2014/main" id="{3BDCE559-3F60-5038-139A-81D031A7D8FC}"/>
              </a:ext>
            </a:extLst>
          </p:cNvPr>
          <p:cNvGraphicFramePr>
            <a:graphicFrameLocks noGrp="1"/>
          </p:cNvGraphicFramePr>
          <p:nvPr>
            <p:extLst>
              <p:ext uri="{D42A27DB-BD31-4B8C-83A1-F6EECF244321}">
                <p14:modId xmlns:p14="http://schemas.microsoft.com/office/powerpoint/2010/main" val="4062033990"/>
              </p:ext>
            </p:extLst>
          </p:nvPr>
        </p:nvGraphicFramePr>
        <p:xfrm>
          <a:off x="1862949" y="1948292"/>
          <a:ext cx="6365821" cy="3789360"/>
        </p:xfrm>
        <a:graphic>
          <a:graphicData uri="http://schemas.openxmlformats.org/drawingml/2006/table">
            <a:tbl>
              <a:tblPr firstRow="1" bandRow="1">
                <a:tableStyleId>{5C22544A-7EE6-4342-B048-85BDC9FD1C3A}</a:tableStyleId>
              </a:tblPr>
              <a:tblGrid>
                <a:gridCol w="2644957">
                  <a:extLst>
                    <a:ext uri="{9D8B030D-6E8A-4147-A177-3AD203B41FA5}">
                      <a16:colId xmlns:a16="http://schemas.microsoft.com/office/drawing/2014/main" val="1857094030"/>
                    </a:ext>
                  </a:extLst>
                </a:gridCol>
                <a:gridCol w="361937">
                  <a:extLst>
                    <a:ext uri="{9D8B030D-6E8A-4147-A177-3AD203B41FA5}">
                      <a16:colId xmlns:a16="http://schemas.microsoft.com/office/drawing/2014/main" val="375763250"/>
                    </a:ext>
                  </a:extLst>
                </a:gridCol>
                <a:gridCol w="1695722">
                  <a:extLst>
                    <a:ext uri="{9D8B030D-6E8A-4147-A177-3AD203B41FA5}">
                      <a16:colId xmlns:a16="http://schemas.microsoft.com/office/drawing/2014/main" val="3694027317"/>
                    </a:ext>
                  </a:extLst>
                </a:gridCol>
                <a:gridCol w="1663205">
                  <a:extLst>
                    <a:ext uri="{9D8B030D-6E8A-4147-A177-3AD203B41FA5}">
                      <a16:colId xmlns:a16="http://schemas.microsoft.com/office/drawing/2014/main" val="2227888531"/>
                    </a:ext>
                  </a:extLst>
                </a:gridCol>
              </a:tblGrid>
              <a:tr h="421040">
                <a:tc>
                  <a:txBody>
                    <a:bodyPr/>
                    <a:lstStyle/>
                    <a:p>
                      <a:endParaRPr lang="en-US" sz="1600" dirty="0"/>
                    </a:p>
                  </a:txBody>
                  <a:tcPr/>
                </a:tc>
                <a:tc>
                  <a:txBody>
                    <a:bodyPr/>
                    <a:lstStyle/>
                    <a:p>
                      <a:endParaRPr lang="en-US" sz="1600" dirty="0"/>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Base Rate</a:t>
                      </a:r>
                    </a:p>
                  </a:txBody>
                  <a:tcPr/>
                </a:tc>
                <a:tc hMerge="1">
                  <a:txBody>
                    <a:bodyPr/>
                    <a:lstStyle/>
                    <a:p>
                      <a:pPr algn="ctr"/>
                      <a:endParaRPr lang="en-US" dirty="0"/>
                    </a:p>
                  </a:txBody>
                  <a:tcPr/>
                </a:tc>
                <a:extLst>
                  <a:ext uri="{0D108BD9-81ED-4DB2-BD59-A6C34878D82A}">
                    <a16:rowId xmlns:a16="http://schemas.microsoft.com/office/drawing/2014/main" val="584577253"/>
                  </a:ext>
                </a:extLst>
              </a:tr>
              <a:tr h="421040">
                <a:tc>
                  <a:txBody>
                    <a:bodyPr/>
                    <a:lstStyle/>
                    <a:p>
                      <a:endParaRPr lang="en-US" sz="1400" dirty="0"/>
                    </a:p>
                  </a:txBody>
                  <a:tcPr/>
                </a:tc>
                <a:tc>
                  <a:txBody>
                    <a:bodyPr/>
                    <a:lstStyle/>
                    <a:p>
                      <a:endParaRPr lang="en-US" sz="1400" dirty="0"/>
                    </a:p>
                  </a:txBody>
                  <a:tcPr/>
                </a:tc>
                <a:tc>
                  <a:txBody>
                    <a:bodyPr/>
                    <a:lstStyle/>
                    <a:p>
                      <a:pPr algn="ctr"/>
                      <a:r>
                        <a:rPr lang="en-US" sz="1400" dirty="0"/>
                        <a:t>Legacy</a:t>
                      </a:r>
                    </a:p>
                  </a:txBody>
                  <a:tcPr/>
                </a:tc>
                <a:tc>
                  <a:txBody>
                    <a:bodyPr/>
                    <a:lstStyle/>
                    <a:p>
                      <a:pPr algn="ctr"/>
                      <a:r>
                        <a:rPr lang="en-US" sz="1400" dirty="0"/>
                        <a:t>Prospective</a:t>
                      </a:r>
                    </a:p>
                  </a:txBody>
                  <a:tcPr/>
                </a:tc>
                <a:extLst>
                  <a:ext uri="{0D108BD9-81ED-4DB2-BD59-A6C34878D82A}">
                    <a16:rowId xmlns:a16="http://schemas.microsoft.com/office/drawing/2014/main" val="1906618920"/>
                  </a:ext>
                </a:extLst>
              </a:tr>
              <a:tr h="421040">
                <a:tc>
                  <a:txBody>
                    <a:bodyPr/>
                    <a:lstStyle/>
                    <a:p>
                      <a:pPr algn="ctr"/>
                      <a:r>
                        <a:rPr lang="en-US" sz="1400" dirty="0"/>
                        <a:t>July 1, 2024</a:t>
                      </a:r>
                    </a:p>
                  </a:txBody>
                  <a:tcPr/>
                </a:tc>
                <a:tc>
                  <a:txBody>
                    <a:bodyPr/>
                    <a:lstStyle/>
                    <a:p>
                      <a:endParaRPr lang="en-US" sz="1400"/>
                    </a:p>
                  </a:txBody>
                  <a:tcPr/>
                </a:tc>
                <a:tc>
                  <a:txBody>
                    <a:bodyPr/>
                    <a:lstStyle/>
                    <a:p>
                      <a:pPr algn="ctr"/>
                      <a:r>
                        <a:rPr lang="en-US" sz="1400" dirty="0"/>
                        <a:t>100%</a:t>
                      </a:r>
                    </a:p>
                  </a:txBody>
                  <a:tcPr/>
                </a:tc>
                <a:tc>
                  <a:txBody>
                    <a:bodyPr/>
                    <a:lstStyle/>
                    <a:p>
                      <a:pPr algn="ctr"/>
                      <a:endParaRPr lang="en-US" sz="1400" dirty="0"/>
                    </a:p>
                  </a:txBody>
                  <a:tcPr/>
                </a:tc>
                <a:extLst>
                  <a:ext uri="{0D108BD9-81ED-4DB2-BD59-A6C34878D82A}">
                    <a16:rowId xmlns:a16="http://schemas.microsoft.com/office/drawing/2014/main" val="113505073"/>
                  </a:ext>
                </a:extLst>
              </a:tr>
              <a:tr h="421040">
                <a:tc>
                  <a:txBody>
                    <a:bodyPr/>
                    <a:lstStyle/>
                    <a:p>
                      <a:pPr algn="ctr"/>
                      <a:r>
                        <a:rPr lang="en-US" sz="1400" dirty="0"/>
                        <a:t>January 1, 2025</a:t>
                      </a:r>
                    </a:p>
                  </a:txBody>
                  <a:tcPr>
                    <a:lnB w="12700" cap="flat" cmpd="sng" algn="ctr">
                      <a:noFill/>
                      <a:prstDash val="solid"/>
                      <a:round/>
                      <a:headEnd type="none" w="med" len="med"/>
                      <a:tailEnd type="none" w="med" len="med"/>
                    </a:lnB>
                  </a:tcPr>
                </a:tc>
                <a:tc>
                  <a:txBody>
                    <a:bodyPr/>
                    <a:lstStyle/>
                    <a:p>
                      <a:endParaRPr lang="en-US" sz="1400"/>
                    </a:p>
                  </a:txBody>
                  <a:tcPr>
                    <a:lnB w="12700" cap="flat" cmpd="sng" algn="ctr">
                      <a:noFill/>
                      <a:prstDash val="solid"/>
                      <a:round/>
                      <a:headEnd type="none" w="med" len="med"/>
                      <a:tailEnd type="none" w="med" len="med"/>
                    </a:lnB>
                  </a:tcPr>
                </a:tc>
                <a:tc>
                  <a:txBody>
                    <a:bodyPr/>
                    <a:lstStyle/>
                    <a:p>
                      <a:pPr algn="ctr"/>
                      <a:r>
                        <a:rPr lang="en-US" sz="1400" dirty="0"/>
                        <a:t>83%</a:t>
                      </a:r>
                    </a:p>
                  </a:txBody>
                  <a:tcPr>
                    <a:lnB w="12700" cap="flat" cmpd="sng" algn="ctr">
                      <a:noFill/>
                      <a:prstDash val="solid"/>
                      <a:round/>
                      <a:headEnd type="none" w="med" len="med"/>
                      <a:tailEnd type="none" w="med" len="med"/>
                    </a:lnB>
                  </a:tcPr>
                </a:tc>
                <a:tc>
                  <a:txBody>
                    <a:bodyPr/>
                    <a:lstStyle/>
                    <a:p>
                      <a:pPr algn="ctr"/>
                      <a:r>
                        <a:rPr lang="en-US" sz="1400" dirty="0"/>
                        <a:t>17%</a:t>
                      </a:r>
                    </a:p>
                  </a:txBody>
                  <a:tcPr>
                    <a:lnB w="12700" cap="flat" cmpd="sng" algn="ctr">
                      <a:noFill/>
                      <a:prstDash val="solid"/>
                      <a:round/>
                      <a:headEnd type="none" w="med" len="med"/>
                      <a:tailEnd type="none" w="med" len="med"/>
                    </a:lnB>
                  </a:tcPr>
                </a:tc>
                <a:extLst>
                  <a:ext uri="{0D108BD9-81ED-4DB2-BD59-A6C34878D82A}">
                    <a16:rowId xmlns:a16="http://schemas.microsoft.com/office/drawing/2014/main" val="901796595"/>
                  </a:ext>
                </a:extLst>
              </a:tr>
              <a:tr h="421040">
                <a:tc>
                  <a:txBody>
                    <a:bodyPr/>
                    <a:lstStyle/>
                    <a:p>
                      <a:pPr algn="ctr"/>
                      <a:r>
                        <a:rPr lang="en-US" sz="1400" b="0" dirty="0"/>
                        <a:t>July 1, 2025</a:t>
                      </a:r>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400" b="0" dirty="0"/>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t>67%</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t>33%</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4727151"/>
                  </a:ext>
                </a:extLst>
              </a:tr>
              <a:tr h="421040">
                <a:tc>
                  <a:txBody>
                    <a:bodyPr/>
                    <a:lstStyle/>
                    <a:p>
                      <a:pPr algn="ctr"/>
                      <a:r>
                        <a:rPr lang="en-US" sz="1400" b="0" dirty="0"/>
                        <a:t>January 1, 2026</a:t>
                      </a:r>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400" b="0"/>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t>50%</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b="0" dirty="0"/>
                        <a:t>50%</a:t>
                      </a: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93707499"/>
                  </a:ext>
                </a:extLst>
              </a:tr>
              <a:tr h="421040">
                <a:tc>
                  <a:txBody>
                    <a:bodyPr/>
                    <a:lstStyle/>
                    <a:p>
                      <a:pPr algn="ctr"/>
                      <a:r>
                        <a:rPr lang="en-US" sz="1400" dirty="0"/>
                        <a:t>July 1, 2026</a:t>
                      </a: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dirty="0"/>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33%</a:t>
                      </a: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67%</a:t>
                      </a: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7853438"/>
                  </a:ext>
                </a:extLst>
              </a:tr>
              <a:tr h="421040">
                <a:tc>
                  <a:txBody>
                    <a:bodyPr/>
                    <a:lstStyle/>
                    <a:p>
                      <a:pPr algn="ctr"/>
                      <a:r>
                        <a:rPr lang="en-US" sz="1400" b="1" dirty="0"/>
                        <a:t>January 1, 2027</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a:t>17%</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a:t>83%</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76266954"/>
                  </a:ext>
                </a:extLst>
              </a:tr>
              <a:tr h="421040">
                <a:tc>
                  <a:txBody>
                    <a:bodyPr/>
                    <a:lstStyle/>
                    <a:p>
                      <a:pPr algn="ctr"/>
                      <a:r>
                        <a:rPr lang="en-US" sz="1400" dirty="0"/>
                        <a:t>July 1, 2027</a:t>
                      </a:r>
                    </a:p>
                  </a:txBody>
                  <a:tcPr>
                    <a:lnT w="12700" cap="flat" cmpd="sng" algn="ctr">
                      <a:solidFill>
                        <a:schemeClr val="tx1"/>
                      </a:solidFill>
                      <a:prstDash val="solid"/>
                      <a:round/>
                      <a:headEnd type="none" w="med" len="med"/>
                      <a:tailEnd type="none" w="med" len="med"/>
                    </a:lnT>
                  </a:tcPr>
                </a:tc>
                <a:tc>
                  <a:txBody>
                    <a:bodyPr/>
                    <a:lstStyle/>
                    <a:p>
                      <a:endParaRPr lang="en-US" sz="1400"/>
                    </a:p>
                  </a:txBody>
                  <a:tcPr>
                    <a:lnT w="12700" cap="flat" cmpd="sng" algn="ctr">
                      <a:solidFill>
                        <a:schemeClr val="tx1"/>
                      </a:solidFill>
                      <a:prstDash val="solid"/>
                      <a:round/>
                      <a:headEnd type="none" w="med" len="med"/>
                      <a:tailEnd type="none" w="med" len="med"/>
                    </a:lnT>
                  </a:tcPr>
                </a:tc>
                <a:tc>
                  <a:txBody>
                    <a:bodyPr/>
                    <a:lstStyle/>
                    <a:p>
                      <a:pPr algn="ctr"/>
                      <a:endParaRPr lang="en-US" sz="1400" dirty="0"/>
                    </a:p>
                  </a:txBody>
                  <a:tcPr>
                    <a:lnT w="12700" cap="flat" cmpd="sng" algn="ctr">
                      <a:solidFill>
                        <a:schemeClr val="tx1"/>
                      </a:solidFill>
                      <a:prstDash val="solid"/>
                      <a:round/>
                      <a:headEnd type="none" w="med" len="med"/>
                      <a:tailEnd type="none" w="med" len="med"/>
                    </a:lnT>
                  </a:tcPr>
                </a:tc>
                <a:tc>
                  <a:txBody>
                    <a:bodyPr/>
                    <a:lstStyle/>
                    <a:p>
                      <a:pPr algn="ctr"/>
                      <a:r>
                        <a:rPr lang="en-US" sz="1400" dirty="0"/>
                        <a:t>100%</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775073915"/>
                  </a:ext>
                </a:extLst>
              </a:tr>
            </a:tbl>
          </a:graphicData>
        </a:graphic>
      </p:graphicFrame>
    </p:spTree>
    <p:extLst>
      <p:ext uri="{BB962C8B-B14F-4D97-AF65-F5344CB8AC3E}">
        <p14:creationId xmlns:p14="http://schemas.microsoft.com/office/powerpoint/2010/main" val="3738471452"/>
      </p:ext>
    </p:extLst>
  </p:cSld>
  <p:clrMapOvr>
    <a:masterClrMapping/>
  </p:clrMapOvr>
  <p:transition>
    <p:fad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5151B-1C99-680C-B273-07F0548FD96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7F1FF4E-5F69-3CBE-7778-757787F985D2}"/>
              </a:ext>
            </a:extLst>
          </p:cNvPr>
          <p:cNvSpPr>
            <a:spLocks noGrp="1"/>
          </p:cNvSpPr>
          <p:nvPr>
            <p:ph type="body" sz="quarter" idx="13"/>
          </p:nvPr>
        </p:nvSpPr>
        <p:spPr>
          <a:xfrm>
            <a:off x="305999" y="673200"/>
            <a:ext cx="9197509" cy="360000"/>
          </a:xfrm>
        </p:spPr>
        <p:txBody>
          <a:bodyPr/>
          <a:lstStyle/>
          <a:p>
            <a:r>
              <a:rPr lang="en-US" sz="3600" dirty="0"/>
              <a:t>SNF QRP Non-</a:t>
            </a:r>
            <a:r>
              <a:rPr lang="en-US" sz="3600" dirty="0" err="1"/>
              <a:t>ComplianceReports</a:t>
            </a:r>
            <a:endParaRPr lang="en-US" sz="3600" dirty="0"/>
          </a:p>
        </p:txBody>
      </p:sp>
      <p:sp>
        <p:nvSpPr>
          <p:cNvPr id="3" name="Content Placeholder 2">
            <a:extLst>
              <a:ext uri="{FF2B5EF4-FFF2-40B4-BE49-F238E27FC236}">
                <a16:creationId xmlns:a16="http://schemas.microsoft.com/office/drawing/2014/main" id="{EEF0E3C2-0043-5CAB-E48C-6034CF6E1925}"/>
              </a:ext>
            </a:extLst>
          </p:cNvPr>
          <p:cNvSpPr>
            <a:spLocks noGrp="1"/>
          </p:cNvSpPr>
          <p:nvPr>
            <p:ph sz="quarter" idx="15"/>
          </p:nvPr>
        </p:nvSpPr>
        <p:spPr/>
        <p:txBody>
          <a:bodyPr/>
          <a:lstStyle/>
          <a:p>
            <a:r>
              <a:rPr lang="en-US" sz="2000" dirty="0"/>
              <a:t>SNF QRP Reports</a:t>
            </a:r>
          </a:p>
          <a:p>
            <a:pPr lvl="1"/>
            <a:r>
              <a:rPr lang="en-US" sz="2000" dirty="0"/>
              <a:t>Posted in </a:t>
            </a:r>
            <a:r>
              <a:rPr lang="en-US" sz="2000" dirty="0" err="1"/>
              <a:t>iQIES</a:t>
            </a:r>
            <a:r>
              <a:rPr lang="en-US" sz="2000" dirty="0"/>
              <a:t> on August 4, 2026</a:t>
            </a:r>
          </a:p>
          <a:p>
            <a:pPr lvl="1"/>
            <a:r>
              <a:rPr lang="en-US" sz="2000" dirty="0"/>
              <a:t>SNF Quality Reporting (SNF QRP)</a:t>
            </a:r>
          </a:p>
          <a:p>
            <a:pPr lvl="2"/>
            <a:r>
              <a:rPr lang="en-US" sz="2000" dirty="0"/>
              <a:t>Non-compliance reports</a:t>
            </a:r>
          </a:p>
          <a:p>
            <a:pPr lvl="3"/>
            <a:r>
              <a:rPr lang="en-US" sz="2000" dirty="0"/>
              <a:t>MDS &lt; 90%</a:t>
            </a:r>
          </a:p>
          <a:p>
            <a:pPr lvl="3"/>
            <a:r>
              <a:rPr lang="en-US" sz="2000" dirty="0"/>
              <a:t>Non-compliance with NHSN reporting</a:t>
            </a:r>
          </a:p>
          <a:p>
            <a:pPr lvl="4"/>
            <a:r>
              <a:rPr lang="en-US" sz="2000" dirty="0"/>
              <a:t>HCP COVID-19 vaccination at least 1 week every month </a:t>
            </a:r>
          </a:p>
          <a:p>
            <a:pPr lvl="4"/>
            <a:r>
              <a:rPr lang="en-US" sz="2000" dirty="0"/>
              <a:t>HCP Influenza vaccination at least yearly (May 15)</a:t>
            </a:r>
          </a:p>
          <a:p>
            <a:pPr lvl="2"/>
            <a:r>
              <a:rPr lang="en-US" sz="2000" dirty="0"/>
              <a:t>30-days to file reconsideration or request for extension for reconsideration </a:t>
            </a:r>
          </a:p>
          <a:p>
            <a:pPr lvl="3"/>
            <a:r>
              <a:rPr lang="en-US" sz="2000" dirty="0"/>
              <a:t>September 4, 2026 at 12:59 pm</a:t>
            </a:r>
          </a:p>
        </p:txBody>
      </p:sp>
    </p:spTree>
    <p:extLst>
      <p:ext uri="{BB962C8B-B14F-4D97-AF65-F5344CB8AC3E}">
        <p14:creationId xmlns:p14="http://schemas.microsoft.com/office/powerpoint/2010/main" val="1557411364"/>
      </p:ext>
    </p:extLst>
  </p:cSld>
  <p:clrMapOvr>
    <a:masterClrMapping/>
  </p:clrMapOvr>
  <p:transition>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0D89A-A038-B46C-8A61-907DDF913F8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4790801-C5E0-E4F2-3D21-D5BA443C1726}"/>
              </a:ext>
            </a:extLst>
          </p:cNvPr>
          <p:cNvSpPr>
            <a:spLocks noGrp="1"/>
          </p:cNvSpPr>
          <p:nvPr>
            <p:ph type="body" sz="quarter" idx="13"/>
          </p:nvPr>
        </p:nvSpPr>
        <p:spPr/>
        <p:txBody>
          <a:bodyPr/>
          <a:lstStyle/>
          <a:p>
            <a:r>
              <a:rPr lang="en-US" sz="3600" dirty="0"/>
              <a:t>SNF VBP Reports</a:t>
            </a:r>
          </a:p>
        </p:txBody>
      </p:sp>
      <p:sp>
        <p:nvSpPr>
          <p:cNvPr id="3" name="Content Placeholder 2">
            <a:extLst>
              <a:ext uri="{FF2B5EF4-FFF2-40B4-BE49-F238E27FC236}">
                <a16:creationId xmlns:a16="http://schemas.microsoft.com/office/drawing/2014/main" id="{F8B8B171-77DB-5246-062F-6499CFC64BFE}"/>
              </a:ext>
            </a:extLst>
          </p:cNvPr>
          <p:cNvSpPr>
            <a:spLocks noGrp="1"/>
          </p:cNvSpPr>
          <p:nvPr>
            <p:ph sz="quarter" idx="15"/>
          </p:nvPr>
        </p:nvSpPr>
        <p:spPr/>
        <p:txBody>
          <a:bodyPr/>
          <a:lstStyle/>
          <a:p>
            <a:r>
              <a:rPr lang="en-US" sz="2000" dirty="0"/>
              <a:t>VBP Reports</a:t>
            </a:r>
          </a:p>
          <a:p>
            <a:pPr lvl="1"/>
            <a:r>
              <a:rPr lang="en-US" sz="2000" dirty="0"/>
              <a:t>SNF Value Based Purchasing</a:t>
            </a:r>
          </a:p>
          <a:p>
            <a:pPr lvl="2"/>
            <a:r>
              <a:rPr lang="en-US" sz="2000" dirty="0"/>
              <a:t>Performance on measures</a:t>
            </a:r>
          </a:p>
          <a:p>
            <a:pPr lvl="2"/>
            <a:r>
              <a:rPr lang="en-US" sz="2000" dirty="0"/>
              <a:t>Incentive multiplier for FY2027</a:t>
            </a:r>
          </a:p>
          <a:p>
            <a:pPr lvl="3"/>
            <a:r>
              <a:rPr lang="en-US" sz="2000" dirty="0"/>
              <a:t>Measure Minimum Not Met </a:t>
            </a:r>
          </a:p>
        </p:txBody>
      </p:sp>
      <p:pic>
        <p:nvPicPr>
          <p:cNvPr id="5" name="Picture 4">
            <a:extLst>
              <a:ext uri="{FF2B5EF4-FFF2-40B4-BE49-F238E27FC236}">
                <a16:creationId xmlns:a16="http://schemas.microsoft.com/office/drawing/2014/main" id="{44F1D24B-81F2-8D9A-77B9-A6D61EEC82BA}"/>
              </a:ext>
            </a:extLst>
          </p:cNvPr>
          <p:cNvPicPr>
            <a:picLocks noChangeAspect="1"/>
          </p:cNvPicPr>
          <p:nvPr/>
        </p:nvPicPr>
        <p:blipFill>
          <a:blip r:embed="rId2"/>
          <a:stretch>
            <a:fillRect/>
          </a:stretch>
        </p:blipFill>
        <p:spPr>
          <a:xfrm>
            <a:off x="2008554" y="4165600"/>
            <a:ext cx="7471508" cy="2019199"/>
          </a:xfrm>
          <a:prstGeom prst="rect">
            <a:avLst/>
          </a:prstGeom>
        </p:spPr>
      </p:pic>
    </p:spTree>
    <p:extLst>
      <p:ext uri="{BB962C8B-B14F-4D97-AF65-F5344CB8AC3E}">
        <p14:creationId xmlns:p14="http://schemas.microsoft.com/office/powerpoint/2010/main" val="4290665159"/>
      </p:ext>
    </p:extLst>
  </p:cSld>
  <p:clrMapOvr>
    <a:masterClrMapping/>
  </p:clrMapOvr>
  <p:transition>
    <p:fad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879268-D793-7029-81AA-7AA74001800D}"/>
              </a:ext>
            </a:extLst>
          </p:cNvPr>
          <p:cNvSpPr>
            <a:spLocks noGrp="1"/>
          </p:cNvSpPr>
          <p:nvPr>
            <p:ph type="body" sz="quarter" idx="13"/>
          </p:nvPr>
        </p:nvSpPr>
        <p:spPr/>
        <p:txBody>
          <a:bodyPr/>
          <a:lstStyle/>
          <a:p>
            <a:r>
              <a:rPr lang="en-US" sz="3600" dirty="0"/>
              <a:t>SNF VBP Reports</a:t>
            </a:r>
          </a:p>
        </p:txBody>
      </p:sp>
      <p:sp>
        <p:nvSpPr>
          <p:cNvPr id="3" name="Content Placeholder 2">
            <a:extLst>
              <a:ext uri="{FF2B5EF4-FFF2-40B4-BE49-F238E27FC236}">
                <a16:creationId xmlns:a16="http://schemas.microsoft.com/office/drawing/2014/main" id="{412A9D9F-78EE-9ABF-871A-3DCD0214D5B3}"/>
              </a:ext>
            </a:extLst>
          </p:cNvPr>
          <p:cNvSpPr>
            <a:spLocks noGrp="1"/>
          </p:cNvSpPr>
          <p:nvPr>
            <p:ph sz="quarter" idx="15"/>
          </p:nvPr>
        </p:nvSpPr>
        <p:spPr/>
        <p:txBody>
          <a:bodyPr/>
          <a:lstStyle/>
          <a:p>
            <a:r>
              <a:rPr lang="en-US" sz="2400" dirty="0"/>
              <a:t>Measure Results</a:t>
            </a:r>
          </a:p>
        </p:txBody>
      </p:sp>
      <p:pic>
        <p:nvPicPr>
          <p:cNvPr id="5" name="Picture 4">
            <a:extLst>
              <a:ext uri="{FF2B5EF4-FFF2-40B4-BE49-F238E27FC236}">
                <a16:creationId xmlns:a16="http://schemas.microsoft.com/office/drawing/2014/main" id="{84899321-9A9D-820C-10B8-7EF2BA318AEB}"/>
              </a:ext>
            </a:extLst>
          </p:cNvPr>
          <p:cNvPicPr>
            <a:picLocks noChangeAspect="1"/>
          </p:cNvPicPr>
          <p:nvPr/>
        </p:nvPicPr>
        <p:blipFill>
          <a:blip r:embed="rId2"/>
          <a:stretch>
            <a:fillRect/>
          </a:stretch>
        </p:blipFill>
        <p:spPr>
          <a:xfrm>
            <a:off x="769158" y="2227384"/>
            <a:ext cx="10653683" cy="4200345"/>
          </a:xfrm>
          <a:prstGeom prst="rect">
            <a:avLst/>
          </a:prstGeom>
        </p:spPr>
      </p:pic>
    </p:spTree>
    <p:extLst>
      <p:ext uri="{BB962C8B-B14F-4D97-AF65-F5344CB8AC3E}">
        <p14:creationId xmlns:p14="http://schemas.microsoft.com/office/powerpoint/2010/main" val="2771145398"/>
      </p:ext>
    </p:extLst>
  </p:cSld>
  <p:clrMapOvr>
    <a:masterClrMapping/>
  </p:clrMapOvr>
  <p:transition>
    <p:fad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5F1242-8267-B32F-DF76-F94AB90CD5CC}"/>
              </a:ext>
            </a:extLst>
          </p:cNvPr>
          <p:cNvSpPr>
            <a:spLocks noGrp="1"/>
          </p:cNvSpPr>
          <p:nvPr>
            <p:ph type="body" sz="quarter" idx="13"/>
          </p:nvPr>
        </p:nvSpPr>
        <p:spPr/>
        <p:txBody>
          <a:bodyPr/>
          <a:lstStyle/>
          <a:p>
            <a:r>
              <a:rPr lang="en-US" sz="3600" dirty="0"/>
              <a:t>SNF VBP Reports</a:t>
            </a:r>
          </a:p>
        </p:txBody>
      </p:sp>
      <p:sp>
        <p:nvSpPr>
          <p:cNvPr id="3" name="Content Placeholder 2">
            <a:extLst>
              <a:ext uri="{FF2B5EF4-FFF2-40B4-BE49-F238E27FC236}">
                <a16:creationId xmlns:a16="http://schemas.microsoft.com/office/drawing/2014/main" id="{4EBB46D5-108E-5FDA-0810-FE01C38240AA}"/>
              </a:ext>
            </a:extLst>
          </p:cNvPr>
          <p:cNvSpPr>
            <a:spLocks noGrp="1"/>
          </p:cNvSpPr>
          <p:nvPr>
            <p:ph sz="quarter" idx="15"/>
          </p:nvPr>
        </p:nvSpPr>
        <p:spPr/>
        <p:txBody>
          <a:bodyPr/>
          <a:lstStyle/>
          <a:p>
            <a:r>
              <a:rPr lang="en-US" sz="2400" dirty="0"/>
              <a:t>Measure Scores</a:t>
            </a:r>
          </a:p>
        </p:txBody>
      </p:sp>
      <p:pic>
        <p:nvPicPr>
          <p:cNvPr id="5" name="Picture 4">
            <a:extLst>
              <a:ext uri="{FF2B5EF4-FFF2-40B4-BE49-F238E27FC236}">
                <a16:creationId xmlns:a16="http://schemas.microsoft.com/office/drawing/2014/main" id="{EFC915D9-57FE-8BCC-29EC-4AC28CCE0980}"/>
              </a:ext>
            </a:extLst>
          </p:cNvPr>
          <p:cNvPicPr>
            <a:picLocks noChangeAspect="1"/>
          </p:cNvPicPr>
          <p:nvPr/>
        </p:nvPicPr>
        <p:blipFill>
          <a:blip r:embed="rId2"/>
          <a:stretch>
            <a:fillRect/>
          </a:stretch>
        </p:blipFill>
        <p:spPr>
          <a:xfrm>
            <a:off x="1093036" y="2297723"/>
            <a:ext cx="10005927" cy="3887076"/>
          </a:xfrm>
          <a:prstGeom prst="rect">
            <a:avLst/>
          </a:prstGeom>
        </p:spPr>
      </p:pic>
    </p:spTree>
    <p:extLst>
      <p:ext uri="{BB962C8B-B14F-4D97-AF65-F5344CB8AC3E}">
        <p14:creationId xmlns:p14="http://schemas.microsoft.com/office/powerpoint/2010/main" val="3142363435"/>
      </p:ext>
    </p:extLst>
  </p:cSld>
  <p:clrMapOvr>
    <a:masterClrMapping/>
  </p:clrMapOvr>
  <p:transition>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DDFF5B-33F8-02A6-2BA3-DBF39263573C}"/>
              </a:ext>
            </a:extLst>
          </p:cNvPr>
          <p:cNvSpPr>
            <a:spLocks noGrp="1"/>
          </p:cNvSpPr>
          <p:nvPr>
            <p:ph type="body" sz="quarter" idx="13"/>
          </p:nvPr>
        </p:nvSpPr>
        <p:spPr/>
        <p:txBody>
          <a:bodyPr/>
          <a:lstStyle/>
          <a:p>
            <a:r>
              <a:rPr lang="en-US" sz="3600" dirty="0"/>
              <a:t>SNF VBP Reports</a:t>
            </a:r>
          </a:p>
        </p:txBody>
      </p:sp>
      <p:sp>
        <p:nvSpPr>
          <p:cNvPr id="3" name="Content Placeholder 2">
            <a:extLst>
              <a:ext uri="{FF2B5EF4-FFF2-40B4-BE49-F238E27FC236}">
                <a16:creationId xmlns:a16="http://schemas.microsoft.com/office/drawing/2014/main" id="{A84002AA-92D5-F0C7-DAAF-3C09F5563EA2}"/>
              </a:ext>
            </a:extLst>
          </p:cNvPr>
          <p:cNvSpPr>
            <a:spLocks noGrp="1"/>
          </p:cNvSpPr>
          <p:nvPr>
            <p:ph sz="quarter" idx="15"/>
          </p:nvPr>
        </p:nvSpPr>
        <p:spPr/>
        <p:txBody>
          <a:bodyPr/>
          <a:lstStyle/>
          <a:p>
            <a:r>
              <a:rPr lang="en-US" sz="2400" dirty="0"/>
              <a:t>Performance Scores</a:t>
            </a:r>
          </a:p>
        </p:txBody>
      </p:sp>
      <p:pic>
        <p:nvPicPr>
          <p:cNvPr id="5" name="Picture 4">
            <a:extLst>
              <a:ext uri="{FF2B5EF4-FFF2-40B4-BE49-F238E27FC236}">
                <a16:creationId xmlns:a16="http://schemas.microsoft.com/office/drawing/2014/main" id="{2C00EC59-6169-1BF9-0201-B2FD69279415}"/>
              </a:ext>
            </a:extLst>
          </p:cNvPr>
          <p:cNvPicPr>
            <a:picLocks noChangeAspect="1"/>
          </p:cNvPicPr>
          <p:nvPr/>
        </p:nvPicPr>
        <p:blipFill>
          <a:blip r:embed="rId2"/>
          <a:stretch>
            <a:fillRect/>
          </a:stretch>
        </p:blipFill>
        <p:spPr>
          <a:xfrm>
            <a:off x="1141046" y="2618154"/>
            <a:ext cx="9558215" cy="3634154"/>
          </a:xfrm>
          <a:prstGeom prst="rect">
            <a:avLst/>
          </a:prstGeom>
        </p:spPr>
      </p:pic>
    </p:spTree>
    <p:extLst>
      <p:ext uri="{BB962C8B-B14F-4D97-AF65-F5344CB8AC3E}">
        <p14:creationId xmlns:p14="http://schemas.microsoft.com/office/powerpoint/2010/main" val="1191469187"/>
      </p:ext>
    </p:extLst>
  </p:cSld>
  <p:clrMapOvr>
    <a:masterClrMapping/>
  </p:clrMapOvr>
  <p:transition>
    <p:fad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B7A42-63C0-E332-3CC7-F6E09CFBAAE7}"/>
            </a:ext>
          </a:extLst>
        </p:cNvPr>
        <p:cNvGrpSpPr/>
        <p:nvPr/>
      </p:nvGrpSpPr>
      <p:grpSpPr>
        <a:xfrm>
          <a:off x="0" y="0"/>
          <a:ext cx="0" cy="0"/>
          <a:chOff x="0" y="0"/>
          <a:chExt cx="0" cy="0"/>
        </a:xfrm>
      </p:grpSpPr>
      <p:pic>
        <p:nvPicPr>
          <p:cNvPr id="7" name="Picture Placeholder 6" descr="A doctor and patient discussing something&#10;&#10;Description automatically generated">
            <a:extLst>
              <a:ext uri="{FF2B5EF4-FFF2-40B4-BE49-F238E27FC236}">
                <a16:creationId xmlns:a16="http://schemas.microsoft.com/office/drawing/2014/main" id="{ADC36B2A-6F35-E006-726E-7733EFB5B0CA}"/>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474" r="33593"/>
          <a:stretch/>
        </p:blipFill>
        <p:spPr>
          <a:xfrm>
            <a:off x="5511800" y="0"/>
            <a:ext cx="6680200" cy="6858000"/>
          </a:xfrm>
        </p:spPr>
      </p:pic>
      <p:sp>
        <p:nvSpPr>
          <p:cNvPr id="3" name="Title 2">
            <a:extLst>
              <a:ext uri="{FF2B5EF4-FFF2-40B4-BE49-F238E27FC236}">
                <a16:creationId xmlns:a16="http://schemas.microsoft.com/office/drawing/2014/main" id="{FDEB5D8E-CECA-7277-B937-850E84536EC0}"/>
              </a:ext>
            </a:extLst>
          </p:cNvPr>
          <p:cNvSpPr>
            <a:spLocks noGrp="1"/>
          </p:cNvSpPr>
          <p:nvPr>
            <p:ph type="title"/>
          </p:nvPr>
        </p:nvSpPr>
        <p:spPr>
          <a:xfrm>
            <a:off x="658999" y="2553790"/>
            <a:ext cx="5360137" cy="2264699"/>
          </a:xfrm>
        </p:spPr>
        <p:txBody>
          <a:bodyPr/>
          <a:lstStyle/>
          <a:p>
            <a:r>
              <a:rPr lang="en-US" sz="4800" dirty="0"/>
              <a:t>SNF Validation Program</a:t>
            </a:r>
            <a:r>
              <a:rPr lang="en-US" sz="4800" b="1" dirty="0"/>
              <a:t> </a:t>
            </a:r>
          </a:p>
        </p:txBody>
      </p:sp>
    </p:spTree>
    <p:extLst>
      <p:ext uri="{BB962C8B-B14F-4D97-AF65-F5344CB8AC3E}">
        <p14:creationId xmlns:p14="http://schemas.microsoft.com/office/powerpoint/2010/main" val="74622475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38AE85-6E98-3CFB-C948-66E777D0C2E6}"/>
              </a:ext>
            </a:extLst>
          </p:cNvPr>
          <p:cNvSpPr>
            <a:spLocks noGrp="1"/>
          </p:cNvSpPr>
          <p:nvPr>
            <p:ph type="body" sz="quarter" idx="13"/>
          </p:nvPr>
        </p:nvSpPr>
        <p:spPr/>
        <p:txBody>
          <a:bodyPr/>
          <a:lstStyle/>
          <a:p>
            <a:r>
              <a:rPr lang="en-US" sz="3600" dirty="0"/>
              <a:t>SNF Validation Program</a:t>
            </a:r>
          </a:p>
        </p:txBody>
      </p:sp>
      <p:sp>
        <p:nvSpPr>
          <p:cNvPr id="3" name="Content Placeholder 2">
            <a:extLst>
              <a:ext uri="{FF2B5EF4-FFF2-40B4-BE49-F238E27FC236}">
                <a16:creationId xmlns:a16="http://schemas.microsoft.com/office/drawing/2014/main" id="{B6DBF030-3B6D-C641-6E59-3A998C631AA8}"/>
              </a:ext>
            </a:extLst>
          </p:cNvPr>
          <p:cNvSpPr>
            <a:spLocks noGrp="1"/>
          </p:cNvSpPr>
          <p:nvPr>
            <p:ph sz="quarter" idx="15"/>
          </p:nvPr>
        </p:nvSpPr>
        <p:spPr/>
        <p:txBody>
          <a:bodyPr/>
          <a:lstStyle/>
          <a:p>
            <a:r>
              <a:rPr lang="en-US" sz="2000" dirty="0"/>
              <a:t>SNF Validation Program</a:t>
            </a:r>
          </a:p>
          <a:p>
            <a:pPr lvl="1"/>
            <a:r>
              <a:rPr lang="en-US" sz="2000" dirty="0"/>
              <a:t>Audit based program established to assess the accuracy of MDS-based quality measures used in the SNF VBP and SNF QRP programs</a:t>
            </a:r>
          </a:p>
          <a:p>
            <a:pPr lvl="1"/>
            <a:r>
              <a:rPr lang="en-US" sz="2000" dirty="0"/>
              <a:t>Eligible SNFs are those that have submitted at least one MDS assessment in the previous calendar year and at least one in the current fiscal year</a:t>
            </a:r>
          </a:p>
          <a:p>
            <a:pPr lvl="2"/>
            <a:r>
              <a:rPr lang="en-US" sz="2000" dirty="0"/>
              <a:t>May only be selected once per fiscal year</a:t>
            </a:r>
          </a:p>
          <a:p>
            <a:pPr lvl="1"/>
            <a:r>
              <a:rPr lang="en-US" sz="2000" dirty="0"/>
              <a:t>Contracted to be done by Healthcare Management Solutions, LLC (HMS)</a:t>
            </a:r>
          </a:p>
          <a:p>
            <a:pPr lvl="1"/>
            <a:r>
              <a:rPr lang="en-US" sz="2000" dirty="0"/>
              <a:t>Notices started going out on January 12, 2026</a:t>
            </a:r>
          </a:p>
          <a:p>
            <a:pPr lvl="2"/>
            <a:r>
              <a:rPr lang="en-US" sz="2000" dirty="0"/>
              <a:t>Will have 5 days from notification to submit a point of contact</a:t>
            </a:r>
          </a:p>
          <a:p>
            <a:pPr lvl="1"/>
            <a:r>
              <a:rPr lang="en-US" sz="2000" dirty="0"/>
              <a:t>Will be looking at Calendar Year information</a:t>
            </a:r>
          </a:p>
        </p:txBody>
      </p:sp>
    </p:spTree>
    <p:extLst>
      <p:ext uri="{BB962C8B-B14F-4D97-AF65-F5344CB8AC3E}">
        <p14:creationId xmlns:p14="http://schemas.microsoft.com/office/powerpoint/2010/main" val="359010201"/>
      </p:ext>
    </p:extLst>
  </p:cSld>
  <p:clrMapOvr>
    <a:masterClrMapping/>
  </p:clrMapOvr>
  <p:transition>
    <p:fade/>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1C1F3-3441-6250-BD6E-89AFDF4C8A3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69C9762-1450-9E4B-9C20-4929958EEF2A}"/>
              </a:ext>
            </a:extLst>
          </p:cNvPr>
          <p:cNvSpPr>
            <a:spLocks noGrp="1"/>
          </p:cNvSpPr>
          <p:nvPr>
            <p:ph type="body" sz="quarter" idx="13"/>
          </p:nvPr>
        </p:nvSpPr>
        <p:spPr/>
        <p:txBody>
          <a:bodyPr/>
          <a:lstStyle/>
          <a:p>
            <a:r>
              <a:rPr lang="en-US" sz="3600" dirty="0"/>
              <a:t>SNF Validation Program</a:t>
            </a:r>
          </a:p>
        </p:txBody>
      </p:sp>
      <p:sp>
        <p:nvSpPr>
          <p:cNvPr id="3" name="Content Placeholder 2">
            <a:extLst>
              <a:ext uri="{FF2B5EF4-FFF2-40B4-BE49-F238E27FC236}">
                <a16:creationId xmlns:a16="http://schemas.microsoft.com/office/drawing/2014/main" id="{F2B8F2DF-7C5D-EB81-DD66-592B336DFF91}"/>
              </a:ext>
            </a:extLst>
          </p:cNvPr>
          <p:cNvSpPr>
            <a:spLocks noGrp="1"/>
          </p:cNvSpPr>
          <p:nvPr>
            <p:ph sz="quarter" idx="15"/>
          </p:nvPr>
        </p:nvSpPr>
        <p:spPr/>
        <p:txBody>
          <a:bodyPr/>
          <a:lstStyle/>
          <a:p>
            <a:r>
              <a:rPr lang="en-US" sz="2000" dirty="0"/>
              <a:t>SNF Validation Program –  Measures</a:t>
            </a:r>
          </a:p>
          <a:p>
            <a:pPr lvl="1"/>
            <a:r>
              <a:rPr lang="en-US" sz="2000" dirty="0"/>
              <a:t>Fall with major injury in SNF stay (long and short stay)</a:t>
            </a:r>
          </a:p>
          <a:p>
            <a:pPr lvl="1"/>
            <a:r>
              <a:rPr lang="en-US" sz="2000" dirty="0"/>
              <a:t>Drug regimen review with follow up</a:t>
            </a:r>
          </a:p>
          <a:p>
            <a:pPr lvl="1"/>
            <a:r>
              <a:rPr lang="en-US" sz="2000" dirty="0"/>
              <a:t>Discharge self-care</a:t>
            </a:r>
          </a:p>
          <a:p>
            <a:pPr lvl="1"/>
            <a:r>
              <a:rPr lang="en-US" sz="2000" dirty="0"/>
              <a:t>Discharge mobility</a:t>
            </a:r>
          </a:p>
          <a:p>
            <a:pPr lvl="1"/>
            <a:r>
              <a:rPr lang="en-US" sz="2000" dirty="0"/>
              <a:t>Transfer of Health Information</a:t>
            </a:r>
          </a:p>
          <a:p>
            <a:pPr lvl="1"/>
            <a:r>
              <a:rPr lang="en-US" sz="2000" dirty="0"/>
              <a:t>Discharge Function</a:t>
            </a:r>
          </a:p>
          <a:p>
            <a:pPr lvl="1"/>
            <a:r>
              <a:rPr lang="en-US" sz="2000" dirty="0"/>
              <a:t>New/worsened pressure ulcers</a:t>
            </a:r>
          </a:p>
          <a:p>
            <a:pPr lvl="1"/>
            <a:r>
              <a:rPr lang="en-US" sz="2000" dirty="0"/>
              <a:t>Resident COVID vaccine up to date</a:t>
            </a:r>
          </a:p>
        </p:txBody>
      </p:sp>
    </p:spTree>
    <p:extLst>
      <p:ext uri="{BB962C8B-B14F-4D97-AF65-F5344CB8AC3E}">
        <p14:creationId xmlns:p14="http://schemas.microsoft.com/office/powerpoint/2010/main" val="4064209813"/>
      </p:ext>
    </p:extLst>
  </p:cSld>
  <p:clrMapOvr>
    <a:masterClrMapping/>
  </p:clrMapOvr>
  <p:transition>
    <p:fade/>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22B6D1-10C0-DA84-A7A4-D4D5DEE75FD4}"/>
              </a:ext>
            </a:extLst>
          </p:cNvPr>
          <p:cNvSpPr>
            <a:spLocks noGrp="1"/>
          </p:cNvSpPr>
          <p:nvPr>
            <p:ph type="body" sz="quarter" idx="13"/>
          </p:nvPr>
        </p:nvSpPr>
        <p:spPr/>
        <p:txBody>
          <a:bodyPr/>
          <a:lstStyle/>
          <a:p>
            <a:r>
              <a:rPr lang="en-US" sz="3600" dirty="0"/>
              <a:t>SNF Validation Program</a:t>
            </a:r>
          </a:p>
        </p:txBody>
      </p:sp>
      <p:sp>
        <p:nvSpPr>
          <p:cNvPr id="3" name="Content Placeholder 2">
            <a:extLst>
              <a:ext uri="{FF2B5EF4-FFF2-40B4-BE49-F238E27FC236}">
                <a16:creationId xmlns:a16="http://schemas.microsoft.com/office/drawing/2014/main" id="{7AD4C402-0467-0D82-B899-AD65D9EDE181}"/>
              </a:ext>
            </a:extLst>
          </p:cNvPr>
          <p:cNvSpPr>
            <a:spLocks noGrp="1"/>
          </p:cNvSpPr>
          <p:nvPr>
            <p:ph sz="quarter" idx="15"/>
          </p:nvPr>
        </p:nvSpPr>
        <p:spPr/>
        <p:txBody>
          <a:bodyPr/>
          <a:lstStyle/>
          <a:p>
            <a:r>
              <a:rPr lang="en-US" sz="2000" dirty="0"/>
              <a:t>SNFs will be selected randomly – Can only be selected once within a fiscal year</a:t>
            </a:r>
          </a:p>
          <a:p>
            <a:pPr lvl="1"/>
            <a:r>
              <a:rPr lang="en-US" sz="2000" dirty="0"/>
              <a:t>Up to 1500 SNFs per fiscal year</a:t>
            </a:r>
          </a:p>
          <a:p>
            <a:pPr lvl="1"/>
            <a:r>
              <a:rPr lang="en-US" sz="2000" dirty="0"/>
              <a:t>Notified thru </a:t>
            </a:r>
            <a:r>
              <a:rPr lang="en-US" sz="2000" dirty="0" err="1"/>
              <a:t>iQIES</a:t>
            </a:r>
            <a:r>
              <a:rPr lang="en-US" sz="2000" dirty="0"/>
              <a:t> MDS 3.0 Provider Preview Reports folder</a:t>
            </a:r>
          </a:p>
          <a:p>
            <a:pPr lvl="2"/>
            <a:r>
              <a:rPr lang="en-US" sz="2000" dirty="0"/>
              <a:t>Skilled Nursing Facility Validation Process – Initial Selection Notification</a:t>
            </a:r>
          </a:p>
          <a:p>
            <a:pPr lvl="2"/>
            <a:r>
              <a:rPr lang="en-US" sz="2000" dirty="0"/>
              <a:t>Skilled Nursing Facility Validation Process – Second Selection Notification</a:t>
            </a:r>
          </a:p>
        </p:txBody>
      </p:sp>
    </p:spTree>
    <p:extLst>
      <p:ext uri="{BB962C8B-B14F-4D97-AF65-F5344CB8AC3E}">
        <p14:creationId xmlns:p14="http://schemas.microsoft.com/office/powerpoint/2010/main" val="413241153"/>
      </p:ext>
    </p:extLst>
  </p:cSld>
  <p:clrMapOvr>
    <a:masterClrMapping/>
  </p:clrMapOvr>
  <p:transition>
    <p:fade/>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6CF11-B2CF-2075-D06E-BD025540381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84E780C-F775-8CC9-36FA-D3EAEAD4AA08}"/>
              </a:ext>
            </a:extLst>
          </p:cNvPr>
          <p:cNvSpPr>
            <a:spLocks noGrp="1"/>
          </p:cNvSpPr>
          <p:nvPr>
            <p:ph type="body" sz="quarter" idx="13"/>
          </p:nvPr>
        </p:nvSpPr>
        <p:spPr/>
        <p:txBody>
          <a:bodyPr/>
          <a:lstStyle/>
          <a:p>
            <a:r>
              <a:rPr lang="en-US" sz="3600" dirty="0"/>
              <a:t>SNF Validation Program</a:t>
            </a:r>
          </a:p>
        </p:txBody>
      </p:sp>
      <p:sp>
        <p:nvSpPr>
          <p:cNvPr id="3" name="Content Placeholder 2">
            <a:extLst>
              <a:ext uri="{FF2B5EF4-FFF2-40B4-BE49-F238E27FC236}">
                <a16:creationId xmlns:a16="http://schemas.microsoft.com/office/drawing/2014/main" id="{A9A0B477-8DBC-5AC9-DE56-BE302F33622E}"/>
              </a:ext>
            </a:extLst>
          </p:cNvPr>
          <p:cNvSpPr>
            <a:spLocks noGrp="1"/>
          </p:cNvSpPr>
          <p:nvPr>
            <p:ph sz="quarter" idx="15"/>
          </p:nvPr>
        </p:nvSpPr>
        <p:spPr/>
        <p:txBody>
          <a:bodyPr/>
          <a:lstStyle/>
          <a:p>
            <a:r>
              <a:rPr lang="en-US" sz="2000" dirty="0"/>
              <a:t>Validation Audit Requirements</a:t>
            </a:r>
          </a:p>
          <a:p>
            <a:pPr lvl="1"/>
            <a:r>
              <a:rPr lang="en-US" sz="2000" dirty="0"/>
              <a:t>Request to submit medical record documentation to support validation of MDS assessment records</a:t>
            </a:r>
          </a:p>
          <a:p>
            <a:pPr lvl="2"/>
            <a:r>
              <a:rPr lang="en-US" sz="2000" dirty="0"/>
              <a:t>Instructions for documentation submission</a:t>
            </a:r>
          </a:p>
          <a:p>
            <a:pPr lvl="3"/>
            <a:r>
              <a:rPr lang="en-US" sz="2000" dirty="0"/>
              <a:t>No face sheets should be included</a:t>
            </a:r>
          </a:p>
          <a:p>
            <a:pPr lvl="3"/>
            <a:r>
              <a:rPr lang="en-US" sz="2000" dirty="0"/>
              <a:t>Redacted social security numbers</a:t>
            </a:r>
          </a:p>
          <a:p>
            <a:pPr lvl="3"/>
            <a:r>
              <a:rPr lang="en-US" sz="2000" dirty="0"/>
              <a:t>Bundled per resident – one PDF per resident</a:t>
            </a:r>
          </a:p>
          <a:p>
            <a:pPr lvl="3"/>
            <a:r>
              <a:rPr lang="en-US" sz="2000" dirty="0"/>
              <a:t>PDF arranged in special order and bookmarked</a:t>
            </a:r>
          </a:p>
          <a:p>
            <a:pPr lvl="3"/>
            <a:r>
              <a:rPr lang="en-US" sz="2000" dirty="0"/>
              <a:t>No other formats accepted – check with software</a:t>
            </a:r>
          </a:p>
          <a:p>
            <a:pPr lvl="2"/>
            <a:r>
              <a:rPr lang="en-US" sz="2000" dirty="0"/>
              <a:t>List of requested sampled residents with detailed data requests for the medical records</a:t>
            </a:r>
          </a:p>
          <a:p>
            <a:pPr lvl="2"/>
            <a:r>
              <a:rPr lang="en-US" sz="2000" dirty="0"/>
              <a:t>Contact information for the contractor</a:t>
            </a:r>
          </a:p>
          <a:p>
            <a:pPr lvl="1"/>
            <a:r>
              <a:rPr lang="en-US" sz="2000" dirty="0"/>
              <a:t>Information must be submitted within 45 calendar days of the audit notification or SNF will be consider non-compliant</a:t>
            </a:r>
          </a:p>
        </p:txBody>
      </p:sp>
    </p:spTree>
    <p:extLst>
      <p:ext uri="{BB962C8B-B14F-4D97-AF65-F5344CB8AC3E}">
        <p14:creationId xmlns:p14="http://schemas.microsoft.com/office/powerpoint/2010/main" val="976067809"/>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D7DBC-BEFD-22B2-3FD3-D89B366CC53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3ACAA55-1540-21DB-779B-B3197B20FA76}"/>
              </a:ext>
            </a:extLst>
          </p:cNvPr>
          <p:cNvSpPr>
            <a:spLocks noGrp="1"/>
          </p:cNvSpPr>
          <p:nvPr>
            <p:ph type="body" sz="quarter" idx="13"/>
          </p:nvPr>
        </p:nvSpPr>
        <p:spPr>
          <a:xfrm>
            <a:off x="300037" y="441000"/>
            <a:ext cx="9253636" cy="360000"/>
          </a:xfrm>
        </p:spPr>
        <p:txBody>
          <a:bodyPr/>
          <a:lstStyle/>
          <a:p>
            <a:r>
              <a:rPr lang="en-US" sz="3200" dirty="0"/>
              <a:t>Indiana Reimbursement Update</a:t>
            </a:r>
          </a:p>
        </p:txBody>
      </p:sp>
      <p:sp>
        <p:nvSpPr>
          <p:cNvPr id="9" name="Content Placeholder 8">
            <a:extLst>
              <a:ext uri="{FF2B5EF4-FFF2-40B4-BE49-F238E27FC236}">
                <a16:creationId xmlns:a16="http://schemas.microsoft.com/office/drawing/2014/main" id="{5A3DDAEE-9B32-4F1B-BE6D-03C6B8E92A64}"/>
              </a:ext>
            </a:extLst>
          </p:cNvPr>
          <p:cNvSpPr>
            <a:spLocks noGrp="1"/>
          </p:cNvSpPr>
          <p:nvPr>
            <p:ph sz="quarter" idx="15"/>
          </p:nvPr>
        </p:nvSpPr>
        <p:spPr>
          <a:xfrm>
            <a:off x="300037" y="1284351"/>
            <a:ext cx="11581200" cy="3969950"/>
          </a:xfrm>
        </p:spPr>
        <p:txBody>
          <a:bodyPr/>
          <a:lstStyle/>
          <a:p>
            <a:pPr>
              <a:lnSpc>
                <a:spcPct val="100000"/>
              </a:lnSpc>
            </a:pPr>
            <a:r>
              <a:rPr lang="en-US" dirty="0"/>
              <a:t>Phase-In of UPL &amp; Quality Changes:</a:t>
            </a:r>
          </a:p>
        </p:txBody>
      </p:sp>
      <p:graphicFrame>
        <p:nvGraphicFramePr>
          <p:cNvPr id="2" name="Table 1">
            <a:extLst>
              <a:ext uri="{FF2B5EF4-FFF2-40B4-BE49-F238E27FC236}">
                <a16:creationId xmlns:a16="http://schemas.microsoft.com/office/drawing/2014/main" id="{55B60F2C-BCB9-B745-AFB1-24BFA479C6A9}"/>
              </a:ext>
            </a:extLst>
          </p:cNvPr>
          <p:cNvGraphicFramePr>
            <a:graphicFrameLocks noGrp="1"/>
          </p:cNvGraphicFramePr>
          <p:nvPr>
            <p:extLst>
              <p:ext uri="{D42A27DB-BD31-4B8C-83A1-F6EECF244321}">
                <p14:modId xmlns:p14="http://schemas.microsoft.com/office/powerpoint/2010/main" val="227885649"/>
              </p:ext>
            </p:extLst>
          </p:nvPr>
        </p:nvGraphicFramePr>
        <p:xfrm>
          <a:off x="1466772" y="1919204"/>
          <a:ext cx="8216661" cy="4287484"/>
        </p:xfrm>
        <a:graphic>
          <a:graphicData uri="http://schemas.openxmlformats.org/drawingml/2006/table">
            <a:tbl>
              <a:tblPr firstRow="1" bandRow="1">
                <a:tableStyleId>{5C22544A-7EE6-4342-B048-85BDC9FD1C3A}</a:tableStyleId>
              </a:tblPr>
              <a:tblGrid>
                <a:gridCol w="2640564">
                  <a:extLst>
                    <a:ext uri="{9D8B030D-6E8A-4147-A177-3AD203B41FA5}">
                      <a16:colId xmlns:a16="http://schemas.microsoft.com/office/drawing/2014/main" val="1857094030"/>
                    </a:ext>
                  </a:extLst>
                </a:gridCol>
                <a:gridCol w="503853">
                  <a:extLst>
                    <a:ext uri="{9D8B030D-6E8A-4147-A177-3AD203B41FA5}">
                      <a16:colId xmlns:a16="http://schemas.microsoft.com/office/drawing/2014/main" val="375763250"/>
                    </a:ext>
                  </a:extLst>
                </a:gridCol>
                <a:gridCol w="1418253">
                  <a:extLst>
                    <a:ext uri="{9D8B030D-6E8A-4147-A177-3AD203B41FA5}">
                      <a16:colId xmlns:a16="http://schemas.microsoft.com/office/drawing/2014/main" val="3694027317"/>
                    </a:ext>
                  </a:extLst>
                </a:gridCol>
                <a:gridCol w="1390261">
                  <a:extLst>
                    <a:ext uri="{9D8B030D-6E8A-4147-A177-3AD203B41FA5}">
                      <a16:colId xmlns:a16="http://schemas.microsoft.com/office/drawing/2014/main" val="2227888531"/>
                    </a:ext>
                  </a:extLst>
                </a:gridCol>
                <a:gridCol w="391886">
                  <a:extLst>
                    <a:ext uri="{9D8B030D-6E8A-4147-A177-3AD203B41FA5}">
                      <a16:colId xmlns:a16="http://schemas.microsoft.com/office/drawing/2014/main" val="4006952931"/>
                    </a:ext>
                  </a:extLst>
                </a:gridCol>
                <a:gridCol w="1483567">
                  <a:extLst>
                    <a:ext uri="{9D8B030D-6E8A-4147-A177-3AD203B41FA5}">
                      <a16:colId xmlns:a16="http://schemas.microsoft.com/office/drawing/2014/main" val="826937791"/>
                    </a:ext>
                  </a:extLst>
                </a:gridCol>
                <a:gridCol w="388277">
                  <a:extLst>
                    <a:ext uri="{9D8B030D-6E8A-4147-A177-3AD203B41FA5}">
                      <a16:colId xmlns:a16="http://schemas.microsoft.com/office/drawing/2014/main" val="2227990424"/>
                    </a:ext>
                  </a:extLst>
                </a:gridCol>
              </a:tblGrid>
              <a:tr h="638564">
                <a:tc>
                  <a:txBody>
                    <a:bodyPr/>
                    <a:lstStyle/>
                    <a:p>
                      <a:endParaRPr lang="en-US" sz="1700" dirty="0"/>
                    </a:p>
                  </a:txBody>
                  <a:tcPr marL="87621" marR="87621" marT="43810" marB="43810"/>
                </a:tc>
                <a:tc>
                  <a:txBody>
                    <a:bodyPr/>
                    <a:lstStyle/>
                    <a:p>
                      <a:endParaRPr lang="en-US" sz="1700" dirty="0"/>
                    </a:p>
                  </a:txBody>
                  <a:tcPr marL="87621" marR="87621" marT="43810" marB="43810"/>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dirty="0"/>
                        <a:t>Supplemental Payments</a:t>
                      </a:r>
                    </a:p>
                  </a:txBody>
                  <a:tcPr marL="87621" marR="87621" marT="43810" marB="43810" anchor="b"/>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endParaRPr lang="en-US" sz="1700" dirty="0"/>
                    </a:p>
                  </a:txBody>
                  <a:tcPr marL="87621" marR="87621" marT="43810" marB="43810" anchor="b"/>
                </a:tc>
                <a:tc>
                  <a:txBody>
                    <a:bodyPr/>
                    <a:lstStyle/>
                    <a:p>
                      <a:pPr algn="ctr"/>
                      <a:r>
                        <a:rPr lang="en-US" sz="1700" dirty="0"/>
                        <a:t>Quality Allocation</a:t>
                      </a:r>
                    </a:p>
                  </a:txBody>
                  <a:tcPr marL="87621" marR="87621" marT="43810" marB="43810" anchor="b"/>
                </a:tc>
                <a:tc>
                  <a:txBody>
                    <a:bodyPr/>
                    <a:lstStyle/>
                    <a:p>
                      <a:pPr algn="l"/>
                      <a:endParaRPr lang="en-US" sz="1700" dirty="0"/>
                    </a:p>
                  </a:txBody>
                  <a:tcPr marL="87621" marR="87621" marT="43810" marB="43810"/>
                </a:tc>
                <a:extLst>
                  <a:ext uri="{0D108BD9-81ED-4DB2-BD59-A6C34878D82A}">
                    <a16:rowId xmlns:a16="http://schemas.microsoft.com/office/drawing/2014/main" val="584577253"/>
                  </a:ext>
                </a:extLst>
              </a:tr>
              <a:tr h="364892">
                <a:tc>
                  <a:txBody>
                    <a:bodyPr/>
                    <a:lstStyle/>
                    <a:p>
                      <a:endParaRPr lang="en-US" sz="1300" dirty="0"/>
                    </a:p>
                  </a:txBody>
                  <a:tcPr marL="87621" marR="87621" marT="43810" marB="43810"/>
                </a:tc>
                <a:tc>
                  <a:txBody>
                    <a:bodyPr/>
                    <a:lstStyle/>
                    <a:p>
                      <a:endParaRPr lang="en-US" sz="1300"/>
                    </a:p>
                  </a:txBody>
                  <a:tcPr marL="87621" marR="87621" marT="43810" marB="43810"/>
                </a:tc>
                <a:tc>
                  <a:txBody>
                    <a:bodyPr/>
                    <a:lstStyle/>
                    <a:p>
                      <a:pPr algn="ctr"/>
                      <a:r>
                        <a:rPr lang="en-US" sz="1300" dirty="0"/>
                        <a:t>Legacy</a:t>
                      </a:r>
                    </a:p>
                  </a:txBody>
                  <a:tcPr marL="87621" marR="87621" marT="43810" marB="43810"/>
                </a:tc>
                <a:tc>
                  <a:txBody>
                    <a:bodyPr/>
                    <a:lstStyle/>
                    <a:p>
                      <a:pPr algn="ctr"/>
                      <a:r>
                        <a:rPr lang="en-US" sz="1300" dirty="0"/>
                        <a:t>Prospective</a:t>
                      </a:r>
                    </a:p>
                  </a:txBody>
                  <a:tcPr marL="87621" marR="87621" marT="43810" marB="43810"/>
                </a:tc>
                <a:tc>
                  <a:txBody>
                    <a:bodyPr/>
                    <a:lstStyle/>
                    <a:p>
                      <a:endParaRPr lang="en-US" sz="1300"/>
                    </a:p>
                  </a:txBody>
                  <a:tcPr marL="87621" marR="87621" marT="43810" marB="43810"/>
                </a:tc>
                <a:tc>
                  <a:txBody>
                    <a:bodyPr/>
                    <a:lstStyle/>
                    <a:p>
                      <a:pPr algn="ctr"/>
                      <a:r>
                        <a:rPr lang="en-US" sz="1300" dirty="0"/>
                        <a:t>Prospective</a:t>
                      </a:r>
                    </a:p>
                  </a:txBody>
                  <a:tcPr marL="87621" marR="87621" marT="43810" marB="43810"/>
                </a:tc>
                <a:tc>
                  <a:txBody>
                    <a:bodyPr/>
                    <a:lstStyle/>
                    <a:p>
                      <a:endParaRPr lang="en-US" sz="1700"/>
                    </a:p>
                  </a:txBody>
                  <a:tcPr marL="87621" marR="87621" marT="43810" marB="43810"/>
                </a:tc>
                <a:extLst>
                  <a:ext uri="{0D108BD9-81ED-4DB2-BD59-A6C34878D82A}">
                    <a16:rowId xmlns:a16="http://schemas.microsoft.com/office/drawing/2014/main" val="1906618920"/>
                  </a:ext>
                </a:extLst>
              </a:tr>
              <a:tr h="364892">
                <a:tc>
                  <a:txBody>
                    <a:bodyPr/>
                    <a:lstStyle/>
                    <a:p>
                      <a:pPr algn="ctr"/>
                      <a:r>
                        <a:rPr lang="en-US" sz="1300" dirty="0"/>
                        <a:t>July 1, 2024 FFS</a:t>
                      </a:r>
                    </a:p>
                  </a:txBody>
                  <a:tcPr marL="87621" marR="87621" marT="43810" marB="43810"/>
                </a:tc>
                <a:tc>
                  <a:txBody>
                    <a:bodyPr/>
                    <a:lstStyle/>
                    <a:p>
                      <a:endParaRPr lang="en-US" sz="1300"/>
                    </a:p>
                  </a:txBody>
                  <a:tcPr marL="87621" marR="87621" marT="43810" marB="43810"/>
                </a:tc>
                <a:tc>
                  <a:txBody>
                    <a:bodyPr/>
                    <a:lstStyle/>
                    <a:p>
                      <a:pPr algn="ctr"/>
                      <a:r>
                        <a:rPr lang="en-US" sz="1300" dirty="0"/>
                        <a:t>90%</a:t>
                      </a:r>
                    </a:p>
                  </a:txBody>
                  <a:tcPr marL="87621" marR="87621" marT="43810" marB="43810"/>
                </a:tc>
                <a:tc>
                  <a:txBody>
                    <a:bodyPr/>
                    <a:lstStyle/>
                    <a:p>
                      <a:pPr algn="ctr"/>
                      <a:r>
                        <a:rPr lang="en-US" sz="1300" dirty="0"/>
                        <a:t>10%</a:t>
                      </a:r>
                    </a:p>
                  </a:txBody>
                  <a:tcPr marL="87621" marR="87621" marT="43810" marB="43810"/>
                </a:tc>
                <a:tc>
                  <a:txBody>
                    <a:bodyPr/>
                    <a:lstStyle/>
                    <a:p>
                      <a:endParaRPr lang="en-US" sz="1300" dirty="0"/>
                    </a:p>
                  </a:txBody>
                  <a:tcPr marL="87621" marR="87621" marT="43810" marB="4381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300" dirty="0"/>
                    </a:p>
                  </a:txBody>
                  <a:tcPr marL="87621" marR="87621" marT="43810" marB="43810"/>
                </a:tc>
                <a:tc>
                  <a:txBody>
                    <a:bodyPr/>
                    <a:lstStyle/>
                    <a:p>
                      <a:endParaRPr lang="en-US" sz="1700" dirty="0"/>
                    </a:p>
                  </a:txBody>
                  <a:tcPr marL="87621" marR="87621" marT="43810" marB="43810"/>
                </a:tc>
                <a:extLst>
                  <a:ext uri="{0D108BD9-81ED-4DB2-BD59-A6C34878D82A}">
                    <a16:rowId xmlns:a16="http://schemas.microsoft.com/office/drawing/2014/main" val="113505073"/>
                  </a:ext>
                </a:extLst>
              </a:tr>
              <a:tr h="364892">
                <a:tc>
                  <a:txBody>
                    <a:bodyPr/>
                    <a:lstStyle/>
                    <a:p>
                      <a:pPr algn="ctr"/>
                      <a:r>
                        <a:rPr lang="en-US" sz="1300" dirty="0"/>
                        <a:t>July 1, 2024 Managed Care</a:t>
                      </a:r>
                    </a:p>
                  </a:txBody>
                  <a:tcPr marL="87621" marR="87621" marT="43810" marB="43810">
                    <a:lnB w="12700" cap="flat" cmpd="sng" algn="ctr">
                      <a:noFill/>
                      <a:prstDash val="solid"/>
                      <a:round/>
                      <a:headEnd type="none" w="med" len="med"/>
                      <a:tailEnd type="none" w="med" len="med"/>
                    </a:lnB>
                  </a:tcPr>
                </a:tc>
                <a:tc>
                  <a:txBody>
                    <a:bodyPr/>
                    <a:lstStyle/>
                    <a:p>
                      <a:endParaRPr lang="en-US" sz="1300" dirty="0"/>
                    </a:p>
                  </a:txBody>
                  <a:tcPr marL="87621" marR="87621" marT="43810" marB="43810">
                    <a:lnB w="12700" cap="flat" cmpd="sng" algn="ctr">
                      <a:noFill/>
                      <a:prstDash val="solid"/>
                      <a:round/>
                      <a:headEnd type="none" w="med" len="med"/>
                      <a:tailEnd type="none" w="med" len="med"/>
                    </a:lnB>
                  </a:tcPr>
                </a:tc>
                <a:tc>
                  <a:txBody>
                    <a:bodyPr/>
                    <a:lstStyle/>
                    <a:p>
                      <a:pPr algn="ctr"/>
                      <a:r>
                        <a:rPr lang="en-US" sz="1300" dirty="0"/>
                        <a:t>79.3%</a:t>
                      </a:r>
                    </a:p>
                  </a:txBody>
                  <a:tcPr marL="87621" marR="87621" marT="43810" marB="43810">
                    <a:lnB w="12700" cap="flat" cmpd="sng" algn="ctr">
                      <a:noFill/>
                      <a:prstDash val="solid"/>
                      <a:round/>
                      <a:headEnd type="none" w="med" len="med"/>
                      <a:tailEnd type="none" w="med" len="med"/>
                    </a:lnB>
                  </a:tcPr>
                </a:tc>
                <a:tc>
                  <a:txBody>
                    <a:bodyPr/>
                    <a:lstStyle/>
                    <a:p>
                      <a:pPr algn="ctr"/>
                      <a:r>
                        <a:rPr lang="en-US" sz="1300" dirty="0"/>
                        <a:t>20.7%</a:t>
                      </a:r>
                    </a:p>
                  </a:txBody>
                  <a:tcPr marL="87621" marR="87621" marT="43810" marB="43810">
                    <a:lnB w="12700" cap="flat" cmpd="sng" algn="ctr">
                      <a:noFill/>
                      <a:prstDash val="solid"/>
                      <a:round/>
                      <a:headEnd type="none" w="med" len="med"/>
                      <a:tailEnd type="none" w="med" len="med"/>
                    </a:lnB>
                  </a:tcPr>
                </a:tc>
                <a:tc>
                  <a:txBody>
                    <a:bodyPr/>
                    <a:lstStyle/>
                    <a:p>
                      <a:endParaRPr lang="en-US" sz="1300" dirty="0"/>
                    </a:p>
                  </a:txBody>
                  <a:tcPr marL="87621" marR="87621" marT="43810" marB="43810">
                    <a:lnB w="12700" cap="flat" cmpd="sng" algn="ctr">
                      <a:noFill/>
                      <a:prstDash val="solid"/>
                      <a:round/>
                      <a:headEnd type="none" w="med" len="med"/>
                      <a:tailEnd type="none" w="med" len="med"/>
                    </a:lnB>
                  </a:tcPr>
                </a:tc>
                <a:tc>
                  <a:txBody>
                    <a:bodyPr/>
                    <a:lstStyle/>
                    <a:p>
                      <a:pPr algn="ctr"/>
                      <a:endParaRPr lang="en-US" sz="1300" dirty="0"/>
                    </a:p>
                  </a:txBody>
                  <a:tcPr marL="87621" marR="87621" marT="43810" marB="43810">
                    <a:lnB w="12700" cap="flat" cmpd="sng" algn="ctr">
                      <a:noFill/>
                      <a:prstDash val="solid"/>
                      <a:round/>
                      <a:headEnd type="none" w="med" len="med"/>
                      <a:tailEnd type="none" w="med" len="med"/>
                    </a:lnB>
                  </a:tcPr>
                </a:tc>
                <a:tc>
                  <a:txBody>
                    <a:bodyPr/>
                    <a:lstStyle/>
                    <a:p>
                      <a:endParaRPr lang="en-US" sz="1700"/>
                    </a:p>
                  </a:txBody>
                  <a:tcPr marL="87621" marR="87621" marT="43810" marB="43810">
                    <a:lnB w="12700" cap="flat" cmpd="sng" algn="ctr">
                      <a:noFill/>
                      <a:prstDash val="solid"/>
                      <a:round/>
                      <a:headEnd type="none" w="med" len="med"/>
                      <a:tailEnd type="none" w="med" len="med"/>
                    </a:lnB>
                  </a:tcPr>
                </a:tc>
                <a:extLst>
                  <a:ext uri="{0D108BD9-81ED-4DB2-BD59-A6C34878D82A}">
                    <a16:rowId xmlns:a16="http://schemas.microsoft.com/office/drawing/2014/main" val="901796595"/>
                  </a:ext>
                </a:extLst>
              </a:tr>
              <a:tr h="364892">
                <a:tc>
                  <a:txBody>
                    <a:bodyPr/>
                    <a:lstStyle/>
                    <a:p>
                      <a:pPr marL="0" algn="ctr" defTabSz="914400" rtl="0" eaLnBrk="1" latinLnBrk="0" hangingPunct="1"/>
                      <a:r>
                        <a:rPr lang="en-US" sz="1300" kern="1200" dirty="0">
                          <a:solidFill>
                            <a:schemeClr val="dk1"/>
                          </a:solidFill>
                          <a:latin typeface="+mn-lt"/>
                          <a:ea typeface="+mn-ea"/>
                          <a:cs typeface="+mn-cs"/>
                        </a:rPr>
                        <a:t>January 1, 2025 FFS</a:t>
                      </a:r>
                    </a:p>
                  </a:txBody>
                  <a:tcPr marL="87621" marR="87621" marT="43810" marB="43810">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endParaRPr lang="en-US" sz="1300" kern="1200" dirty="0">
                        <a:solidFill>
                          <a:schemeClr val="dk1"/>
                        </a:solidFill>
                        <a:latin typeface="+mn-lt"/>
                        <a:ea typeface="+mn-ea"/>
                        <a:cs typeface="+mn-cs"/>
                      </a:endParaRPr>
                    </a:p>
                  </a:txBody>
                  <a:tcPr marL="87621" marR="87621" marT="43810" marB="4381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300" dirty="0"/>
                        <a:t>90%</a:t>
                      </a:r>
                    </a:p>
                  </a:txBody>
                  <a:tcPr marL="87621" marR="87621" marT="43810" marB="4381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300" dirty="0"/>
                        <a:t>10%</a:t>
                      </a:r>
                    </a:p>
                  </a:txBody>
                  <a:tcPr marL="87621" marR="87621" marT="43810" marB="4381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endParaRPr lang="en-US" sz="1300" kern="1200" dirty="0">
                        <a:solidFill>
                          <a:schemeClr val="dk1"/>
                        </a:solidFill>
                        <a:latin typeface="+mn-lt"/>
                        <a:ea typeface="+mn-ea"/>
                        <a:cs typeface="+mn-cs"/>
                      </a:endParaRPr>
                    </a:p>
                  </a:txBody>
                  <a:tcPr marL="87621" marR="87621" marT="43810" marB="4381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en-US" sz="1300" kern="1200" dirty="0">
                          <a:solidFill>
                            <a:schemeClr val="dk1"/>
                          </a:solidFill>
                          <a:latin typeface="+mn-lt"/>
                          <a:ea typeface="+mn-ea"/>
                          <a:cs typeface="+mn-cs"/>
                        </a:rPr>
                        <a:t>10%</a:t>
                      </a:r>
                    </a:p>
                  </a:txBody>
                  <a:tcPr marL="87621" marR="87621" marT="43810" marB="4381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700" dirty="0"/>
                    </a:p>
                  </a:txBody>
                  <a:tcPr marL="87621" marR="87621" marT="43810" marB="43810">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87458753"/>
                  </a:ext>
                </a:extLst>
              </a:tr>
              <a:tr h="3648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kern="1200" dirty="0">
                          <a:solidFill>
                            <a:schemeClr val="dk1"/>
                          </a:solidFill>
                          <a:latin typeface="+mn-lt"/>
                          <a:ea typeface="+mn-ea"/>
                          <a:cs typeface="+mn-cs"/>
                        </a:rPr>
                        <a:t>January 1, 2025 Managed Care</a:t>
                      </a:r>
                    </a:p>
                  </a:txBody>
                  <a:tcPr marL="87621" marR="87621" marT="43810" marB="43810">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endParaRPr lang="en-US" sz="1300" kern="1200" dirty="0">
                        <a:solidFill>
                          <a:schemeClr val="dk1"/>
                        </a:solidFill>
                        <a:latin typeface="+mn-lt"/>
                        <a:ea typeface="+mn-ea"/>
                        <a:cs typeface="+mn-cs"/>
                      </a:endParaRPr>
                    </a:p>
                  </a:txBody>
                  <a:tcPr marL="87621" marR="87621" marT="43810" marB="4381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300" dirty="0"/>
                        <a:t>79.3%</a:t>
                      </a:r>
                    </a:p>
                  </a:txBody>
                  <a:tcPr marL="87621" marR="87621" marT="43810" marB="4381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300" dirty="0"/>
                        <a:t>20.7%</a:t>
                      </a:r>
                    </a:p>
                  </a:txBody>
                  <a:tcPr marL="87621" marR="87621" marT="43810" marB="4381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endParaRPr lang="en-US" sz="1300" kern="1200" dirty="0">
                        <a:solidFill>
                          <a:schemeClr val="dk1"/>
                        </a:solidFill>
                        <a:latin typeface="+mn-lt"/>
                        <a:ea typeface="+mn-ea"/>
                        <a:cs typeface="+mn-cs"/>
                      </a:endParaRPr>
                    </a:p>
                  </a:txBody>
                  <a:tcPr marL="87621" marR="87621" marT="43810" marB="4381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kern="1200" dirty="0">
                          <a:solidFill>
                            <a:schemeClr val="dk1"/>
                          </a:solidFill>
                          <a:latin typeface="+mn-lt"/>
                          <a:ea typeface="+mn-ea"/>
                          <a:cs typeface="+mn-cs"/>
                        </a:rPr>
                        <a:t>10%</a:t>
                      </a:r>
                    </a:p>
                  </a:txBody>
                  <a:tcPr marL="87621" marR="87621" marT="43810" marB="4381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700" dirty="0"/>
                    </a:p>
                  </a:txBody>
                  <a:tcPr marL="87621" marR="87621" marT="43810" marB="43810">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6353535"/>
                  </a:ext>
                </a:extLst>
              </a:tr>
              <a:tr h="364892">
                <a:tc>
                  <a:txBody>
                    <a:bodyPr/>
                    <a:lstStyle/>
                    <a:p>
                      <a:pPr marL="0" algn="ctr" defTabSz="914400" rtl="0" eaLnBrk="1" latinLnBrk="0" hangingPunct="1"/>
                      <a:r>
                        <a:rPr lang="en-US" sz="1300" b="0" kern="1200" dirty="0">
                          <a:solidFill>
                            <a:schemeClr val="dk1"/>
                          </a:solidFill>
                          <a:latin typeface="+mn-lt"/>
                          <a:ea typeface="+mn-ea"/>
                          <a:cs typeface="+mn-cs"/>
                        </a:rPr>
                        <a:t>July 1, 2025</a:t>
                      </a:r>
                    </a:p>
                  </a:txBody>
                  <a:tcPr marL="87621" marR="87621" marT="43810" marB="43810">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endParaRPr lang="en-US" sz="1300" b="0" kern="1200" dirty="0">
                        <a:solidFill>
                          <a:schemeClr val="dk1"/>
                        </a:solidFill>
                        <a:latin typeface="+mn-lt"/>
                        <a:ea typeface="+mn-ea"/>
                        <a:cs typeface="+mn-cs"/>
                      </a:endParaRPr>
                    </a:p>
                  </a:txBody>
                  <a:tcPr marL="87621" marR="87621" marT="43810" marB="43810">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en-US" sz="1300" b="0" kern="1200" dirty="0">
                          <a:solidFill>
                            <a:schemeClr val="dk1"/>
                          </a:solidFill>
                          <a:latin typeface="+mn-lt"/>
                          <a:ea typeface="+mn-ea"/>
                          <a:cs typeface="+mn-cs"/>
                        </a:rPr>
                        <a:t>60%</a:t>
                      </a:r>
                    </a:p>
                  </a:txBody>
                  <a:tcPr marL="87621" marR="87621" marT="43810" marB="43810">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en-US" sz="1300" b="0" kern="1200" dirty="0">
                          <a:solidFill>
                            <a:schemeClr val="dk1"/>
                          </a:solidFill>
                          <a:latin typeface="+mn-lt"/>
                          <a:ea typeface="+mn-ea"/>
                          <a:cs typeface="+mn-cs"/>
                        </a:rPr>
                        <a:t>40%</a:t>
                      </a:r>
                    </a:p>
                  </a:txBody>
                  <a:tcPr marL="87621" marR="87621" marT="43810" marB="43810">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endParaRPr lang="en-US" sz="1300" b="0" kern="1200" dirty="0">
                        <a:solidFill>
                          <a:schemeClr val="dk1"/>
                        </a:solidFill>
                        <a:latin typeface="+mn-lt"/>
                        <a:ea typeface="+mn-ea"/>
                        <a:cs typeface="+mn-cs"/>
                      </a:endParaRPr>
                    </a:p>
                  </a:txBody>
                  <a:tcPr marL="87621" marR="87621" marT="43810" marB="43810">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en-US" sz="1300" b="0" kern="1200" dirty="0">
                          <a:solidFill>
                            <a:schemeClr val="dk1"/>
                          </a:solidFill>
                          <a:latin typeface="+mn-lt"/>
                          <a:ea typeface="+mn-ea"/>
                          <a:cs typeface="+mn-cs"/>
                        </a:rPr>
                        <a:t>12%</a:t>
                      </a:r>
                    </a:p>
                  </a:txBody>
                  <a:tcPr marL="87621" marR="87621" marT="43810" marB="43810">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700" b="0" dirty="0"/>
                    </a:p>
                  </a:txBody>
                  <a:tcPr marL="87621" marR="87621" marT="43810" marB="43810">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4727151"/>
                  </a:ext>
                </a:extLst>
              </a:tr>
              <a:tr h="364892">
                <a:tc>
                  <a:txBody>
                    <a:bodyPr/>
                    <a:lstStyle/>
                    <a:p>
                      <a:pPr algn="ctr"/>
                      <a:r>
                        <a:rPr lang="en-US" sz="1300" b="1" dirty="0"/>
                        <a:t>July 1, 2026</a:t>
                      </a:r>
                    </a:p>
                  </a:txBody>
                  <a:tcPr marL="87621" marR="87621" marT="43810" marB="4381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300" b="1" dirty="0"/>
                    </a:p>
                  </a:txBody>
                  <a:tcPr marL="87621" marR="87621" marT="43810" marB="4381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en-US" sz="1300" b="1" kern="1200" dirty="0">
                          <a:solidFill>
                            <a:schemeClr val="dk1"/>
                          </a:solidFill>
                          <a:latin typeface="+mn-lt"/>
                          <a:ea typeface="+mn-ea"/>
                          <a:cs typeface="+mn-cs"/>
                        </a:rPr>
                        <a:t>30%</a:t>
                      </a:r>
                    </a:p>
                  </a:txBody>
                  <a:tcPr marL="87621" marR="87621" marT="43810" marB="4381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en-US" sz="1300" b="1" kern="1200" dirty="0">
                          <a:solidFill>
                            <a:schemeClr val="dk1"/>
                          </a:solidFill>
                          <a:latin typeface="+mn-lt"/>
                          <a:ea typeface="+mn-ea"/>
                          <a:cs typeface="+mn-cs"/>
                        </a:rPr>
                        <a:t>70%</a:t>
                      </a:r>
                    </a:p>
                  </a:txBody>
                  <a:tcPr marL="87621" marR="87621" marT="43810" marB="4381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300" b="1" dirty="0"/>
                    </a:p>
                  </a:txBody>
                  <a:tcPr marL="87621" marR="87621" marT="43810" marB="4381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300" b="1" dirty="0"/>
                        <a:t>14%</a:t>
                      </a:r>
                    </a:p>
                  </a:txBody>
                  <a:tcPr marL="87621" marR="87621" marT="43810" marB="4381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700" b="1" dirty="0"/>
                    </a:p>
                  </a:txBody>
                  <a:tcPr marL="87621" marR="87621" marT="43810" marB="4381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3707499"/>
                  </a:ext>
                </a:extLst>
              </a:tr>
              <a:tr h="364892">
                <a:tc>
                  <a:txBody>
                    <a:bodyPr/>
                    <a:lstStyle/>
                    <a:p>
                      <a:pPr algn="ctr"/>
                      <a:r>
                        <a:rPr lang="en-US" sz="1300" dirty="0"/>
                        <a:t>July 1, 2027</a:t>
                      </a:r>
                    </a:p>
                  </a:txBody>
                  <a:tcPr marL="87621" marR="87621" marT="43810" marB="43810">
                    <a:lnT w="12700" cap="flat" cmpd="sng" algn="ctr">
                      <a:solidFill>
                        <a:schemeClr val="tx1"/>
                      </a:solidFill>
                      <a:prstDash val="solid"/>
                      <a:round/>
                      <a:headEnd type="none" w="med" len="med"/>
                      <a:tailEnd type="none" w="med" len="med"/>
                    </a:lnT>
                  </a:tcPr>
                </a:tc>
                <a:tc>
                  <a:txBody>
                    <a:bodyPr/>
                    <a:lstStyle/>
                    <a:p>
                      <a:endParaRPr lang="en-US" sz="1300" dirty="0"/>
                    </a:p>
                  </a:txBody>
                  <a:tcPr marL="87621" marR="87621" marT="43810" marB="43810">
                    <a:lnT w="12700" cap="flat" cmpd="sng" algn="ctr">
                      <a:solidFill>
                        <a:schemeClr val="tx1"/>
                      </a:solidFill>
                      <a:prstDash val="solid"/>
                      <a:round/>
                      <a:headEnd type="none" w="med" len="med"/>
                      <a:tailEnd type="none" w="med" len="med"/>
                    </a:lnT>
                  </a:tcPr>
                </a:tc>
                <a:tc>
                  <a:txBody>
                    <a:bodyPr/>
                    <a:lstStyle/>
                    <a:p>
                      <a:pPr algn="ctr"/>
                      <a:endParaRPr lang="en-US" sz="1300" dirty="0"/>
                    </a:p>
                  </a:txBody>
                  <a:tcPr marL="87621" marR="87621" marT="43810" marB="43810">
                    <a:lnT w="12700" cap="flat" cmpd="sng" algn="ctr">
                      <a:solidFill>
                        <a:schemeClr val="tx1"/>
                      </a:solidFill>
                      <a:prstDash val="solid"/>
                      <a:round/>
                      <a:headEnd type="none" w="med" len="med"/>
                      <a:tailEnd type="none" w="med" len="med"/>
                    </a:lnT>
                  </a:tcPr>
                </a:tc>
                <a:tc>
                  <a:txBody>
                    <a:bodyPr/>
                    <a:lstStyle/>
                    <a:p>
                      <a:pPr algn="ctr"/>
                      <a:r>
                        <a:rPr lang="en-US" sz="1300" dirty="0"/>
                        <a:t>100%</a:t>
                      </a:r>
                    </a:p>
                  </a:txBody>
                  <a:tcPr marL="87621" marR="87621" marT="43810" marB="43810">
                    <a:lnT w="12700" cap="flat" cmpd="sng" algn="ctr">
                      <a:solidFill>
                        <a:schemeClr val="tx1"/>
                      </a:solidFill>
                      <a:prstDash val="solid"/>
                      <a:round/>
                      <a:headEnd type="none" w="med" len="med"/>
                      <a:tailEnd type="none" w="med" len="med"/>
                    </a:lnT>
                  </a:tcPr>
                </a:tc>
                <a:tc>
                  <a:txBody>
                    <a:bodyPr/>
                    <a:lstStyle/>
                    <a:p>
                      <a:endParaRPr lang="en-US" sz="1300"/>
                    </a:p>
                  </a:txBody>
                  <a:tcPr marL="87621" marR="87621" marT="43810" marB="43810">
                    <a:lnT w="12700" cap="flat" cmpd="sng" algn="ctr">
                      <a:solidFill>
                        <a:schemeClr val="tx1"/>
                      </a:solidFill>
                      <a:prstDash val="solid"/>
                      <a:round/>
                      <a:headEnd type="none" w="med" len="med"/>
                      <a:tailEnd type="none" w="med" len="med"/>
                    </a:lnT>
                  </a:tcPr>
                </a:tc>
                <a:tc>
                  <a:txBody>
                    <a:bodyPr/>
                    <a:lstStyle/>
                    <a:p>
                      <a:pPr algn="ctr"/>
                      <a:r>
                        <a:rPr lang="en-US" sz="1300" dirty="0"/>
                        <a:t>16%</a:t>
                      </a:r>
                    </a:p>
                  </a:txBody>
                  <a:tcPr marL="87621" marR="87621" marT="43810" marB="43810">
                    <a:lnT w="12700" cap="flat" cmpd="sng" algn="ctr">
                      <a:solidFill>
                        <a:schemeClr val="tx1"/>
                      </a:solidFill>
                      <a:prstDash val="solid"/>
                      <a:round/>
                      <a:headEnd type="none" w="med" len="med"/>
                      <a:tailEnd type="none" w="med" len="med"/>
                    </a:lnT>
                  </a:tcPr>
                </a:tc>
                <a:tc>
                  <a:txBody>
                    <a:bodyPr/>
                    <a:lstStyle/>
                    <a:p>
                      <a:endParaRPr lang="en-US" sz="1700"/>
                    </a:p>
                  </a:txBody>
                  <a:tcPr marL="87621" marR="87621" marT="43810" marB="4381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377853438"/>
                  </a:ext>
                </a:extLst>
              </a:tr>
              <a:tr h="364892">
                <a:tc>
                  <a:txBody>
                    <a:bodyPr/>
                    <a:lstStyle/>
                    <a:p>
                      <a:pPr algn="ctr"/>
                      <a:r>
                        <a:rPr lang="en-US" sz="1300" dirty="0"/>
                        <a:t>July 1, 2028</a:t>
                      </a:r>
                    </a:p>
                  </a:txBody>
                  <a:tcPr marL="87621" marR="87621" marT="43810" marB="43810"/>
                </a:tc>
                <a:tc>
                  <a:txBody>
                    <a:bodyPr/>
                    <a:lstStyle/>
                    <a:p>
                      <a:endParaRPr lang="en-US" sz="1300"/>
                    </a:p>
                  </a:txBody>
                  <a:tcPr marL="87621" marR="87621" marT="43810" marB="43810"/>
                </a:tc>
                <a:tc>
                  <a:txBody>
                    <a:bodyPr/>
                    <a:lstStyle/>
                    <a:p>
                      <a:pPr algn="ctr"/>
                      <a:endParaRPr lang="en-US" sz="1300" dirty="0"/>
                    </a:p>
                  </a:txBody>
                  <a:tcPr marL="87621" marR="87621" marT="43810" marB="43810"/>
                </a:tc>
                <a:tc>
                  <a:txBody>
                    <a:bodyPr/>
                    <a:lstStyle/>
                    <a:p>
                      <a:pPr algn="ctr"/>
                      <a:r>
                        <a:rPr lang="en-US" sz="1300" dirty="0"/>
                        <a:t>100%</a:t>
                      </a:r>
                    </a:p>
                  </a:txBody>
                  <a:tcPr marL="87621" marR="87621" marT="43810" marB="43810"/>
                </a:tc>
                <a:tc>
                  <a:txBody>
                    <a:bodyPr/>
                    <a:lstStyle/>
                    <a:p>
                      <a:endParaRPr lang="en-US" sz="1300"/>
                    </a:p>
                  </a:txBody>
                  <a:tcPr marL="87621" marR="87621" marT="43810" marB="43810"/>
                </a:tc>
                <a:tc>
                  <a:txBody>
                    <a:bodyPr/>
                    <a:lstStyle/>
                    <a:p>
                      <a:pPr algn="ctr"/>
                      <a:r>
                        <a:rPr lang="en-US" sz="1300" dirty="0"/>
                        <a:t>18%</a:t>
                      </a:r>
                    </a:p>
                  </a:txBody>
                  <a:tcPr marL="87621" marR="87621" marT="43810" marB="43810"/>
                </a:tc>
                <a:tc>
                  <a:txBody>
                    <a:bodyPr/>
                    <a:lstStyle/>
                    <a:p>
                      <a:endParaRPr lang="en-US" sz="1700"/>
                    </a:p>
                  </a:txBody>
                  <a:tcPr marL="87621" marR="87621" marT="43810" marB="43810"/>
                </a:tc>
                <a:extLst>
                  <a:ext uri="{0D108BD9-81ED-4DB2-BD59-A6C34878D82A}">
                    <a16:rowId xmlns:a16="http://schemas.microsoft.com/office/drawing/2014/main" val="4176266954"/>
                  </a:ext>
                </a:extLst>
              </a:tr>
              <a:tr h="364892">
                <a:tc>
                  <a:txBody>
                    <a:bodyPr/>
                    <a:lstStyle/>
                    <a:p>
                      <a:pPr algn="ctr"/>
                      <a:r>
                        <a:rPr lang="en-US" sz="1300" dirty="0"/>
                        <a:t>July 1, 2029</a:t>
                      </a:r>
                    </a:p>
                  </a:txBody>
                  <a:tcPr marL="87621" marR="87621" marT="43810" marB="43810"/>
                </a:tc>
                <a:tc>
                  <a:txBody>
                    <a:bodyPr/>
                    <a:lstStyle/>
                    <a:p>
                      <a:endParaRPr lang="en-US" sz="1300"/>
                    </a:p>
                  </a:txBody>
                  <a:tcPr marL="87621" marR="87621" marT="43810" marB="43810"/>
                </a:tc>
                <a:tc>
                  <a:txBody>
                    <a:bodyPr/>
                    <a:lstStyle/>
                    <a:p>
                      <a:pPr algn="ctr"/>
                      <a:endParaRPr lang="en-US" sz="1300" dirty="0"/>
                    </a:p>
                  </a:txBody>
                  <a:tcPr marL="87621" marR="87621" marT="43810" marB="43810"/>
                </a:tc>
                <a:tc>
                  <a:txBody>
                    <a:bodyPr/>
                    <a:lstStyle/>
                    <a:p>
                      <a:pPr algn="ctr"/>
                      <a:r>
                        <a:rPr lang="en-US" sz="1300" dirty="0"/>
                        <a:t>100%</a:t>
                      </a:r>
                    </a:p>
                  </a:txBody>
                  <a:tcPr marL="87621" marR="87621" marT="43810" marB="43810"/>
                </a:tc>
                <a:tc>
                  <a:txBody>
                    <a:bodyPr/>
                    <a:lstStyle/>
                    <a:p>
                      <a:endParaRPr lang="en-US" sz="1300"/>
                    </a:p>
                  </a:txBody>
                  <a:tcPr marL="87621" marR="87621" marT="43810" marB="43810"/>
                </a:tc>
                <a:tc>
                  <a:txBody>
                    <a:bodyPr/>
                    <a:lstStyle/>
                    <a:p>
                      <a:pPr algn="ctr"/>
                      <a:r>
                        <a:rPr lang="en-US" sz="1300" dirty="0"/>
                        <a:t>20%</a:t>
                      </a:r>
                    </a:p>
                  </a:txBody>
                  <a:tcPr marL="87621" marR="87621" marT="43810" marB="43810"/>
                </a:tc>
                <a:tc>
                  <a:txBody>
                    <a:bodyPr/>
                    <a:lstStyle/>
                    <a:p>
                      <a:endParaRPr lang="en-US" sz="1700" dirty="0"/>
                    </a:p>
                  </a:txBody>
                  <a:tcPr marL="87621" marR="87621" marT="43810" marB="43810"/>
                </a:tc>
                <a:extLst>
                  <a:ext uri="{0D108BD9-81ED-4DB2-BD59-A6C34878D82A}">
                    <a16:rowId xmlns:a16="http://schemas.microsoft.com/office/drawing/2014/main" val="1775073915"/>
                  </a:ext>
                </a:extLst>
              </a:tr>
            </a:tbl>
          </a:graphicData>
        </a:graphic>
      </p:graphicFrame>
    </p:spTree>
    <p:extLst>
      <p:ext uri="{BB962C8B-B14F-4D97-AF65-F5344CB8AC3E}">
        <p14:creationId xmlns:p14="http://schemas.microsoft.com/office/powerpoint/2010/main" val="1242270991"/>
      </p:ext>
    </p:extLst>
  </p:cSld>
  <p:clrMapOvr>
    <a:masterClrMapping/>
  </p:clrMapOvr>
  <p:transition>
    <p:fade/>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59FF09-399D-63B0-8D5F-73A6592DECA8}"/>
              </a:ext>
            </a:extLst>
          </p:cNvPr>
          <p:cNvSpPr>
            <a:spLocks noGrp="1"/>
          </p:cNvSpPr>
          <p:nvPr>
            <p:ph type="body" sz="quarter" idx="13"/>
          </p:nvPr>
        </p:nvSpPr>
        <p:spPr/>
        <p:txBody>
          <a:bodyPr/>
          <a:lstStyle/>
          <a:p>
            <a:r>
              <a:rPr lang="en-US" sz="3600" dirty="0"/>
              <a:t>SNF Validation Program</a:t>
            </a:r>
          </a:p>
        </p:txBody>
      </p:sp>
      <p:sp>
        <p:nvSpPr>
          <p:cNvPr id="3" name="Content Placeholder 2">
            <a:extLst>
              <a:ext uri="{FF2B5EF4-FFF2-40B4-BE49-F238E27FC236}">
                <a16:creationId xmlns:a16="http://schemas.microsoft.com/office/drawing/2014/main" id="{A78774EA-269E-15A1-FB16-2734019D14EA}"/>
              </a:ext>
            </a:extLst>
          </p:cNvPr>
          <p:cNvSpPr>
            <a:spLocks noGrp="1"/>
          </p:cNvSpPr>
          <p:nvPr>
            <p:ph sz="quarter" idx="15"/>
          </p:nvPr>
        </p:nvSpPr>
        <p:spPr/>
        <p:txBody>
          <a:bodyPr/>
          <a:lstStyle/>
          <a:p>
            <a:r>
              <a:rPr lang="en-US" sz="2000" dirty="0"/>
              <a:t>Validation Audit Results</a:t>
            </a:r>
          </a:p>
          <a:p>
            <a:pPr lvl="1"/>
            <a:r>
              <a:rPr lang="en-US" sz="2000" dirty="0"/>
              <a:t>Will receive a Summary Audit Scoring Report vis </a:t>
            </a:r>
            <a:r>
              <a:rPr lang="en-US" sz="2000" dirty="0" err="1"/>
              <a:t>iQIES</a:t>
            </a:r>
            <a:endParaRPr lang="en-US" sz="2000" dirty="0"/>
          </a:p>
          <a:p>
            <a:pPr lvl="2"/>
            <a:r>
              <a:rPr lang="en-US" sz="2000" dirty="0"/>
              <a:t>Within 3 month following submission deadline</a:t>
            </a:r>
          </a:p>
          <a:p>
            <a:pPr lvl="2"/>
            <a:r>
              <a:rPr lang="en-US" sz="2000" dirty="0"/>
              <a:t>Audit results for each measure and MDS item</a:t>
            </a:r>
          </a:p>
          <a:p>
            <a:pPr lvl="2"/>
            <a:r>
              <a:rPr lang="en-US" sz="2000" dirty="0"/>
              <a:t>Detailed results from each sampled assessment</a:t>
            </a:r>
          </a:p>
          <a:p>
            <a:pPr marL="176213" lvl="1" indent="0">
              <a:buNone/>
            </a:pPr>
            <a:endParaRPr lang="en-US" sz="2000" dirty="0"/>
          </a:p>
          <a:p>
            <a:r>
              <a:rPr lang="en-US" sz="2000" dirty="0"/>
              <a:t>Validation Audit Penalties</a:t>
            </a:r>
          </a:p>
          <a:p>
            <a:pPr lvl="1"/>
            <a:r>
              <a:rPr lang="en-US" sz="2000" dirty="0"/>
              <a:t>No penalty for audit results – informational purposes</a:t>
            </a:r>
          </a:p>
          <a:p>
            <a:pPr lvl="1"/>
            <a:r>
              <a:rPr lang="en-US" sz="2000" dirty="0"/>
              <a:t>SNFs in non-compliance will be subject to a 2% reduction of their APU</a:t>
            </a:r>
          </a:p>
          <a:p>
            <a:pPr lvl="2"/>
            <a:r>
              <a:rPr lang="en-US" sz="2000" dirty="0"/>
              <a:t>Non-compliant letter from MAC</a:t>
            </a:r>
          </a:p>
          <a:p>
            <a:pPr lvl="2"/>
            <a:r>
              <a:rPr lang="en-US" sz="2000" dirty="0"/>
              <a:t>May file for reconsideration within 30 days of the date of the non-compliance record</a:t>
            </a:r>
          </a:p>
          <a:p>
            <a:pPr lvl="2"/>
            <a:r>
              <a:rPr lang="en-US" sz="2000" dirty="0"/>
              <a:t>Summary Audit Scoring Report </a:t>
            </a:r>
          </a:p>
          <a:p>
            <a:pPr lvl="1"/>
            <a:endParaRPr lang="en-US" dirty="0"/>
          </a:p>
        </p:txBody>
      </p:sp>
    </p:spTree>
    <p:extLst>
      <p:ext uri="{BB962C8B-B14F-4D97-AF65-F5344CB8AC3E}">
        <p14:creationId xmlns:p14="http://schemas.microsoft.com/office/powerpoint/2010/main" val="1116430611"/>
      </p:ext>
    </p:extLst>
  </p:cSld>
  <p:clrMapOvr>
    <a:masterClrMapping/>
  </p:clrMapOvr>
  <p:transition>
    <p:fade/>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A1BCB-0522-5A75-5868-50B0A30DBDF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FCB3C7F-081F-E93F-B356-F4BFCEA742CA}"/>
              </a:ext>
            </a:extLst>
          </p:cNvPr>
          <p:cNvSpPr>
            <a:spLocks noGrp="1"/>
          </p:cNvSpPr>
          <p:nvPr>
            <p:ph type="body" sz="quarter" idx="13"/>
          </p:nvPr>
        </p:nvSpPr>
        <p:spPr/>
        <p:txBody>
          <a:bodyPr/>
          <a:lstStyle/>
          <a:p>
            <a:r>
              <a:rPr lang="en-US" sz="3600" dirty="0"/>
              <a:t>SNF Validation Program</a:t>
            </a:r>
          </a:p>
        </p:txBody>
      </p:sp>
      <p:sp>
        <p:nvSpPr>
          <p:cNvPr id="3" name="Content Placeholder 2">
            <a:extLst>
              <a:ext uri="{FF2B5EF4-FFF2-40B4-BE49-F238E27FC236}">
                <a16:creationId xmlns:a16="http://schemas.microsoft.com/office/drawing/2014/main" id="{4E17A30C-8974-B377-6ADE-E25677D2723C}"/>
              </a:ext>
            </a:extLst>
          </p:cNvPr>
          <p:cNvSpPr>
            <a:spLocks noGrp="1"/>
          </p:cNvSpPr>
          <p:nvPr>
            <p:ph sz="quarter" idx="15"/>
          </p:nvPr>
        </p:nvSpPr>
        <p:spPr/>
        <p:txBody>
          <a:bodyPr/>
          <a:lstStyle/>
          <a:p>
            <a:r>
              <a:rPr lang="en-US" sz="2000" dirty="0"/>
              <a:t>CMS website information on program</a:t>
            </a:r>
          </a:p>
          <a:p>
            <a:pPr lvl="1"/>
            <a:r>
              <a:rPr lang="en-US" sz="2000" dirty="0"/>
              <a:t>“Data Validation Process”</a:t>
            </a:r>
          </a:p>
          <a:p>
            <a:pPr lvl="1"/>
            <a:r>
              <a:rPr lang="en-US" sz="2000" dirty="0"/>
              <a:t>Frequently Asked Questions (FAQ) with update of December 2025</a:t>
            </a:r>
          </a:p>
          <a:p>
            <a:pPr lvl="2"/>
            <a:r>
              <a:rPr lang="en-US" sz="2000" dirty="0">
                <a:hlinkClick r:id="rId2"/>
              </a:rPr>
              <a:t>https://www.cms.gov/files/document/snf-validation-program-frequently-asked-questions-faqs.pdf</a:t>
            </a:r>
            <a:r>
              <a:rPr lang="en-US" sz="2000" dirty="0"/>
              <a:t> </a:t>
            </a:r>
          </a:p>
          <a:p>
            <a:pPr lvl="1"/>
            <a:endParaRPr lang="en-US" dirty="0"/>
          </a:p>
        </p:txBody>
      </p:sp>
    </p:spTree>
    <p:extLst>
      <p:ext uri="{BB962C8B-B14F-4D97-AF65-F5344CB8AC3E}">
        <p14:creationId xmlns:p14="http://schemas.microsoft.com/office/powerpoint/2010/main" val="2868870857"/>
      </p:ext>
    </p:extLst>
  </p:cSld>
  <p:clrMapOvr>
    <a:masterClrMapping/>
  </p:clrMapOvr>
  <p:transition>
    <p:fade/>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FEA923-B8C9-1DFB-1874-D20DA977CEEB}"/>
              </a:ext>
            </a:extLst>
          </p:cNvPr>
          <p:cNvSpPr>
            <a:spLocks noGrp="1"/>
          </p:cNvSpPr>
          <p:nvPr>
            <p:ph type="body" sz="quarter" idx="13"/>
          </p:nvPr>
        </p:nvSpPr>
        <p:spPr>
          <a:xfrm>
            <a:off x="305999" y="673200"/>
            <a:ext cx="7955405" cy="360000"/>
          </a:xfrm>
        </p:spPr>
        <p:txBody>
          <a:bodyPr/>
          <a:lstStyle/>
          <a:p>
            <a:r>
              <a:rPr lang="en-US" sz="3600" dirty="0"/>
              <a:t>SNF Quality Reporting Program</a:t>
            </a:r>
          </a:p>
        </p:txBody>
      </p:sp>
      <p:sp>
        <p:nvSpPr>
          <p:cNvPr id="3" name="Content Placeholder 2">
            <a:extLst>
              <a:ext uri="{FF2B5EF4-FFF2-40B4-BE49-F238E27FC236}">
                <a16:creationId xmlns:a16="http://schemas.microsoft.com/office/drawing/2014/main" id="{1ACA1298-1A20-588B-BA8E-5CCCAC09AE38}"/>
              </a:ext>
            </a:extLst>
          </p:cNvPr>
          <p:cNvSpPr>
            <a:spLocks noGrp="1"/>
          </p:cNvSpPr>
          <p:nvPr>
            <p:ph sz="quarter" idx="15"/>
          </p:nvPr>
        </p:nvSpPr>
        <p:spPr/>
        <p:txBody>
          <a:bodyPr/>
          <a:lstStyle/>
          <a:p>
            <a:r>
              <a:rPr lang="en-US" sz="2000" dirty="0"/>
              <a:t>Must meet 3 Thresholds to keep from losing 2% APU</a:t>
            </a:r>
          </a:p>
          <a:p>
            <a:pPr lvl="1"/>
            <a:r>
              <a:rPr lang="en-US" sz="2000" dirty="0"/>
              <a:t>90% compliance with MDS assessments</a:t>
            </a:r>
          </a:p>
          <a:p>
            <a:pPr lvl="1"/>
            <a:r>
              <a:rPr lang="en-US" sz="2000" dirty="0"/>
              <a:t>100% NHSN reporting</a:t>
            </a:r>
          </a:p>
          <a:p>
            <a:pPr lvl="1"/>
            <a:r>
              <a:rPr lang="en-US" sz="2000" dirty="0"/>
              <a:t>100T submission of validation audit information with in 45 days of notification</a:t>
            </a:r>
          </a:p>
          <a:p>
            <a:pPr lvl="1"/>
            <a:endParaRPr lang="en-US" sz="2000" dirty="0"/>
          </a:p>
        </p:txBody>
      </p:sp>
    </p:spTree>
    <p:extLst>
      <p:ext uri="{BB962C8B-B14F-4D97-AF65-F5344CB8AC3E}">
        <p14:creationId xmlns:p14="http://schemas.microsoft.com/office/powerpoint/2010/main" val="1363050578"/>
      </p:ext>
    </p:extLst>
  </p:cSld>
  <p:clrMapOvr>
    <a:masterClrMapping/>
  </p:clrMapOvr>
  <p:transition>
    <p:fade/>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261A6F6-DF8F-FEDC-4E63-5E41701F51F8}"/>
              </a:ext>
            </a:extLst>
          </p:cNvPr>
          <p:cNvSpPr>
            <a:spLocks noGrp="1"/>
          </p:cNvSpPr>
          <p:nvPr>
            <p:ph type="body" sz="quarter" idx="11"/>
          </p:nvPr>
        </p:nvSpPr>
        <p:spPr>
          <a:xfrm>
            <a:off x="655200" y="1270800"/>
            <a:ext cx="4513700" cy="900000"/>
          </a:xfrm>
        </p:spPr>
        <p:txBody>
          <a:bodyPr/>
          <a:lstStyle/>
          <a:p>
            <a:r>
              <a:rPr lang="en-US" noProof="0" dirty="0"/>
              <a:t>Questions?</a:t>
            </a:r>
          </a:p>
        </p:txBody>
      </p:sp>
      <p:pic>
        <p:nvPicPr>
          <p:cNvPr id="5" name="Picture Placeholder 4" descr="A nurse and a patient&#10;&#10;Description automatically generated">
            <a:extLst>
              <a:ext uri="{FF2B5EF4-FFF2-40B4-BE49-F238E27FC236}">
                <a16:creationId xmlns:a16="http://schemas.microsoft.com/office/drawing/2014/main" id="{EA99F330-D81E-F81E-A318-025CB91E3BBA}"/>
              </a:ext>
            </a:extLst>
          </p:cNvPr>
          <p:cNvPicPr>
            <a:picLocks noGrp="1" noChangeAspect="1"/>
          </p:cNvPicPr>
          <p:nvPr>
            <p:ph type="pic" sz="quarter" idx="21"/>
          </p:nvPr>
        </p:nvPicPr>
        <p:blipFill>
          <a:blip r:embed="rId2">
            <a:extLst>
              <a:ext uri="{28A0092B-C50C-407E-A947-70E740481C1C}">
                <a14:useLocalDpi xmlns:a14="http://schemas.microsoft.com/office/drawing/2010/main" val="0"/>
              </a:ext>
            </a:extLst>
          </a:blip>
          <a:srcRect l="17547" r="17547"/>
          <a:stretch>
            <a:fillRect/>
          </a:stretch>
        </p:blipFill>
        <p:spPr/>
      </p:pic>
    </p:spTree>
    <p:extLst>
      <p:ext uri="{BB962C8B-B14F-4D97-AF65-F5344CB8AC3E}">
        <p14:creationId xmlns:p14="http://schemas.microsoft.com/office/powerpoint/2010/main" val="67584853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2475ACEF-F90C-EC0C-2B26-EBFCAFDAA971}"/>
              </a:ext>
            </a:extLst>
          </p:cNvPr>
          <p:cNvSpPr>
            <a:spLocks noGrp="1"/>
          </p:cNvSpPr>
          <p:nvPr>
            <p:ph type="body" sz="quarter" idx="10"/>
          </p:nvPr>
        </p:nvSpPr>
        <p:spPr>
          <a:xfrm>
            <a:off x="304800" y="3583096"/>
            <a:ext cx="5661102" cy="1137601"/>
          </a:xfrm>
        </p:spPr>
        <p:txBody>
          <a:bodyPr/>
          <a:lstStyle/>
          <a:p>
            <a:r>
              <a:rPr lang="en-US" b="1" dirty="0"/>
              <a:t>Alex Craig</a:t>
            </a:r>
          </a:p>
          <a:p>
            <a:r>
              <a:rPr lang="en-US" dirty="0"/>
              <a:t>Alex.Craig@us.forvismazars.com</a:t>
            </a:r>
          </a:p>
        </p:txBody>
      </p:sp>
      <p:sp>
        <p:nvSpPr>
          <p:cNvPr id="14" name="Text Placeholder 13">
            <a:extLst>
              <a:ext uri="{FF2B5EF4-FFF2-40B4-BE49-F238E27FC236}">
                <a16:creationId xmlns:a16="http://schemas.microsoft.com/office/drawing/2014/main" id="{CCE812E9-10C0-9DA1-5FBB-5072B386D448}"/>
              </a:ext>
            </a:extLst>
          </p:cNvPr>
          <p:cNvSpPr>
            <a:spLocks noGrp="1"/>
          </p:cNvSpPr>
          <p:nvPr>
            <p:ph type="body" sz="quarter" idx="11"/>
          </p:nvPr>
        </p:nvSpPr>
        <p:spPr>
          <a:xfrm>
            <a:off x="304800" y="2137304"/>
            <a:ext cx="5661102" cy="1137601"/>
          </a:xfrm>
        </p:spPr>
        <p:txBody>
          <a:bodyPr/>
          <a:lstStyle/>
          <a:p>
            <a:r>
              <a:rPr lang="en-US" b="1" dirty="0"/>
              <a:t>Deborah Lake</a:t>
            </a:r>
          </a:p>
          <a:p>
            <a:r>
              <a:rPr lang="en-US" dirty="0"/>
              <a:t>Deborah.Lake@us.forvismazars.com</a:t>
            </a:r>
          </a:p>
        </p:txBody>
      </p:sp>
    </p:spTree>
    <p:custDataLst>
      <p:tags r:id="rId1"/>
    </p:custDataLst>
    <p:extLst>
      <p:ext uri="{BB962C8B-B14F-4D97-AF65-F5344CB8AC3E}">
        <p14:creationId xmlns:p14="http://schemas.microsoft.com/office/powerpoint/2010/main" val="12975903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uebhBN5X"/>
  <p:tag name="ARTICULATE_SLIDE_COUNT" val="2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SSET_SIZE_ON_INSERT" val="1393,467"/>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SSET_SIZE_ON_INSERT" val="1536,1024"/>
</p:tagLst>
</file>

<file path=ppt/tags/tag46.xml><?xml version="1.0" encoding="utf-8"?>
<p:tagLst xmlns:a="http://schemas.openxmlformats.org/drawingml/2006/main" xmlns:r="http://schemas.openxmlformats.org/officeDocument/2006/relationships" xmlns:p="http://schemas.openxmlformats.org/presentationml/2006/main">
  <p:tag name="ASSET_SIZE_ON_INSERT" val="1536,1024"/>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SSET_SIZE_ON_INSERT" val="1393,467"/>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SSET_SIZE_ON_INSERT" val="1393,467"/>
</p:tagLst>
</file>

<file path=ppt/theme/theme1.xml><?xml version="1.0" encoding="utf-8"?>
<a:theme xmlns:a="http://schemas.openxmlformats.org/drawingml/2006/main" name="Office Theme">
  <a:themeElements>
    <a:clrScheme name="Forvis Mazars">
      <a:dk1>
        <a:srgbClr val="464B4B"/>
      </a:dk1>
      <a:lt1>
        <a:srgbClr val="FFFFFF"/>
      </a:lt1>
      <a:dk2>
        <a:srgbClr val="0072CE"/>
      </a:dk2>
      <a:lt2>
        <a:srgbClr val="F4F4F4"/>
      </a:lt2>
      <a:accent1>
        <a:srgbClr val="0072CE"/>
      </a:accent1>
      <a:accent2>
        <a:srgbClr val="4AA7B7"/>
      </a:accent2>
      <a:accent3>
        <a:srgbClr val="171C8F"/>
      </a:accent3>
      <a:accent4>
        <a:srgbClr val="27B093"/>
      </a:accent4>
      <a:accent5>
        <a:srgbClr val="B1B3B3"/>
      </a:accent5>
      <a:accent6>
        <a:srgbClr val="5D93CD"/>
      </a:accent6>
      <a:hlink>
        <a:srgbClr val="0072CE"/>
      </a:hlink>
      <a:folHlink>
        <a:srgbClr val="0072C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4 Conference and Event Template U.S. English.potx  -  Read-Only" id="{A30C6358-DF52-4BDB-9B5A-D5C16B804CCE}" vid="{8952D635-BBF0-4EDB-9CE6-D23DAA9C34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73C3E7A-35B1-47B8-898B-60E9D86DDDFE}">
  <we:reference id="wa200000729" version="3.19.222.0" store="en-US" storeType="OMEX"/>
  <we:alternateReferences>
    <we:reference id="wa200000729" version="3.19.222.0" store="WA200000729"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7FD3E8DE801C848BB2AF252D19E56E2" ma:contentTypeVersion="24" ma:contentTypeDescription="Create a new document." ma:contentTypeScope="" ma:versionID="962afd8d847edcaefaaf0b577065c652">
  <xsd:schema xmlns:xsd="http://www.w3.org/2001/XMLSchema" xmlns:xs="http://www.w3.org/2001/XMLSchema" xmlns:p="http://schemas.microsoft.com/office/2006/metadata/properties" xmlns:ns1="http://schemas.microsoft.com/sharepoint/v3" xmlns:ns2="36888353-22fa-4058-97b3-220a5ac5ab59" xmlns:ns3="d6cb3a88-e620-40c8-867c-3fd51c863df6" targetNamespace="http://schemas.microsoft.com/office/2006/metadata/properties" ma:root="true" ma:fieldsID="3311340cb67a75b9a6ebbbdd58ec6658" ns1:_="" ns2:_="" ns3:_="">
    <xsd:import namespace="http://schemas.microsoft.com/sharepoint/v3"/>
    <xsd:import namespace="36888353-22fa-4058-97b3-220a5ac5ab59"/>
    <xsd:import namespace="d6cb3a88-e620-40c8-867c-3fd51c863df6"/>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Industry" minOccurs="0"/>
                <xsd:element ref="ns3:Service"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5"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6"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6888353-22fa-4058-97b3-220a5ac5ab5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21dc1f61-ca5b-4b38-b8e9-384fa89aaf5f}" ma:internalName="TaxCatchAll" ma:showField="CatchAllData" ma:web="36888353-22fa-4058-97b3-220a5ac5ab5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6cb3a88-e620-40c8-867c-3fd51c863df6"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Industry" ma:index="16" nillable="true" ma:displayName="Industry" ma:format="Dropdown" ma:internalName="Industry">
      <xsd:complexType>
        <xsd:complexContent>
          <xsd:extension base="dms:MultiChoice">
            <xsd:sequence>
              <xsd:element name="Value" maxOccurs="unbounded" minOccurs="0" nillable="true">
                <xsd:simpleType>
                  <xsd:restriction base="dms:Choice">
                    <xsd:enumeration value="Academic Medical Centers &amp; Teaching Hospitals"/>
                    <xsd:enumeration value="Agribusiness"/>
                    <xsd:enumeration value="Architecture &amp; Engineering"/>
                    <xsd:enumeration value="Asset Management"/>
                    <xsd:enumeration value="Banking"/>
                    <xsd:enumeration value="Commercial Products"/>
                    <xsd:enumeration value="Community Health Centers"/>
                    <xsd:enumeration value="Construction"/>
                    <xsd:enumeration value="Construction &amp; Real Estate"/>
                    <xsd:enumeration value="Credit Unions"/>
                    <xsd:enumeration value="Dealerships"/>
                    <xsd:enumeration value="Energy &amp; Natural Resources"/>
                    <xsd:enumeration value="Financial Services"/>
                    <xsd:enumeration value="Government Contracting"/>
                    <xsd:enumeration value="Healthcare"/>
                    <xsd:enumeration value="Higher Education"/>
                    <xsd:enumeration value="Higher Education Consulting"/>
                    <xsd:enumeration value="Home Care &amp; Hospice"/>
                    <xsd:enumeration value="Hospitality"/>
                    <xsd:enumeration value="Hospitals &amp; Health Systems"/>
                    <xsd:enumeration value="Insurance"/>
                    <xsd:enumeration value="Intellectual &amp; Developmental Disabilities"/>
                    <xsd:enumeration value="Life Sciences"/>
                    <xsd:enumeration value="Manufacturing, Wholesale, &amp; Distribution"/>
                    <xsd:enumeration value="Multifamily Housing"/>
                    <xsd:enumeration value="Nonprofit"/>
                    <xsd:enumeration value="Nonprofit Advisory Services"/>
                    <xsd:enumeration value="Physician Enterprise"/>
                    <xsd:enumeration value="Private Client"/>
                    <xsd:enumeration value="Private Equity"/>
                    <xsd:enumeration value="Professional Services"/>
                    <xsd:enumeration value="Public Sector"/>
                    <xsd:enumeration value="Real Estate"/>
                    <xsd:enumeration value="Retail"/>
                    <xsd:enumeration value="Senior Living &amp; Long-Term Care"/>
                    <xsd:enumeration value="Software &amp; Technology"/>
                    <xsd:enumeration value="Technology &amp; Services"/>
                    <xsd:enumeration value="Telecommunications"/>
                    <xsd:enumeration value="Transportation &amp; Logistics"/>
                    <xsd:enumeration value="Wealth Management"/>
                  </xsd:restriction>
                </xsd:simpleType>
              </xsd:element>
            </xsd:sequence>
          </xsd:extension>
        </xsd:complexContent>
      </xsd:complexType>
    </xsd:element>
    <xsd:element name="Service" ma:index="17" nillable="true" ma:displayName="Service" ma:format="Dropdown" ma:internalName="Service">
      <xsd:complexType>
        <xsd:complexContent>
          <xsd:extension base="dms:MultiChoice">
            <xsd:sequence>
              <xsd:element name="Value" maxOccurs="unbounded" minOccurs="0" nillable="true">
                <xsd:simpleType>
                  <xsd:restriction base="dms:Choice">
                    <xsd:enumeration value="Agency"/>
                    <xsd:enumeration value="Analytics"/>
                    <xsd:enumeration value="Assurance"/>
                    <xsd:enumeration value="Business Technology Solutions"/>
                    <xsd:enumeration value="Capital Advisors"/>
                    <xsd:enumeration value="CFO &amp; Business Consulting"/>
                    <xsd:enumeration value="Deal Advisory"/>
                    <xsd:enumeration value="EDGE"/>
                    <xsd:enumeration value="Education Services"/>
                    <xsd:enumeration value="Enterprise Risk &amp; Quantitative Consulting"/>
                    <xsd:enumeration value="Executive Search"/>
                    <xsd:enumeration value="Federal Tax Specialty"/>
                    <xsd:enumeration value="Financial Services Regulatory"/>
                    <xsd:enumeration value="Forensics &amp; Valuation"/>
                    <xsd:enumeration value="Healthcare Consulting"/>
                    <xsd:enumeration value="Healthcare Finance &amp; Strategy"/>
                    <xsd:enumeration value="HCPAS"/>
                    <xsd:enumeration value="Healthcare Performance Improvement"/>
                    <xsd:enumeration value="Healthcare Regulatory"/>
                    <xsd:enumeration value="Internal Audit"/>
                    <xsd:enumeration value="International Tax Services"/>
                    <xsd:enumeration value="IT Risk &amp; Compliance"/>
                    <xsd:enumeration value="Lease Accounting"/>
                    <xsd:enumeration value="Loan Review"/>
                    <xsd:enumeration value="Outsourced Accounting Services"/>
                    <xsd:enumeration value="Public Sector Advisory"/>
                    <xsd:enumeration value="RAS 1"/>
                    <xsd:enumeration value="RAS 2"/>
                    <xsd:enumeration value="Regulatory Compliance"/>
                    <xsd:enumeration value="Restructuring &amp; Special Situations"/>
                    <xsd:enumeration value="Retirement Plan Consulting"/>
                    <xsd:enumeration value="SOC &amp; HITRUST"/>
                    <xsd:enumeration value="State &amp; Local Tax"/>
                    <xsd:enumeration value="TALENT SHIFT"/>
                    <xsd:enumeration value="Tax"/>
                    <xsd:enumeration value="Tax Specialty Services"/>
                    <xsd:enumeration value="Technology Consulting"/>
                    <xsd:enumeration value="Transaction Advisory"/>
                    <xsd:enumeration value="Wealth Advisory"/>
                  </xsd:restriction>
                </xsd:simpleType>
              </xsd:element>
            </xsd:sequence>
          </xsd:extension>
        </xsd:complexContent>
      </xsd:complex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1e874ca1-6181-4beb-ab40-42f883e41f7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ServiceLocation" ma:index="25" nillable="true" ma:displayName="Location" ma:indexed="true" ma:internalName="MediaServiceLocation" ma:readOnly="true">
      <xsd:simpleType>
        <xsd:restriction base="dms:Text"/>
      </xsd:simpleType>
    </xsd:element>
    <xsd:element name="MediaLengthInSeconds" ma:index="26"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ervice xmlns="d6cb3a88-e620-40c8-867c-3fd51c863df6" xsi:nil="true"/>
    <Industry xmlns="d6cb3a88-e620-40c8-867c-3fd51c863df6" xsi:nil="true"/>
    <PublishingExpirationDate xmlns="http://schemas.microsoft.com/sharepoint/v3" xsi:nil="true"/>
    <PublishingStartDate xmlns="http://schemas.microsoft.com/sharepoint/v3" xsi:nil="true"/>
    <TaxCatchAll xmlns="36888353-22fa-4058-97b3-220a5ac5ab59" xsi:nil="true"/>
    <lcf76f155ced4ddcb4097134ff3c332f xmlns="d6cb3a88-e620-40c8-867c-3fd51c863df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B00857B-683B-460D-A485-61D7817C7F93}">
  <ds:schemaRefs>
    <ds:schemaRef ds:uri="36888353-22fa-4058-97b3-220a5ac5ab59"/>
    <ds:schemaRef ds:uri="d6cb3a88-e620-40c8-867c-3fd51c863d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05A034C-9A65-4ECD-988D-7A55C25B1796}">
  <ds:schemaRefs>
    <ds:schemaRef ds:uri="http://schemas.microsoft.com/sharepoint/v3/contenttype/forms"/>
  </ds:schemaRefs>
</ds:datastoreItem>
</file>

<file path=customXml/itemProps3.xml><?xml version="1.0" encoding="utf-8"?>
<ds:datastoreItem xmlns:ds="http://schemas.openxmlformats.org/officeDocument/2006/customXml" ds:itemID="{A3FD7993-1C4A-4B0A-BB38-4674B64AA39B}">
  <ds:schemaRefs>
    <ds:schemaRef ds:uri="http://www.w3.org/XML/1998/namespace"/>
    <ds:schemaRef ds:uri="http://schemas.microsoft.com/office/2006/documentManagement/types"/>
    <ds:schemaRef ds:uri="http://purl.org/dc/terms/"/>
    <ds:schemaRef ds:uri="http://schemas.openxmlformats.org/package/2006/metadata/core-properties"/>
    <ds:schemaRef ds:uri="http://purl.org/dc/dcmitype/"/>
    <ds:schemaRef ds:uri="http://schemas.microsoft.com/office/2006/metadata/properties"/>
    <ds:schemaRef ds:uri="http://schemas.microsoft.com/office/infopath/2007/PartnerControls"/>
    <ds:schemaRef ds:uri="http://schemas.microsoft.com/sharepoint/v3"/>
    <ds:schemaRef ds:uri="http://purl.org/dc/elements/1.1/"/>
    <ds:schemaRef ds:uri="d6cb3a88-e620-40c8-867c-3fd51c863df6"/>
    <ds:schemaRef ds:uri="36888353-22fa-4058-97b3-220a5ac5ab59"/>
  </ds:schemaRefs>
</ds:datastoreItem>
</file>

<file path=docProps/app.xml><?xml version="1.0" encoding="utf-8"?>
<Properties xmlns="http://schemas.openxmlformats.org/officeDocument/2006/extended-properties" xmlns:vt="http://schemas.openxmlformats.org/officeDocument/2006/docPropsVTypes">
  <Template>From Points to Profit Intro</Template>
  <TotalTime>1040</TotalTime>
  <Words>3896</Words>
  <Application>Microsoft Office PowerPoint</Application>
  <PresentationFormat>Widescreen</PresentationFormat>
  <Paragraphs>724</Paragraphs>
  <Slides>94</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94</vt:i4>
      </vt:variant>
    </vt:vector>
  </HeadingPairs>
  <TitlesOfParts>
    <vt:vector size="100" baseType="lpstr">
      <vt:lpstr>Aptos</vt:lpstr>
      <vt:lpstr>Arial</vt:lpstr>
      <vt:lpstr>Arial Black</vt:lpstr>
      <vt:lpstr>Calibri</vt:lpstr>
      <vt:lpstr>Wingdings</vt:lpstr>
      <vt:lpstr>Office Theme</vt:lpstr>
      <vt:lpstr>LeadingAge Indiana Fall Conference Reimbursement Update | August 25, 2026   </vt:lpstr>
      <vt:lpstr>Objectives </vt:lpstr>
      <vt:lpstr>Our Agenda for Today </vt:lpstr>
      <vt:lpstr>Indiana Reimbursement Update</vt:lpstr>
      <vt:lpstr>Base Rate Changes</vt:lpstr>
      <vt:lpstr>Base Rate Changes</vt:lpstr>
      <vt:lpstr>PowerPoint Presentation</vt:lpstr>
      <vt:lpstr>PowerPoint Presentation</vt:lpstr>
      <vt:lpstr>PowerPoint Presentation</vt:lpstr>
      <vt:lpstr>Indiana Reimbursement Update</vt:lpstr>
      <vt:lpstr>Indiana Reimbursement Update</vt:lpstr>
      <vt:lpstr>Indiana Medicaid Rate-Setting Process and Timeline</vt:lpstr>
      <vt:lpstr>Indiana NF Rate-Setting and UPL Payments</vt:lpstr>
      <vt:lpstr>Indiana Medicaid Rate-Setting &amp; UPL Update</vt:lpstr>
      <vt:lpstr>Indiana’s Quality Program </vt:lpstr>
      <vt:lpstr>Indiana Medicaid Quality Reimbursement</vt:lpstr>
      <vt:lpstr>PowerPoint Presentation</vt:lpstr>
      <vt:lpstr>Total Quality Score 7/1/2026 Cut Points</vt:lpstr>
      <vt:lpstr>Total Quality Score 7/1/2026 Maximum Points</vt:lpstr>
      <vt:lpstr>Quality Calculation</vt:lpstr>
      <vt:lpstr>PowerPoint Presentation</vt:lpstr>
      <vt:lpstr>Quality Calculation</vt:lpstr>
      <vt:lpstr>PowerPoint Presentation</vt:lpstr>
      <vt:lpstr>PDPM Implementation</vt:lpstr>
      <vt:lpstr>PowerPoint Presentation</vt:lpstr>
      <vt:lpstr> Medicaid CMI Period</vt:lpstr>
      <vt:lpstr> Total CMI Period</vt:lpstr>
      <vt:lpstr>FY2027 SNF PPS Final Rule</vt:lpstr>
      <vt:lpstr>FY2027 Final Rule</vt:lpstr>
      <vt:lpstr>FY2027 Final Rule</vt:lpstr>
      <vt:lpstr>PowerPoint Presentation</vt:lpstr>
      <vt:lpstr>FY2027 Final Rule</vt:lpstr>
      <vt:lpstr>FY2027 Final Rule</vt:lpstr>
      <vt:lpstr>FY2027 Final Rule</vt:lpstr>
      <vt:lpstr>PowerPoint Presentation</vt:lpstr>
      <vt:lpstr>FY2027 Final Rule</vt:lpstr>
      <vt:lpstr>PowerPoint Presentation</vt:lpstr>
      <vt:lpstr>FY2027 Final Rule</vt:lpstr>
      <vt:lpstr>FY2027 Final Rule</vt:lpstr>
      <vt:lpstr>FY2027 Final Rule</vt:lpstr>
      <vt:lpstr>PowerPoint Presentation</vt:lpstr>
      <vt:lpstr>PowerPoint Presentation</vt:lpstr>
      <vt:lpstr>PowerPoint Presentation</vt:lpstr>
      <vt:lpstr>FY2027 Final Rule</vt:lpstr>
      <vt:lpstr>FY2027 Final Rule</vt:lpstr>
      <vt:lpstr>SNF Value Based Purchasing (VBP)</vt:lpstr>
      <vt:lpstr>FY2027 Final Rule</vt:lpstr>
      <vt:lpstr>PDPM Implementation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PDPM Update</vt:lpstr>
      <vt:lpstr>PowerPoint Presentation</vt:lpstr>
      <vt:lpstr>QM Update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5-STAR Update </vt:lpstr>
      <vt:lpstr>PowerPoint Presentation</vt:lpstr>
      <vt:lpstr>PowerPoint Presentation</vt:lpstr>
      <vt:lpstr>PowerPoint Presentation</vt:lpstr>
      <vt:lpstr>SNF QRP and VBP Reports</vt:lpstr>
      <vt:lpstr>PowerPoint Presentation</vt:lpstr>
      <vt:lpstr>PowerPoint Presentation</vt:lpstr>
      <vt:lpstr>PowerPoint Presentation</vt:lpstr>
      <vt:lpstr>PowerPoint Presentation</vt:lpstr>
      <vt:lpstr>PowerPoint Presentation</vt:lpstr>
      <vt:lpstr>SNF Validation Program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Hand</dc:creator>
  <cp:lastModifiedBy>Deborah Lake</cp:lastModifiedBy>
  <cp:revision>6</cp:revision>
  <dcterms:created xsi:type="dcterms:W3CDTF">2026-02-02T19:18:39Z</dcterms:created>
  <dcterms:modified xsi:type="dcterms:W3CDTF">2026-08-17T13:16:54Z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0x010100F7FD3E8DE801C848BB2AF252D19E56E2</vt:lpwstr>
  </property>
  <property fmtid="{D5CDD505-2E9C-101B-9397-08002B2CF9AE}" pid="3" name="ArticulateGUID">
    <vt:lpwstr>3CFAE1F8-FF3B-41C5-81DD-3E278FF38B97</vt:lpwstr>
  </property>
  <property fmtid="{D5CDD505-2E9C-101B-9397-08002B2CF9AE}" pid="4" name="ArticulatePath">
    <vt:lpwstr>https://bkdllp-my.sharepoint.com/personal/dave_johnson_us_forvismazars_com/Documents/Desktop/Conference PPT/Event and Conference PPT Template_V1</vt:lpwstr>
  </property>
</Properties>
</file>