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FF6E7-DC65-D046-61CD-FB8759298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E0AB19-717A-4026-C222-9F99F5FC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BF779-187E-5E24-CFE3-BC61A9E5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CEEFF-0E37-64F3-06B5-E8549BF2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DCF0E-237C-0E97-86A3-FF512AE9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4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8491-90E3-2F47-B126-1A9EF7CC7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3FC852-045B-C354-74D8-1AD3E8652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258C3-776A-4621-E99B-4BC74DFA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5C93F-EEB2-8AFF-99D7-13A18870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199FF-8BED-AD2D-60D8-A3ECEB20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2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7CEA27-4646-18D0-B910-ADB791C71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71F7AB-154D-AF19-6627-ECDEC7BD4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486D-8830-D2CF-5D0A-8B0C286B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47F2-C2D8-3FF6-0C8A-E40AE726C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F7826-21C3-0762-3863-95C62408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8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E18A-3A54-9BBD-A535-40AE6FA6D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DB4DF-EBAA-3FB4-22F9-214941330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43DE-99A5-7420-B491-3055A13F8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69727-233C-650E-155D-6F8EE048C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00E80-9047-3E48-852E-B5A046E2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7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6E2AD-4AEC-4234-3D09-2DF0002B8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10AAF-B938-48F6-48BF-3103FB088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A49B0-7B00-2AF2-FBD6-0A9A38F5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F7B2-C033-0665-45C5-B148E8A5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7DB9B-C0EC-027E-68A4-463A345B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9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88C8-46EC-10AB-83AF-C32BDD9EE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7F7B5-E0B0-2F52-D927-EF0BCBE25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F8C0C5-2051-4D6D-E6FF-AF8165C06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170E7-4093-54E5-10EE-3EF0CD3A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F5562-D292-749A-96BF-24FFFA55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8BB33-460A-E2B7-68F9-D7FC863F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4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33312-878A-22D3-8564-667CE261E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0FFD1-FD29-C400-DB2E-620EBCEA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3FB6E-CA19-CCD0-0A7A-247DFDDE6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AB02C-689C-7840-6234-9027FD59F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829E02-B403-3EA7-79C7-915AA890A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4CF25-84A5-6194-8EF8-CC9FC517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02E23-146E-70B1-7940-8A045481D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0F178-C97D-7D54-CE1F-AD92FD7FC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FA9CA-ED47-C16D-0CD0-30A23C5B7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F1EA71-1104-872F-0D1F-11115BD37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1051C-0B28-8EA6-0250-13092130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EB54E7-05E9-85D5-4D3B-80415254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5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83F87C-622A-9C6A-2851-EB9D4EBA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9C918-EB86-4487-4C88-A88CB14E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7C0F8-80DF-3843-9C99-6FB722E2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4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93A5-4929-7B69-6E97-82AD08F4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9FE69-825B-96FC-1CD7-37322047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F1D2EB-D106-E087-A0FB-A61DECE96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8B460-33E5-51E6-5007-E6EB9297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E8AFA-6E19-2CF0-0697-F6A945D5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54E17-DAD0-7CF8-8067-127AEC03C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04ED0-9BF4-FB4D-90CC-19B58330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087F5A-44DE-A71B-1C59-27BD3FF5F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FA391-3E16-DAE8-D68F-FF38EA0D8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AD8E6D-FE9C-364C-95CF-3A99B1AA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D485E-9C98-5A3E-6C0E-4C377B6C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6CBED-0122-5228-A5D8-96725721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41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AFC36-A378-7403-E9B1-69035B48D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19292-159E-21B0-9FB4-29E790A8A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D42F8-0BA9-0D0C-D19E-836BD8C31E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E5BF1-97A5-4E5F-B891-BDA512374C2B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A0E0C-02F9-E6C8-0E96-4D17B43FE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53D67-5225-0710-691C-23F169E68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5B6598-9256-4D4D-ADA9-12DF69F7A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4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098625"/>
            <a:ext cx="12192000" cy="758655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28741" y="1963849"/>
            <a:ext cx="3029115" cy="320387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1200" dirty="0"/>
          </a:p>
        </p:txBody>
      </p:sp>
      <p:sp>
        <p:nvSpPr>
          <p:cNvPr id="9" name="Freeform 9"/>
          <p:cNvSpPr/>
          <p:nvPr/>
        </p:nvSpPr>
        <p:spPr>
          <a:xfrm flipH="1">
            <a:off x="1405853" y="363730"/>
            <a:ext cx="1591347" cy="372870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10" name="TextBox 10"/>
          <p:cNvSpPr txBox="1"/>
          <p:nvPr/>
        </p:nvSpPr>
        <p:spPr>
          <a:xfrm>
            <a:off x="-38847" y="998218"/>
            <a:ext cx="12206941" cy="3901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53"/>
              </a:lnSpc>
            </a:pPr>
            <a:endParaRPr lang="en-US" sz="1867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  <a:p>
            <a:pPr algn="ctr">
              <a:lnSpc>
                <a:spcPts val="7653"/>
              </a:lnSpc>
            </a:pPr>
            <a:r>
              <a:rPr lang="en-US" sz="5867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Managed Care</a:t>
            </a:r>
            <a:r>
              <a:rPr lang="en-US" sz="5867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: </a:t>
            </a:r>
          </a:p>
          <a:p>
            <a:pPr algn="ctr">
              <a:lnSpc>
                <a:spcPts val="7653"/>
              </a:lnSpc>
            </a:pPr>
            <a:r>
              <a:rPr lang="en-US" sz="5867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Challenges </a:t>
            </a:r>
            <a:r>
              <a:rPr lang="en-US" sz="5867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for </a:t>
            </a:r>
            <a:r>
              <a:rPr lang="en-US" sz="5867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Assisted Living</a:t>
            </a:r>
            <a:endParaRPr lang="en-US" sz="5867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  <a:p>
            <a:pPr algn="ctr">
              <a:lnSpc>
                <a:spcPts val="7653"/>
              </a:lnSpc>
            </a:pPr>
            <a:endParaRPr lang="en-US" sz="5867" b="1" dirty="0">
              <a:solidFill>
                <a:srgbClr val="31A48F"/>
              </a:solidFill>
              <a:latin typeface="Cy Grotesk V3 Key Ultra-Bold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207794" y="6189659"/>
            <a:ext cx="1427508" cy="585459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533" y="5973400"/>
            <a:ext cx="1995671" cy="10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3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Cy Grotesk V3 Key Ultra-Bold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Tina Bowman</dc:creator>
  <cp:lastModifiedBy>Tina Bowman</cp:lastModifiedBy>
  <cp:revision>2</cp:revision>
  <dcterms:created xsi:type="dcterms:W3CDTF">2026-08-22T17:34:03Z</dcterms:created>
  <dcterms:modified xsi:type="dcterms:W3CDTF">2026-08-22T17:46:29Z</dcterms:modified>
</cp:coreProperties>
</file>