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2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3" autoAdjust="0"/>
    <p:restoredTop sz="94660"/>
  </p:normalViewPr>
  <p:slideViewPr>
    <p:cSldViewPr snapToGrid="0">
      <p:cViewPr varScale="1">
        <p:scale>
          <a:sx n="78" d="100"/>
          <a:sy n="78" d="100"/>
        </p:scale>
        <p:origin x="88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FF6E7-DC65-D046-61CD-FB87592986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E0AB19-717A-4026-C222-9F99F5FC70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EBF779-187E-5E24-CFE3-BC61A9E59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5BF1-97A5-4E5F-B891-BDA512374C2B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2CEEFF-0E37-64F3-06B5-E8549BF28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EDCF0E-237C-0E97-86A3-FF512AE9B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6598-9256-4D4D-ADA9-12DF69F7A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147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98491-90E3-2F47-B126-1A9EF7CC7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3FC852-045B-C354-74D8-1AD3E86528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8258C3-776A-4621-E99B-4BC74DFA0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5BF1-97A5-4E5F-B891-BDA512374C2B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65C93F-EEB2-8AFF-99D7-13A18870D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9199FF-8BED-AD2D-60D8-A3ECEB200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6598-9256-4D4D-ADA9-12DF69F7A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725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7CEA27-4646-18D0-B910-ADB791C711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71F7AB-154D-AF19-6627-ECDEC7BD44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F486D-8830-D2CF-5D0A-8B0C286BB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5BF1-97A5-4E5F-B891-BDA512374C2B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6D47F2-C2D8-3FF6-0C8A-E40AE726C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7F7826-21C3-0762-3863-95C62408F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6598-9256-4D4D-ADA9-12DF69F7A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81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9E18A-3A54-9BBD-A535-40AE6FA6D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3DB4DF-EBAA-3FB4-22F9-2149413306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2B43DE-99A5-7420-B491-3055A13F8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5BF1-97A5-4E5F-B891-BDA512374C2B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69727-233C-650E-155D-6F8EE048C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900E80-9047-3E48-852E-B5A046E2D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6598-9256-4D4D-ADA9-12DF69F7A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227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6E2AD-4AEC-4234-3D09-2DF0002B8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710AAF-B938-48F6-48BF-3103FB0883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A49B0-7B00-2AF2-FBD6-0A9A38F5B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5BF1-97A5-4E5F-B891-BDA512374C2B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5F7B2-C033-0665-45C5-B148E8A52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F7DB9B-C0EC-027E-68A4-463A345B4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6598-9256-4D4D-ADA9-12DF69F7A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294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088C8-46EC-10AB-83AF-C32BDD9EE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57F7B5-E0B0-2F52-D927-EF0BCBE25E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F8C0C5-2051-4D6D-E6FF-AF8165C065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D170E7-4093-54E5-10EE-3EF0CD3AD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5BF1-97A5-4E5F-B891-BDA512374C2B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BF5562-D292-749A-96BF-24FFFA552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38BB33-460A-E2B7-68F9-D7FC863F7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6598-9256-4D4D-ADA9-12DF69F7A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240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33312-878A-22D3-8564-667CE261E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50FFD1-FD29-C400-DB2E-620EBCEA93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23FB6E-CA19-CCD0-0A7A-247DFDDE69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DAB02C-689C-7840-6234-9027FD59F5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829E02-B403-3EA7-79C7-915AA890A2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A4CF25-84A5-6194-8EF8-CC9FC5176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5BF1-97A5-4E5F-B891-BDA512374C2B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202E23-146E-70B1-7940-8A045481D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70F178-C97D-7D54-CE1F-AD92FD7FC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6598-9256-4D4D-ADA9-12DF69F7A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41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FA9CA-ED47-C16D-0CD0-30A23C5B7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F1EA71-1104-872F-0D1F-11115BD37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5BF1-97A5-4E5F-B891-BDA512374C2B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C1051C-0B28-8EA6-0250-130921300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EB54E7-05E9-85D5-4D3B-804152546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6598-9256-4D4D-ADA9-12DF69F7A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652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83F87C-622A-9C6A-2851-EB9D4EBAD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5BF1-97A5-4E5F-B891-BDA512374C2B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29C918-EB86-4487-4C88-A88CB14EB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97C0F8-80DF-3843-9C99-6FB722E2B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6598-9256-4D4D-ADA9-12DF69F7A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340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C93A5-4929-7B69-6E97-82AD08F44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9FE69-825B-96FC-1CD7-37322047C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F1D2EB-D106-E087-A0FB-A61DECE96B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B8B460-33E5-51E6-5007-E6EB92978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5BF1-97A5-4E5F-B891-BDA512374C2B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AE8AFA-6E19-2CF0-0697-F6A945D5D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F54E17-DAD0-7CF8-8067-127AEC03C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6598-9256-4D4D-ADA9-12DF69F7A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489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04ED0-9BF4-FB4D-90CC-19B583303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087F5A-44DE-A71B-1C59-27BD3FF5FC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DFA391-3E16-DAE8-D68F-FF38EA0D87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AD8E6D-FE9C-364C-95CF-3A99B1AAD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5BF1-97A5-4E5F-B891-BDA512374C2B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D485E-9C98-5A3E-6C0E-4C377B6C0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C6CBED-0122-5228-A5D8-96725721E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6598-9256-4D4D-ADA9-12DF69F7A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941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6AFC36-A378-7403-E9B1-69035B48D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519292-159E-21B0-9FB4-29E790A8A0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1D42F8-0BA9-0D0C-D19E-836BD8C31E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4E5BF1-97A5-4E5F-B891-BDA512374C2B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CA0E0C-02F9-E6C8-0E96-4D17B43FE4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553D67-5225-0710-691C-23F169E688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5B6598-9256-4D4D-ADA9-12DF69F7A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940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098625"/>
            <a:ext cx="12192000" cy="758655"/>
            <a:chOff x="0" y="0"/>
            <a:chExt cx="3253266" cy="2024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53266" cy="202437"/>
            </a:xfrm>
            <a:custGeom>
              <a:avLst/>
              <a:gdLst/>
              <a:ahLst/>
              <a:cxnLst/>
              <a:rect l="l" t="t" r="r" b="b"/>
              <a:pathLst>
                <a:path w="3253266" h="202437">
                  <a:moveTo>
                    <a:pt x="0" y="0"/>
                  </a:moveTo>
                  <a:lnTo>
                    <a:pt x="3253266" y="0"/>
                  </a:lnTo>
                  <a:lnTo>
                    <a:pt x="3253266" y="202437"/>
                  </a:lnTo>
                  <a:lnTo>
                    <a:pt x="0" y="202437"/>
                  </a:lnTo>
                  <a:close/>
                </a:path>
              </a:pathLst>
            </a:custGeom>
            <a:solidFill>
              <a:srgbClr val="E87753"/>
            </a:solidFill>
          </p:spPr>
          <p:txBody>
            <a:bodyPr/>
            <a:lstStyle/>
            <a:p>
              <a:endParaRPr lang="en-US" sz="120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253266" cy="24053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 dirty="0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628741" y="1963849"/>
            <a:ext cx="3029115" cy="3203871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1773"/>
              </a:lnSpc>
            </a:pPr>
            <a:endParaRPr sz="1200" dirty="0"/>
          </a:p>
        </p:txBody>
      </p:sp>
      <p:sp>
        <p:nvSpPr>
          <p:cNvPr id="9" name="Freeform 9"/>
          <p:cNvSpPr/>
          <p:nvPr/>
        </p:nvSpPr>
        <p:spPr>
          <a:xfrm flipH="1">
            <a:off x="1405853" y="363730"/>
            <a:ext cx="1591347" cy="372870"/>
          </a:xfrm>
          <a:custGeom>
            <a:avLst/>
            <a:gdLst/>
            <a:ahLst/>
            <a:cxnLst/>
            <a:rect l="l" t="t" r="r" b="b"/>
            <a:pathLst>
              <a:path w="1496496" h="231957">
                <a:moveTo>
                  <a:pt x="1496496" y="0"/>
                </a:moveTo>
                <a:lnTo>
                  <a:pt x="0" y="0"/>
                </a:lnTo>
                <a:lnTo>
                  <a:pt x="0" y="231957"/>
                </a:lnTo>
                <a:lnTo>
                  <a:pt x="1496496" y="231957"/>
                </a:lnTo>
                <a:lnTo>
                  <a:pt x="149649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 dirty="0"/>
          </a:p>
        </p:txBody>
      </p:sp>
      <p:sp>
        <p:nvSpPr>
          <p:cNvPr id="10" name="TextBox 10"/>
          <p:cNvSpPr txBox="1"/>
          <p:nvPr/>
        </p:nvSpPr>
        <p:spPr>
          <a:xfrm>
            <a:off x="-38847" y="998218"/>
            <a:ext cx="12206941" cy="3874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53"/>
              </a:lnSpc>
            </a:pPr>
            <a:endParaRPr lang="en-US" sz="1867" b="1" dirty="0">
              <a:solidFill>
                <a:srgbClr val="31A48F"/>
              </a:solidFill>
              <a:latin typeface="Cy Grotesk V3 Key Ultra-Bold"/>
              <a:ea typeface="Cy Grotesk V3 Key Ultra-Bold"/>
              <a:cs typeface="Cy Grotesk V3 Key Ultra-Bold"/>
              <a:sym typeface="Cy Grotesk V3 Key Ultra-Bold"/>
            </a:endParaRPr>
          </a:p>
          <a:p>
            <a:pPr algn="ctr">
              <a:lnSpc>
                <a:spcPts val="7653"/>
              </a:lnSpc>
            </a:pPr>
            <a:r>
              <a:rPr lang="en-US" sz="5867" b="1" dirty="0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LeadingAge Indiana</a:t>
            </a:r>
          </a:p>
          <a:p>
            <a:pPr algn="ctr">
              <a:lnSpc>
                <a:spcPts val="7653"/>
              </a:lnSpc>
            </a:pPr>
            <a:r>
              <a:rPr lang="en-US" sz="5867" b="1" dirty="0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Advocacy &amp; Policy Impact Panel</a:t>
            </a:r>
          </a:p>
          <a:p>
            <a:pPr algn="ctr">
              <a:lnSpc>
                <a:spcPts val="7653"/>
              </a:lnSpc>
            </a:pPr>
            <a:endParaRPr lang="en-US" sz="5867" b="1" dirty="0">
              <a:solidFill>
                <a:srgbClr val="31A48F"/>
              </a:solidFill>
              <a:latin typeface="Cy Grotesk V3 Key Ultra-Bold"/>
              <a:ea typeface="Cy Grotesk V3 Key Ultra-Bold"/>
              <a:cs typeface="Cy Grotesk V3 Key Ultra-Bold"/>
              <a:sym typeface="Cy Grotesk V3 Key Ultra-Bold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207794" y="6189659"/>
            <a:ext cx="1427508" cy="585459"/>
          </a:xfrm>
          <a:custGeom>
            <a:avLst/>
            <a:gdLst/>
            <a:ahLst/>
            <a:cxnLst/>
            <a:rect l="l" t="t" r="r" b="b"/>
            <a:pathLst>
              <a:path w="2141262" h="878188">
                <a:moveTo>
                  <a:pt x="0" y="0"/>
                </a:moveTo>
                <a:lnTo>
                  <a:pt x="2141261" y="0"/>
                </a:lnTo>
                <a:lnTo>
                  <a:pt x="2141261" y="878188"/>
                </a:lnTo>
                <a:lnTo>
                  <a:pt x="0" y="8781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 dirty="0"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9533" y="5973400"/>
            <a:ext cx="1995671" cy="100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437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Cy Grotesk V3 Key Ultra-Bold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Tina Bowman</dc:creator>
  <cp:lastModifiedBy>Tina Bowman</cp:lastModifiedBy>
  <cp:revision>1</cp:revision>
  <dcterms:created xsi:type="dcterms:W3CDTF">2026-08-22T17:34:03Z</dcterms:created>
  <dcterms:modified xsi:type="dcterms:W3CDTF">2026-08-22T17:35:33Z</dcterms:modified>
</cp:coreProperties>
</file>