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 id="2147483663" r:id="rId6"/>
    <p:sldMasterId id="2147483675" r:id="rId7"/>
  </p:sldMasterIdLst>
  <p:notesMasterIdLst>
    <p:notesMasterId r:id="rId61"/>
  </p:notesMasterIdLst>
  <p:handoutMasterIdLst>
    <p:handoutMasterId r:id="rId62"/>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308"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x="15240000" cy="8572500"/>
  <p:notesSz cx="7102475" cy="9388475"/>
  <p:embeddedFontLst>
    <p:embeddedFont>
      <p:font typeface="Roboto" panose="020B0604020202020204" charset="0"/>
      <p:regular r:id="rId63"/>
      <p:bold r:id="rId64"/>
      <p:italic r:id="rId65"/>
      <p:boldItalic r:id="rId66"/>
    </p:embeddedFont>
    <p:embeddedFont>
      <p:font typeface="Roboto Medium" panose="020B0604020202020204" charset="0"/>
      <p:regular r:id="rId67"/>
      <p:bold r:id="rId68"/>
      <p:italic r:id="rId69"/>
      <p:boldItalic r:id="rId70"/>
    </p:embeddedFont>
    <p:embeddedFont>
      <p:font typeface="Georgia" panose="02040502050405020303" pitchFamily="18" charset="0"/>
      <p:regular r:id="rId71"/>
      <p:bold r:id="rId72"/>
      <p:italic r:id="rId73"/>
      <p:boldItalic r:id="rId74"/>
    </p:embeddedFont>
    <p:embeddedFont>
      <p:font typeface="Calibri" panose="020F050202020403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hN+vMlczdEFChikueHeIABGFil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81029E-1155-44F5-A70D-FC426BB729F5}">
  <a:tblStyle styleId="{7481029E-1155-44F5-A70D-FC426BB729F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84" autoAdjust="0"/>
  </p:normalViewPr>
  <p:slideViewPr>
    <p:cSldViewPr snapToGrid="0">
      <p:cViewPr varScale="1">
        <p:scale>
          <a:sx n="46" d="100"/>
          <a:sy n="46" d="100"/>
        </p:scale>
        <p:origin x="980" y="32"/>
      </p:cViewPr>
      <p:guideLst>
        <p:guide orient="horz" pos="2160"/>
        <p:guide pos="2880"/>
      </p:guideLst>
    </p:cSldViewPr>
  </p:slideViewPr>
  <p:notesTextViewPr>
    <p:cViewPr>
      <p:scale>
        <a:sx n="1" d="1"/>
        <a:sy n="1" d="1"/>
      </p:scale>
      <p:origin x="0" y="-60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7" Type="http://schemas.openxmlformats.org/officeDocument/2006/relationships/slideMaster" Target="slideMasters/slideMaster4.xml"/><Relationship Id="rId71"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4.fntdata"/><Relationship Id="rId74" Type="http://schemas.openxmlformats.org/officeDocument/2006/relationships/font" Target="fonts/font12.fntdata"/><Relationship Id="rId79" Type="http://customschemas.google.com/relationships/presentationmetadata" Target="metadata"/><Relationship Id="rId5" Type="http://schemas.openxmlformats.org/officeDocument/2006/relationships/slideMaster" Target="slideMasters/slideMaster2.xml"/><Relationship Id="rId61" Type="http://schemas.openxmlformats.org/officeDocument/2006/relationships/notesMaster" Target="notesMasters/notesMaster1.xml"/><Relationship Id="rId82"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0.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AC0325CA-729C-40E8-9388-91B10D2E03B5}" type="datetimeFigureOut">
              <a:rPr lang="en-US" smtClean="0"/>
              <a:t>9/8/2021</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18FF24E-30AA-4ECC-9B29-C11779094EA4}" type="slidenum">
              <a:rPr lang="en-US" smtClean="0"/>
              <a:t>‹#›</a:t>
            </a:fld>
            <a:endParaRPr lang="en-US"/>
          </a:p>
        </p:txBody>
      </p:sp>
    </p:spTree>
    <p:extLst>
      <p:ext uri="{BB962C8B-B14F-4D97-AF65-F5344CB8AC3E}">
        <p14:creationId xmlns:p14="http://schemas.microsoft.com/office/powerpoint/2010/main" val="1715937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103652" cy="352068"/>
          </a:xfrm>
          <a:prstGeom prst="rect">
            <a:avLst/>
          </a:prstGeom>
          <a:noFill/>
          <a:ln>
            <a:noFill/>
          </a:ln>
        </p:spPr>
        <p:txBody>
          <a:bodyPr spcFirstLastPara="1" wrap="square" lIns="94213" tIns="47094" rIns="94213" bIns="47094"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364671" y="0"/>
            <a:ext cx="4103652" cy="352068"/>
          </a:xfrm>
          <a:prstGeom prst="rect">
            <a:avLst/>
          </a:prstGeom>
          <a:noFill/>
          <a:ln>
            <a:noFill/>
          </a:ln>
        </p:spPr>
        <p:txBody>
          <a:bodyPr spcFirstLastPara="1" wrap="square" lIns="94213" tIns="47094" rIns="94213" bIns="47094"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6676250"/>
            <a:ext cx="4103652" cy="350438"/>
          </a:xfrm>
          <a:prstGeom prst="rect">
            <a:avLst/>
          </a:prstGeom>
          <a:noFill/>
          <a:ln>
            <a:noFill/>
          </a:ln>
        </p:spPr>
        <p:txBody>
          <a:bodyPr spcFirstLastPara="1" wrap="square" lIns="94213" tIns="47094" rIns="94213" bIns="47094"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ubmed.ncbi.nlm.nih.gov/27513279/"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rwjf.org/en/library/interactives/whereyouliveaffectshowlongyoulive.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lphguide.mhoa.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accho.org/uploads/downloadable-resources/Programs/Public-Health-Infrastructure/NACCHO_2019_Profile_final.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endParaRPr/>
          </a:p>
        </p:txBody>
      </p:sp>
      <p:sp>
        <p:nvSpPr>
          <p:cNvPr id="252" name="Google Shape;252;p1: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e0c9991053_3_26: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e0c9991053_3_26: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sz="1400" i="1"/>
              <a:t>Use these slides or the additional ones at the end if you want to go into more detail on the responsibilities. </a:t>
            </a:r>
            <a:endParaRPr sz="1400" i="1"/>
          </a:p>
          <a:p>
            <a:pPr marL="0" indent="0"/>
            <a:r>
              <a:rPr lang="en-US" sz="1400" b="1"/>
              <a:t>Speaker Notes: </a:t>
            </a:r>
            <a:endParaRPr sz="1400" b="1"/>
          </a:p>
          <a:p>
            <a:pPr marL="0" indent="0"/>
            <a:r>
              <a:rPr lang="en-US" sz="1400"/>
              <a:t>One of the most important functions of local public health is to issue licenses and inspection operations that pose a potential risk to the public’s health. </a:t>
            </a:r>
            <a:endParaRPr sz="1400"/>
          </a:p>
          <a:p>
            <a:pPr marL="0" indent="0"/>
            <a:r>
              <a:rPr lang="en-US" sz="1400"/>
              <a:t>Local health departments provide governance, education and support to assist operators with compliance to sanitary regulations. Administrative actions include orders of correction and hearings. When imminent health hazards exist, closures, suspension of permits and revocation may be required. A license can be revoked if the establishment is found to violate minimum safety standards.</a:t>
            </a:r>
            <a:endParaRPr sz="1400"/>
          </a:p>
        </p:txBody>
      </p:sp>
      <p:sp>
        <p:nvSpPr>
          <p:cNvPr id="367" name="Google Shape;367;ge0c9991053_3_26: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6: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6: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r>
              <a:rPr lang="en-US" b="1"/>
              <a:t>Note to speaker: </a:t>
            </a:r>
            <a:r>
              <a:rPr lang="en-US"/>
              <a:t>See the previous slides notes. </a:t>
            </a:r>
            <a:endParaRPr/>
          </a:p>
          <a:p>
            <a:pPr marL="0" indent="0"/>
            <a:endParaRPr/>
          </a:p>
          <a:p>
            <a:pPr marL="0" indent="0"/>
            <a:r>
              <a:rPr lang="en-US" b="1"/>
              <a:t>Speaker Notes:</a:t>
            </a:r>
            <a:endParaRPr b="1"/>
          </a:p>
          <a:p>
            <a:pPr marL="0" indent="0"/>
            <a:r>
              <a:rPr lang="en-US" sz="1400"/>
              <a:t>Environmental, epidemiologic and laboratory staff play vital roles in the investigation of disease within the community and control of disease spread. There are multiple other emergencies that require a response. As professionals, there is a need to stay informed and current with evolving public health issues.</a:t>
            </a:r>
            <a:endParaRPr sz="1800"/>
          </a:p>
        </p:txBody>
      </p:sp>
      <p:sp>
        <p:nvSpPr>
          <p:cNvPr id="375" name="Google Shape;375;p6: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e581b650c2_0_0: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e581b650c2_0_0:notes"/>
          <p:cNvSpPr txBox="1">
            <a:spLocks noGrp="1"/>
          </p:cNvSpPr>
          <p:nvPr>
            <p:ph type="body" idx="1"/>
          </p:nvPr>
        </p:nvSpPr>
        <p:spPr>
          <a:xfrm>
            <a:off x="946997" y="3338124"/>
            <a:ext cx="7575973" cy="3163682"/>
          </a:xfrm>
          <a:prstGeom prst="rect">
            <a:avLst/>
          </a:prstGeom>
        </p:spPr>
        <p:txBody>
          <a:bodyPr spcFirstLastPara="1" wrap="square" lIns="94213" tIns="47094" rIns="94213" bIns="47094" anchor="t" anchorCtr="0">
            <a:noAutofit/>
          </a:bodyPr>
          <a:lstStyle/>
          <a:p>
            <a:pPr marL="0" indent="0">
              <a:buClr>
                <a:srgbClr val="2D4059"/>
              </a:buClr>
              <a:buSzPts val="1200"/>
            </a:pPr>
            <a:r>
              <a:rPr lang="en-US" b="1"/>
              <a:t>Speaker Notes: </a:t>
            </a:r>
            <a:r>
              <a:rPr lang="en-US">
                <a:solidFill>
                  <a:srgbClr val="2D4059"/>
                </a:solidFill>
              </a:rPr>
              <a:t>The following slides discuss the challenges of a decentralized system, how this can reflect in life outcomes, and how these gaps impacted the COVID-19 response. </a:t>
            </a:r>
            <a:endParaRPr/>
          </a:p>
        </p:txBody>
      </p:sp>
      <p:sp>
        <p:nvSpPr>
          <p:cNvPr id="382" name="Google Shape;382;ge581b650c2_0_0:notes"/>
          <p:cNvSpPr txBox="1">
            <a:spLocks noGrp="1"/>
          </p:cNvSpPr>
          <p:nvPr>
            <p:ph type="sldNum" idx="12"/>
          </p:nvPr>
        </p:nvSpPr>
        <p:spPr>
          <a:xfrm>
            <a:off x="5364671" y="6676249"/>
            <a:ext cx="4103652" cy="350528"/>
          </a:xfrm>
          <a:prstGeom prst="rect">
            <a:avLst/>
          </a:prstGeom>
        </p:spPr>
        <p:txBody>
          <a:bodyPr spcFirstLastPara="1" wrap="square" lIns="94213" tIns="47094" rIns="94213" bIns="47094" anchor="b" anchorCtr="0">
            <a:noAutofit/>
          </a:bodyPr>
          <a:lstStyle/>
          <a:p>
            <a:pPr algn="r">
              <a:buSzPts val="1200"/>
            </a:pPr>
            <a:fld id="{00000000-1234-1234-1234-123412341234}" type="slidenum">
              <a:rPr lang="en-US"/>
              <a:pPr algn="r">
                <a:buSzPts val="12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7: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7: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buClr>
                <a:srgbClr val="2D4059"/>
              </a:buClr>
              <a:buSzPts val="1200"/>
            </a:pPr>
            <a:r>
              <a:rPr lang="en-US" b="1"/>
              <a:t>Notes to speaker: </a:t>
            </a:r>
            <a:endParaRPr b="1"/>
          </a:p>
          <a:p>
            <a:pPr marL="0" indent="0">
              <a:buClr>
                <a:srgbClr val="2D4059"/>
              </a:buClr>
              <a:buSzPts val="1200"/>
            </a:pPr>
            <a:r>
              <a:rPr lang="en-US" i="1"/>
              <a:t>This section can be modified to suit your specific needs. Talk about the parts that affect you most and consider modifying the slide with some of the suggested notes bellow. </a:t>
            </a:r>
            <a:endParaRPr i="1"/>
          </a:p>
          <a:p>
            <a:pPr marL="0" indent="0">
              <a:buClr>
                <a:srgbClr val="2D4059"/>
              </a:buClr>
              <a:buSzPts val="1200"/>
            </a:pPr>
            <a:r>
              <a:rPr lang="en-US" b="1"/>
              <a:t>Speaker Notes: </a:t>
            </a:r>
            <a:endParaRPr>
              <a:solidFill>
                <a:srgbClr val="2D4059"/>
              </a:solidFill>
              <a:latin typeface="Arial"/>
              <a:ea typeface="Arial"/>
              <a:cs typeface="Arial"/>
              <a:sym typeface="Arial"/>
            </a:endParaRPr>
          </a:p>
          <a:p>
            <a:pPr marL="176679" indent="-176679">
              <a:buClr>
                <a:srgbClr val="2D4059"/>
              </a:buClr>
              <a:buSzPts val="1200"/>
              <a:buFont typeface="Arial"/>
              <a:buChar char="•"/>
            </a:pPr>
            <a:r>
              <a:rPr lang="en-US">
                <a:solidFill>
                  <a:srgbClr val="2D4059"/>
                </a:solidFill>
              </a:rPr>
              <a:t>Funding is at the local municipality’s discretion, meaning LBOH are perennially underfunded and health disparities and inequities are created between municipalities. </a:t>
            </a:r>
            <a:endParaRPr/>
          </a:p>
          <a:p>
            <a:pPr marL="176679" indent="-176679">
              <a:buClr>
                <a:srgbClr val="2D4059"/>
              </a:buClr>
              <a:buSzPts val="1200"/>
              <a:buFont typeface="Arial"/>
              <a:buChar char="•"/>
            </a:pPr>
            <a:r>
              <a:rPr lang="en-US">
                <a:solidFill>
                  <a:srgbClr val="2D4059"/>
                </a:solidFill>
              </a:rPr>
              <a:t>No required workforce training or credentials means public health work is often undervalued, leading to underfunding compared to other municipal departments.</a:t>
            </a:r>
            <a:endParaRPr/>
          </a:p>
          <a:p>
            <a:pPr marL="176679" indent="-176679">
              <a:buClr>
                <a:srgbClr val="2D4059"/>
              </a:buClr>
              <a:buSzPts val="1200"/>
              <a:buFont typeface="Arial"/>
              <a:buChar char="•"/>
            </a:pPr>
            <a:r>
              <a:rPr lang="en-US">
                <a:solidFill>
                  <a:srgbClr val="2D4059"/>
                </a:solidFill>
              </a:rPr>
              <a:t>No required training or credentials means in some communities unqualified personnel – including elected BOH members – are conducting BOH work, including inspections. </a:t>
            </a:r>
            <a:endParaRPr/>
          </a:p>
          <a:p>
            <a:pPr marL="176679" indent="-176679">
              <a:buClr>
                <a:srgbClr val="2D4059"/>
              </a:buClr>
              <a:buSzPts val="1200"/>
              <a:buFont typeface="Arial"/>
              <a:buChar char="•"/>
            </a:pPr>
            <a:r>
              <a:rPr lang="en-US">
                <a:solidFill>
                  <a:srgbClr val="2D4059"/>
                </a:solidFill>
              </a:rPr>
              <a:t>Transition to inspectional services model separates environmental responsibilities from epidemiology and infectious and chronic disease control, undermining prevention efforts. </a:t>
            </a:r>
            <a:endParaRPr/>
          </a:p>
          <a:p>
            <a:pPr marL="176679" indent="-176679">
              <a:buClr>
                <a:srgbClr val="2D4059"/>
              </a:buClr>
              <a:buSzPts val="1200"/>
              <a:buFont typeface="Arial"/>
              <a:buChar char="•"/>
            </a:pPr>
            <a:r>
              <a:rPr lang="en-US">
                <a:solidFill>
                  <a:srgbClr val="2D4059"/>
                </a:solidFill>
              </a:rPr>
              <a:t>Multiple and varied responsibilities make it difficult to be fully qualified and knowledgeable in all areas. Every year BOH are expected to do more, with no additional funding or training.</a:t>
            </a:r>
            <a:endParaRPr/>
          </a:p>
          <a:p>
            <a:pPr marL="176679" indent="-176679">
              <a:buClr>
                <a:srgbClr val="2D4059"/>
              </a:buClr>
              <a:buSzPts val="1200"/>
              <a:buFont typeface="Arial"/>
              <a:buChar char="•"/>
            </a:pPr>
            <a:r>
              <a:rPr lang="en-US">
                <a:solidFill>
                  <a:srgbClr val="2D4059"/>
                </a:solidFill>
              </a:rPr>
              <a:t>Many board of health staff are retiring or about to retire, with few workers in the pipeline. </a:t>
            </a:r>
            <a:endParaRPr/>
          </a:p>
          <a:p>
            <a:pPr marL="176679" indent="-176679">
              <a:buClr>
                <a:srgbClr val="2D4059"/>
              </a:buClr>
              <a:buSzPts val="1200"/>
              <a:buFont typeface="Arial"/>
              <a:buChar char="•"/>
            </a:pPr>
            <a:r>
              <a:rPr lang="en-US">
                <a:solidFill>
                  <a:srgbClr val="2D4059"/>
                </a:solidFill>
              </a:rPr>
              <a:t>Little oversight to determine if LBOH are meeting their mandated services.</a:t>
            </a:r>
            <a:endParaRPr/>
          </a:p>
          <a:p>
            <a:pPr marL="176679" indent="-176679">
              <a:buClr>
                <a:srgbClr val="2D4059"/>
              </a:buClr>
              <a:buSzPts val="1200"/>
              <a:buFont typeface="Arial"/>
              <a:buChar char="•"/>
            </a:pPr>
            <a:r>
              <a:rPr lang="en-US">
                <a:solidFill>
                  <a:srgbClr val="2D4059"/>
                </a:solidFill>
              </a:rPr>
              <a:t>Climate change, leading to increased flooding and other environmental issues and emergencies, as well as emerging diseases (e.g., increasing tickborne illness across the state).</a:t>
            </a:r>
            <a:endParaRPr/>
          </a:p>
          <a:p>
            <a:pPr marL="176679" indent="-176679">
              <a:buClr>
                <a:srgbClr val="2D4059"/>
              </a:buClr>
              <a:buSzPts val="1200"/>
              <a:buFont typeface="Arial"/>
              <a:buChar char="•"/>
            </a:pPr>
            <a:r>
              <a:rPr lang="en-US">
                <a:solidFill>
                  <a:srgbClr val="2D4059"/>
                </a:solidFill>
              </a:rPr>
              <a:t>No time to concentrate on chronic disease or wellness. Moving the needle on Social Determinants of Health. </a:t>
            </a:r>
            <a:endParaRPr/>
          </a:p>
          <a:p>
            <a:pPr marL="176679" indent="-176679">
              <a:buClr>
                <a:srgbClr val="2D4059"/>
              </a:buClr>
              <a:buSzPts val="1200"/>
              <a:buFont typeface="Arial"/>
              <a:buChar char="•"/>
            </a:pPr>
            <a:r>
              <a:rPr lang="en-US">
                <a:solidFill>
                  <a:srgbClr val="2D4059"/>
                </a:solidFill>
              </a:rPr>
              <a:t>Lack of understanding about what public health does/what its value is. If public health is doing its job right, no one notices it.</a:t>
            </a:r>
            <a:endParaRPr/>
          </a:p>
        </p:txBody>
      </p:sp>
      <p:sp>
        <p:nvSpPr>
          <p:cNvPr id="388" name="Google Shape;388;p7: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8: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15000"/>
              </a:lnSpc>
              <a:buClr>
                <a:schemeClr val="dk1"/>
              </a:buClr>
              <a:buSzPts val="1100"/>
            </a:pPr>
            <a:r>
              <a:rPr lang="en-US" b="1"/>
              <a:t>Speaker Notes:</a:t>
            </a:r>
            <a:r>
              <a:rPr lang="en-US">
                <a:solidFill>
                  <a:srgbClr val="2D4059"/>
                </a:solidFill>
              </a:rPr>
              <a:t> </a:t>
            </a:r>
            <a:r>
              <a:rPr lang="en-US"/>
              <a:t>Years of not funding local public health has resulted in inequities across the Commonwealth. Often our most vulnerable communities do not have the capacity to perform some of the basic requirements to ensure protecting the public. Because of this food inspections may not be done as necessary and not every resident has access to a public health nurse who provides a broad scope of functions to the community.</a:t>
            </a:r>
            <a:endParaRPr/>
          </a:p>
          <a:p>
            <a:pPr marL="0" indent="0"/>
            <a:endParaRPr/>
          </a:p>
        </p:txBody>
      </p:sp>
      <p:sp>
        <p:nvSpPr>
          <p:cNvPr id="396" name="Google Shape;396;p8: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0d573344e_0_0: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b="1"/>
              <a:t>Notes to Speaker: </a:t>
            </a:r>
            <a:endParaRPr b="1"/>
          </a:p>
          <a:p>
            <a:pPr marL="0" indent="0"/>
            <a:r>
              <a:rPr lang="en-US" i="1"/>
              <a:t>Use this slide or the next depending on which area of the state you are addressing.</a:t>
            </a:r>
            <a:r>
              <a:rPr lang="en-US"/>
              <a:t> </a:t>
            </a:r>
            <a:endParaRPr/>
          </a:p>
          <a:p>
            <a:pPr marL="0" indent="0"/>
            <a:endParaRPr b="1"/>
          </a:p>
          <a:p>
            <a:pPr marL="0" indent="0"/>
            <a:r>
              <a:rPr lang="en-US" b="1"/>
              <a:t>Speaker Notes:</a:t>
            </a:r>
            <a:endParaRPr b="1"/>
          </a:p>
          <a:p>
            <a:pPr marL="0" indent="0"/>
            <a:r>
              <a:rPr lang="en-US" sz="2000"/>
              <a:t>Life expectancy can be influenced by poverty rate, income, ability to safely do recreational activities, </a:t>
            </a:r>
            <a:r>
              <a:rPr lang="en-US"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access</a:t>
            </a:r>
            <a:r>
              <a:rPr lang="en-US" sz="2000"/>
              <a:t> to nutritious meals etc. A well funded  public health program  is an integral part of addressing health inequities in Massachusetts</a:t>
            </a:r>
            <a:endParaRPr sz="2000"/>
          </a:p>
          <a:p>
            <a:pPr marL="0" indent="0"/>
            <a:endParaRPr sz="2000"/>
          </a:p>
          <a:p>
            <a:pPr marL="0" indent="0"/>
            <a:r>
              <a:rPr lang="en-US" sz="2000"/>
              <a:t>Further reading: </a:t>
            </a:r>
            <a:endParaRPr sz="2000"/>
          </a:p>
          <a:p>
            <a:pPr marL="0" indent="0"/>
            <a:r>
              <a:rPr lang="en-US" sz="2000" u="sng">
                <a:solidFill>
                  <a:schemeClr val="hlink"/>
                </a:solidFill>
                <a:hlinkClick r:id="rId3"/>
              </a:rPr>
              <a:t>https://pubmed.ncbi.nlm.nih.gov/27513279/</a:t>
            </a:r>
            <a:endParaRPr sz="2000"/>
          </a:p>
          <a:p>
            <a:pPr marL="0" indent="0"/>
            <a:r>
              <a:rPr lang="en-US" sz="2000" u="sng">
                <a:solidFill>
                  <a:schemeClr val="hlink"/>
                </a:solidFill>
                <a:hlinkClick r:id="rId4"/>
              </a:rPr>
              <a:t>https://www.rwjf.org/en/library/interactives/whereyouliveaffectshowlongyoulive.html</a:t>
            </a:r>
            <a:r>
              <a:rPr lang="en-US" sz="2000"/>
              <a:t> </a:t>
            </a:r>
            <a:endParaRPr sz="2000"/>
          </a:p>
          <a:p>
            <a:pPr marL="0" indent="0"/>
            <a:endParaRPr/>
          </a:p>
          <a:p>
            <a:pPr marL="0" indent="0"/>
            <a:endParaRPr/>
          </a:p>
        </p:txBody>
      </p:sp>
      <p:sp>
        <p:nvSpPr>
          <p:cNvPr id="403" name="Google Shape;403;ge0d573344e_0_0: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0: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buClr>
                <a:schemeClr val="dk1"/>
              </a:buClr>
            </a:pPr>
            <a:r>
              <a:rPr lang="en-US" b="1"/>
              <a:t>Notes to Speaker: </a:t>
            </a:r>
            <a:endParaRPr b="1"/>
          </a:p>
          <a:p>
            <a:pPr marL="0" indent="0"/>
            <a:r>
              <a:rPr lang="en-US" i="1"/>
              <a:t>Use this slide or the previous depending on which area of the state you are addressing.</a:t>
            </a:r>
            <a:r>
              <a:rPr lang="en-US"/>
              <a:t> </a:t>
            </a:r>
            <a:endParaRPr/>
          </a:p>
          <a:p>
            <a:pPr marL="0" indent="0">
              <a:buClr>
                <a:schemeClr val="dk1"/>
              </a:buClr>
            </a:pPr>
            <a:endParaRPr/>
          </a:p>
          <a:p>
            <a:pPr marL="0" indent="0">
              <a:buSzPts val="1900"/>
            </a:pPr>
            <a:r>
              <a:rPr lang="en-US" sz="2000" b="1"/>
              <a:t>Speaker Notes: </a:t>
            </a:r>
            <a:endParaRPr sz="2000" b="1"/>
          </a:p>
          <a:p>
            <a:pPr marL="0" indent="0">
              <a:buClr>
                <a:schemeClr val="dk1"/>
              </a:buClr>
              <a:buSzPts val="1900"/>
            </a:pPr>
            <a:r>
              <a:rPr lang="en-US" sz="2000"/>
              <a:t>Life expectancy can be influenced by poverty rate, income, ability to safely do recreational activities, </a:t>
            </a:r>
            <a:r>
              <a:rPr lang="en-US"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access</a:t>
            </a:r>
            <a:r>
              <a:rPr lang="en-US" sz="2000"/>
              <a:t> to nutritious meals etc. A well funded  public health program  is an integral part of addressing health inequities in Massachusetts</a:t>
            </a:r>
            <a:endParaRPr sz="2000"/>
          </a:p>
          <a:p>
            <a:pPr marL="0" indent="0"/>
            <a:endParaRPr/>
          </a:p>
        </p:txBody>
      </p:sp>
      <p:sp>
        <p:nvSpPr>
          <p:cNvPr id="411" name="Google Shape;411;p10: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1: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1: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15000"/>
              </a:lnSpc>
            </a:pPr>
            <a:r>
              <a:rPr lang="en-US" sz="900" b="1"/>
              <a:t>Speaker Notes: </a:t>
            </a:r>
            <a:r>
              <a:rPr lang="en-US" sz="900"/>
              <a:t>What was the role of local public health during the pandemic?</a:t>
            </a:r>
            <a:endParaRPr sz="900"/>
          </a:p>
          <a:p>
            <a:pPr marL="471145" indent="-294465">
              <a:lnSpc>
                <a:spcPct val="152727"/>
              </a:lnSpc>
              <a:buSzPts val="900"/>
              <a:buChar char="●"/>
            </a:pPr>
            <a:r>
              <a:rPr lang="en-US" sz="900"/>
              <a:t>Issuing and enforcing isolation orders to people who had contracted COVID  and supporting them to stay home and stay safe</a:t>
            </a:r>
            <a:endParaRPr sz="900"/>
          </a:p>
          <a:p>
            <a:pPr marL="471145" indent="-294465">
              <a:lnSpc>
                <a:spcPct val="152727"/>
              </a:lnSpc>
              <a:buSzPts val="900"/>
              <a:buChar char="●"/>
            </a:pPr>
            <a:r>
              <a:rPr lang="en-US" sz="900"/>
              <a:t>​Investigating suspected COVID cases and making testing recommendations ​</a:t>
            </a:r>
            <a:endParaRPr sz="900"/>
          </a:p>
          <a:p>
            <a:pPr marL="471145" indent="-294465">
              <a:lnSpc>
                <a:spcPct val="152727"/>
              </a:lnSpc>
              <a:buSzPts val="900"/>
              <a:buChar char="●"/>
            </a:pPr>
            <a:r>
              <a:rPr lang="en-US" sz="900"/>
              <a:t>Tracing contacts​ and issuing them quarantine orders; checking in with these people regularly to see how they were doing, and releasing them from quarantine when the required time was over. </a:t>
            </a:r>
            <a:endParaRPr sz="900"/>
          </a:p>
          <a:p>
            <a:pPr marL="471145" indent="-294465">
              <a:lnSpc>
                <a:spcPct val="152727"/>
              </a:lnSpc>
              <a:buSzPts val="900"/>
              <a:buChar char="●"/>
            </a:pPr>
            <a:r>
              <a:rPr lang="en-US" sz="900"/>
              <a:t>Enforcing essential business orders &amp; re-opening guidance and providing input to businesses on safe operating procedures​</a:t>
            </a:r>
            <a:endParaRPr sz="900"/>
          </a:p>
          <a:p>
            <a:pPr marL="471145" indent="-294465">
              <a:lnSpc>
                <a:spcPct val="152727"/>
              </a:lnSpc>
              <a:buSzPts val="900"/>
              <a:buChar char="●"/>
            </a:pPr>
            <a:r>
              <a:rPr lang="en-US" sz="900"/>
              <a:t>Working with school districts and school committees on safe reopening plans</a:t>
            </a:r>
            <a:endParaRPr sz="900"/>
          </a:p>
          <a:p>
            <a:pPr marL="471145" indent="-294465">
              <a:lnSpc>
                <a:spcPct val="152727"/>
              </a:lnSpc>
              <a:buSzPts val="900"/>
              <a:buChar char="●"/>
            </a:pPr>
            <a:r>
              <a:rPr lang="en-US" sz="900"/>
              <a:t>Coordinating with town officials, first responders, businesses and residents &amp; serving as a communications hub between local residents and state officials​</a:t>
            </a:r>
            <a:endParaRPr sz="900"/>
          </a:p>
          <a:p>
            <a:pPr marL="471145" indent="-294465">
              <a:lnSpc>
                <a:spcPct val="152727"/>
              </a:lnSpc>
              <a:buSzPts val="900"/>
              <a:buChar char="●"/>
            </a:pPr>
            <a:r>
              <a:rPr lang="en-US" sz="900"/>
              <a:t>Responding to resident and business complaints regarding unsafe practices, mask wearing, gatherings and events working with municipal officials to inspect and approve new childcare cooperatives. </a:t>
            </a:r>
            <a:endParaRPr sz="900"/>
          </a:p>
          <a:p>
            <a:pPr marL="471145" indent="-294465">
              <a:lnSpc>
                <a:spcPct val="140022"/>
              </a:lnSpc>
              <a:buSzPts val="900"/>
              <a:buChar char="●"/>
            </a:pPr>
            <a:r>
              <a:rPr lang="en-US" sz="900"/>
              <a:t>Public Health Nurses were able to keep residents out of the hospital due to their clinical expertise in working with individuals and families.</a:t>
            </a:r>
            <a:endParaRPr sz="900"/>
          </a:p>
        </p:txBody>
      </p:sp>
      <p:sp>
        <p:nvSpPr>
          <p:cNvPr id="419" name="Google Shape;419;p11: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2: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2: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buClr>
                <a:schemeClr val="dk1"/>
              </a:buClr>
              <a:buSzPts val="1100"/>
            </a:pPr>
            <a:r>
              <a:rPr lang="en-US" b="1"/>
              <a:t>Speaker Notes:</a:t>
            </a:r>
            <a:r>
              <a:rPr lang="en-US"/>
              <a:t> COVID19 highlighted the  need for a better state system. As future public health emergencies occur, we need a strengthened workforce which has the immediate capacity to address the needs at hand. More Public Health Nurses and Health Agents are needed throughout the Commonwealth so that their functions can shift to dealing with the health issues of the emergency. Having greater workforce capacity would reduce inconsistent enforcement between communities. </a:t>
            </a:r>
            <a:endParaRPr/>
          </a:p>
          <a:p>
            <a:pPr marL="0" indent="0"/>
            <a:endParaRPr/>
          </a:p>
        </p:txBody>
      </p:sp>
      <p:sp>
        <p:nvSpPr>
          <p:cNvPr id="427" name="Google Shape;427;p12: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8: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r>
              <a:rPr lang="en-US" b="1"/>
              <a:t>Speaker Notes: </a:t>
            </a:r>
            <a:r>
              <a:rPr lang="en-US"/>
              <a:t>The following slides discuss the Special Commission on Local and Regional Public Health- it’s findings and the goals the commision set out for the commonwealth to improve public health delivery. </a:t>
            </a:r>
            <a:endParaRPr/>
          </a:p>
        </p:txBody>
      </p:sp>
      <p:sp>
        <p:nvSpPr>
          <p:cNvPr id="434" name="Google Shape;434;p18: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e1ae4644f3_0_15: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e1ae4644f3_0_15: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b="1"/>
              <a:t>Speaker Notes: </a:t>
            </a:r>
            <a:r>
              <a:rPr lang="en-US"/>
              <a:t>Thanks to our funders and the CLPH member organizations: MAHB, MPHA, MAPHN, WMPHA and MEHA. </a:t>
            </a:r>
            <a:endParaRPr/>
          </a:p>
        </p:txBody>
      </p:sp>
      <p:sp>
        <p:nvSpPr>
          <p:cNvPr id="293" name="Google Shape;293;ge1ae4644f3_0_15: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9: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15000"/>
              </a:lnSpc>
              <a:buClr>
                <a:schemeClr val="dk1"/>
              </a:buClr>
              <a:buSzPts val="1100"/>
            </a:pPr>
            <a:endParaRPr/>
          </a:p>
          <a:p>
            <a:pPr marL="0" indent="0">
              <a:lnSpc>
                <a:spcPct val="115000"/>
              </a:lnSpc>
              <a:buClr>
                <a:schemeClr val="dk1"/>
              </a:buClr>
              <a:buSzPts val="1100"/>
            </a:pPr>
            <a:r>
              <a:rPr lang="en-US" b="1"/>
              <a:t>Speaker Notes:</a:t>
            </a:r>
            <a:endParaRPr b="1"/>
          </a:p>
          <a:p>
            <a:pPr marL="0" indent="0">
              <a:lnSpc>
                <a:spcPct val="115000"/>
              </a:lnSpc>
              <a:buClr>
                <a:schemeClr val="dk1"/>
              </a:buClr>
              <a:buSzPts val="1100"/>
            </a:pPr>
            <a:r>
              <a:rPr lang="en-US"/>
              <a:t>MEMBERSHIP OF THE COMMISION: The Commission had representation from nearly everyone with a stake in the local public health system. Members included </a:t>
            </a:r>
            <a:endParaRPr/>
          </a:p>
          <a:p>
            <a:pPr marL="471145" indent="-327184">
              <a:lnSpc>
                <a:spcPct val="115000"/>
              </a:lnSpc>
              <a:buClr>
                <a:schemeClr val="dk1"/>
              </a:buClr>
              <a:buChar char="●"/>
            </a:pPr>
            <a:r>
              <a:rPr lang="en-US"/>
              <a:t>4 executive branch representatives (DPH—with Commissioner Bharel as chair, the Department of Environmental Protection, Department of Agricultural Resources, and Executive Office of Administration and Finance) -- DEP, DPH, MDAR, A and F</a:t>
            </a:r>
            <a:endParaRPr/>
          </a:p>
          <a:p>
            <a:pPr marL="471145" indent="-327184">
              <a:lnSpc>
                <a:spcPct val="115000"/>
              </a:lnSpc>
              <a:buClr>
                <a:schemeClr val="dk1"/>
              </a:buClr>
              <a:buChar char="●"/>
            </a:pPr>
            <a:r>
              <a:rPr lang="en-US"/>
              <a:t>4 legislators appointed by legislative leadership, both republican and democratic</a:t>
            </a:r>
            <a:endParaRPr/>
          </a:p>
          <a:p>
            <a:pPr marL="471145" indent="-327184">
              <a:lnSpc>
                <a:spcPct val="115000"/>
              </a:lnSpc>
              <a:buClr>
                <a:schemeClr val="dk1"/>
              </a:buClr>
              <a:buChar char="●"/>
            </a:pPr>
            <a:r>
              <a:rPr lang="en-US"/>
              <a:t>8 appointments by the Governor representing different size communities local health departments and </a:t>
            </a:r>
            <a:endParaRPr/>
          </a:p>
          <a:p>
            <a:pPr marL="471145" indent="-327184">
              <a:lnSpc>
                <a:spcPct val="115000"/>
              </a:lnSpc>
              <a:buClr>
                <a:schemeClr val="dk1"/>
              </a:buClr>
              <a:buChar char="●"/>
            </a:pPr>
            <a:r>
              <a:rPr lang="en-US"/>
              <a:t>representatives of 9 named organizations including public health trade associations, the Massachusetts Municipal Association, and Massachusetts Taxpayers Foundation.</a:t>
            </a:r>
            <a:endParaRPr/>
          </a:p>
          <a:p>
            <a:pPr marL="0" indent="0"/>
            <a:endParaRPr/>
          </a:p>
        </p:txBody>
      </p:sp>
      <p:sp>
        <p:nvSpPr>
          <p:cNvPr id="441" name="Google Shape;441;p19: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e0c9991053_0_1: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e0c9991053_0_1: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b="1"/>
              <a:t>Speaker notes: </a:t>
            </a:r>
            <a:r>
              <a:rPr lang="en-US"/>
              <a:t>Photo shows the members of the special commission at the report release at the state house in spring of 2019</a:t>
            </a:r>
            <a:endParaRPr/>
          </a:p>
          <a:p>
            <a:pPr marL="0" indent="0">
              <a:lnSpc>
                <a:spcPct val="115000"/>
              </a:lnSpc>
            </a:pPr>
            <a:endParaRPr/>
          </a:p>
          <a:p>
            <a:pPr marL="0" indent="0">
              <a:lnSpc>
                <a:spcPct val="115000"/>
              </a:lnSpc>
            </a:pPr>
            <a:r>
              <a:rPr lang="en-US"/>
              <a:t>The Commission was established by Chapter 3 of the Acts of 2016 to “assess the effectiveness and efficiency of municipal and regional public health systems and … make recommendations regarding how to strengthen the delivery of public health services and preventive measures.”</a:t>
            </a:r>
            <a:endParaRPr/>
          </a:p>
          <a:p>
            <a:pPr marL="0" indent="0">
              <a:lnSpc>
                <a:spcPct val="115000"/>
              </a:lnSpc>
            </a:pPr>
            <a:endParaRPr/>
          </a:p>
          <a:p>
            <a:pPr marL="0" indent="0">
              <a:lnSpc>
                <a:spcPct val="115000"/>
              </a:lnSpc>
            </a:pPr>
            <a:r>
              <a:rPr lang="en-US"/>
              <a:t>CHARGE OF COMMISSION: The key elements of the Commission’s charge are listed here. The Commission was charged with assessing:</a:t>
            </a:r>
            <a:endParaRPr/>
          </a:p>
          <a:p>
            <a:pPr marL="471145" indent="-327184">
              <a:lnSpc>
                <a:spcPct val="115000"/>
              </a:lnSpc>
              <a:buChar char="●"/>
            </a:pPr>
            <a:r>
              <a:rPr lang="en-US"/>
              <a:t>the current capacity of the local public health system to meet national standards and to carry out their statutory powers and duties</a:t>
            </a:r>
            <a:endParaRPr/>
          </a:p>
          <a:p>
            <a:pPr marL="471145" indent="-327184">
              <a:lnSpc>
                <a:spcPct val="115000"/>
              </a:lnSpc>
              <a:buChar char="●"/>
            </a:pPr>
            <a:r>
              <a:rPr lang="en-US"/>
              <a:t>Resources available for the local public health system</a:t>
            </a:r>
            <a:endParaRPr/>
          </a:p>
          <a:p>
            <a:pPr marL="471145" indent="-327184">
              <a:lnSpc>
                <a:spcPct val="115000"/>
              </a:lnSpc>
              <a:buChar char="●"/>
            </a:pPr>
            <a:r>
              <a:rPr lang="en-US"/>
              <a:t>Credentials of the local public health workforce</a:t>
            </a:r>
            <a:endParaRPr/>
          </a:p>
          <a:p>
            <a:pPr marL="471145" indent="-327184">
              <a:lnSpc>
                <a:spcPct val="115000"/>
              </a:lnSpc>
              <a:buChar char="●"/>
            </a:pPr>
            <a:r>
              <a:rPr lang="en-US"/>
              <a:t>Capacity of the Office of Local and Regional Health</a:t>
            </a:r>
            <a:endParaRPr/>
          </a:p>
          <a:p>
            <a:pPr marL="471145" indent="-327184">
              <a:lnSpc>
                <a:spcPct val="115000"/>
              </a:lnSpc>
              <a:buChar char="●"/>
            </a:pPr>
            <a:r>
              <a:rPr lang="en-US"/>
              <a:t>Approaches to shared public health services</a:t>
            </a:r>
            <a:endParaRPr/>
          </a:p>
          <a:p>
            <a:pPr marL="471145" indent="-327184">
              <a:lnSpc>
                <a:spcPct val="115000"/>
              </a:lnSpc>
              <a:buChar char="●"/>
            </a:pPr>
            <a:r>
              <a:rPr lang="en-US"/>
              <a:t>Progress towards achieving the 2009 public health recommendations of the Regional Advisory Commission Submit a report of its findings and recommendations</a:t>
            </a:r>
            <a:endParaRPr/>
          </a:p>
          <a:p>
            <a:pPr marL="0" indent="0">
              <a:lnSpc>
                <a:spcPct val="115000"/>
              </a:lnSpc>
            </a:pPr>
            <a:r>
              <a:rPr lang="en-US"/>
              <a:t>The Commission was also required to submit a report of its findings and recommendations to the Governor and legislature.</a:t>
            </a:r>
            <a:endParaRPr/>
          </a:p>
          <a:p>
            <a:pPr marL="0" indent="0">
              <a:lnSpc>
                <a:spcPct val="115000"/>
              </a:lnSpc>
            </a:pPr>
            <a:endParaRPr/>
          </a:p>
          <a:p>
            <a:pPr marL="0" indent="0">
              <a:lnSpc>
                <a:spcPct val="115000"/>
              </a:lnSpc>
            </a:pPr>
            <a:r>
              <a:rPr lang="en-US"/>
              <a:t>RESULTS: The Special Commission on Local and Regional Public Health completed its work with the approval of its final report—Blueprint for Public Health Excellence: Recommendations for Improved Effectiveness and Efficiency of Local Public Health Protections—at its June 2019 meeting. The Commission made recommendations in six areas. While each of the individual measures recommended in the report is beneficial by itself, they are intended to be implemented as an interlocking set, reinforcing and magnifying each other. </a:t>
            </a:r>
            <a:endParaRPr/>
          </a:p>
          <a:p>
            <a:pPr marL="0" indent="0">
              <a:lnSpc>
                <a:spcPct val="115000"/>
              </a:lnSpc>
            </a:pPr>
            <a:r>
              <a:rPr lang="en-US"/>
              <a:t>Let’s look a little more at what the Commission Recommended.</a:t>
            </a:r>
            <a:endParaRPr/>
          </a:p>
          <a:p>
            <a:pPr marL="0" indent="0">
              <a:lnSpc>
                <a:spcPct val="115000"/>
              </a:lnSpc>
              <a:buClr>
                <a:schemeClr val="dk1"/>
              </a:buClr>
              <a:buSzPts val="1100"/>
            </a:pPr>
            <a:endParaRPr/>
          </a:p>
          <a:p>
            <a:pPr marL="0" indent="0"/>
            <a:endParaRPr/>
          </a:p>
        </p:txBody>
      </p:sp>
      <p:sp>
        <p:nvSpPr>
          <p:cNvPr id="449" name="Google Shape;449;ge0c9991053_0_1: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0: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0: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15000"/>
              </a:lnSpc>
            </a:pPr>
            <a:r>
              <a:rPr lang="en-US" b="1"/>
              <a:t>Commission Finding</a:t>
            </a:r>
            <a:r>
              <a:rPr lang="en-US"/>
              <a:t>: The Commission found that the Massachusetts local public health system was not meeting national public health standards. These standards have evolved over the past three decades – beginning with the ten essential public health services promoted by the U.S. Centers for Disease Control and Prevention in the 1990s to the rigorous voluntary accreditation standards set by the Public Health Accreditation Board a decade ago. </a:t>
            </a:r>
            <a:endParaRPr/>
          </a:p>
          <a:p>
            <a:pPr marL="0" indent="0">
              <a:lnSpc>
                <a:spcPct val="115000"/>
              </a:lnSpc>
            </a:pPr>
            <a:endParaRPr/>
          </a:p>
          <a:p>
            <a:pPr marL="0" indent="0">
              <a:lnSpc>
                <a:spcPct val="115000"/>
              </a:lnSpc>
            </a:pPr>
            <a:r>
              <a:rPr lang="en-US"/>
              <a:t>The Commission also found that many Massachusetts cities and towns struggle to carry out statutory duties and responsibilities. It recommended a two-step approach – bring municipalities to the capacity to meet statutory obligations and move the Commonwealth toward a system in which all cities and towns meet national standards. The focus of the work in meeting national standards will be on implementing the Foundational Public Health Services —a national framework that defines foundational capabilities and programs that everyone should expect from the public health system.</a:t>
            </a:r>
            <a:endParaRPr/>
          </a:p>
          <a:p>
            <a:pPr marL="0" indent="0">
              <a:lnSpc>
                <a:spcPct val="115000"/>
              </a:lnSpc>
            </a:pPr>
            <a:endParaRPr/>
          </a:p>
          <a:p>
            <a:pPr marL="0" indent="0">
              <a:lnSpc>
                <a:spcPct val="115000"/>
              </a:lnSpc>
            </a:pPr>
            <a:r>
              <a:rPr lang="en-US" b="1"/>
              <a:t>Commision Recommendations:</a:t>
            </a:r>
            <a:endParaRPr b="1"/>
          </a:p>
          <a:p>
            <a:pPr marL="471145" indent="0">
              <a:lnSpc>
                <a:spcPct val="123000"/>
              </a:lnSpc>
            </a:pPr>
            <a:endParaRPr sz="900"/>
          </a:p>
          <a:p>
            <a:pPr marL="622958" lvl="1" indent="-187147">
              <a:lnSpc>
                <a:spcPct val="123000"/>
              </a:lnSpc>
              <a:buClr>
                <a:schemeClr val="dk1"/>
              </a:buClr>
              <a:buSzPts val="900"/>
              <a:buFont typeface="Arial"/>
              <a:buChar char="•"/>
            </a:pPr>
            <a:r>
              <a:rPr lang="en-US" sz="900"/>
              <a:t>Elevating the standards by:​</a:t>
            </a:r>
            <a:endParaRPr sz="100"/>
          </a:p>
          <a:p>
            <a:pPr marL="1245916" lvl="2" indent="-290975">
              <a:lnSpc>
                <a:spcPct val="123000"/>
              </a:lnSpc>
              <a:buClr>
                <a:schemeClr val="dk1"/>
              </a:buClr>
              <a:buSzPts val="900"/>
              <a:buFont typeface="Arial"/>
              <a:buChar char="⚬"/>
            </a:pPr>
            <a:r>
              <a:rPr lang="en-US" sz="900"/>
              <a:t>Identifying ways for cities &amp; towns to meet statutory requirements​</a:t>
            </a:r>
            <a:endParaRPr sz="100"/>
          </a:p>
          <a:p>
            <a:pPr marL="1245916" lvl="2" indent="-290975">
              <a:lnSpc>
                <a:spcPct val="123000"/>
              </a:lnSpc>
              <a:buClr>
                <a:schemeClr val="dk1"/>
              </a:buClr>
              <a:buSzPts val="900"/>
              <a:buFont typeface="Arial"/>
              <a:buChar char="⚬"/>
            </a:pPr>
            <a:r>
              <a:rPr lang="en-US" sz="900"/>
              <a:t>Assessing implementation of Foundational Public Health Services​</a:t>
            </a:r>
            <a:endParaRPr sz="100"/>
          </a:p>
          <a:p>
            <a:pPr marL="1245916" lvl="2" indent="-232082">
              <a:lnSpc>
                <a:spcPct val="123000"/>
              </a:lnSpc>
              <a:buClr>
                <a:schemeClr val="dk1"/>
              </a:buClr>
              <a:buSzPts val="2800"/>
            </a:pPr>
            <a:endParaRPr sz="900"/>
          </a:p>
          <a:p>
            <a:pPr marL="622958" lvl="1" indent="-187147">
              <a:lnSpc>
                <a:spcPct val="123000"/>
              </a:lnSpc>
              <a:buClr>
                <a:schemeClr val="dk1"/>
              </a:buClr>
              <a:buSzPts val="900"/>
              <a:buFont typeface="Arial"/>
              <a:buChar char="•"/>
            </a:pPr>
            <a:r>
              <a:rPr lang="en-US" sz="900"/>
              <a:t>Setting education and training standards by:​</a:t>
            </a:r>
            <a:endParaRPr sz="100"/>
          </a:p>
          <a:p>
            <a:pPr marL="1245916" lvl="2" indent="-290972">
              <a:lnSpc>
                <a:spcPct val="123000"/>
              </a:lnSpc>
              <a:buClr>
                <a:schemeClr val="dk1"/>
              </a:buClr>
              <a:buSzPts val="900"/>
              <a:buFont typeface="Arial"/>
              <a:buChar char="⚬"/>
            </a:pPr>
            <a:r>
              <a:rPr lang="en-US" sz="900"/>
              <a:t>Making training accessible​Implementing workforce credentialing standards adopted by SCLRPH​</a:t>
            </a:r>
            <a:r>
              <a:rPr lang="en-US" sz="2900">
                <a:solidFill>
                  <a:srgbClr val="FFFFFF"/>
                </a:solidFill>
              </a:rPr>
              <a:t>eveloping a system to ensure compliance </a:t>
            </a:r>
            <a:endParaRPr/>
          </a:p>
        </p:txBody>
      </p:sp>
      <p:sp>
        <p:nvSpPr>
          <p:cNvPr id="455" name="Google Shape;455;p20: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1: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1: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15000"/>
              </a:lnSpc>
              <a:spcBef>
                <a:spcPts val="618"/>
              </a:spcBef>
            </a:pPr>
            <a:r>
              <a:rPr lang="en-US" sz="1400" b="1"/>
              <a:t>Commission Finding</a:t>
            </a:r>
            <a:endParaRPr sz="1400" b="1"/>
          </a:p>
          <a:p>
            <a:pPr marL="0" indent="0">
              <a:lnSpc>
                <a:spcPct val="115000"/>
              </a:lnSpc>
              <a:spcBef>
                <a:spcPts val="618"/>
              </a:spcBef>
            </a:pPr>
            <a:r>
              <a:rPr lang="en-US" sz="1400"/>
              <a:t>Massachusetts has more local public health jurisdictions than any other state (351)—one for each city and town—and cross-jurisdictional sharing of services is limited despite evidence that it improves effectiveness and efficiency.</a:t>
            </a:r>
            <a:endParaRPr sz="1400"/>
          </a:p>
          <a:p>
            <a:pPr marL="0" indent="0">
              <a:lnSpc>
                <a:spcPct val="123000"/>
              </a:lnSpc>
              <a:spcBef>
                <a:spcPts val="618"/>
              </a:spcBef>
            </a:pPr>
            <a:endParaRPr sz="1400" b="1"/>
          </a:p>
          <a:p>
            <a:pPr marL="0" indent="0">
              <a:lnSpc>
                <a:spcPct val="123000"/>
              </a:lnSpc>
            </a:pPr>
            <a:r>
              <a:rPr lang="en-US" sz="1400" b="1"/>
              <a:t>Recommendation: </a:t>
            </a:r>
            <a:endParaRPr sz="1400" b="1"/>
          </a:p>
          <a:p>
            <a:pPr marL="0" indent="0">
              <a:lnSpc>
                <a:spcPct val="115000"/>
              </a:lnSpc>
              <a:spcBef>
                <a:spcPts val="721"/>
              </a:spcBef>
              <a:buClr>
                <a:schemeClr val="dk1"/>
              </a:buClr>
              <a:buSzPts val="1100"/>
            </a:pPr>
            <a:r>
              <a:rPr lang="en-US" sz="1400">
                <a:solidFill>
                  <a:srgbClr val="DD8047"/>
                </a:solidFill>
              </a:rPr>
              <a:t>¨</a:t>
            </a:r>
            <a:r>
              <a:rPr lang="en-US" sz="1400"/>
              <a:t>Increase cross-jurisdictional sharing of LPH services in towns of all sizes.</a:t>
            </a:r>
            <a:endParaRPr sz="1400"/>
          </a:p>
          <a:p>
            <a:pPr marL="0" indent="0">
              <a:lnSpc>
                <a:spcPct val="115000"/>
              </a:lnSpc>
              <a:spcBef>
                <a:spcPts val="721"/>
              </a:spcBef>
              <a:buClr>
                <a:schemeClr val="dk1"/>
              </a:buClr>
              <a:buSzPts val="1100"/>
            </a:pPr>
            <a:r>
              <a:rPr lang="en-US" sz="1400">
                <a:solidFill>
                  <a:srgbClr val="DD8047"/>
                </a:solidFill>
              </a:rPr>
              <a:t>¨</a:t>
            </a:r>
            <a:r>
              <a:rPr lang="en-US" sz="1400"/>
              <a:t>Increase the scope and size of existing public health districts &amp; formal shared services agreements.</a:t>
            </a:r>
            <a:endParaRPr sz="1400"/>
          </a:p>
          <a:p>
            <a:pPr marL="0" indent="0">
              <a:lnSpc>
                <a:spcPct val="123000"/>
              </a:lnSpc>
            </a:pPr>
            <a:endParaRPr sz="1400"/>
          </a:p>
        </p:txBody>
      </p:sp>
      <p:sp>
        <p:nvSpPr>
          <p:cNvPr id="462" name="Google Shape;462;p21: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2: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2: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15000"/>
              </a:lnSpc>
            </a:pPr>
            <a:r>
              <a:rPr lang="en-US" sz="1600" b="1"/>
              <a:t>Commission Findings: </a:t>
            </a:r>
            <a:r>
              <a:rPr lang="en-US" sz="1600"/>
              <a:t>Data to measure local public health system performance is limited. While other states have a formal process by which local public health jurisdictions report on a variety of system measures to the state department of public health, Massachusetts has a patchwork system of categorical reporting requirements—and reporting for those categorical program areas is limited. The Commission recommended taking steps to improve the data collection system to approach the kinds of systems in place in other states. The result of such a system could be a report card on the status of the system as a whole as well as that of each public health district, city, or town.</a:t>
            </a:r>
            <a:endParaRPr sz="1600"/>
          </a:p>
          <a:p>
            <a:pPr marL="471145" indent="0">
              <a:lnSpc>
                <a:spcPct val="123000"/>
              </a:lnSpc>
            </a:pPr>
            <a:endParaRPr sz="1600"/>
          </a:p>
          <a:p>
            <a:pPr marL="0" indent="0">
              <a:lnSpc>
                <a:spcPct val="123000"/>
              </a:lnSpc>
            </a:pPr>
            <a:r>
              <a:rPr lang="en-US" sz="1600" b="1"/>
              <a:t>Commission Recommendation:</a:t>
            </a:r>
            <a:r>
              <a:rPr lang="en-US" sz="1600"/>
              <a:t>  Improving data reporting by:</a:t>
            </a:r>
            <a:endParaRPr sz="1600"/>
          </a:p>
          <a:p>
            <a:pPr marL="1245916" lvl="2" indent="-336781">
              <a:lnSpc>
                <a:spcPct val="123000"/>
              </a:lnSpc>
              <a:buClr>
                <a:schemeClr val="dk1"/>
              </a:buClr>
              <a:buSzPts val="1600"/>
              <a:buFont typeface="Arial"/>
              <a:buChar char="⚬"/>
            </a:pPr>
            <a:r>
              <a:rPr lang="en-US" sz="1600"/>
              <a:t>Creating a standardized public health reporting system​</a:t>
            </a:r>
            <a:endParaRPr sz="1600"/>
          </a:p>
          <a:p>
            <a:pPr marL="1245916" lvl="2" indent="-336781">
              <a:lnSpc>
                <a:spcPct val="123000"/>
              </a:lnSpc>
              <a:buClr>
                <a:schemeClr val="dk1"/>
              </a:buClr>
              <a:buSzPts val="1600"/>
              <a:buFont typeface="Arial"/>
              <a:buChar char="⚬"/>
            </a:pPr>
            <a:r>
              <a:rPr lang="en-US" sz="1600"/>
              <a:t>Strengthening DPH, DEP, and local public health capacity to collect and share data​</a:t>
            </a:r>
            <a:endParaRPr sz="1600"/>
          </a:p>
          <a:p>
            <a:pPr marL="0" indent="0"/>
            <a:endParaRPr sz="100"/>
          </a:p>
        </p:txBody>
      </p:sp>
      <p:sp>
        <p:nvSpPr>
          <p:cNvPr id="468" name="Google Shape;468;p22: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3: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3: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15000"/>
              </a:lnSpc>
              <a:spcBef>
                <a:spcPts val="618"/>
              </a:spcBef>
              <a:buClr>
                <a:schemeClr val="dk1"/>
              </a:buClr>
              <a:buSzPts val="1100"/>
            </a:pPr>
            <a:r>
              <a:rPr lang="en-US" sz="1600" b="1"/>
              <a:t>Commission Finding</a:t>
            </a:r>
            <a:endParaRPr sz="1600" b="1"/>
          </a:p>
          <a:p>
            <a:pPr marL="0" indent="0">
              <a:lnSpc>
                <a:spcPct val="115000"/>
              </a:lnSpc>
              <a:spcBef>
                <a:spcPts val="618"/>
              </a:spcBef>
              <a:buSzPts val="1100"/>
            </a:pPr>
            <a:r>
              <a:rPr lang="en-US" sz="1600"/>
              <a:t>Funding for local public health is inconsistent and inequitable in its ability to meet the current mandates and the needs of a 21</a:t>
            </a:r>
            <a:r>
              <a:rPr lang="en-US" sz="1600" baseline="30000"/>
              <a:t>st</a:t>
            </a:r>
            <a:r>
              <a:rPr lang="en-US" sz="1600"/>
              <a:t> century system</a:t>
            </a:r>
            <a:endParaRPr sz="1600"/>
          </a:p>
          <a:p>
            <a:pPr marL="0" indent="0">
              <a:lnSpc>
                <a:spcPct val="115000"/>
              </a:lnSpc>
              <a:spcBef>
                <a:spcPts val="618"/>
              </a:spcBef>
              <a:buSzPts val="1100"/>
            </a:pPr>
            <a:r>
              <a:rPr lang="en-US" sz="1600"/>
              <a:t>The depth and breadth of local public health protections, like many other municipal services that are supported largely by local tax revenue, varies from municipality to municipality. The Commission recognized early in its deliberations that investing more funding to achieve equity in system capacity across municipalities is not the solution. Not only is the appropriate use of existing resources a necessary step but also the system needs to be designed for greater efficiency. The interlocking nature of the Commission’s recommendations is evident in looking at resources to meet system needs.</a:t>
            </a:r>
            <a:endParaRPr sz="1600"/>
          </a:p>
          <a:p>
            <a:pPr marL="0" indent="0">
              <a:lnSpc>
                <a:spcPct val="115000"/>
              </a:lnSpc>
              <a:spcBef>
                <a:spcPts val="618"/>
              </a:spcBef>
              <a:buSzPts val="1100"/>
            </a:pPr>
            <a:r>
              <a:rPr lang="en-US" sz="1600" b="1"/>
              <a:t>Commission Recommendation</a:t>
            </a:r>
            <a:endParaRPr sz="1600" b="1"/>
          </a:p>
          <a:p>
            <a:pPr marL="0" indent="0">
              <a:lnSpc>
                <a:spcPct val="115000"/>
              </a:lnSpc>
              <a:spcBef>
                <a:spcPts val="618"/>
              </a:spcBef>
              <a:buSzPts val="1100"/>
            </a:pPr>
            <a:r>
              <a:rPr lang="en-US" sz="1600"/>
              <a:t>Commit appropriate resources to the local public health system changes proposed by the commission</a:t>
            </a:r>
            <a:endParaRPr sz="1600"/>
          </a:p>
          <a:p>
            <a:pPr marL="0" indent="0">
              <a:lnSpc>
                <a:spcPct val="115000"/>
              </a:lnSpc>
              <a:spcBef>
                <a:spcPts val="618"/>
              </a:spcBef>
              <a:buSzPts val="1100"/>
            </a:pPr>
            <a:endParaRPr sz="1600"/>
          </a:p>
          <a:p>
            <a:pPr marL="0" indent="0">
              <a:lnSpc>
                <a:spcPct val="115000"/>
              </a:lnSpc>
              <a:spcBef>
                <a:spcPts val="618"/>
              </a:spcBef>
              <a:buClr>
                <a:schemeClr val="dk1"/>
              </a:buClr>
              <a:buSzPts val="1100"/>
            </a:pPr>
            <a:r>
              <a:rPr lang="en-US" sz="1600"/>
              <a:t>So that is a quick summary of the findings and recommendations of the Special Commission. Now lets look at what has been done with them since!</a:t>
            </a:r>
            <a:endParaRPr sz="1600"/>
          </a:p>
          <a:p>
            <a:pPr marL="0" indent="0">
              <a:spcBef>
                <a:spcPts val="618"/>
              </a:spcBef>
            </a:pPr>
            <a:endParaRPr/>
          </a:p>
        </p:txBody>
      </p:sp>
      <p:sp>
        <p:nvSpPr>
          <p:cNvPr id="474" name="Google Shape;474;p23: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5: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22995"/>
              </a:lnSpc>
            </a:pPr>
            <a:r>
              <a:rPr lang="en-US" sz="1300" b="1"/>
              <a:t>Speaker Notes: </a:t>
            </a:r>
            <a:endParaRPr sz="1300" b="1"/>
          </a:p>
          <a:p>
            <a:pPr marL="0" indent="0">
              <a:lnSpc>
                <a:spcPct val="122995"/>
              </a:lnSpc>
            </a:pPr>
            <a:r>
              <a:rPr lang="en-US" sz="1300"/>
              <a:t>The first legislative action on the recommendations of the Special Commission was the SAPHE 1.0 Act. </a:t>
            </a:r>
            <a:endParaRPr sz="1300"/>
          </a:p>
          <a:p>
            <a:pPr marL="0" indent="0">
              <a:lnSpc>
                <a:spcPct val="122995"/>
              </a:lnSpc>
            </a:pPr>
            <a:r>
              <a:rPr lang="en-US" sz="1300"/>
              <a:t>The bill advanced the goals of the Commission by:  </a:t>
            </a:r>
            <a:endParaRPr sz="1300"/>
          </a:p>
          <a:p>
            <a:pPr marL="2206007" lvl="3" indent="-420301">
              <a:lnSpc>
                <a:spcPct val="122995"/>
              </a:lnSpc>
              <a:buClr>
                <a:schemeClr val="dk1"/>
              </a:buClr>
              <a:buSzPts val="1300"/>
              <a:buChar char="￭"/>
            </a:pPr>
            <a:r>
              <a:rPr lang="en-US" sz="1300"/>
              <a:t>Improving access to essential training for members of the local public health workforce</a:t>
            </a:r>
            <a:endParaRPr sz="1300"/>
          </a:p>
          <a:p>
            <a:pPr marL="2206007" lvl="3" indent="-420301">
              <a:lnSpc>
                <a:spcPct val="122995"/>
              </a:lnSpc>
              <a:buClr>
                <a:schemeClr val="dk1"/>
              </a:buClr>
              <a:buSzPts val="1300"/>
              <a:buChar char="￭"/>
            </a:pPr>
            <a:r>
              <a:rPr lang="en-US" sz="1300"/>
              <a:t>Creating an incentive program to support more effective and efficient delivery of services through cross-jurisdictional sharing</a:t>
            </a:r>
            <a:endParaRPr sz="1300"/>
          </a:p>
          <a:p>
            <a:pPr marL="2206007" lvl="3" indent="-420301">
              <a:lnSpc>
                <a:spcPct val="122995"/>
              </a:lnSpc>
              <a:buClr>
                <a:schemeClr val="dk1"/>
              </a:buClr>
              <a:buSzPts val="1300"/>
              <a:buChar char="￭"/>
            </a:pPr>
            <a:r>
              <a:rPr lang="en-US" sz="1300"/>
              <a:t>Moving Massachusetts toward national local public health standards</a:t>
            </a:r>
            <a:endParaRPr sz="1300"/>
          </a:p>
        </p:txBody>
      </p:sp>
      <p:sp>
        <p:nvSpPr>
          <p:cNvPr id="479" name="Google Shape;479;p25: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6: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23012"/>
              </a:lnSpc>
            </a:pPr>
            <a:r>
              <a:rPr lang="en-US" b="1" dirty="0"/>
              <a:t>Speaker Notes:</a:t>
            </a:r>
            <a:endParaRPr b="1" dirty="0"/>
          </a:p>
          <a:p>
            <a:pPr marL="713703" lvl="1" indent="-225519">
              <a:lnSpc>
                <a:spcPct val="123012"/>
              </a:lnSpc>
              <a:buClr>
                <a:schemeClr val="dk1"/>
              </a:buClr>
              <a:buSzPts val="1200"/>
              <a:buChar char="•"/>
            </a:pPr>
            <a:r>
              <a:rPr lang="en-US" dirty="0">
                <a:latin typeface="Arial"/>
                <a:ea typeface="Arial"/>
                <a:cs typeface="Arial"/>
                <a:sym typeface="Arial"/>
              </a:rPr>
              <a:t>As of June 21, 2021 recent wins for Local Public Health include:</a:t>
            </a:r>
            <a:endParaRPr dirty="0">
              <a:latin typeface="Arial"/>
              <a:ea typeface="Arial"/>
              <a:cs typeface="Arial"/>
              <a:sym typeface="Arial"/>
            </a:endParaRPr>
          </a:p>
          <a:p>
            <a:pPr marL="1413434" lvl="2" indent="-314096">
              <a:lnSpc>
                <a:spcPct val="123012"/>
              </a:lnSpc>
              <a:buClr>
                <a:schemeClr val="lt1"/>
              </a:buClr>
              <a:buSzPts val="1200"/>
              <a:buChar char="⚬"/>
            </a:pPr>
            <a:r>
              <a:rPr lang="en-US" dirty="0">
                <a:latin typeface="Arial"/>
                <a:ea typeface="Arial"/>
                <a:cs typeface="Arial"/>
                <a:sym typeface="Arial"/>
              </a:rPr>
              <a:t>$1.7 million for the SAPHE Program in the FY20 and FY21 state budgets</a:t>
            </a:r>
            <a:endParaRPr dirty="0">
              <a:latin typeface="Arial"/>
              <a:ea typeface="Arial"/>
              <a:cs typeface="Arial"/>
              <a:sym typeface="Arial"/>
            </a:endParaRPr>
          </a:p>
          <a:p>
            <a:pPr marL="1413434" lvl="2" indent="-314096">
              <a:lnSpc>
                <a:spcPct val="123012"/>
              </a:lnSpc>
              <a:buClr>
                <a:schemeClr val="dk1"/>
              </a:buClr>
              <a:buSzPts val="1200"/>
              <a:buChar char="⚬"/>
            </a:pPr>
            <a:r>
              <a:rPr lang="en-US" dirty="0">
                <a:latin typeface="Arial"/>
                <a:ea typeface="Arial"/>
                <a:cs typeface="Arial"/>
                <a:sym typeface="Arial"/>
              </a:rPr>
              <a:t>The first dedicated line item to local and regional Boards of Health</a:t>
            </a:r>
            <a:endParaRPr dirty="0">
              <a:latin typeface="Arial"/>
              <a:ea typeface="Arial"/>
              <a:cs typeface="Arial"/>
              <a:sym typeface="Arial"/>
            </a:endParaRPr>
          </a:p>
          <a:p>
            <a:pPr marL="1884578" lvl="3" indent="-314096">
              <a:lnSpc>
                <a:spcPct val="123012"/>
              </a:lnSpc>
              <a:buClr>
                <a:schemeClr val="dk1"/>
              </a:buClr>
              <a:buSzPts val="1200"/>
              <a:buChar char="●"/>
            </a:pPr>
            <a:r>
              <a:rPr lang="en-US" dirty="0">
                <a:latin typeface="Arial"/>
                <a:ea typeface="Arial"/>
                <a:cs typeface="Arial"/>
                <a:sym typeface="Arial"/>
              </a:rPr>
              <a:t>$11.7 million in the FY21 state budget</a:t>
            </a:r>
            <a:endParaRPr dirty="0">
              <a:latin typeface="Arial"/>
              <a:ea typeface="Arial"/>
              <a:cs typeface="Arial"/>
              <a:sym typeface="Arial"/>
            </a:endParaRPr>
          </a:p>
          <a:p>
            <a:pPr marL="1884578" lvl="3" indent="-314096">
              <a:lnSpc>
                <a:spcPct val="123012"/>
              </a:lnSpc>
              <a:buClr>
                <a:schemeClr val="dk1"/>
              </a:buClr>
              <a:buSzPts val="1200"/>
              <a:buChar char="●"/>
            </a:pPr>
            <a:r>
              <a:rPr lang="en-US" dirty="0">
                <a:latin typeface="Arial"/>
                <a:ea typeface="Arial"/>
                <a:cs typeface="Arial"/>
                <a:sym typeface="Arial"/>
              </a:rPr>
              <a:t>$10 million in the Governor's House 1 FY22 budget</a:t>
            </a:r>
            <a:endParaRPr dirty="0">
              <a:latin typeface="Arial"/>
              <a:ea typeface="Arial"/>
              <a:cs typeface="Arial"/>
              <a:sym typeface="Arial"/>
            </a:endParaRPr>
          </a:p>
          <a:p>
            <a:pPr marL="1413434" lvl="2" indent="-314096">
              <a:lnSpc>
                <a:spcPct val="123012"/>
              </a:lnSpc>
              <a:buClr>
                <a:schemeClr val="dk1"/>
              </a:buClr>
              <a:buSzPts val="1200"/>
              <a:buFont typeface="Arial"/>
              <a:buChar char="⚬"/>
            </a:pPr>
            <a:r>
              <a:rPr lang="en-US" dirty="0">
                <a:latin typeface="Arial"/>
                <a:ea typeface="Arial"/>
                <a:cs typeface="Arial"/>
                <a:sym typeface="Arial"/>
              </a:rPr>
              <a:t>$</a:t>
            </a:r>
            <a:r>
              <a:rPr lang="en-US" dirty="0" smtClean="0">
                <a:latin typeface="Arial"/>
                <a:ea typeface="Arial"/>
                <a:cs typeface="Arial"/>
                <a:sym typeface="Arial"/>
              </a:rPr>
              <a:t>15 </a:t>
            </a:r>
            <a:r>
              <a:rPr lang="en-US" dirty="0">
                <a:latin typeface="Arial"/>
                <a:ea typeface="Arial"/>
                <a:cs typeface="Arial"/>
                <a:sym typeface="Arial"/>
              </a:rPr>
              <a:t>million in FY22 </a:t>
            </a:r>
            <a:r>
              <a:rPr lang="en-US" dirty="0" smtClean="0">
                <a:latin typeface="Arial"/>
                <a:ea typeface="Arial"/>
                <a:cs typeface="Arial"/>
                <a:sym typeface="Arial"/>
              </a:rPr>
              <a:t>state budget</a:t>
            </a:r>
            <a:endParaRPr i="1" dirty="0">
              <a:latin typeface="Arial"/>
              <a:ea typeface="Arial"/>
              <a:cs typeface="Arial"/>
              <a:sym typeface="Arial"/>
            </a:endParaRPr>
          </a:p>
          <a:p>
            <a:pPr marL="1413434" lvl="2" indent="-314096">
              <a:lnSpc>
                <a:spcPct val="123012"/>
              </a:lnSpc>
              <a:buClr>
                <a:schemeClr val="dk1"/>
              </a:buClr>
              <a:buSzPts val="1200"/>
              <a:buFont typeface="Arial"/>
              <a:buChar char="⚬"/>
            </a:pPr>
            <a:r>
              <a:rPr lang="en-US" dirty="0">
                <a:latin typeface="Arial"/>
                <a:ea typeface="Arial"/>
                <a:cs typeface="Arial"/>
                <a:sym typeface="Arial"/>
              </a:rPr>
              <a:t>Distribution of cross-jurisdictional sharing grants </a:t>
            </a:r>
            <a:r>
              <a:rPr lang="en-US">
                <a:latin typeface="Arial"/>
                <a:ea typeface="Arial"/>
                <a:cs typeface="Arial"/>
                <a:sym typeface="Arial"/>
              </a:rPr>
              <a:t>in </a:t>
            </a:r>
            <a:r>
              <a:rPr lang="en-US" smtClean="0">
                <a:latin typeface="Arial"/>
                <a:ea typeface="Arial"/>
                <a:cs typeface="Arial"/>
                <a:sym typeface="Arial"/>
              </a:rPr>
              <a:t>FY20,</a:t>
            </a:r>
            <a:r>
              <a:rPr lang="en-US" baseline="0" smtClean="0">
                <a:latin typeface="Arial"/>
                <a:ea typeface="Arial"/>
                <a:cs typeface="Arial"/>
                <a:sym typeface="Arial"/>
              </a:rPr>
              <a:t> </a:t>
            </a:r>
            <a:r>
              <a:rPr lang="en-US" smtClean="0">
                <a:latin typeface="Arial"/>
                <a:ea typeface="Arial"/>
                <a:cs typeface="Arial"/>
                <a:sym typeface="Arial"/>
              </a:rPr>
              <a:t>FY21, and</a:t>
            </a:r>
            <a:r>
              <a:rPr lang="en-US" baseline="0" smtClean="0">
                <a:latin typeface="Arial"/>
                <a:ea typeface="Arial"/>
                <a:cs typeface="Arial"/>
                <a:sym typeface="Arial"/>
              </a:rPr>
              <a:t> FY22</a:t>
            </a:r>
            <a:endParaRPr dirty="0">
              <a:latin typeface="Arial"/>
              <a:ea typeface="Arial"/>
              <a:cs typeface="Arial"/>
              <a:sym typeface="Arial"/>
            </a:endParaRPr>
          </a:p>
          <a:p>
            <a:pPr marL="1413434" lvl="2" indent="-314096">
              <a:lnSpc>
                <a:spcPct val="123012"/>
              </a:lnSpc>
              <a:buClr>
                <a:schemeClr val="dk1"/>
              </a:buClr>
              <a:buSzPts val="1200"/>
              <a:buFont typeface="Arial"/>
              <a:buChar char="⚬"/>
            </a:pPr>
            <a:r>
              <a:rPr lang="en-US" dirty="0">
                <a:latin typeface="Arial"/>
                <a:ea typeface="Arial"/>
                <a:cs typeface="Arial"/>
                <a:sym typeface="Arial"/>
              </a:rPr>
              <a:t>Legislative Champions filed the SAPHE 2.0 Bill (more on this next), and there was an early Hearing by the Joint Committee on Public Health for SAPHE 2.0 legislation</a:t>
            </a:r>
            <a:endParaRPr dirty="0">
              <a:latin typeface="Arial"/>
              <a:ea typeface="Arial"/>
              <a:cs typeface="Arial"/>
              <a:sym typeface="Arial"/>
            </a:endParaRPr>
          </a:p>
          <a:p>
            <a:pPr marL="1413434" lvl="2" indent="-314096">
              <a:lnSpc>
                <a:spcPct val="123012"/>
              </a:lnSpc>
              <a:buClr>
                <a:schemeClr val="dk1"/>
              </a:buClr>
              <a:buSzPts val="1200"/>
              <a:buFont typeface="Arial"/>
              <a:buChar char="⚬"/>
            </a:pPr>
            <a:r>
              <a:rPr lang="en-US" dirty="0">
                <a:latin typeface="Arial"/>
                <a:ea typeface="Arial"/>
                <a:cs typeface="Arial"/>
                <a:sym typeface="Arial"/>
              </a:rPr>
              <a:t>Over 130 people rallied at the state house to ask for the investment of some of Massachusetts federal COVID recovery funds in local public health. </a:t>
            </a:r>
            <a:endParaRPr dirty="0">
              <a:latin typeface="Arial"/>
              <a:ea typeface="Arial"/>
              <a:cs typeface="Arial"/>
              <a:sym typeface="Arial"/>
            </a:endParaRPr>
          </a:p>
          <a:p>
            <a:pPr marL="942289" lvl="1" indent="-314096">
              <a:lnSpc>
                <a:spcPct val="123012"/>
              </a:lnSpc>
              <a:buClr>
                <a:schemeClr val="dk1"/>
              </a:buClr>
              <a:buSzPts val="1200"/>
              <a:buFont typeface="Arial"/>
              <a:buChar char="•"/>
            </a:pPr>
            <a:r>
              <a:rPr lang="en-US" dirty="0">
                <a:latin typeface="Arial"/>
                <a:ea typeface="Arial"/>
                <a:cs typeface="Arial"/>
                <a:sym typeface="Arial"/>
              </a:rPr>
              <a:t>The next slides give a little more information about each of these wins. </a:t>
            </a:r>
            <a:endParaRPr dirty="0">
              <a:latin typeface="Arial"/>
              <a:ea typeface="Arial"/>
              <a:cs typeface="Arial"/>
              <a:sym typeface="Arial"/>
            </a:endParaRPr>
          </a:p>
        </p:txBody>
      </p:sp>
      <p:sp>
        <p:nvSpPr>
          <p:cNvPr id="485" name="Google Shape;485;p26: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7: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r>
              <a:rPr lang="en-US" b="1"/>
              <a:t>Speaker Notes:</a:t>
            </a:r>
            <a:endParaRPr b="1"/>
          </a:p>
          <a:p>
            <a:pPr marL="0" indent="0"/>
            <a:r>
              <a:rPr lang="en-US"/>
              <a:t>This map shows the initial grants distributed as a result of SAPHE 1.0. Grants were awarded to groups of towns working on sharing various services such as online permitting, health inspection, abandoned and distressed housing work, tick borne disease prevention, and more.</a:t>
            </a:r>
            <a:endParaRPr/>
          </a:p>
        </p:txBody>
      </p:sp>
      <p:sp>
        <p:nvSpPr>
          <p:cNvPr id="492" name="Google Shape;492;p27: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8: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r>
              <a:rPr lang="en-US" b="1"/>
              <a:t>Speaker Notes:</a:t>
            </a:r>
            <a:endParaRPr b="1"/>
          </a:p>
          <a:p>
            <a:pPr marL="0" indent="0"/>
            <a:r>
              <a:rPr lang="en-US"/>
              <a:t>After the success of the initial SAPHE grants other organizations applied for the expanded funding. In its first grant cycle 28 shared service grant awards were made covering 189 cities and towns. </a:t>
            </a:r>
            <a:endParaRPr/>
          </a:p>
          <a:p>
            <a:pPr marL="0" indent="0"/>
            <a:endParaRPr/>
          </a:p>
          <a:p>
            <a:pPr marL="0" indent="0"/>
            <a:r>
              <a:rPr lang="en-US"/>
              <a:t>Most of these towns are using the shares service grants for public health nursing, health inspection, and/or resource coordination</a:t>
            </a:r>
            <a:endParaRPr/>
          </a:p>
          <a:p>
            <a:pPr marL="0" indent="0"/>
            <a:endParaRPr/>
          </a:p>
          <a:p>
            <a:pPr marL="0" indent="0"/>
            <a:endParaRPr/>
          </a:p>
        </p:txBody>
      </p:sp>
      <p:sp>
        <p:nvSpPr>
          <p:cNvPr id="500" name="Google Shape;500;p28: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7c03bec3c_2_0: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buClr>
                <a:schemeClr val="dk1"/>
              </a:buClr>
              <a:buSzPts val="1100"/>
            </a:pPr>
            <a:r>
              <a:rPr lang="en-US" b="1"/>
              <a:t>Speaker Notes: </a:t>
            </a:r>
            <a:r>
              <a:rPr lang="en-US"/>
              <a:t>The following slides relate to the structure, authority and roles/responsibilities of Public Health in Massachusetts. </a:t>
            </a:r>
            <a:endParaRPr/>
          </a:p>
          <a:p>
            <a:pPr marL="0" indent="0"/>
            <a:endParaRPr/>
          </a:p>
        </p:txBody>
      </p:sp>
      <p:sp>
        <p:nvSpPr>
          <p:cNvPr id="300" name="Google Shape;300;ge7c03bec3c_2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ee8a239a2a_0_0: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b="1"/>
              <a:t>Note to speaker: </a:t>
            </a:r>
            <a:r>
              <a:rPr lang="en-US"/>
              <a:t>This map was made in May of 2021 and the grant application period was reopened. As of August there is an expectation that there will be several more towns and service agreements added. Please make sure you have the latest map. </a:t>
            </a:r>
            <a:endParaRPr/>
          </a:p>
          <a:p>
            <a:pPr marL="0" indent="0"/>
            <a:endParaRPr b="1"/>
          </a:p>
          <a:p>
            <a:pPr marL="0" indent="0"/>
            <a:r>
              <a:rPr lang="en-US" b="1"/>
              <a:t>Speaker Notes:</a:t>
            </a:r>
            <a:endParaRPr b="1"/>
          </a:p>
          <a:p>
            <a:pPr marL="0" indent="0"/>
            <a:r>
              <a:rPr lang="en-US"/>
              <a:t>After the success of the initial SAPHE grants other organizations applied for the expanded funding. In its first grant cycle 28 shared service grant awards were made covering 189 cities and towns. </a:t>
            </a:r>
            <a:endParaRPr/>
          </a:p>
          <a:p>
            <a:pPr marL="0" indent="0"/>
            <a:endParaRPr/>
          </a:p>
          <a:p>
            <a:pPr marL="0" indent="0"/>
            <a:r>
              <a:rPr lang="en-US"/>
              <a:t>Most of these towns are using the shares service grants for public health nursing, health inspection, and/or resource coordination</a:t>
            </a:r>
            <a:endParaRPr/>
          </a:p>
          <a:p>
            <a:pPr marL="0" indent="0"/>
            <a:endParaRPr/>
          </a:p>
          <a:p>
            <a:pPr marL="0" indent="0"/>
            <a:endParaRPr/>
          </a:p>
        </p:txBody>
      </p:sp>
      <p:sp>
        <p:nvSpPr>
          <p:cNvPr id="508" name="Google Shape;508;gee8a239a2a_0_0: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e8a239a2a_0_774: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b="1"/>
              <a:t>Speaker Notes: </a:t>
            </a:r>
            <a:r>
              <a:rPr lang="en-US"/>
              <a:t>The following slides discuss the Special Commission on Local and Regional Public Health- it’s findings and the goals the commision set out for the commonwealth to improve public health delivery. </a:t>
            </a:r>
            <a:endParaRPr/>
          </a:p>
        </p:txBody>
      </p:sp>
      <p:sp>
        <p:nvSpPr>
          <p:cNvPr id="516" name="Google Shape;516;gee8a239a2a_0_774: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ee8a239a2a_0_15: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lnSpc>
                <a:spcPct val="123012"/>
              </a:lnSpc>
            </a:pPr>
            <a:endParaRPr>
              <a:latin typeface="Arial"/>
              <a:ea typeface="Arial"/>
              <a:cs typeface="Arial"/>
              <a:sym typeface="Arial"/>
            </a:endParaRPr>
          </a:p>
        </p:txBody>
      </p:sp>
      <p:sp>
        <p:nvSpPr>
          <p:cNvPr id="524" name="Google Shape;524;gee8a239a2a_0_15: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0: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r>
              <a:rPr lang="en-US" b="1"/>
              <a:t>Speakers Notes: </a:t>
            </a:r>
            <a:endParaRPr b="1"/>
          </a:p>
          <a:p>
            <a:pPr marL="0" indent="0"/>
            <a:r>
              <a:rPr lang="en-US"/>
              <a:t>The next round of legislation filed by legislative champions and the Coalition for Local Public Health is the SAPHE 2.0 Bill.  SAPHE 2.0 further addresses the goals of the Special Commision, with next steps toward making these vital protections mandatory. </a:t>
            </a:r>
            <a:endParaRPr/>
          </a:p>
        </p:txBody>
      </p:sp>
      <p:sp>
        <p:nvSpPr>
          <p:cNvPr id="537" name="Google Shape;537;p30: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e8a239a2a_0_754: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b="1"/>
              <a:t>Speakers Notes: </a:t>
            </a:r>
            <a:endParaRPr b="1"/>
          </a:p>
          <a:p>
            <a:pPr marL="0" indent="0"/>
            <a:r>
              <a:rPr lang="en-US"/>
              <a:t>The next round of legislation filed by legislative champions and the Coalition for Local Public Health is the SAPHE 2.0 Bill.  SAPHE 2.0 further addresses the goals of the Special Commision, with next steps toward making these vital protections mandatory. </a:t>
            </a:r>
            <a:endParaRPr/>
          </a:p>
        </p:txBody>
      </p:sp>
      <p:sp>
        <p:nvSpPr>
          <p:cNvPr id="542" name="Google Shape;542;gee8a239a2a_0_754: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ee8a239a2a_0_768: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lnSpc>
                <a:spcPct val="123012"/>
              </a:lnSpc>
            </a:pPr>
            <a:endParaRPr dirty="0">
              <a:latin typeface="Arial"/>
              <a:ea typeface="Arial"/>
              <a:cs typeface="Arial"/>
              <a:sym typeface="Arial"/>
            </a:endParaRPr>
          </a:p>
        </p:txBody>
      </p:sp>
      <p:sp>
        <p:nvSpPr>
          <p:cNvPr id="553" name="Google Shape;553;gee8a239a2a_0_768: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e0c9991053_0_6: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e0c9991053_0_6: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b="1"/>
              <a:t>Speaker Notes: </a:t>
            </a:r>
            <a:r>
              <a:rPr lang="en-US"/>
              <a:t>In addition to the SAPHE 2.0 bill, current organizing to support local public health includes a request for significant federal funds invested in local public health. </a:t>
            </a:r>
            <a:endParaRPr/>
          </a:p>
          <a:p>
            <a:pPr marL="0" indent="0"/>
            <a:endParaRPr/>
          </a:p>
          <a:p>
            <a:pPr marL="0" indent="0"/>
            <a:r>
              <a:rPr lang="en-US"/>
              <a:t>Here are folks from across the state at the State House for the “no more bandaids” rally in June 2021. </a:t>
            </a:r>
            <a:endParaRPr/>
          </a:p>
        </p:txBody>
      </p:sp>
      <p:sp>
        <p:nvSpPr>
          <p:cNvPr id="561" name="Google Shape;561;ge0c9991053_0_6: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e0c9991053_3_18: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e0c9991053_3_18: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a:t>The following slides can be used to enhance the presentation depending on audience. </a:t>
            </a:r>
            <a:endParaRPr/>
          </a:p>
        </p:txBody>
      </p:sp>
      <p:sp>
        <p:nvSpPr>
          <p:cNvPr id="570" name="Google Shape;570;ge0c9991053_3_18: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37</a:t>
            </a:fld>
            <a:endParaRPr/>
          </a:p>
        </p:txBody>
      </p:sp>
    </p:spTree>
    <p:extLst>
      <p:ext uri="{BB962C8B-B14F-4D97-AF65-F5344CB8AC3E}">
        <p14:creationId xmlns:p14="http://schemas.microsoft.com/office/powerpoint/2010/main" val="368240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e0c9991053_3_18: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e0c9991053_3_18: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a:t>The following slides can be used to enhance the presentation depending on audience. </a:t>
            </a:r>
            <a:endParaRPr/>
          </a:p>
        </p:txBody>
      </p:sp>
      <p:sp>
        <p:nvSpPr>
          <p:cNvPr id="570" name="Google Shape;570;ge0c9991053_3_18: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e0d573344e_0_113: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b="1"/>
              <a:t>Speakers Notes:</a:t>
            </a:r>
            <a:endParaRPr b="1"/>
          </a:p>
          <a:p>
            <a:pPr marL="0" indent="0"/>
            <a:r>
              <a:rPr lang="en-US"/>
              <a:t>Why is food safety important?</a:t>
            </a:r>
            <a:endParaRPr/>
          </a:p>
          <a:p>
            <a:pPr marL="235572" indent="-157048">
              <a:lnSpc>
                <a:spcPct val="90000"/>
              </a:lnSpc>
              <a:buClr>
                <a:schemeClr val="dk1"/>
              </a:buClr>
              <a:buSzPts val="1200"/>
              <a:buChar char="•"/>
            </a:pPr>
            <a:r>
              <a:rPr lang="en-US">
                <a:latin typeface="Times New Roman"/>
                <a:ea typeface="Times New Roman"/>
                <a:cs typeface="Times New Roman"/>
                <a:sym typeface="Times New Roman"/>
              </a:rPr>
              <a:t>CDC estimates that each year roughly 1 in 6 Americans (48 million people) gets sick, 128,000 are hospitalized, and 3,000 die of foodborne diseases. Some estimates are even higher. </a:t>
            </a:r>
            <a:endParaRPr>
              <a:latin typeface="Times New Roman"/>
              <a:ea typeface="Times New Roman"/>
              <a:cs typeface="Times New Roman"/>
              <a:sym typeface="Times New Roman"/>
            </a:endParaRPr>
          </a:p>
          <a:p>
            <a:pPr marL="235572" indent="-157048">
              <a:lnSpc>
                <a:spcPct val="90000"/>
              </a:lnSpc>
              <a:spcBef>
                <a:spcPts val="1031"/>
              </a:spcBef>
              <a:buClr>
                <a:schemeClr val="dk1"/>
              </a:buClr>
              <a:buSzPts val="1200"/>
              <a:buChar char="•"/>
            </a:pPr>
            <a:r>
              <a:rPr lang="en-US">
                <a:latin typeface="Times New Roman"/>
                <a:ea typeface="Times New Roman"/>
                <a:cs typeface="Times New Roman"/>
                <a:sym typeface="Times New Roman"/>
              </a:rPr>
              <a:t>The U.S. Department of Agriculture (USDA) estimates that foodborne illnesses cost $15.6 billion each year.</a:t>
            </a:r>
            <a:endParaRPr>
              <a:latin typeface="Times New Roman"/>
              <a:ea typeface="Times New Roman"/>
              <a:cs typeface="Times New Roman"/>
              <a:sym typeface="Times New Roman"/>
            </a:endParaRPr>
          </a:p>
          <a:p>
            <a:pPr marL="235572" indent="-157048">
              <a:lnSpc>
                <a:spcPct val="90000"/>
              </a:lnSpc>
              <a:spcBef>
                <a:spcPts val="1031"/>
              </a:spcBef>
              <a:buClr>
                <a:schemeClr val="dk1"/>
              </a:buClr>
              <a:buSzPts val="1200"/>
              <a:buChar char="•"/>
            </a:pPr>
            <a:r>
              <a:rPr lang="en-US">
                <a:latin typeface="Times New Roman"/>
                <a:ea typeface="Times New Roman"/>
                <a:cs typeface="Times New Roman"/>
                <a:sym typeface="Times New Roman"/>
              </a:rPr>
              <a:t>About a third of all meals are eaten outside of the home and almost 1/2 of all consumer food expenditures go toward food made in the retail setting (restaurants, delis, etc.).</a:t>
            </a:r>
            <a:endParaRPr>
              <a:latin typeface="Times New Roman"/>
              <a:ea typeface="Times New Roman"/>
              <a:cs typeface="Times New Roman"/>
              <a:sym typeface="Times New Roman"/>
            </a:endParaRPr>
          </a:p>
          <a:p>
            <a:pPr marL="235572" indent="-157048">
              <a:lnSpc>
                <a:spcPct val="90000"/>
              </a:lnSpc>
              <a:spcBef>
                <a:spcPts val="1031"/>
              </a:spcBef>
              <a:buClr>
                <a:schemeClr val="dk1"/>
              </a:buClr>
              <a:buSzPts val="1200"/>
              <a:buChar char="•"/>
            </a:pPr>
            <a:r>
              <a:rPr lang="en-US">
                <a:latin typeface="Times New Roman"/>
                <a:ea typeface="Times New Roman"/>
                <a:cs typeface="Times New Roman"/>
                <a:sym typeface="Times New Roman"/>
              </a:rPr>
              <a:t>53% of known sources of foodborne illness occur from food produced in the retail setting.</a:t>
            </a:r>
            <a:endParaRPr/>
          </a:p>
        </p:txBody>
      </p:sp>
      <p:sp>
        <p:nvSpPr>
          <p:cNvPr id="575" name="Google Shape;575;ge0d573344e_0_11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e0d573344e_0_16: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b="1"/>
              <a:t>Speaker Notes: </a:t>
            </a:r>
            <a:r>
              <a:rPr lang="en-US"/>
              <a:t>Public health has many definitions, as is evident from this slide.  The definition that many use is one that comes from a decision of the Massachusetts Supreme Judicial Court in a case from 2006.  The Court said that public health was about protecting every member of the community.  It is done through implementing all of the above-described strategies.</a:t>
            </a:r>
            <a:endParaRPr/>
          </a:p>
        </p:txBody>
      </p:sp>
      <p:sp>
        <p:nvSpPr>
          <p:cNvPr id="306" name="Google Shape;306;ge0d573344e_0_1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e0d573344e_0_120: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sz="1400" b="1"/>
              <a:t>Speaker Notes: </a:t>
            </a:r>
            <a:r>
              <a:rPr lang="en-US" sz="1400"/>
              <a:t>A wide array of public health nuisances are routinely reported, investigated and resolved. The public can feel reassured that issues will be addressed to improve their health and safety.</a:t>
            </a:r>
            <a:endParaRPr sz="1400"/>
          </a:p>
        </p:txBody>
      </p:sp>
      <p:sp>
        <p:nvSpPr>
          <p:cNvPr id="582" name="Google Shape;582;ge0d573344e_0_12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0d573344e_0_141: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e0d573344e_0_141: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sz="1400" b="1"/>
              <a:t>Speaker Notes: </a:t>
            </a:r>
            <a:r>
              <a:rPr lang="en-US" sz="1400"/>
              <a:t>Medical, environmental and administrative staff work as a collaborative to eliminate or reduce risks and prevent safety concerns on several levels.  </a:t>
            </a:r>
            <a:endParaRPr sz="1400"/>
          </a:p>
        </p:txBody>
      </p:sp>
      <p:sp>
        <p:nvSpPr>
          <p:cNvPr id="590" name="Google Shape;590;ge0d573344e_0_141: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e0d573344e_0_151: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e0d573344e_0_151: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r>
              <a:rPr lang="en-US" b="1"/>
              <a:t>Speaker Notes: </a:t>
            </a:r>
            <a:endParaRPr b="1"/>
          </a:p>
          <a:p>
            <a:pPr marL="0" indent="0"/>
            <a:r>
              <a:rPr lang="en-US" sz="1400"/>
              <a:t>It is critical that potable water and waste-water systems are properly designed, regulated and installed. This is essential to protect public health and the environment from contamination and the spread of disease.</a:t>
            </a:r>
            <a:endParaRPr sz="1400" b="1"/>
          </a:p>
        </p:txBody>
      </p:sp>
      <p:sp>
        <p:nvSpPr>
          <p:cNvPr id="599" name="Google Shape;599;ge0d573344e_0_151: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e581b650c2_0_7: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lgn="just"/>
            <a:r>
              <a:rPr lang="en-US"/>
              <a:t>MHOA toolkit includes additional resources to help local public health professionals on a broad range of topics, including funding and budgeting:</a:t>
            </a:r>
            <a:r>
              <a:rPr lang="en-US" b="1"/>
              <a:t> </a:t>
            </a:r>
            <a:r>
              <a:rPr lang="en-US" b="1" u="sng">
                <a:hlinkClick r:id="rId3"/>
              </a:rPr>
              <a:t>https://lphguide.mhoa.com/</a:t>
            </a:r>
            <a:endParaRPr sz="800"/>
          </a:p>
          <a:p>
            <a:pPr marL="0" indent="0" algn="just">
              <a:lnSpc>
                <a:spcPct val="115000"/>
              </a:lnSpc>
            </a:pPr>
            <a:endParaRPr sz="1600"/>
          </a:p>
        </p:txBody>
      </p:sp>
      <p:sp>
        <p:nvSpPr>
          <p:cNvPr id="606" name="Google Shape;606;ge581b650c2_0_7: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e581b650c2_2_75: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buClr>
                <a:schemeClr val="dk1"/>
              </a:buClr>
            </a:pPr>
            <a:r>
              <a:rPr lang="en-US" b="1"/>
              <a:t>Notes to Speaker:</a:t>
            </a:r>
            <a:endParaRPr b="1"/>
          </a:p>
          <a:p>
            <a:pPr marL="0" indent="0">
              <a:buClr>
                <a:schemeClr val="dk1"/>
              </a:buClr>
            </a:pPr>
            <a:r>
              <a:rPr lang="en-US"/>
              <a:t>This slide is intended to be </a:t>
            </a:r>
            <a:r>
              <a:rPr lang="en-US" b="1"/>
              <a:t>edited by you</a:t>
            </a:r>
            <a:r>
              <a:rPr lang="en-US"/>
              <a:t> to show how your municipality compares to the average municipality in the United States. </a:t>
            </a:r>
            <a:endParaRPr/>
          </a:p>
          <a:p>
            <a:pPr marL="0" indent="0">
              <a:buClr>
                <a:schemeClr val="dk1"/>
              </a:buClr>
            </a:pPr>
            <a:endParaRPr/>
          </a:p>
          <a:p>
            <a:pPr marL="0" indent="0">
              <a:buClr>
                <a:schemeClr val="dk1"/>
              </a:buClr>
            </a:pPr>
            <a:r>
              <a:rPr lang="en-US"/>
              <a:t>In order to use this slide you need to enter your municipalities name, its most recent population, municipal spending on public health, and calculate and enter the per capita spending. </a:t>
            </a:r>
            <a:endParaRPr/>
          </a:p>
          <a:p>
            <a:pPr marL="0" indent="0">
              <a:buClr>
                <a:schemeClr val="dk1"/>
              </a:buClr>
            </a:pPr>
            <a:endParaRPr/>
          </a:p>
          <a:p>
            <a:pPr marL="0" indent="0">
              <a:buClr>
                <a:schemeClr val="dk1"/>
              </a:buClr>
            </a:pPr>
            <a:r>
              <a:rPr lang="en-US"/>
              <a:t>You can find the 2019 NACHHO report at </a:t>
            </a:r>
            <a:r>
              <a:rPr lang="en-US" u="sng">
                <a:solidFill>
                  <a:srgbClr val="2200CC"/>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https://www.naccho.org/uploads/downloadable-resources/Programs/Public-Health-Infrastructure/NACCHO_2019_Profile_final.pdf</a:t>
            </a:r>
            <a:endParaRPr/>
          </a:p>
          <a:p>
            <a:pPr marL="0" indent="0">
              <a:buClr>
                <a:schemeClr val="dk1"/>
              </a:buClr>
            </a:pPr>
            <a:endParaRPr/>
          </a:p>
          <a:p>
            <a:pPr marL="0" indent="0">
              <a:buClr>
                <a:schemeClr val="dk1"/>
              </a:buClr>
            </a:pPr>
            <a:r>
              <a:rPr lang="en-US" b="1"/>
              <a:t>Speaker notes:</a:t>
            </a:r>
            <a:endParaRPr b="1"/>
          </a:p>
          <a:p>
            <a:pPr marL="0" indent="0">
              <a:buClr>
                <a:schemeClr val="dk1"/>
              </a:buClr>
            </a:pPr>
            <a:r>
              <a:rPr lang="en-US"/>
              <a:t>Prior to the recession in 2008 average municipal spending in all areas was higher than it currently is. One area that experienced large cuts was spending on public health. This slide shows average spending for local health departments across the US in 2008 and 2019. It also shows what our municipality is currently spending in comparison. Our local population was </a:t>
            </a:r>
            <a:r>
              <a:rPr lang="en-US">
                <a:solidFill>
                  <a:srgbClr val="50B432"/>
                </a:solidFill>
              </a:rPr>
              <a:t>xxxxxx </a:t>
            </a:r>
            <a:r>
              <a:rPr lang="en-US"/>
              <a:t>in 20</a:t>
            </a:r>
            <a:r>
              <a:rPr lang="en-US">
                <a:solidFill>
                  <a:srgbClr val="50B432"/>
                </a:solidFill>
              </a:rPr>
              <a:t>xx</a:t>
            </a:r>
            <a:r>
              <a:rPr lang="en-US"/>
              <a:t> and our municipal spending on public health, not including grants or other outside sources was $</a:t>
            </a:r>
            <a:r>
              <a:rPr lang="en-US">
                <a:solidFill>
                  <a:srgbClr val="50B432"/>
                </a:solidFill>
              </a:rPr>
              <a:t>xxxxxxx</a:t>
            </a:r>
            <a:r>
              <a:rPr lang="en-US"/>
              <a:t>. This means we are currently spending $</a:t>
            </a:r>
            <a:r>
              <a:rPr lang="en-US">
                <a:solidFill>
                  <a:srgbClr val="50B432"/>
                </a:solidFill>
              </a:rPr>
              <a:t>x.xx </a:t>
            </a:r>
            <a:r>
              <a:rPr lang="en-US"/>
              <a:t>per person, </a:t>
            </a:r>
            <a:r>
              <a:rPr lang="en-US">
                <a:solidFill>
                  <a:srgbClr val="50B432"/>
                </a:solidFill>
              </a:rPr>
              <a:t>xx</a:t>
            </a:r>
            <a:r>
              <a:rPr lang="en-US"/>
              <a:t> bellow the national average and </a:t>
            </a:r>
            <a:r>
              <a:rPr lang="en-US">
                <a:solidFill>
                  <a:srgbClr val="50B432"/>
                </a:solidFill>
              </a:rPr>
              <a:t>xx</a:t>
            </a:r>
            <a:r>
              <a:rPr lang="en-US"/>
              <a:t> bellow 2008 funding levels. </a:t>
            </a:r>
            <a:endParaRPr/>
          </a:p>
        </p:txBody>
      </p:sp>
      <p:sp>
        <p:nvSpPr>
          <p:cNvPr id="627" name="Google Shape;627;ge581b650c2_2_7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13: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endParaRPr/>
          </a:p>
        </p:txBody>
      </p:sp>
      <p:sp>
        <p:nvSpPr>
          <p:cNvPr id="655" name="Google Shape;655;p13: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4: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endParaRPr/>
          </a:p>
        </p:txBody>
      </p:sp>
      <p:sp>
        <p:nvSpPr>
          <p:cNvPr id="665" name="Google Shape;665;p14: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5: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endParaRPr/>
          </a:p>
        </p:txBody>
      </p:sp>
      <p:sp>
        <p:nvSpPr>
          <p:cNvPr id="674" name="Google Shape;674;p15: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16: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endParaRPr/>
          </a:p>
        </p:txBody>
      </p:sp>
      <p:sp>
        <p:nvSpPr>
          <p:cNvPr id="684" name="Google Shape;684;p16: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17: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endParaRPr/>
          </a:p>
        </p:txBody>
      </p:sp>
      <p:sp>
        <p:nvSpPr>
          <p:cNvPr id="694" name="Google Shape;694;p17: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buClr>
                <a:schemeClr val="dk1"/>
              </a:buClr>
            </a:pPr>
            <a:r>
              <a:rPr lang="en-US" b="1"/>
              <a:t>Note to speaker: </a:t>
            </a:r>
            <a:r>
              <a:rPr lang="en-US"/>
              <a:t>In case it is asked in FY21, the state budget set aside 11.7 million for public health cross jurisdictional sharing. In FY22 that was increased to 13 million.  But these are for competitive  grants, not core function support for every town. This information will be covered in depth later in the presentation.</a:t>
            </a:r>
            <a:endParaRPr/>
          </a:p>
          <a:p>
            <a:pPr marL="0" indent="0"/>
            <a:endParaRPr b="1"/>
          </a:p>
          <a:p>
            <a:pPr marL="0" indent="0"/>
            <a:endParaRPr b="1"/>
          </a:p>
          <a:p>
            <a:pPr marL="0" indent="0"/>
            <a:r>
              <a:rPr lang="en-US" b="1"/>
              <a:t>Speaker Notes: </a:t>
            </a:r>
            <a:endParaRPr/>
          </a:p>
        </p:txBody>
      </p:sp>
      <p:sp>
        <p:nvSpPr>
          <p:cNvPr id="322" name="Google Shape;322;p2: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31: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endParaRPr/>
          </a:p>
        </p:txBody>
      </p:sp>
      <p:sp>
        <p:nvSpPr>
          <p:cNvPr id="703" name="Google Shape;703;p31: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5206c3bc4_6_11: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e5206c3bc4_6_11: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buSzPts val="3800"/>
            </a:pPr>
            <a:r>
              <a:rPr lang="en-US" b="1"/>
              <a:t>Note: </a:t>
            </a:r>
            <a:endParaRPr b="1"/>
          </a:p>
          <a:p>
            <a:pPr marL="0" indent="0">
              <a:buClr>
                <a:schemeClr val="dk1"/>
              </a:buClr>
              <a:buSzPts val="3800"/>
            </a:pPr>
            <a:r>
              <a:rPr lang="en-US"/>
              <a:t>All CLPH member organizations are here to support your presentation. Cheryl Sbarra and Mike Hugo are offering direct support in the form of doing the presentation for your municipalities but other CLPH members are here to address any other needs that may arise. </a:t>
            </a:r>
            <a:endParaRPr/>
          </a:p>
          <a:p>
            <a:pPr marL="0" indent="0"/>
            <a:endParaRPr/>
          </a:p>
        </p:txBody>
      </p:sp>
      <p:sp>
        <p:nvSpPr>
          <p:cNvPr id="710" name="Google Shape;710;ge5206c3bc4_6_11: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a:pPr algn="r">
                <a:buSzPts val="1200"/>
              </a:p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3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buClr>
                <a:schemeClr val="dk1"/>
              </a:buClr>
              <a:buSzPts val="1200"/>
            </a:pPr>
            <a:endParaRPr/>
          </a:p>
        </p:txBody>
      </p:sp>
      <p:sp>
        <p:nvSpPr>
          <p:cNvPr id="718" name="Google Shape;718;p3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Clr>
                <a:schemeClr val="dk1"/>
              </a:buClr>
              <a:buSzPts val="1200"/>
            </a:pPr>
            <a:fld id="{00000000-1234-1234-1234-123412341234}" type="slidenum">
              <a:rPr lang="en-US"/>
              <a:pPr algn="r">
                <a:buClr>
                  <a:schemeClr val="dk1"/>
                </a:buClr>
                <a:buSzPts val="1200"/>
              </a:p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e6ca3e101d_3_75: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a:p>
        </p:txBody>
      </p:sp>
      <p:sp>
        <p:nvSpPr>
          <p:cNvPr id="725" name="Google Shape;725;ge6ca3e101d_3_7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4: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buClr>
                <a:schemeClr val="dk1"/>
              </a:buClr>
            </a:pPr>
            <a:r>
              <a:rPr lang="en-US" b="1"/>
              <a:t>Note to speaker: </a:t>
            </a:r>
            <a:r>
              <a:rPr lang="en-US"/>
              <a:t>Courts in Massachusetts have consistently upheld board of health authority to enact reasonable regulations.  The Court will not substitute its judgment for the judgement of the board of health.</a:t>
            </a:r>
            <a:endParaRPr/>
          </a:p>
          <a:p>
            <a:pPr marL="0" indent="0">
              <a:buClr>
                <a:schemeClr val="dk1"/>
              </a:buClr>
            </a:pPr>
            <a:endParaRPr/>
          </a:p>
          <a:p>
            <a:pPr marL="0" indent="0">
              <a:buClr>
                <a:schemeClr val="dk1"/>
              </a:buClr>
            </a:pPr>
            <a:r>
              <a:rPr lang="en-US" b="1"/>
              <a:t>Speakers Notes:</a:t>
            </a:r>
            <a:r>
              <a:rPr lang="en-US"/>
              <a:t> </a:t>
            </a:r>
            <a:endParaRPr/>
          </a:p>
        </p:txBody>
      </p:sp>
      <p:sp>
        <p:nvSpPr>
          <p:cNvPr id="333" name="Google Shape;333;p4: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3: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r>
              <a:rPr lang="en-US" b="1"/>
              <a:t>Speaker Notes: </a:t>
            </a:r>
            <a:endParaRPr b="1"/>
          </a:p>
          <a:p>
            <a:pPr marL="0" indent="0"/>
            <a:r>
              <a:rPr lang="en-US"/>
              <a:t>It is important to differentiate between Boards of Health, who oversee the public health work for a town and Health Departments, which are made up of staff working under their authority. </a:t>
            </a:r>
            <a:endParaRPr/>
          </a:p>
          <a:p>
            <a:pPr marL="0" indent="0"/>
            <a:r>
              <a:rPr lang="en-US"/>
              <a:t>However, in many parts of Massachusetts state law, both are referred to as “Board of Health” since the authority comes from the appointed/elected board. </a:t>
            </a:r>
            <a:endParaRPr/>
          </a:p>
          <a:p>
            <a:pPr marL="0" indent="0"/>
            <a:r>
              <a:rPr lang="en-US"/>
              <a:t>Note that i</a:t>
            </a:r>
            <a:r>
              <a:rPr lang="en-US"/>
              <a:t>n at least 70-80 BOH elected members are also doing the work of health dep</a:t>
            </a:r>
            <a:r>
              <a:rPr lang="en-US"/>
              <a:t>artment</a:t>
            </a:r>
            <a:r>
              <a:rPr lang="en-US"/>
              <a:t>s in </a:t>
            </a:r>
            <a:r>
              <a:rPr lang="en-US"/>
              <a:t>areas of the State that have small or virtually no budgets for public health</a:t>
            </a:r>
            <a:r>
              <a:rPr lang="en-US"/>
              <a:t>. </a:t>
            </a:r>
            <a:endParaRPr/>
          </a:p>
        </p:txBody>
      </p:sp>
      <p:sp>
        <p:nvSpPr>
          <p:cNvPr id="342" name="Google Shape;342;p3:notes"/>
          <p:cNvSpPr txBox="1">
            <a:spLocks noGrp="1"/>
          </p:cNvSpPr>
          <p:nvPr>
            <p:ph type="sldNum" idx="12"/>
          </p:nvPr>
        </p:nvSpPr>
        <p:spPr>
          <a:xfrm>
            <a:off x="5364671" y="6676250"/>
            <a:ext cx="4103652" cy="35043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8499cd47d_0_3: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lgn="just">
              <a:lnSpc>
                <a:spcPct val="115000"/>
              </a:lnSpc>
            </a:pPr>
            <a:r>
              <a:rPr lang="en-US" sz="1400" b="1"/>
              <a:t>Speaker Notes:</a:t>
            </a:r>
            <a:endParaRPr sz="1400" b="1"/>
          </a:p>
          <a:p>
            <a:pPr marL="0" indent="0" algn="just">
              <a:lnSpc>
                <a:spcPct val="115000"/>
              </a:lnSpc>
            </a:pPr>
            <a:r>
              <a:rPr lang="en-US" sz="1400"/>
              <a:t>Some ways that Health Departments fund their work include:</a:t>
            </a:r>
            <a:endParaRPr sz="1400"/>
          </a:p>
          <a:p>
            <a:pPr marL="711952" lvl="1" indent="-238190" algn="just">
              <a:buClr>
                <a:schemeClr val="dk1"/>
              </a:buClr>
              <a:buChar char="•"/>
            </a:pPr>
            <a:r>
              <a:rPr lang="en-US" sz="1400"/>
              <a:t>Municipal Taxpayer funds allocated at Town Meeting or City Council in the municipal budgeting process</a:t>
            </a:r>
            <a:endParaRPr sz="1400"/>
          </a:p>
          <a:p>
            <a:pPr marL="711952" lvl="1" indent="-238190" algn="just">
              <a:buClr>
                <a:schemeClr val="lt1"/>
              </a:buClr>
              <a:buChar char="•"/>
            </a:pPr>
            <a:r>
              <a:rPr lang="en-US" sz="1400"/>
              <a:t>Licensing and permitting fees paid by businesses like camps or restaurants</a:t>
            </a:r>
            <a:endParaRPr sz="1400"/>
          </a:p>
          <a:p>
            <a:pPr marL="711952" lvl="1" indent="-238190" algn="just">
              <a:buClr>
                <a:schemeClr val="dk1"/>
              </a:buClr>
              <a:buChar char="•"/>
            </a:pPr>
            <a:r>
              <a:rPr lang="en-US" sz="1400"/>
              <a:t>Fine and ticket revenue (rare)</a:t>
            </a:r>
            <a:endParaRPr sz="1400"/>
          </a:p>
          <a:p>
            <a:pPr marL="711952" lvl="1" indent="-238190" algn="just">
              <a:buClr>
                <a:schemeClr val="dk1"/>
              </a:buClr>
              <a:buChar char="•"/>
            </a:pPr>
            <a:r>
              <a:rPr lang="en-US" sz="1400"/>
              <a:t>Grants: Federal such as the FDA, State grants like SAPHE or Mass in Motion, Local Foundation grants</a:t>
            </a:r>
            <a:endParaRPr sz="1400"/>
          </a:p>
        </p:txBody>
      </p:sp>
      <p:sp>
        <p:nvSpPr>
          <p:cNvPr id="352" name="Google Shape;352;gb8499cd47d_0_3: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5:notes"/>
          <p:cNvSpPr txBox="1">
            <a:spLocks noGrp="1"/>
          </p:cNvSpPr>
          <p:nvPr>
            <p:ph type="body" idx="1"/>
          </p:nvPr>
        </p:nvSpPr>
        <p:spPr>
          <a:xfrm>
            <a:off x="946997" y="3338124"/>
            <a:ext cx="7575973" cy="3163721"/>
          </a:xfrm>
          <a:prstGeom prst="rect">
            <a:avLst/>
          </a:prstGeom>
          <a:noFill/>
          <a:ln>
            <a:noFill/>
          </a:ln>
        </p:spPr>
        <p:txBody>
          <a:bodyPr spcFirstLastPara="1" wrap="square" lIns="94213" tIns="47094" rIns="94213" bIns="47094" anchor="t" anchorCtr="0">
            <a:noAutofit/>
          </a:bodyPr>
          <a:lstStyle/>
          <a:p>
            <a:pPr marL="0" indent="0">
              <a:lnSpc>
                <a:spcPct val="166250"/>
              </a:lnSpc>
            </a:pPr>
            <a:r>
              <a:rPr lang="en-US" b="1" i="1"/>
              <a:t>Note:  </a:t>
            </a:r>
            <a:r>
              <a:rPr lang="en-US" i="1"/>
              <a:t>you will need to decide how much detail you want to give about what we do, depending on your audience. If you only want a brief overview you can use just this slide. For more detail, add the next two slides. For even more, by area (food, housing, etc), there are more slides with more details at the end of the presentation that you can move up here if needed. </a:t>
            </a:r>
            <a:endParaRPr i="1"/>
          </a:p>
          <a:p>
            <a:pPr marL="0" indent="0">
              <a:lnSpc>
                <a:spcPct val="166250"/>
              </a:lnSpc>
            </a:pPr>
            <a:r>
              <a:rPr lang="en-US" b="1"/>
              <a:t>Speaker Notes: </a:t>
            </a:r>
            <a:r>
              <a:rPr lang="en-US">
                <a:latin typeface="Arial"/>
                <a:ea typeface="Arial"/>
                <a:cs typeface="Arial"/>
                <a:sym typeface="Arial"/>
              </a:rPr>
              <a:t>Some of the well known responsibilities of boards of health include:</a:t>
            </a:r>
            <a:endParaRPr>
              <a:latin typeface="Arial"/>
              <a:ea typeface="Arial"/>
              <a:cs typeface="Arial"/>
              <a:sym typeface="Arial"/>
            </a:endParaRPr>
          </a:p>
          <a:p>
            <a:pPr marL="711952" lvl="1" indent="-225102" algn="just">
              <a:lnSpc>
                <a:spcPct val="115000"/>
              </a:lnSpc>
              <a:buClr>
                <a:schemeClr val="dk1"/>
              </a:buClr>
              <a:buSzPts val="1200"/>
              <a:buChar char="•"/>
            </a:pPr>
            <a:r>
              <a:rPr lang="en-US">
                <a:latin typeface="Arial"/>
                <a:ea typeface="Arial"/>
                <a:cs typeface="Arial"/>
                <a:sym typeface="Arial"/>
              </a:rPr>
              <a:t>Ensure food safety at restaurants, schools, fairs, food trucks, farmers markets, and more. </a:t>
            </a:r>
            <a:endParaRPr>
              <a:latin typeface="Arial"/>
              <a:ea typeface="Arial"/>
              <a:cs typeface="Arial"/>
              <a:sym typeface="Arial"/>
            </a:endParaRPr>
          </a:p>
          <a:p>
            <a:pPr marL="711952" lvl="1" indent="-225102" algn="just">
              <a:lnSpc>
                <a:spcPct val="115000"/>
              </a:lnSpc>
              <a:buClr>
                <a:schemeClr val="dk1"/>
              </a:buClr>
              <a:buSzPts val="1200"/>
              <a:buChar char="•"/>
            </a:pPr>
            <a:r>
              <a:rPr lang="en-US">
                <a:latin typeface="Arial"/>
                <a:ea typeface="Arial"/>
                <a:cs typeface="Arial"/>
                <a:sym typeface="Arial"/>
              </a:rPr>
              <a:t>​Perform infectious disease investigation, reporting, and follow-up (75 tracked diseases in MA require BOH attention at varying levels)</a:t>
            </a:r>
            <a:endParaRPr/>
          </a:p>
          <a:p>
            <a:pPr marL="711952" lvl="1" indent="-225102" algn="just">
              <a:lnSpc>
                <a:spcPct val="115000"/>
              </a:lnSpc>
              <a:buClr>
                <a:schemeClr val="dk1"/>
              </a:buClr>
              <a:buSzPts val="1200"/>
              <a:buChar char="•"/>
            </a:pPr>
            <a:r>
              <a:rPr lang="en-US">
                <a:latin typeface="Arial"/>
                <a:ea typeface="Arial"/>
                <a:cs typeface="Arial"/>
                <a:sym typeface="Arial"/>
              </a:rPr>
              <a:t>To prevent disease, health departments hold local vaccine clinics, wellness clinics, and public education events</a:t>
            </a:r>
            <a:endParaRPr>
              <a:latin typeface="Arial"/>
              <a:ea typeface="Arial"/>
              <a:cs typeface="Arial"/>
              <a:sym typeface="Arial"/>
            </a:endParaRPr>
          </a:p>
          <a:p>
            <a:pPr marL="711952" lvl="1" indent="-225102" algn="just">
              <a:lnSpc>
                <a:spcPct val="115000"/>
              </a:lnSpc>
              <a:buClr>
                <a:schemeClr val="dk1"/>
              </a:buClr>
              <a:buSzPts val="1200"/>
              <a:buChar char="•"/>
            </a:pPr>
            <a:r>
              <a:rPr lang="en-US">
                <a:latin typeface="Arial"/>
                <a:ea typeface="Arial"/>
                <a:cs typeface="Arial"/>
                <a:sym typeface="Arial"/>
              </a:rPr>
              <a:t>I</a:t>
            </a:r>
            <a:r>
              <a:rPr lang="en-US"/>
              <a:t>n </a:t>
            </a:r>
            <a:r>
              <a:rPr lang="en-US">
                <a:latin typeface="Arial"/>
                <a:ea typeface="Arial"/>
                <a:cs typeface="Arial"/>
                <a:sym typeface="Arial"/>
              </a:rPr>
              <a:t>response to complaints from residents, </a:t>
            </a:r>
            <a:r>
              <a:rPr lang="en-US"/>
              <a:t>r</a:t>
            </a:r>
            <a:r>
              <a:rPr lang="en-US">
                <a:latin typeface="Arial"/>
                <a:ea typeface="Arial"/>
                <a:cs typeface="Arial"/>
                <a:sym typeface="Arial"/>
              </a:rPr>
              <a:t>espond to </a:t>
            </a:r>
            <a:r>
              <a:rPr lang="en-US"/>
              <a:t>h</a:t>
            </a:r>
            <a:r>
              <a:rPr lang="en-US">
                <a:latin typeface="Arial"/>
                <a:ea typeface="Arial"/>
                <a:cs typeface="Arial"/>
                <a:sym typeface="Arial"/>
              </a:rPr>
              <a:t>ousing code violations ​and ensure compliance with tobacco and lead laws</a:t>
            </a:r>
            <a:endParaRPr>
              <a:latin typeface="Arial"/>
              <a:ea typeface="Arial"/>
              <a:cs typeface="Arial"/>
              <a:sym typeface="Arial"/>
            </a:endParaRPr>
          </a:p>
          <a:p>
            <a:pPr marL="711952" lvl="1" indent="-225102" algn="just">
              <a:buClr>
                <a:schemeClr val="dk1"/>
              </a:buClr>
              <a:buSzPts val="1200"/>
              <a:buChar char="•"/>
            </a:pPr>
            <a:r>
              <a:rPr lang="en-US">
                <a:latin typeface="Arial"/>
                <a:ea typeface="Arial"/>
                <a:cs typeface="Arial"/>
                <a:sym typeface="Arial"/>
              </a:rPr>
              <a:t>License and inspect summer camps and pools to keep kids safe</a:t>
            </a:r>
            <a:r>
              <a:rPr lang="en-US"/>
              <a:t>. </a:t>
            </a:r>
            <a:endParaRPr/>
          </a:p>
          <a:p>
            <a:pPr marL="711952" lvl="1" indent="-238190" algn="just">
              <a:buChar char="•"/>
            </a:pPr>
            <a:r>
              <a:rPr lang="en-US"/>
              <a:t>Licence and inspect short term lodging (hotels, motels, campgrounds, Airbnd)</a:t>
            </a:r>
            <a:endParaRPr/>
          </a:p>
          <a:p>
            <a:pPr marL="711952" lvl="1" indent="-225102" algn="just">
              <a:buClr>
                <a:schemeClr val="dk1"/>
              </a:buClr>
              <a:buSzPts val="1200"/>
              <a:buChar char="•"/>
            </a:pPr>
            <a:r>
              <a:rPr lang="en-US">
                <a:latin typeface="Arial"/>
                <a:ea typeface="Arial"/>
                <a:cs typeface="Arial"/>
                <a:sym typeface="Arial"/>
              </a:rPr>
              <a:t>Prepare for and respond to public health emergencies in the community. In MA lately that has been covid, drought, Eastern Equine Encephalitis, ice storms, tornados, and more.  ​</a:t>
            </a:r>
            <a:endParaRPr>
              <a:latin typeface="Arial"/>
              <a:ea typeface="Arial"/>
              <a:cs typeface="Arial"/>
              <a:sym typeface="Arial"/>
            </a:endParaRPr>
          </a:p>
          <a:p>
            <a:pPr marL="711952" lvl="1" indent="-225102" algn="just">
              <a:lnSpc>
                <a:spcPct val="115000"/>
              </a:lnSpc>
              <a:buClr>
                <a:schemeClr val="dk1"/>
              </a:buClr>
              <a:buSzPts val="1200"/>
              <a:buChar char="•"/>
            </a:pPr>
            <a:r>
              <a:rPr lang="en-US">
                <a:latin typeface="Arial"/>
                <a:ea typeface="Arial"/>
                <a:cs typeface="Arial"/>
                <a:sym typeface="Arial"/>
              </a:rPr>
              <a:t>Environmental protection: respond to pollution, protect drinking water and groundwater through licensing private wells and reviewing plans for new and repaired septic systems, as well as determining where the groundwater is when a septic system is going to go in (called a perc test)</a:t>
            </a:r>
            <a:endParaRPr/>
          </a:p>
        </p:txBody>
      </p:sp>
      <p:sp>
        <p:nvSpPr>
          <p:cNvPr id="359" name="Google Shape;359;p5: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4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3" name="Google Shape;73;p4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 name="Google Shape;80;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4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ge581b650c2_2_6"/>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08" name="Google Shape;108;ge581b650c2_2_6"/>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09" name="Google Shape;109;ge581b650c2_2_6"/>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ge581b650c2_2_10"/>
          <p:cNvSpPr txBox="1">
            <a:spLocks noGrp="1"/>
          </p:cNvSpPr>
          <p:nvPr>
            <p:ph type="ctrTitle"/>
          </p:nvPr>
        </p:nvSpPr>
        <p:spPr>
          <a:xfrm>
            <a:off x="571500" y="1775354"/>
            <a:ext cx="6477000" cy="1225021"/>
          </a:xfrm>
          <a:prstGeom prst="rect">
            <a:avLst/>
          </a:prstGeom>
          <a:noFill/>
          <a:ln>
            <a:noFill/>
          </a:ln>
        </p:spPr>
        <p:txBody>
          <a:bodyPr spcFirstLastPara="1" wrap="square" lIns="76200" tIns="38075" rIns="76200" bIns="38075" anchor="ctr" anchorCtr="0">
            <a:normAutofit/>
          </a:bodyPr>
          <a:lstStyle>
            <a:lvl1pPr lvl="0" algn="ctr">
              <a:spcBef>
                <a:spcPts val="0"/>
              </a:spcBef>
              <a:spcAft>
                <a:spcPts val="0"/>
              </a:spcAft>
              <a:buClr>
                <a:schemeClr val="dk1"/>
              </a:buClr>
              <a:buSzPts val="15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2" name="Google Shape;112;ge581b650c2_2_10"/>
          <p:cNvSpPr txBox="1">
            <a:spLocks noGrp="1"/>
          </p:cNvSpPr>
          <p:nvPr>
            <p:ph type="subTitle" idx="1"/>
          </p:nvPr>
        </p:nvSpPr>
        <p:spPr>
          <a:xfrm>
            <a:off x="1143000" y="3238500"/>
            <a:ext cx="5334000" cy="1460500"/>
          </a:xfrm>
          <a:prstGeom prst="rect">
            <a:avLst/>
          </a:prstGeom>
          <a:noFill/>
          <a:ln>
            <a:noFill/>
          </a:ln>
        </p:spPr>
        <p:txBody>
          <a:bodyPr spcFirstLastPara="1" wrap="square" lIns="76200" tIns="38075" rIns="76200" bIns="38075" anchor="t" anchorCtr="0">
            <a:normAutofit/>
          </a:bodyPr>
          <a:lstStyle>
            <a:lvl1pPr lvl="0" algn="ctr">
              <a:spcBef>
                <a:spcPts val="500"/>
              </a:spcBef>
              <a:spcAft>
                <a:spcPts val="0"/>
              </a:spcAft>
              <a:buClr>
                <a:srgbClr val="888888"/>
              </a:buClr>
              <a:buSzPts val="2700"/>
              <a:buNone/>
              <a:defRPr>
                <a:solidFill>
                  <a:srgbClr val="888888"/>
                </a:solidFill>
              </a:defRPr>
            </a:lvl1pPr>
            <a:lvl2pPr lvl="1" algn="ctr">
              <a:spcBef>
                <a:spcPts val="500"/>
              </a:spcBef>
              <a:spcAft>
                <a:spcPts val="0"/>
              </a:spcAft>
              <a:buClr>
                <a:srgbClr val="888888"/>
              </a:buClr>
              <a:buSzPts val="23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300"/>
              </a:spcBef>
              <a:spcAft>
                <a:spcPts val="0"/>
              </a:spcAft>
              <a:buClr>
                <a:srgbClr val="888888"/>
              </a:buClr>
              <a:buSzPts val="1700"/>
              <a:buNone/>
              <a:defRPr>
                <a:solidFill>
                  <a:srgbClr val="888888"/>
                </a:solidFill>
              </a:defRPr>
            </a:lvl4pPr>
            <a:lvl5pPr lvl="4" algn="ctr">
              <a:spcBef>
                <a:spcPts val="300"/>
              </a:spcBef>
              <a:spcAft>
                <a:spcPts val="0"/>
              </a:spcAft>
              <a:buClr>
                <a:srgbClr val="888888"/>
              </a:buClr>
              <a:buSzPts val="1700"/>
              <a:buNone/>
              <a:defRPr>
                <a:solidFill>
                  <a:srgbClr val="888888"/>
                </a:solidFill>
              </a:defRPr>
            </a:lvl5pPr>
            <a:lvl6pPr lvl="5" algn="ctr">
              <a:spcBef>
                <a:spcPts val="300"/>
              </a:spcBef>
              <a:spcAft>
                <a:spcPts val="0"/>
              </a:spcAft>
              <a:buClr>
                <a:srgbClr val="888888"/>
              </a:buClr>
              <a:buSzPts val="1700"/>
              <a:buNone/>
              <a:defRPr>
                <a:solidFill>
                  <a:srgbClr val="888888"/>
                </a:solidFill>
              </a:defRPr>
            </a:lvl6pPr>
            <a:lvl7pPr lvl="6" algn="ctr">
              <a:spcBef>
                <a:spcPts val="300"/>
              </a:spcBef>
              <a:spcAft>
                <a:spcPts val="0"/>
              </a:spcAft>
              <a:buClr>
                <a:srgbClr val="888888"/>
              </a:buClr>
              <a:buSzPts val="1700"/>
              <a:buNone/>
              <a:defRPr>
                <a:solidFill>
                  <a:srgbClr val="888888"/>
                </a:solidFill>
              </a:defRPr>
            </a:lvl7pPr>
            <a:lvl8pPr lvl="7" algn="ctr">
              <a:spcBef>
                <a:spcPts val="300"/>
              </a:spcBef>
              <a:spcAft>
                <a:spcPts val="0"/>
              </a:spcAft>
              <a:buClr>
                <a:srgbClr val="888888"/>
              </a:buClr>
              <a:buSzPts val="1700"/>
              <a:buNone/>
              <a:defRPr>
                <a:solidFill>
                  <a:srgbClr val="888888"/>
                </a:solidFill>
              </a:defRPr>
            </a:lvl8pPr>
            <a:lvl9pPr lvl="8" algn="ctr">
              <a:spcBef>
                <a:spcPts val="300"/>
              </a:spcBef>
              <a:spcAft>
                <a:spcPts val="0"/>
              </a:spcAft>
              <a:buClr>
                <a:srgbClr val="888888"/>
              </a:buClr>
              <a:buSzPts val="1700"/>
              <a:buNone/>
              <a:defRPr>
                <a:solidFill>
                  <a:srgbClr val="888888"/>
                </a:solidFill>
              </a:defRPr>
            </a:lvl9pPr>
          </a:lstStyle>
          <a:p>
            <a:endParaRPr/>
          </a:p>
        </p:txBody>
      </p:sp>
      <p:sp>
        <p:nvSpPr>
          <p:cNvPr id="113" name="Google Shape;113;ge581b650c2_2_10"/>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14" name="Google Shape;114;ge581b650c2_2_10"/>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15" name="Google Shape;115;ge581b650c2_2_10"/>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6"/>
        <p:cNvGrpSpPr/>
        <p:nvPr/>
      </p:nvGrpSpPr>
      <p:grpSpPr>
        <a:xfrm>
          <a:off x="0" y="0"/>
          <a:ext cx="0" cy="0"/>
          <a:chOff x="0" y="0"/>
          <a:chExt cx="0" cy="0"/>
        </a:xfrm>
      </p:grpSpPr>
      <p:sp>
        <p:nvSpPr>
          <p:cNvPr id="117" name="Google Shape;117;ge581b650c2_2_16"/>
          <p:cNvSpPr txBox="1">
            <a:spLocks noGrp="1"/>
          </p:cNvSpPr>
          <p:nvPr>
            <p:ph type="title"/>
          </p:nvPr>
        </p:nvSpPr>
        <p:spPr>
          <a:xfrm>
            <a:off x="381000" y="228865"/>
            <a:ext cx="6858000" cy="952500"/>
          </a:xfrm>
          <a:prstGeom prst="rect">
            <a:avLst/>
          </a:prstGeom>
          <a:noFill/>
          <a:ln>
            <a:noFill/>
          </a:ln>
        </p:spPr>
        <p:txBody>
          <a:bodyPr spcFirstLastPara="1" wrap="square" lIns="76200" tIns="38075" rIns="76200" bIns="38075" anchor="ctr" anchorCtr="0">
            <a:normAutofit/>
          </a:bodyPr>
          <a:lstStyle>
            <a:lvl1pPr lvl="0" algn="ctr">
              <a:spcBef>
                <a:spcPts val="0"/>
              </a:spcBef>
              <a:spcAft>
                <a:spcPts val="0"/>
              </a:spcAft>
              <a:buClr>
                <a:schemeClr val="dk1"/>
              </a:buClr>
              <a:buSzPts val="15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8" name="Google Shape;118;ge581b650c2_2_16"/>
          <p:cNvSpPr txBox="1">
            <a:spLocks noGrp="1"/>
          </p:cNvSpPr>
          <p:nvPr>
            <p:ph type="body" idx="1"/>
          </p:nvPr>
        </p:nvSpPr>
        <p:spPr>
          <a:xfrm>
            <a:off x="381000" y="1333500"/>
            <a:ext cx="6858000" cy="3771636"/>
          </a:xfrm>
          <a:prstGeom prst="rect">
            <a:avLst/>
          </a:prstGeom>
          <a:noFill/>
          <a:ln>
            <a:noFill/>
          </a:ln>
        </p:spPr>
        <p:txBody>
          <a:bodyPr spcFirstLastPara="1" wrap="square" lIns="76200" tIns="38075" rIns="76200" bIns="38075" anchor="t" anchorCtr="0">
            <a:normAutofit/>
          </a:bodyPr>
          <a:lstStyle>
            <a:lvl1pPr marL="457200" lvl="0" indent="-323850" algn="l">
              <a:spcBef>
                <a:spcPts val="300"/>
              </a:spcBef>
              <a:spcAft>
                <a:spcPts val="0"/>
              </a:spcAft>
              <a:buClr>
                <a:schemeClr val="dk1"/>
              </a:buClr>
              <a:buSzPts val="1500"/>
              <a:buChar char="•"/>
              <a:defRPr/>
            </a:lvl1pPr>
            <a:lvl2pPr marL="914400" lvl="1" indent="-323850" algn="l">
              <a:spcBef>
                <a:spcPts val="300"/>
              </a:spcBef>
              <a:spcAft>
                <a:spcPts val="0"/>
              </a:spcAft>
              <a:buClr>
                <a:schemeClr val="dk1"/>
              </a:buClr>
              <a:buSzPts val="1500"/>
              <a:buChar char="–"/>
              <a:defRPr/>
            </a:lvl2pPr>
            <a:lvl3pPr marL="1371600" lvl="2" indent="-323850" algn="l">
              <a:spcBef>
                <a:spcPts val="300"/>
              </a:spcBef>
              <a:spcAft>
                <a:spcPts val="0"/>
              </a:spcAft>
              <a:buClr>
                <a:schemeClr val="dk1"/>
              </a:buClr>
              <a:buSzPts val="1500"/>
              <a:buChar char="•"/>
              <a:defRPr/>
            </a:lvl3pPr>
            <a:lvl4pPr marL="1828800" lvl="3" indent="-323850" algn="l">
              <a:spcBef>
                <a:spcPts val="300"/>
              </a:spcBef>
              <a:spcAft>
                <a:spcPts val="0"/>
              </a:spcAft>
              <a:buClr>
                <a:schemeClr val="dk1"/>
              </a:buClr>
              <a:buSzPts val="1500"/>
              <a:buChar char="–"/>
              <a:defRPr/>
            </a:lvl4pPr>
            <a:lvl5pPr marL="2286000" lvl="4" indent="-323850" algn="l">
              <a:spcBef>
                <a:spcPts val="300"/>
              </a:spcBef>
              <a:spcAft>
                <a:spcPts val="0"/>
              </a:spcAft>
              <a:buClr>
                <a:schemeClr val="dk1"/>
              </a:buClr>
              <a:buSzPts val="1500"/>
              <a:buChar char="»"/>
              <a:defRPr/>
            </a:lvl5pPr>
            <a:lvl6pPr marL="2743200" lvl="5" indent="-323850" algn="l">
              <a:spcBef>
                <a:spcPts val="300"/>
              </a:spcBef>
              <a:spcAft>
                <a:spcPts val="0"/>
              </a:spcAft>
              <a:buClr>
                <a:schemeClr val="dk1"/>
              </a:buClr>
              <a:buSzPts val="1500"/>
              <a:buChar char="•"/>
              <a:defRPr/>
            </a:lvl6pPr>
            <a:lvl7pPr marL="3200400" lvl="6" indent="-323850" algn="l">
              <a:spcBef>
                <a:spcPts val="300"/>
              </a:spcBef>
              <a:spcAft>
                <a:spcPts val="0"/>
              </a:spcAft>
              <a:buClr>
                <a:schemeClr val="dk1"/>
              </a:buClr>
              <a:buSzPts val="1500"/>
              <a:buChar char="•"/>
              <a:defRPr/>
            </a:lvl7pPr>
            <a:lvl8pPr marL="3657600" lvl="7" indent="-323850" algn="l">
              <a:spcBef>
                <a:spcPts val="300"/>
              </a:spcBef>
              <a:spcAft>
                <a:spcPts val="0"/>
              </a:spcAft>
              <a:buClr>
                <a:schemeClr val="dk1"/>
              </a:buClr>
              <a:buSzPts val="1500"/>
              <a:buChar char="•"/>
              <a:defRPr/>
            </a:lvl8pPr>
            <a:lvl9pPr marL="4114800" lvl="8" indent="-323850" algn="l">
              <a:spcBef>
                <a:spcPts val="300"/>
              </a:spcBef>
              <a:spcAft>
                <a:spcPts val="0"/>
              </a:spcAft>
              <a:buClr>
                <a:schemeClr val="dk1"/>
              </a:buClr>
              <a:buSzPts val="1500"/>
              <a:buChar char="•"/>
              <a:defRPr/>
            </a:lvl9pPr>
          </a:lstStyle>
          <a:p>
            <a:endParaRPr/>
          </a:p>
        </p:txBody>
      </p:sp>
      <p:sp>
        <p:nvSpPr>
          <p:cNvPr id="119" name="Google Shape;119;ge581b650c2_2_16"/>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20" name="Google Shape;120;ge581b650c2_2_16"/>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21" name="Google Shape;121;ge581b650c2_2_16"/>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
        <p:cNvGrpSpPr/>
        <p:nvPr/>
      </p:nvGrpSpPr>
      <p:grpSpPr>
        <a:xfrm>
          <a:off x="0" y="0"/>
          <a:ext cx="0" cy="0"/>
          <a:chOff x="0" y="0"/>
          <a:chExt cx="0" cy="0"/>
        </a:xfrm>
      </p:grpSpPr>
      <p:sp>
        <p:nvSpPr>
          <p:cNvPr id="123" name="Google Shape;123;ge581b650c2_2_22"/>
          <p:cNvSpPr txBox="1">
            <a:spLocks noGrp="1"/>
          </p:cNvSpPr>
          <p:nvPr>
            <p:ph type="title"/>
          </p:nvPr>
        </p:nvSpPr>
        <p:spPr>
          <a:xfrm>
            <a:off x="601927" y="3672417"/>
            <a:ext cx="6477000" cy="1135063"/>
          </a:xfrm>
          <a:prstGeom prst="rect">
            <a:avLst/>
          </a:prstGeom>
          <a:noFill/>
          <a:ln>
            <a:noFill/>
          </a:ln>
        </p:spPr>
        <p:txBody>
          <a:bodyPr spcFirstLastPara="1" wrap="square" lIns="76200" tIns="38075" rIns="76200" bIns="38075" anchor="t" anchorCtr="0">
            <a:normAutofit/>
          </a:bodyPr>
          <a:lstStyle>
            <a:lvl1pPr lvl="0" algn="l">
              <a:spcBef>
                <a:spcPts val="0"/>
              </a:spcBef>
              <a:spcAft>
                <a:spcPts val="0"/>
              </a:spcAft>
              <a:buClr>
                <a:schemeClr val="dk1"/>
              </a:buClr>
              <a:buSzPts val="3300"/>
              <a:buFont typeface="Arial"/>
              <a:buNone/>
              <a:defRPr sz="3300" b="1" cap="none"/>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24" name="Google Shape;124;ge581b650c2_2_22"/>
          <p:cNvSpPr txBox="1">
            <a:spLocks noGrp="1"/>
          </p:cNvSpPr>
          <p:nvPr>
            <p:ph type="body" idx="1"/>
          </p:nvPr>
        </p:nvSpPr>
        <p:spPr>
          <a:xfrm>
            <a:off x="601927" y="2422261"/>
            <a:ext cx="6477000" cy="1250156"/>
          </a:xfrm>
          <a:prstGeom prst="rect">
            <a:avLst/>
          </a:prstGeom>
          <a:noFill/>
          <a:ln>
            <a:noFill/>
          </a:ln>
        </p:spPr>
        <p:txBody>
          <a:bodyPr spcFirstLastPara="1" wrap="square" lIns="76200" tIns="38075" rIns="76200" bIns="38075" anchor="b" anchorCtr="0">
            <a:normAutofit/>
          </a:bodyPr>
          <a:lstStyle>
            <a:lvl1pPr marL="457200" lvl="0" indent="-228600" algn="l">
              <a:spcBef>
                <a:spcPts val="300"/>
              </a:spcBef>
              <a:spcAft>
                <a:spcPts val="0"/>
              </a:spcAft>
              <a:buClr>
                <a:srgbClr val="888888"/>
              </a:buClr>
              <a:buSzPts val="1700"/>
              <a:buNone/>
              <a:defRPr sz="1700">
                <a:solidFill>
                  <a:srgbClr val="888888"/>
                </a:solidFill>
              </a:defRPr>
            </a:lvl1pPr>
            <a:lvl2pPr marL="914400" lvl="1" indent="-228600" algn="l">
              <a:spcBef>
                <a:spcPts val="300"/>
              </a:spcBef>
              <a:spcAft>
                <a:spcPts val="0"/>
              </a:spcAft>
              <a:buClr>
                <a:srgbClr val="888888"/>
              </a:buClr>
              <a:buSzPts val="1500"/>
              <a:buNone/>
              <a:defRPr sz="1500">
                <a:solidFill>
                  <a:srgbClr val="888888"/>
                </a:solidFill>
              </a:defRPr>
            </a:lvl2pPr>
            <a:lvl3pPr marL="1371600" lvl="2" indent="-228600" algn="l">
              <a:spcBef>
                <a:spcPts val="300"/>
              </a:spcBef>
              <a:spcAft>
                <a:spcPts val="0"/>
              </a:spcAft>
              <a:buClr>
                <a:srgbClr val="888888"/>
              </a:buClr>
              <a:buSzPts val="1300"/>
              <a:buNone/>
              <a:defRPr sz="1300">
                <a:solidFill>
                  <a:srgbClr val="888888"/>
                </a:solidFill>
              </a:defRPr>
            </a:lvl3pPr>
            <a:lvl4pPr marL="1828800" lvl="3" indent="-228600" algn="l">
              <a:spcBef>
                <a:spcPts val="200"/>
              </a:spcBef>
              <a:spcAft>
                <a:spcPts val="0"/>
              </a:spcAft>
              <a:buClr>
                <a:srgbClr val="888888"/>
              </a:buClr>
              <a:buSzPts val="1200"/>
              <a:buNone/>
              <a:defRPr sz="1200">
                <a:solidFill>
                  <a:srgbClr val="888888"/>
                </a:solidFill>
              </a:defRPr>
            </a:lvl4pPr>
            <a:lvl5pPr marL="2286000" lvl="4" indent="-228600" algn="l">
              <a:spcBef>
                <a:spcPts val="200"/>
              </a:spcBef>
              <a:spcAft>
                <a:spcPts val="0"/>
              </a:spcAft>
              <a:buClr>
                <a:srgbClr val="888888"/>
              </a:buClr>
              <a:buSzPts val="1200"/>
              <a:buNone/>
              <a:defRPr sz="1200">
                <a:solidFill>
                  <a:srgbClr val="888888"/>
                </a:solidFill>
              </a:defRPr>
            </a:lvl5pPr>
            <a:lvl6pPr marL="2743200" lvl="5" indent="-228600" algn="l">
              <a:spcBef>
                <a:spcPts val="200"/>
              </a:spcBef>
              <a:spcAft>
                <a:spcPts val="0"/>
              </a:spcAft>
              <a:buClr>
                <a:srgbClr val="888888"/>
              </a:buClr>
              <a:buSzPts val="1200"/>
              <a:buNone/>
              <a:defRPr sz="1200">
                <a:solidFill>
                  <a:srgbClr val="888888"/>
                </a:solidFill>
              </a:defRPr>
            </a:lvl6pPr>
            <a:lvl7pPr marL="3200400" lvl="6" indent="-228600" algn="l">
              <a:spcBef>
                <a:spcPts val="200"/>
              </a:spcBef>
              <a:spcAft>
                <a:spcPts val="0"/>
              </a:spcAft>
              <a:buClr>
                <a:srgbClr val="888888"/>
              </a:buClr>
              <a:buSzPts val="1200"/>
              <a:buNone/>
              <a:defRPr sz="1200">
                <a:solidFill>
                  <a:srgbClr val="888888"/>
                </a:solidFill>
              </a:defRPr>
            </a:lvl7pPr>
            <a:lvl8pPr marL="3657600" lvl="7" indent="-228600" algn="l">
              <a:spcBef>
                <a:spcPts val="200"/>
              </a:spcBef>
              <a:spcAft>
                <a:spcPts val="0"/>
              </a:spcAft>
              <a:buClr>
                <a:srgbClr val="888888"/>
              </a:buClr>
              <a:buSzPts val="1200"/>
              <a:buNone/>
              <a:defRPr sz="1200">
                <a:solidFill>
                  <a:srgbClr val="888888"/>
                </a:solidFill>
              </a:defRPr>
            </a:lvl8pPr>
            <a:lvl9pPr marL="4114800" lvl="8" indent="-228600" algn="l">
              <a:spcBef>
                <a:spcPts val="200"/>
              </a:spcBef>
              <a:spcAft>
                <a:spcPts val="0"/>
              </a:spcAft>
              <a:buClr>
                <a:srgbClr val="888888"/>
              </a:buClr>
              <a:buSzPts val="1200"/>
              <a:buNone/>
              <a:defRPr sz="1200">
                <a:solidFill>
                  <a:srgbClr val="888888"/>
                </a:solidFill>
              </a:defRPr>
            </a:lvl9pPr>
          </a:lstStyle>
          <a:p>
            <a:endParaRPr/>
          </a:p>
        </p:txBody>
      </p:sp>
      <p:sp>
        <p:nvSpPr>
          <p:cNvPr id="125" name="Google Shape;125;ge581b650c2_2_22"/>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26" name="Google Shape;126;ge581b650c2_2_22"/>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27" name="Google Shape;127;ge581b650c2_2_22"/>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ge581b650c2_2_28"/>
          <p:cNvSpPr txBox="1">
            <a:spLocks noGrp="1"/>
          </p:cNvSpPr>
          <p:nvPr>
            <p:ph type="title"/>
          </p:nvPr>
        </p:nvSpPr>
        <p:spPr>
          <a:xfrm>
            <a:off x="381000" y="228865"/>
            <a:ext cx="6858000" cy="952500"/>
          </a:xfrm>
          <a:prstGeom prst="rect">
            <a:avLst/>
          </a:prstGeom>
          <a:noFill/>
          <a:ln>
            <a:noFill/>
          </a:ln>
        </p:spPr>
        <p:txBody>
          <a:bodyPr spcFirstLastPara="1" wrap="square" lIns="76200" tIns="38075" rIns="76200" bIns="38075" anchor="ctr" anchorCtr="0">
            <a:normAutofit/>
          </a:bodyPr>
          <a:lstStyle>
            <a:lvl1pPr lvl="0" algn="ctr">
              <a:spcBef>
                <a:spcPts val="0"/>
              </a:spcBef>
              <a:spcAft>
                <a:spcPts val="0"/>
              </a:spcAft>
              <a:buClr>
                <a:schemeClr val="dk1"/>
              </a:buClr>
              <a:buSzPts val="15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0" name="Google Shape;130;ge581b650c2_2_28"/>
          <p:cNvSpPr txBox="1">
            <a:spLocks noGrp="1"/>
          </p:cNvSpPr>
          <p:nvPr>
            <p:ph type="body" idx="1"/>
          </p:nvPr>
        </p:nvSpPr>
        <p:spPr>
          <a:xfrm>
            <a:off x="381000" y="1333500"/>
            <a:ext cx="3365500" cy="3771636"/>
          </a:xfrm>
          <a:prstGeom prst="rect">
            <a:avLst/>
          </a:prstGeom>
          <a:noFill/>
          <a:ln>
            <a:noFill/>
          </a:ln>
        </p:spPr>
        <p:txBody>
          <a:bodyPr spcFirstLastPara="1" wrap="square" lIns="76200" tIns="38075" rIns="76200" bIns="38075" anchor="t" anchorCtr="0">
            <a:normAutofit/>
          </a:bodyPr>
          <a:lstStyle>
            <a:lvl1pPr marL="457200" lvl="0" indent="-374650" algn="l">
              <a:spcBef>
                <a:spcPts val="500"/>
              </a:spcBef>
              <a:spcAft>
                <a:spcPts val="0"/>
              </a:spcAft>
              <a:buClr>
                <a:schemeClr val="dk1"/>
              </a:buClr>
              <a:buSzPts val="2300"/>
              <a:buChar char="•"/>
              <a:defRPr sz="2300"/>
            </a:lvl1pPr>
            <a:lvl2pPr marL="914400" lvl="1" indent="-355600" algn="l">
              <a:spcBef>
                <a:spcPts val="400"/>
              </a:spcBef>
              <a:spcAft>
                <a:spcPts val="0"/>
              </a:spcAft>
              <a:buClr>
                <a:schemeClr val="dk1"/>
              </a:buClr>
              <a:buSzPts val="2000"/>
              <a:buChar char="–"/>
              <a:defRPr sz="2000"/>
            </a:lvl2pPr>
            <a:lvl3pPr marL="1371600" lvl="2" indent="-336550" algn="l">
              <a:spcBef>
                <a:spcPts val="300"/>
              </a:spcBef>
              <a:spcAft>
                <a:spcPts val="0"/>
              </a:spcAft>
              <a:buClr>
                <a:schemeClr val="dk1"/>
              </a:buClr>
              <a:buSzPts val="1700"/>
              <a:buChar char="•"/>
              <a:defRPr sz="17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31" name="Google Shape;131;ge581b650c2_2_28"/>
          <p:cNvSpPr txBox="1">
            <a:spLocks noGrp="1"/>
          </p:cNvSpPr>
          <p:nvPr>
            <p:ph type="body" idx="2"/>
          </p:nvPr>
        </p:nvSpPr>
        <p:spPr>
          <a:xfrm>
            <a:off x="3873500" y="1333500"/>
            <a:ext cx="3365500" cy="3771636"/>
          </a:xfrm>
          <a:prstGeom prst="rect">
            <a:avLst/>
          </a:prstGeom>
          <a:noFill/>
          <a:ln>
            <a:noFill/>
          </a:ln>
        </p:spPr>
        <p:txBody>
          <a:bodyPr spcFirstLastPara="1" wrap="square" lIns="76200" tIns="38075" rIns="76200" bIns="38075" anchor="t" anchorCtr="0">
            <a:normAutofit/>
          </a:bodyPr>
          <a:lstStyle>
            <a:lvl1pPr marL="457200" lvl="0" indent="-374650" algn="l">
              <a:spcBef>
                <a:spcPts val="500"/>
              </a:spcBef>
              <a:spcAft>
                <a:spcPts val="0"/>
              </a:spcAft>
              <a:buClr>
                <a:schemeClr val="dk1"/>
              </a:buClr>
              <a:buSzPts val="2300"/>
              <a:buChar char="•"/>
              <a:defRPr sz="2300"/>
            </a:lvl1pPr>
            <a:lvl2pPr marL="914400" lvl="1" indent="-355600" algn="l">
              <a:spcBef>
                <a:spcPts val="400"/>
              </a:spcBef>
              <a:spcAft>
                <a:spcPts val="0"/>
              </a:spcAft>
              <a:buClr>
                <a:schemeClr val="dk1"/>
              </a:buClr>
              <a:buSzPts val="2000"/>
              <a:buChar char="–"/>
              <a:defRPr sz="2000"/>
            </a:lvl2pPr>
            <a:lvl3pPr marL="1371600" lvl="2" indent="-336550" algn="l">
              <a:spcBef>
                <a:spcPts val="300"/>
              </a:spcBef>
              <a:spcAft>
                <a:spcPts val="0"/>
              </a:spcAft>
              <a:buClr>
                <a:schemeClr val="dk1"/>
              </a:buClr>
              <a:buSzPts val="1700"/>
              <a:buChar char="•"/>
              <a:defRPr sz="17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32" name="Google Shape;132;ge581b650c2_2_28"/>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33" name="Google Shape;133;ge581b650c2_2_28"/>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34" name="Google Shape;134;ge581b650c2_2_28"/>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
        <p:cNvGrpSpPr/>
        <p:nvPr/>
      </p:nvGrpSpPr>
      <p:grpSpPr>
        <a:xfrm>
          <a:off x="0" y="0"/>
          <a:ext cx="0" cy="0"/>
          <a:chOff x="0" y="0"/>
          <a:chExt cx="0" cy="0"/>
        </a:xfrm>
      </p:grpSpPr>
      <p:sp>
        <p:nvSpPr>
          <p:cNvPr id="136" name="Google Shape;136;ge581b650c2_2_35"/>
          <p:cNvSpPr txBox="1">
            <a:spLocks noGrp="1"/>
          </p:cNvSpPr>
          <p:nvPr>
            <p:ph type="title"/>
          </p:nvPr>
        </p:nvSpPr>
        <p:spPr>
          <a:xfrm>
            <a:off x="381000" y="228865"/>
            <a:ext cx="6858000" cy="952500"/>
          </a:xfrm>
          <a:prstGeom prst="rect">
            <a:avLst/>
          </a:prstGeom>
          <a:noFill/>
          <a:ln>
            <a:noFill/>
          </a:ln>
        </p:spPr>
        <p:txBody>
          <a:bodyPr spcFirstLastPara="1" wrap="square" lIns="76200" tIns="38075" rIns="76200" bIns="38075" anchor="ctr" anchorCtr="0">
            <a:normAutofit/>
          </a:bodyPr>
          <a:lstStyle>
            <a:lvl1pPr lvl="0" algn="ctr">
              <a:spcBef>
                <a:spcPts val="0"/>
              </a:spcBef>
              <a:spcAft>
                <a:spcPts val="0"/>
              </a:spcAft>
              <a:buClr>
                <a:schemeClr val="dk1"/>
              </a:buClr>
              <a:buSzPts val="3700"/>
              <a:buFont typeface="Arial"/>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7" name="Google Shape;137;ge581b650c2_2_35"/>
          <p:cNvSpPr txBox="1">
            <a:spLocks noGrp="1"/>
          </p:cNvSpPr>
          <p:nvPr>
            <p:ph type="body" idx="1"/>
          </p:nvPr>
        </p:nvSpPr>
        <p:spPr>
          <a:xfrm>
            <a:off x="381000" y="1279261"/>
            <a:ext cx="3366823" cy="533135"/>
          </a:xfrm>
          <a:prstGeom prst="rect">
            <a:avLst/>
          </a:prstGeom>
          <a:noFill/>
          <a:ln>
            <a:noFill/>
          </a:ln>
        </p:spPr>
        <p:txBody>
          <a:bodyPr spcFirstLastPara="1" wrap="square" lIns="76200" tIns="38075" rIns="76200" bIns="38075" anchor="b" anchorCtr="0">
            <a:normAutofit/>
          </a:bodyPr>
          <a:lstStyle>
            <a:lvl1pPr marL="457200" lvl="0" indent="-228600" algn="l">
              <a:spcBef>
                <a:spcPts val="400"/>
              </a:spcBef>
              <a:spcAft>
                <a:spcPts val="0"/>
              </a:spcAft>
              <a:buClr>
                <a:schemeClr val="dk1"/>
              </a:buClr>
              <a:buSzPts val="2000"/>
              <a:buNone/>
              <a:defRPr sz="2000" b="1"/>
            </a:lvl1pPr>
            <a:lvl2pPr marL="914400" lvl="1" indent="-228600" algn="l">
              <a:spcBef>
                <a:spcPts val="300"/>
              </a:spcBef>
              <a:spcAft>
                <a:spcPts val="0"/>
              </a:spcAft>
              <a:buClr>
                <a:schemeClr val="dk1"/>
              </a:buClr>
              <a:buSzPts val="1700"/>
              <a:buNone/>
              <a:defRPr sz="1700" b="1"/>
            </a:lvl2pPr>
            <a:lvl3pPr marL="1371600" lvl="2" indent="-228600" algn="l">
              <a:spcBef>
                <a:spcPts val="300"/>
              </a:spcBef>
              <a:spcAft>
                <a:spcPts val="0"/>
              </a:spcAft>
              <a:buClr>
                <a:schemeClr val="dk1"/>
              </a:buClr>
              <a:buSzPts val="1500"/>
              <a:buNone/>
              <a:defRPr sz="1500" b="1"/>
            </a:lvl3pPr>
            <a:lvl4pPr marL="1828800" lvl="3" indent="-228600" algn="l">
              <a:spcBef>
                <a:spcPts val="300"/>
              </a:spcBef>
              <a:spcAft>
                <a:spcPts val="0"/>
              </a:spcAft>
              <a:buClr>
                <a:schemeClr val="dk1"/>
              </a:buClr>
              <a:buSzPts val="1300"/>
              <a:buNone/>
              <a:defRPr sz="1300" b="1"/>
            </a:lvl4pPr>
            <a:lvl5pPr marL="2286000" lvl="4" indent="-228600" algn="l">
              <a:spcBef>
                <a:spcPts val="300"/>
              </a:spcBef>
              <a:spcAft>
                <a:spcPts val="0"/>
              </a:spcAft>
              <a:buClr>
                <a:schemeClr val="dk1"/>
              </a:buClr>
              <a:buSzPts val="1300"/>
              <a:buNone/>
              <a:defRPr sz="1300" b="1"/>
            </a:lvl5pPr>
            <a:lvl6pPr marL="2743200" lvl="5" indent="-228600" algn="l">
              <a:spcBef>
                <a:spcPts val="300"/>
              </a:spcBef>
              <a:spcAft>
                <a:spcPts val="0"/>
              </a:spcAft>
              <a:buClr>
                <a:schemeClr val="dk1"/>
              </a:buClr>
              <a:buSzPts val="1300"/>
              <a:buNone/>
              <a:defRPr sz="1300" b="1"/>
            </a:lvl6pPr>
            <a:lvl7pPr marL="3200400" lvl="6" indent="-228600" algn="l">
              <a:spcBef>
                <a:spcPts val="300"/>
              </a:spcBef>
              <a:spcAft>
                <a:spcPts val="0"/>
              </a:spcAft>
              <a:buClr>
                <a:schemeClr val="dk1"/>
              </a:buClr>
              <a:buSzPts val="1300"/>
              <a:buNone/>
              <a:defRPr sz="1300" b="1"/>
            </a:lvl7pPr>
            <a:lvl8pPr marL="3657600" lvl="7" indent="-228600" algn="l">
              <a:spcBef>
                <a:spcPts val="300"/>
              </a:spcBef>
              <a:spcAft>
                <a:spcPts val="0"/>
              </a:spcAft>
              <a:buClr>
                <a:schemeClr val="dk1"/>
              </a:buClr>
              <a:buSzPts val="1300"/>
              <a:buNone/>
              <a:defRPr sz="1300" b="1"/>
            </a:lvl8pPr>
            <a:lvl9pPr marL="4114800" lvl="8" indent="-228600" algn="l">
              <a:spcBef>
                <a:spcPts val="300"/>
              </a:spcBef>
              <a:spcAft>
                <a:spcPts val="0"/>
              </a:spcAft>
              <a:buClr>
                <a:schemeClr val="dk1"/>
              </a:buClr>
              <a:buSzPts val="1300"/>
              <a:buNone/>
              <a:defRPr sz="1300" b="1"/>
            </a:lvl9pPr>
          </a:lstStyle>
          <a:p>
            <a:endParaRPr/>
          </a:p>
        </p:txBody>
      </p:sp>
      <p:sp>
        <p:nvSpPr>
          <p:cNvPr id="138" name="Google Shape;138;ge581b650c2_2_35"/>
          <p:cNvSpPr txBox="1">
            <a:spLocks noGrp="1"/>
          </p:cNvSpPr>
          <p:nvPr>
            <p:ph type="body" idx="2"/>
          </p:nvPr>
        </p:nvSpPr>
        <p:spPr>
          <a:xfrm>
            <a:off x="381000" y="1812396"/>
            <a:ext cx="3366823" cy="3292740"/>
          </a:xfrm>
          <a:prstGeom prst="rect">
            <a:avLst/>
          </a:prstGeom>
          <a:noFill/>
          <a:ln>
            <a:noFill/>
          </a:ln>
        </p:spPr>
        <p:txBody>
          <a:bodyPr spcFirstLastPara="1" wrap="square" lIns="76200" tIns="38075" rIns="76200" bIns="38075" anchor="t" anchorCtr="0">
            <a:normAutofit/>
          </a:bodyPr>
          <a:lstStyle>
            <a:lvl1pPr marL="457200" lvl="0" indent="-355600" algn="l">
              <a:spcBef>
                <a:spcPts val="400"/>
              </a:spcBef>
              <a:spcAft>
                <a:spcPts val="0"/>
              </a:spcAft>
              <a:buClr>
                <a:schemeClr val="dk1"/>
              </a:buClr>
              <a:buSzPts val="2000"/>
              <a:buChar char="•"/>
              <a:defRPr sz="2000"/>
            </a:lvl1pPr>
            <a:lvl2pPr marL="914400" lvl="1" indent="-336550" algn="l">
              <a:spcBef>
                <a:spcPts val="300"/>
              </a:spcBef>
              <a:spcAft>
                <a:spcPts val="0"/>
              </a:spcAft>
              <a:buClr>
                <a:schemeClr val="dk1"/>
              </a:buClr>
              <a:buSzPts val="1700"/>
              <a:buChar char="–"/>
              <a:defRPr sz="1700"/>
            </a:lvl2pPr>
            <a:lvl3pPr marL="1371600" lvl="2" indent="-323850" algn="l">
              <a:spcBef>
                <a:spcPts val="300"/>
              </a:spcBef>
              <a:spcAft>
                <a:spcPts val="0"/>
              </a:spcAft>
              <a:buClr>
                <a:schemeClr val="dk1"/>
              </a:buClr>
              <a:buSzPts val="1500"/>
              <a:buChar char="•"/>
              <a:defRPr sz="15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139" name="Google Shape;139;ge581b650c2_2_35"/>
          <p:cNvSpPr txBox="1">
            <a:spLocks noGrp="1"/>
          </p:cNvSpPr>
          <p:nvPr>
            <p:ph type="body" idx="3"/>
          </p:nvPr>
        </p:nvSpPr>
        <p:spPr>
          <a:xfrm>
            <a:off x="3870854" y="1279261"/>
            <a:ext cx="3368146" cy="533135"/>
          </a:xfrm>
          <a:prstGeom prst="rect">
            <a:avLst/>
          </a:prstGeom>
          <a:noFill/>
          <a:ln>
            <a:noFill/>
          </a:ln>
        </p:spPr>
        <p:txBody>
          <a:bodyPr spcFirstLastPara="1" wrap="square" lIns="76200" tIns="38075" rIns="76200" bIns="38075" anchor="b" anchorCtr="0">
            <a:normAutofit/>
          </a:bodyPr>
          <a:lstStyle>
            <a:lvl1pPr marL="457200" lvl="0" indent="-228600" algn="l">
              <a:spcBef>
                <a:spcPts val="400"/>
              </a:spcBef>
              <a:spcAft>
                <a:spcPts val="0"/>
              </a:spcAft>
              <a:buClr>
                <a:schemeClr val="dk1"/>
              </a:buClr>
              <a:buSzPts val="2000"/>
              <a:buNone/>
              <a:defRPr sz="2000" b="1"/>
            </a:lvl1pPr>
            <a:lvl2pPr marL="914400" lvl="1" indent="-228600" algn="l">
              <a:spcBef>
                <a:spcPts val="300"/>
              </a:spcBef>
              <a:spcAft>
                <a:spcPts val="0"/>
              </a:spcAft>
              <a:buClr>
                <a:schemeClr val="dk1"/>
              </a:buClr>
              <a:buSzPts val="1700"/>
              <a:buNone/>
              <a:defRPr sz="1700" b="1"/>
            </a:lvl2pPr>
            <a:lvl3pPr marL="1371600" lvl="2" indent="-228600" algn="l">
              <a:spcBef>
                <a:spcPts val="300"/>
              </a:spcBef>
              <a:spcAft>
                <a:spcPts val="0"/>
              </a:spcAft>
              <a:buClr>
                <a:schemeClr val="dk1"/>
              </a:buClr>
              <a:buSzPts val="1500"/>
              <a:buNone/>
              <a:defRPr sz="1500" b="1"/>
            </a:lvl3pPr>
            <a:lvl4pPr marL="1828800" lvl="3" indent="-228600" algn="l">
              <a:spcBef>
                <a:spcPts val="300"/>
              </a:spcBef>
              <a:spcAft>
                <a:spcPts val="0"/>
              </a:spcAft>
              <a:buClr>
                <a:schemeClr val="dk1"/>
              </a:buClr>
              <a:buSzPts val="1300"/>
              <a:buNone/>
              <a:defRPr sz="1300" b="1"/>
            </a:lvl4pPr>
            <a:lvl5pPr marL="2286000" lvl="4" indent="-228600" algn="l">
              <a:spcBef>
                <a:spcPts val="300"/>
              </a:spcBef>
              <a:spcAft>
                <a:spcPts val="0"/>
              </a:spcAft>
              <a:buClr>
                <a:schemeClr val="dk1"/>
              </a:buClr>
              <a:buSzPts val="1300"/>
              <a:buNone/>
              <a:defRPr sz="1300" b="1"/>
            </a:lvl5pPr>
            <a:lvl6pPr marL="2743200" lvl="5" indent="-228600" algn="l">
              <a:spcBef>
                <a:spcPts val="300"/>
              </a:spcBef>
              <a:spcAft>
                <a:spcPts val="0"/>
              </a:spcAft>
              <a:buClr>
                <a:schemeClr val="dk1"/>
              </a:buClr>
              <a:buSzPts val="1300"/>
              <a:buNone/>
              <a:defRPr sz="1300" b="1"/>
            </a:lvl6pPr>
            <a:lvl7pPr marL="3200400" lvl="6" indent="-228600" algn="l">
              <a:spcBef>
                <a:spcPts val="300"/>
              </a:spcBef>
              <a:spcAft>
                <a:spcPts val="0"/>
              </a:spcAft>
              <a:buClr>
                <a:schemeClr val="dk1"/>
              </a:buClr>
              <a:buSzPts val="1300"/>
              <a:buNone/>
              <a:defRPr sz="1300" b="1"/>
            </a:lvl7pPr>
            <a:lvl8pPr marL="3657600" lvl="7" indent="-228600" algn="l">
              <a:spcBef>
                <a:spcPts val="300"/>
              </a:spcBef>
              <a:spcAft>
                <a:spcPts val="0"/>
              </a:spcAft>
              <a:buClr>
                <a:schemeClr val="dk1"/>
              </a:buClr>
              <a:buSzPts val="1300"/>
              <a:buNone/>
              <a:defRPr sz="1300" b="1"/>
            </a:lvl8pPr>
            <a:lvl9pPr marL="4114800" lvl="8" indent="-228600" algn="l">
              <a:spcBef>
                <a:spcPts val="300"/>
              </a:spcBef>
              <a:spcAft>
                <a:spcPts val="0"/>
              </a:spcAft>
              <a:buClr>
                <a:schemeClr val="dk1"/>
              </a:buClr>
              <a:buSzPts val="1300"/>
              <a:buNone/>
              <a:defRPr sz="1300" b="1"/>
            </a:lvl9pPr>
          </a:lstStyle>
          <a:p>
            <a:endParaRPr/>
          </a:p>
        </p:txBody>
      </p:sp>
      <p:sp>
        <p:nvSpPr>
          <p:cNvPr id="140" name="Google Shape;140;ge581b650c2_2_35"/>
          <p:cNvSpPr txBox="1">
            <a:spLocks noGrp="1"/>
          </p:cNvSpPr>
          <p:nvPr>
            <p:ph type="body" idx="4"/>
          </p:nvPr>
        </p:nvSpPr>
        <p:spPr>
          <a:xfrm>
            <a:off x="3870854" y="1812396"/>
            <a:ext cx="3368146" cy="3292740"/>
          </a:xfrm>
          <a:prstGeom prst="rect">
            <a:avLst/>
          </a:prstGeom>
          <a:noFill/>
          <a:ln>
            <a:noFill/>
          </a:ln>
        </p:spPr>
        <p:txBody>
          <a:bodyPr spcFirstLastPara="1" wrap="square" lIns="76200" tIns="38075" rIns="76200" bIns="38075" anchor="t" anchorCtr="0">
            <a:normAutofit/>
          </a:bodyPr>
          <a:lstStyle>
            <a:lvl1pPr marL="457200" lvl="0" indent="-355600" algn="l">
              <a:spcBef>
                <a:spcPts val="400"/>
              </a:spcBef>
              <a:spcAft>
                <a:spcPts val="0"/>
              </a:spcAft>
              <a:buClr>
                <a:schemeClr val="dk1"/>
              </a:buClr>
              <a:buSzPts val="2000"/>
              <a:buChar char="•"/>
              <a:defRPr sz="2000"/>
            </a:lvl1pPr>
            <a:lvl2pPr marL="914400" lvl="1" indent="-336550" algn="l">
              <a:spcBef>
                <a:spcPts val="300"/>
              </a:spcBef>
              <a:spcAft>
                <a:spcPts val="0"/>
              </a:spcAft>
              <a:buClr>
                <a:schemeClr val="dk1"/>
              </a:buClr>
              <a:buSzPts val="1700"/>
              <a:buChar char="–"/>
              <a:defRPr sz="1700"/>
            </a:lvl2pPr>
            <a:lvl3pPr marL="1371600" lvl="2" indent="-323850" algn="l">
              <a:spcBef>
                <a:spcPts val="300"/>
              </a:spcBef>
              <a:spcAft>
                <a:spcPts val="0"/>
              </a:spcAft>
              <a:buClr>
                <a:schemeClr val="dk1"/>
              </a:buClr>
              <a:buSzPts val="1500"/>
              <a:buChar char="•"/>
              <a:defRPr sz="15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141" name="Google Shape;141;ge581b650c2_2_35"/>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42" name="Google Shape;142;ge581b650c2_2_35"/>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43" name="Google Shape;143;ge581b650c2_2_35"/>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ge581b650c2_2_44"/>
          <p:cNvSpPr txBox="1">
            <a:spLocks noGrp="1"/>
          </p:cNvSpPr>
          <p:nvPr>
            <p:ph type="title"/>
          </p:nvPr>
        </p:nvSpPr>
        <p:spPr>
          <a:xfrm>
            <a:off x="381000" y="228865"/>
            <a:ext cx="6858000" cy="952500"/>
          </a:xfrm>
          <a:prstGeom prst="rect">
            <a:avLst/>
          </a:prstGeom>
          <a:noFill/>
          <a:ln>
            <a:noFill/>
          </a:ln>
        </p:spPr>
        <p:txBody>
          <a:bodyPr spcFirstLastPara="1" wrap="square" lIns="76200" tIns="38075" rIns="76200" bIns="38075" anchor="ctr" anchorCtr="0">
            <a:normAutofit/>
          </a:bodyPr>
          <a:lstStyle>
            <a:lvl1pPr lvl="0" algn="ctr">
              <a:spcBef>
                <a:spcPts val="0"/>
              </a:spcBef>
              <a:spcAft>
                <a:spcPts val="0"/>
              </a:spcAft>
              <a:buClr>
                <a:schemeClr val="dk1"/>
              </a:buClr>
              <a:buSzPts val="15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6" name="Google Shape;146;ge581b650c2_2_44"/>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47" name="Google Shape;147;ge581b650c2_2_44"/>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48" name="Google Shape;148;ge581b650c2_2_44"/>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9"/>
        <p:cNvGrpSpPr/>
        <p:nvPr/>
      </p:nvGrpSpPr>
      <p:grpSpPr>
        <a:xfrm>
          <a:off x="0" y="0"/>
          <a:ext cx="0" cy="0"/>
          <a:chOff x="0" y="0"/>
          <a:chExt cx="0" cy="0"/>
        </a:xfrm>
      </p:grpSpPr>
      <p:sp>
        <p:nvSpPr>
          <p:cNvPr id="150" name="Google Shape;150;ge581b650c2_2_49"/>
          <p:cNvSpPr txBox="1">
            <a:spLocks noGrp="1"/>
          </p:cNvSpPr>
          <p:nvPr>
            <p:ph type="title"/>
          </p:nvPr>
        </p:nvSpPr>
        <p:spPr>
          <a:xfrm>
            <a:off x="381000" y="227542"/>
            <a:ext cx="2506928" cy="968375"/>
          </a:xfrm>
          <a:prstGeom prst="rect">
            <a:avLst/>
          </a:prstGeom>
          <a:noFill/>
          <a:ln>
            <a:noFill/>
          </a:ln>
        </p:spPr>
        <p:txBody>
          <a:bodyPr spcFirstLastPara="1" wrap="square" lIns="76200" tIns="38075" rIns="76200" bIns="38075" anchor="b" anchorCtr="0">
            <a:normAutofit/>
          </a:bodyPr>
          <a:lstStyle>
            <a:lvl1pPr lvl="0" algn="l">
              <a:spcBef>
                <a:spcPts val="0"/>
              </a:spcBef>
              <a:spcAft>
                <a:spcPts val="0"/>
              </a:spcAft>
              <a:buClr>
                <a:schemeClr val="dk1"/>
              </a:buClr>
              <a:buSzPts val="1700"/>
              <a:buFont typeface="Arial"/>
              <a:buNone/>
              <a:defRPr sz="1700" b="1"/>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1" name="Google Shape;151;ge581b650c2_2_49"/>
          <p:cNvSpPr txBox="1">
            <a:spLocks noGrp="1"/>
          </p:cNvSpPr>
          <p:nvPr>
            <p:ph type="body" idx="1"/>
          </p:nvPr>
        </p:nvSpPr>
        <p:spPr>
          <a:xfrm>
            <a:off x="2979208" y="227542"/>
            <a:ext cx="4259792" cy="4877594"/>
          </a:xfrm>
          <a:prstGeom prst="rect">
            <a:avLst/>
          </a:prstGeom>
          <a:noFill/>
          <a:ln>
            <a:noFill/>
          </a:ln>
        </p:spPr>
        <p:txBody>
          <a:bodyPr spcFirstLastPara="1" wrap="square" lIns="76200" tIns="38075" rIns="76200" bIns="38075" anchor="t" anchorCtr="0">
            <a:normAutofit/>
          </a:bodyPr>
          <a:lstStyle>
            <a:lvl1pPr marL="457200" lvl="0" indent="-400050" algn="l">
              <a:spcBef>
                <a:spcPts val="500"/>
              </a:spcBef>
              <a:spcAft>
                <a:spcPts val="0"/>
              </a:spcAft>
              <a:buClr>
                <a:schemeClr val="dk1"/>
              </a:buClr>
              <a:buSzPts val="2700"/>
              <a:buChar char="•"/>
              <a:defRPr sz="2700"/>
            </a:lvl1pPr>
            <a:lvl2pPr marL="914400" lvl="1" indent="-374650" algn="l">
              <a:spcBef>
                <a:spcPts val="500"/>
              </a:spcBef>
              <a:spcAft>
                <a:spcPts val="0"/>
              </a:spcAft>
              <a:buClr>
                <a:schemeClr val="dk1"/>
              </a:buClr>
              <a:buSzPts val="2300"/>
              <a:buChar char="–"/>
              <a:defRPr sz="2300"/>
            </a:lvl2pPr>
            <a:lvl3pPr marL="1371600" lvl="2" indent="-355600" algn="l">
              <a:spcBef>
                <a:spcPts val="400"/>
              </a:spcBef>
              <a:spcAft>
                <a:spcPts val="0"/>
              </a:spcAft>
              <a:buClr>
                <a:schemeClr val="dk1"/>
              </a:buClr>
              <a:buSzPts val="2000"/>
              <a:buChar char="•"/>
              <a:defRPr sz="2000"/>
            </a:lvl3pPr>
            <a:lvl4pPr marL="1828800" lvl="3" indent="-336550" algn="l">
              <a:spcBef>
                <a:spcPts val="300"/>
              </a:spcBef>
              <a:spcAft>
                <a:spcPts val="0"/>
              </a:spcAft>
              <a:buClr>
                <a:schemeClr val="dk1"/>
              </a:buClr>
              <a:buSzPts val="1700"/>
              <a:buChar char="–"/>
              <a:defRPr sz="1700"/>
            </a:lvl4pPr>
            <a:lvl5pPr marL="2286000" lvl="4" indent="-336550" algn="l">
              <a:spcBef>
                <a:spcPts val="300"/>
              </a:spcBef>
              <a:spcAft>
                <a:spcPts val="0"/>
              </a:spcAft>
              <a:buClr>
                <a:schemeClr val="dk1"/>
              </a:buClr>
              <a:buSzPts val="1700"/>
              <a:buChar char="»"/>
              <a:defRPr sz="1700"/>
            </a:lvl5pPr>
            <a:lvl6pPr marL="2743200" lvl="5" indent="-336550" algn="l">
              <a:spcBef>
                <a:spcPts val="300"/>
              </a:spcBef>
              <a:spcAft>
                <a:spcPts val="0"/>
              </a:spcAft>
              <a:buClr>
                <a:schemeClr val="dk1"/>
              </a:buClr>
              <a:buSzPts val="1700"/>
              <a:buChar char="•"/>
              <a:defRPr sz="1700"/>
            </a:lvl6pPr>
            <a:lvl7pPr marL="3200400" lvl="6" indent="-336550" algn="l">
              <a:spcBef>
                <a:spcPts val="300"/>
              </a:spcBef>
              <a:spcAft>
                <a:spcPts val="0"/>
              </a:spcAft>
              <a:buClr>
                <a:schemeClr val="dk1"/>
              </a:buClr>
              <a:buSzPts val="1700"/>
              <a:buChar char="•"/>
              <a:defRPr sz="1700"/>
            </a:lvl7pPr>
            <a:lvl8pPr marL="3657600" lvl="7" indent="-336550" algn="l">
              <a:spcBef>
                <a:spcPts val="300"/>
              </a:spcBef>
              <a:spcAft>
                <a:spcPts val="0"/>
              </a:spcAft>
              <a:buClr>
                <a:schemeClr val="dk1"/>
              </a:buClr>
              <a:buSzPts val="1700"/>
              <a:buChar char="•"/>
              <a:defRPr sz="1700"/>
            </a:lvl8pPr>
            <a:lvl9pPr marL="4114800" lvl="8" indent="-336550" algn="l">
              <a:spcBef>
                <a:spcPts val="300"/>
              </a:spcBef>
              <a:spcAft>
                <a:spcPts val="0"/>
              </a:spcAft>
              <a:buClr>
                <a:schemeClr val="dk1"/>
              </a:buClr>
              <a:buSzPts val="1700"/>
              <a:buChar char="•"/>
              <a:defRPr sz="1700"/>
            </a:lvl9pPr>
          </a:lstStyle>
          <a:p>
            <a:endParaRPr/>
          </a:p>
        </p:txBody>
      </p:sp>
      <p:sp>
        <p:nvSpPr>
          <p:cNvPr id="152" name="Google Shape;152;ge581b650c2_2_49"/>
          <p:cNvSpPr txBox="1">
            <a:spLocks noGrp="1"/>
          </p:cNvSpPr>
          <p:nvPr>
            <p:ph type="body" idx="2"/>
          </p:nvPr>
        </p:nvSpPr>
        <p:spPr>
          <a:xfrm>
            <a:off x="381000" y="1195917"/>
            <a:ext cx="2506928" cy="3909219"/>
          </a:xfrm>
          <a:prstGeom prst="rect">
            <a:avLst/>
          </a:prstGeom>
          <a:noFill/>
          <a:ln>
            <a:noFill/>
          </a:ln>
        </p:spPr>
        <p:txBody>
          <a:bodyPr spcFirstLastPara="1" wrap="square" lIns="76200" tIns="38075" rIns="76200" bIns="38075" anchor="t" anchorCtr="0">
            <a:normAutofit/>
          </a:bodyPr>
          <a:lstStyle>
            <a:lvl1pPr marL="457200" lvl="0" indent="-228600" algn="l">
              <a:spcBef>
                <a:spcPts val="200"/>
              </a:spcBef>
              <a:spcAft>
                <a:spcPts val="0"/>
              </a:spcAft>
              <a:buClr>
                <a:schemeClr val="dk1"/>
              </a:buClr>
              <a:buSzPts val="1200"/>
              <a:buNone/>
              <a:defRPr sz="1200"/>
            </a:lvl1pPr>
            <a:lvl2pPr marL="914400" lvl="1" indent="-228600" algn="l">
              <a:spcBef>
                <a:spcPts val="200"/>
              </a:spcBef>
              <a:spcAft>
                <a:spcPts val="0"/>
              </a:spcAft>
              <a:buClr>
                <a:schemeClr val="dk1"/>
              </a:buClr>
              <a:buSzPts val="1000"/>
              <a:buNone/>
              <a:defRPr sz="1000"/>
            </a:lvl2pPr>
            <a:lvl3pPr marL="1371600" lvl="2" indent="-228600" algn="l">
              <a:spcBef>
                <a:spcPts val="200"/>
              </a:spcBef>
              <a:spcAft>
                <a:spcPts val="0"/>
              </a:spcAft>
              <a:buClr>
                <a:schemeClr val="dk1"/>
              </a:buClr>
              <a:buSzPts val="800"/>
              <a:buNone/>
              <a:defRPr sz="800"/>
            </a:lvl3pPr>
            <a:lvl4pPr marL="1828800" lvl="3" indent="-228600" algn="l">
              <a:spcBef>
                <a:spcPts val="200"/>
              </a:spcBef>
              <a:spcAft>
                <a:spcPts val="0"/>
              </a:spcAft>
              <a:buClr>
                <a:schemeClr val="dk1"/>
              </a:buClr>
              <a:buSzPts val="800"/>
              <a:buNone/>
              <a:defRPr sz="800"/>
            </a:lvl4pPr>
            <a:lvl5pPr marL="2286000" lvl="4" indent="-228600" algn="l">
              <a:spcBef>
                <a:spcPts val="200"/>
              </a:spcBef>
              <a:spcAft>
                <a:spcPts val="0"/>
              </a:spcAft>
              <a:buClr>
                <a:schemeClr val="dk1"/>
              </a:buClr>
              <a:buSzPts val="800"/>
              <a:buNone/>
              <a:defRPr sz="800"/>
            </a:lvl5pPr>
            <a:lvl6pPr marL="2743200" lvl="5" indent="-228600" algn="l">
              <a:spcBef>
                <a:spcPts val="200"/>
              </a:spcBef>
              <a:spcAft>
                <a:spcPts val="0"/>
              </a:spcAft>
              <a:buClr>
                <a:schemeClr val="dk1"/>
              </a:buClr>
              <a:buSzPts val="800"/>
              <a:buNone/>
              <a:defRPr sz="800"/>
            </a:lvl6pPr>
            <a:lvl7pPr marL="3200400" lvl="6" indent="-228600" algn="l">
              <a:spcBef>
                <a:spcPts val="200"/>
              </a:spcBef>
              <a:spcAft>
                <a:spcPts val="0"/>
              </a:spcAft>
              <a:buClr>
                <a:schemeClr val="dk1"/>
              </a:buClr>
              <a:buSzPts val="800"/>
              <a:buNone/>
              <a:defRPr sz="800"/>
            </a:lvl7pPr>
            <a:lvl8pPr marL="3657600" lvl="7" indent="-228600" algn="l">
              <a:spcBef>
                <a:spcPts val="200"/>
              </a:spcBef>
              <a:spcAft>
                <a:spcPts val="0"/>
              </a:spcAft>
              <a:buClr>
                <a:schemeClr val="dk1"/>
              </a:buClr>
              <a:buSzPts val="800"/>
              <a:buNone/>
              <a:defRPr sz="800"/>
            </a:lvl8pPr>
            <a:lvl9pPr marL="4114800" lvl="8" indent="-228600" algn="l">
              <a:spcBef>
                <a:spcPts val="200"/>
              </a:spcBef>
              <a:spcAft>
                <a:spcPts val="0"/>
              </a:spcAft>
              <a:buClr>
                <a:schemeClr val="dk1"/>
              </a:buClr>
              <a:buSzPts val="800"/>
              <a:buNone/>
              <a:defRPr sz="800"/>
            </a:lvl9pPr>
          </a:lstStyle>
          <a:p>
            <a:endParaRPr/>
          </a:p>
        </p:txBody>
      </p:sp>
      <p:sp>
        <p:nvSpPr>
          <p:cNvPr id="153" name="Google Shape;153;ge581b650c2_2_49"/>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54" name="Google Shape;154;ge581b650c2_2_49"/>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55" name="Google Shape;155;ge581b650c2_2_49"/>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6"/>
        <p:cNvGrpSpPr/>
        <p:nvPr/>
      </p:nvGrpSpPr>
      <p:grpSpPr>
        <a:xfrm>
          <a:off x="0" y="0"/>
          <a:ext cx="0" cy="0"/>
          <a:chOff x="0" y="0"/>
          <a:chExt cx="0" cy="0"/>
        </a:xfrm>
      </p:grpSpPr>
      <p:sp>
        <p:nvSpPr>
          <p:cNvPr id="157" name="Google Shape;157;ge581b650c2_2_56"/>
          <p:cNvSpPr txBox="1">
            <a:spLocks noGrp="1"/>
          </p:cNvSpPr>
          <p:nvPr>
            <p:ph type="title"/>
          </p:nvPr>
        </p:nvSpPr>
        <p:spPr>
          <a:xfrm>
            <a:off x="1493573" y="4000500"/>
            <a:ext cx="4572000" cy="472282"/>
          </a:xfrm>
          <a:prstGeom prst="rect">
            <a:avLst/>
          </a:prstGeom>
          <a:noFill/>
          <a:ln>
            <a:noFill/>
          </a:ln>
        </p:spPr>
        <p:txBody>
          <a:bodyPr spcFirstLastPara="1" wrap="square" lIns="76200" tIns="38075" rIns="76200" bIns="38075" anchor="b" anchorCtr="0">
            <a:normAutofit/>
          </a:bodyPr>
          <a:lstStyle>
            <a:lvl1pPr lvl="0" algn="l">
              <a:spcBef>
                <a:spcPts val="0"/>
              </a:spcBef>
              <a:spcAft>
                <a:spcPts val="0"/>
              </a:spcAft>
              <a:buClr>
                <a:schemeClr val="dk1"/>
              </a:buClr>
              <a:buSzPts val="1700"/>
              <a:buFont typeface="Arial"/>
              <a:buNone/>
              <a:defRPr sz="1700" b="1"/>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8" name="Google Shape;158;ge581b650c2_2_56"/>
          <p:cNvSpPr>
            <a:spLocks noGrp="1"/>
          </p:cNvSpPr>
          <p:nvPr>
            <p:ph type="pic" idx="2"/>
          </p:nvPr>
        </p:nvSpPr>
        <p:spPr>
          <a:xfrm>
            <a:off x="1493573" y="510646"/>
            <a:ext cx="4572000" cy="3429000"/>
          </a:xfrm>
          <a:prstGeom prst="rect">
            <a:avLst/>
          </a:prstGeom>
          <a:noFill/>
          <a:ln>
            <a:noFill/>
          </a:ln>
        </p:spPr>
        <p:txBody>
          <a:bodyPr spcFirstLastPara="1" wrap="square" lIns="76200" tIns="38075" rIns="76200" bIns="38075" anchor="t" anchorCtr="0">
            <a:noAutofit/>
          </a:bodyPr>
          <a:lstStyle>
            <a:lvl1pPr marR="0" lvl="0" algn="l" rtl="0">
              <a:spcBef>
                <a:spcPts val="500"/>
              </a:spcBef>
              <a:spcAft>
                <a:spcPts val="0"/>
              </a:spcAft>
              <a:buClr>
                <a:schemeClr val="dk1"/>
              </a:buClr>
              <a:buSzPts val="2700"/>
              <a:buFont typeface="Arial"/>
              <a:buNone/>
              <a:defRPr sz="2700" b="0" i="0" u="none" strike="noStrike" cap="none">
                <a:solidFill>
                  <a:schemeClr val="dk1"/>
                </a:solidFill>
                <a:latin typeface="Arial"/>
                <a:ea typeface="Arial"/>
                <a:cs typeface="Arial"/>
                <a:sym typeface="Arial"/>
              </a:defRPr>
            </a:lvl1pPr>
            <a:lvl2pPr marR="0" lvl="1" algn="l" rtl="0">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2pPr>
            <a:lvl3pPr marR="0" lvl="2"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4pPr>
            <a:lvl5pPr marR="0" lvl="4" algn="l" rtl="0">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9pPr>
          </a:lstStyle>
          <a:p>
            <a:endParaRPr/>
          </a:p>
        </p:txBody>
      </p:sp>
      <p:sp>
        <p:nvSpPr>
          <p:cNvPr id="159" name="Google Shape;159;ge581b650c2_2_56"/>
          <p:cNvSpPr txBox="1">
            <a:spLocks noGrp="1"/>
          </p:cNvSpPr>
          <p:nvPr>
            <p:ph type="body" idx="1"/>
          </p:nvPr>
        </p:nvSpPr>
        <p:spPr>
          <a:xfrm>
            <a:off x="1493573" y="4472782"/>
            <a:ext cx="4572000" cy="670718"/>
          </a:xfrm>
          <a:prstGeom prst="rect">
            <a:avLst/>
          </a:prstGeom>
          <a:noFill/>
          <a:ln>
            <a:noFill/>
          </a:ln>
        </p:spPr>
        <p:txBody>
          <a:bodyPr spcFirstLastPara="1" wrap="square" lIns="76200" tIns="38075" rIns="76200" bIns="38075" anchor="t" anchorCtr="0">
            <a:normAutofit/>
          </a:bodyPr>
          <a:lstStyle>
            <a:lvl1pPr marL="457200" lvl="0" indent="-228600" algn="l">
              <a:spcBef>
                <a:spcPts val="200"/>
              </a:spcBef>
              <a:spcAft>
                <a:spcPts val="0"/>
              </a:spcAft>
              <a:buClr>
                <a:schemeClr val="dk1"/>
              </a:buClr>
              <a:buSzPts val="1200"/>
              <a:buNone/>
              <a:defRPr sz="1200"/>
            </a:lvl1pPr>
            <a:lvl2pPr marL="914400" lvl="1" indent="-228600" algn="l">
              <a:spcBef>
                <a:spcPts val="200"/>
              </a:spcBef>
              <a:spcAft>
                <a:spcPts val="0"/>
              </a:spcAft>
              <a:buClr>
                <a:schemeClr val="dk1"/>
              </a:buClr>
              <a:buSzPts val="1000"/>
              <a:buNone/>
              <a:defRPr sz="1000"/>
            </a:lvl2pPr>
            <a:lvl3pPr marL="1371600" lvl="2" indent="-228600" algn="l">
              <a:spcBef>
                <a:spcPts val="200"/>
              </a:spcBef>
              <a:spcAft>
                <a:spcPts val="0"/>
              </a:spcAft>
              <a:buClr>
                <a:schemeClr val="dk1"/>
              </a:buClr>
              <a:buSzPts val="800"/>
              <a:buNone/>
              <a:defRPr sz="800"/>
            </a:lvl3pPr>
            <a:lvl4pPr marL="1828800" lvl="3" indent="-228600" algn="l">
              <a:spcBef>
                <a:spcPts val="200"/>
              </a:spcBef>
              <a:spcAft>
                <a:spcPts val="0"/>
              </a:spcAft>
              <a:buClr>
                <a:schemeClr val="dk1"/>
              </a:buClr>
              <a:buSzPts val="800"/>
              <a:buNone/>
              <a:defRPr sz="800"/>
            </a:lvl4pPr>
            <a:lvl5pPr marL="2286000" lvl="4" indent="-228600" algn="l">
              <a:spcBef>
                <a:spcPts val="200"/>
              </a:spcBef>
              <a:spcAft>
                <a:spcPts val="0"/>
              </a:spcAft>
              <a:buClr>
                <a:schemeClr val="dk1"/>
              </a:buClr>
              <a:buSzPts val="800"/>
              <a:buNone/>
              <a:defRPr sz="800"/>
            </a:lvl5pPr>
            <a:lvl6pPr marL="2743200" lvl="5" indent="-228600" algn="l">
              <a:spcBef>
                <a:spcPts val="200"/>
              </a:spcBef>
              <a:spcAft>
                <a:spcPts val="0"/>
              </a:spcAft>
              <a:buClr>
                <a:schemeClr val="dk1"/>
              </a:buClr>
              <a:buSzPts val="800"/>
              <a:buNone/>
              <a:defRPr sz="800"/>
            </a:lvl6pPr>
            <a:lvl7pPr marL="3200400" lvl="6" indent="-228600" algn="l">
              <a:spcBef>
                <a:spcPts val="200"/>
              </a:spcBef>
              <a:spcAft>
                <a:spcPts val="0"/>
              </a:spcAft>
              <a:buClr>
                <a:schemeClr val="dk1"/>
              </a:buClr>
              <a:buSzPts val="800"/>
              <a:buNone/>
              <a:defRPr sz="800"/>
            </a:lvl7pPr>
            <a:lvl8pPr marL="3657600" lvl="7" indent="-228600" algn="l">
              <a:spcBef>
                <a:spcPts val="200"/>
              </a:spcBef>
              <a:spcAft>
                <a:spcPts val="0"/>
              </a:spcAft>
              <a:buClr>
                <a:schemeClr val="dk1"/>
              </a:buClr>
              <a:buSzPts val="800"/>
              <a:buNone/>
              <a:defRPr sz="800"/>
            </a:lvl8pPr>
            <a:lvl9pPr marL="4114800" lvl="8" indent="-228600" algn="l">
              <a:spcBef>
                <a:spcPts val="200"/>
              </a:spcBef>
              <a:spcAft>
                <a:spcPts val="0"/>
              </a:spcAft>
              <a:buClr>
                <a:schemeClr val="dk1"/>
              </a:buClr>
              <a:buSzPts val="800"/>
              <a:buNone/>
              <a:defRPr sz="800"/>
            </a:lvl9pPr>
          </a:lstStyle>
          <a:p>
            <a:endParaRPr/>
          </a:p>
        </p:txBody>
      </p:sp>
      <p:sp>
        <p:nvSpPr>
          <p:cNvPr id="160" name="Google Shape;160;ge581b650c2_2_56"/>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61" name="Google Shape;161;ge581b650c2_2_56"/>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62" name="Google Shape;162;ge581b650c2_2_56"/>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3"/>
        <p:cNvGrpSpPr/>
        <p:nvPr/>
      </p:nvGrpSpPr>
      <p:grpSpPr>
        <a:xfrm>
          <a:off x="0" y="0"/>
          <a:ext cx="0" cy="0"/>
          <a:chOff x="0" y="0"/>
          <a:chExt cx="0" cy="0"/>
        </a:xfrm>
      </p:grpSpPr>
      <p:sp>
        <p:nvSpPr>
          <p:cNvPr id="164" name="Google Shape;164;ge581b650c2_2_63"/>
          <p:cNvSpPr txBox="1">
            <a:spLocks noGrp="1"/>
          </p:cNvSpPr>
          <p:nvPr>
            <p:ph type="title"/>
          </p:nvPr>
        </p:nvSpPr>
        <p:spPr>
          <a:xfrm>
            <a:off x="381000" y="228865"/>
            <a:ext cx="6858000" cy="952500"/>
          </a:xfrm>
          <a:prstGeom prst="rect">
            <a:avLst/>
          </a:prstGeom>
          <a:noFill/>
          <a:ln>
            <a:noFill/>
          </a:ln>
        </p:spPr>
        <p:txBody>
          <a:bodyPr spcFirstLastPara="1" wrap="square" lIns="76200" tIns="38075" rIns="76200" bIns="38075" anchor="ctr" anchorCtr="0">
            <a:normAutofit/>
          </a:bodyPr>
          <a:lstStyle>
            <a:lvl1pPr lvl="0" algn="ctr">
              <a:spcBef>
                <a:spcPts val="0"/>
              </a:spcBef>
              <a:spcAft>
                <a:spcPts val="0"/>
              </a:spcAft>
              <a:buClr>
                <a:schemeClr val="dk1"/>
              </a:buClr>
              <a:buSzPts val="15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5" name="Google Shape;165;ge581b650c2_2_63"/>
          <p:cNvSpPr txBox="1">
            <a:spLocks noGrp="1"/>
          </p:cNvSpPr>
          <p:nvPr>
            <p:ph type="body" idx="1"/>
          </p:nvPr>
        </p:nvSpPr>
        <p:spPr>
          <a:xfrm rot="5400000">
            <a:off x="1924182" y="-209682"/>
            <a:ext cx="3771636" cy="6858000"/>
          </a:xfrm>
          <a:prstGeom prst="rect">
            <a:avLst/>
          </a:prstGeom>
          <a:noFill/>
          <a:ln>
            <a:noFill/>
          </a:ln>
        </p:spPr>
        <p:txBody>
          <a:bodyPr spcFirstLastPara="1" wrap="square" lIns="76200" tIns="38075" rIns="76200" bIns="38075" anchor="t" anchorCtr="0">
            <a:normAutofit/>
          </a:bodyPr>
          <a:lstStyle>
            <a:lvl1pPr marL="457200" lvl="0" indent="-323850" algn="l">
              <a:spcBef>
                <a:spcPts val="300"/>
              </a:spcBef>
              <a:spcAft>
                <a:spcPts val="0"/>
              </a:spcAft>
              <a:buClr>
                <a:schemeClr val="dk1"/>
              </a:buClr>
              <a:buSzPts val="1500"/>
              <a:buChar char="•"/>
              <a:defRPr/>
            </a:lvl1pPr>
            <a:lvl2pPr marL="914400" lvl="1" indent="-323850" algn="l">
              <a:spcBef>
                <a:spcPts val="300"/>
              </a:spcBef>
              <a:spcAft>
                <a:spcPts val="0"/>
              </a:spcAft>
              <a:buClr>
                <a:schemeClr val="dk1"/>
              </a:buClr>
              <a:buSzPts val="1500"/>
              <a:buChar char="–"/>
              <a:defRPr/>
            </a:lvl2pPr>
            <a:lvl3pPr marL="1371600" lvl="2" indent="-323850" algn="l">
              <a:spcBef>
                <a:spcPts val="300"/>
              </a:spcBef>
              <a:spcAft>
                <a:spcPts val="0"/>
              </a:spcAft>
              <a:buClr>
                <a:schemeClr val="dk1"/>
              </a:buClr>
              <a:buSzPts val="1500"/>
              <a:buChar char="•"/>
              <a:defRPr/>
            </a:lvl3pPr>
            <a:lvl4pPr marL="1828800" lvl="3" indent="-323850" algn="l">
              <a:spcBef>
                <a:spcPts val="300"/>
              </a:spcBef>
              <a:spcAft>
                <a:spcPts val="0"/>
              </a:spcAft>
              <a:buClr>
                <a:schemeClr val="dk1"/>
              </a:buClr>
              <a:buSzPts val="1500"/>
              <a:buChar char="–"/>
              <a:defRPr/>
            </a:lvl4pPr>
            <a:lvl5pPr marL="2286000" lvl="4" indent="-323850" algn="l">
              <a:spcBef>
                <a:spcPts val="300"/>
              </a:spcBef>
              <a:spcAft>
                <a:spcPts val="0"/>
              </a:spcAft>
              <a:buClr>
                <a:schemeClr val="dk1"/>
              </a:buClr>
              <a:buSzPts val="1500"/>
              <a:buChar char="»"/>
              <a:defRPr/>
            </a:lvl5pPr>
            <a:lvl6pPr marL="2743200" lvl="5" indent="-323850" algn="l">
              <a:spcBef>
                <a:spcPts val="300"/>
              </a:spcBef>
              <a:spcAft>
                <a:spcPts val="0"/>
              </a:spcAft>
              <a:buClr>
                <a:schemeClr val="dk1"/>
              </a:buClr>
              <a:buSzPts val="1500"/>
              <a:buChar char="•"/>
              <a:defRPr/>
            </a:lvl6pPr>
            <a:lvl7pPr marL="3200400" lvl="6" indent="-323850" algn="l">
              <a:spcBef>
                <a:spcPts val="300"/>
              </a:spcBef>
              <a:spcAft>
                <a:spcPts val="0"/>
              </a:spcAft>
              <a:buClr>
                <a:schemeClr val="dk1"/>
              </a:buClr>
              <a:buSzPts val="1500"/>
              <a:buChar char="•"/>
              <a:defRPr/>
            </a:lvl7pPr>
            <a:lvl8pPr marL="3657600" lvl="7" indent="-323850" algn="l">
              <a:spcBef>
                <a:spcPts val="300"/>
              </a:spcBef>
              <a:spcAft>
                <a:spcPts val="0"/>
              </a:spcAft>
              <a:buClr>
                <a:schemeClr val="dk1"/>
              </a:buClr>
              <a:buSzPts val="1500"/>
              <a:buChar char="•"/>
              <a:defRPr/>
            </a:lvl8pPr>
            <a:lvl9pPr marL="4114800" lvl="8" indent="-323850" algn="l">
              <a:spcBef>
                <a:spcPts val="300"/>
              </a:spcBef>
              <a:spcAft>
                <a:spcPts val="0"/>
              </a:spcAft>
              <a:buClr>
                <a:schemeClr val="dk1"/>
              </a:buClr>
              <a:buSzPts val="1500"/>
              <a:buChar char="•"/>
              <a:defRPr/>
            </a:lvl9pPr>
          </a:lstStyle>
          <a:p>
            <a:endParaRPr/>
          </a:p>
        </p:txBody>
      </p:sp>
      <p:sp>
        <p:nvSpPr>
          <p:cNvPr id="166" name="Google Shape;166;ge581b650c2_2_63"/>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67" name="Google Shape;167;ge581b650c2_2_63"/>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68" name="Google Shape;168;ge581b650c2_2_63"/>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9"/>
        <p:cNvGrpSpPr/>
        <p:nvPr/>
      </p:nvGrpSpPr>
      <p:grpSpPr>
        <a:xfrm>
          <a:off x="0" y="0"/>
          <a:ext cx="0" cy="0"/>
          <a:chOff x="0" y="0"/>
          <a:chExt cx="0" cy="0"/>
        </a:xfrm>
      </p:grpSpPr>
      <p:sp>
        <p:nvSpPr>
          <p:cNvPr id="170" name="Google Shape;170;ge581b650c2_2_69"/>
          <p:cNvSpPr txBox="1">
            <a:spLocks noGrp="1"/>
          </p:cNvSpPr>
          <p:nvPr>
            <p:ph type="title"/>
          </p:nvPr>
        </p:nvSpPr>
        <p:spPr>
          <a:xfrm rot="5400000">
            <a:off x="3943615" y="1809750"/>
            <a:ext cx="4876271" cy="1714500"/>
          </a:xfrm>
          <a:prstGeom prst="rect">
            <a:avLst/>
          </a:prstGeom>
          <a:noFill/>
          <a:ln>
            <a:noFill/>
          </a:ln>
        </p:spPr>
        <p:txBody>
          <a:bodyPr spcFirstLastPara="1" wrap="square" lIns="76200" tIns="38075" rIns="76200" bIns="38075" anchor="ctr" anchorCtr="0">
            <a:normAutofit/>
          </a:bodyPr>
          <a:lstStyle>
            <a:lvl1pPr lvl="0" algn="ctr">
              <a:spcBef>
                <a:spcPts val="0"/>
              </a:spcBef>
              <a:spcAft>
                <a:spcPts val="0"/>
              </a:spcAft>
              <a:buClr>
                <a:schemeClr val="dk1"/>
              </a:buClr>
              <a:buSzPts val="15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71" name="Google Shape;171;ge581b650c2_2_69"/>
          <p:cNvSpPr txBox="1">
            <a:spLocks noGrp="1"/>
          </p:cNvSpPr>
          <p:nvPr>
            <p:ph type="body" idx="1"/>
          </p:nvPr>
        </p:nvSpPr>
        <p:spPr>
          <a:xfrm rot="5400000">
            <a:off x="451115" y="158751"/>
            <a:ext cx="4876271" cy="5016500"/>
          </a:xfrm>
          <a:prstGeom prst="rect">
            <a:avLst/>
          </a:prstGeom>
          <a:noFill/>
          <a:ln>
            <a:noFill/>
          </a:ln>
        </p:spPr>
        <p:txBody>
          <a:bodyPr spcFirstLastPara="1" wrap="square" lIns="76200" tIns="38075" rIns="76200" bIns="38075" anchor="t" anchorCtr="0">
            <a:normAutofit/>
          </a:bodyPr>
          <a:lstStyle>
            <a:lvl1pPr marL="457200" lvl="0" indent="-323850" algn="l">
              <a:spcBef>
                <a:spcPts val="300"/>
              </a:spcBef>
              <a:spcAft>
                <a:spcPts val="0"/>
              </a:spcAft>
              <a:buClr>
                <a:schemeClr val="dk1"/>
              </a:buClr>
              <a:buSzPts val="1500"/>
              <a:buChar char="•"/>
              <a:defRPr/>
            </a:lvl1pPr>
            <a:lvl2pPr marL="914400" lvl="1" indent="-323850" algn="l">
              <a:spcBef>
                <a:spcPts val="300"/>
              </a:spcBef>
              <a:spcAft>
                <a:spcPts val="0"/>
              </a:spcAft>
              <a:buClr>
                <a:schemeClr val="dk1"/>
              </a:buClr>
              <a:buSzPts val="1500"/>
              <a:buChar char="–"/>
              <a:defRPr/>
            </a:lvl2pPr>
            <a:lvl3pPr marL="1371600" lvl="2" indent="-323850" algn="l">
              <a:spcBef>
                <a:spcPts val="300"/>
              </a:spcBef>
              <a:spcAft>
                <a:spcPts val="0"/>
              </a:spcAft>
              <a:buClr>
                <a:schemeClr val="dk1"/>
              </a:buClr>
              <a:buSzPts val="1500"/>
              <a:buChar char="•"/>
              <a:defRPr/>
            </a:lvl3pPr>
            <a:lvl4pPr marL="1828800" lvl="3" indent="-323850" algn="l">
              <a:spcBef>
                <a:spcPts val="300"/>
              </a:spcBef>
              <a:spcAft>
                <a:spcPts val="0"/>
              </a:spcAft>
              <a:buClr>
                <a:schemeClr val="dk1"/>
              </a:buClr>
              <a:buSzPts val="1500"/>
              <a:buChar char="–"/>
              <a:defRPr/>
            </a:lvl4pPr>
            <a:lvl5pPr marL="2286000" lvl="4" indent="-323850" algn="l">
              <a:spcBef>
                <a:spcPts val="300"/>
              </a:spcBef>
              <a:spcAft>
                <a:spcPts val="0"/>
              </a:spcAft>
              <a:buClr>
                <a:schemeClr val="dk1"/>
              </a:buClr>
              <a:buSzPts val="1500"/>
              <a:buChar char="»"/>
              <a:defRPr/>
            </a:lvl5pPr>
            <a:lvl6pPr marL="2743200" lvl="5" indent="-323850" algn="l">
              <a:spcBef>
                <a:spcPts val="300"/>
              </a:spcBef>
              <a:spcAft>
                <a:spcPts val="0"/>
              </a:spcAft>
              <a:buClr>
                <a:schemeClr val="dk1"/>
              </a:buClr>
              <a:buSzPts val="1500"/>
              <a:buChar char="•"/>
              <a:defRPr/>
            </a:lvl6pPr>
            <a:lvl7pPr marL="3200400" lvl="6" indent="-323850" algn="l">
              <a:spcBef>
                <a:spcPts val="300"/>
              </a:spcBef>
              <a:spcAft>
                <a:spcPts val="0"/>
              </a:spcAft>
              <a:buClr>
                <a:schemeClr val="dk1"/>
              </a:buClr>
              <a:buSzPts val="1500"/>
              <a:buChar char="•"/>
              <a:defRPr/>
            </a:lvl7pPr>
            <a:lvl8pPr marL="3657600" lvl="7" indent="-323850" algn="l">
              <a:spcBef>
                <a:spcPts val="300"/>
              </a:spcBef>
              <a:spcAft>
                <a:spcPts val="0"/>
              </a:spcAft>
              <a:buClr>
                <a:schemeClr val="dk1"/>
              </a:buClr>
              <a:buSzPts val="1500"/>
              <a:buChar char="•"/>
              <a:defRPr/>
            </a:lvl8pPr>
            <a:lvl9pPr marL="4114800" lvl="8" indent="-323850" algn="l">
              <a:spcBef>
                <a:spcPts val="300"/>
              </a:spcBef>
              <a:spcAft>
                <a:spcPts val="0"/>
              </a:spcAft>
              <a:buClr>
                <a:schemeClr val="dk1"/>
              </a:buClr>
              <a:buSzPts val="1500"/>
              <a:buChar char="•"/>
              <a:defRPr/>
            </a:lvl9pPr>
          </a:lstStyle>
          <a:p>
            <a:endParaRPr/>
          </a:p>
        </p:txBody>
      </p:sp>
      <p:sp>
        <p:nvSpPr>
          <p:cNvPr id="172" name="Google Shape;172;ge581b650c2_2_69"/>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73" name="Google Shape;173;ge581b650c2_2_69"/>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lvl="0" algn="ctr">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a:p>
        </p:txBody>
      </p:sp>
      <p:sp>
        <p:nvSpPr>
          <p:cNvPr id="174" name="Google Shape;174;ge581b650c2_2_69"/>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1"/>
        <p:cNvGrpSpPr/>
        <p:nvPr/>
      </p:nvGrpSpPr>
      <p:grpSpPr>
        <a:xfrm>
          <a:off x="0" y="0"/>
          <a:ext cx="0" cy="0"/>
          <a:chOff x="0" y="0"/>
          <a:chExt cx="0" cy="0"/>
        </a:xfrm>
      </p:grpSpPr>
      <p:sp>
        <p:nvSpPr>
          <p:cNvPr id="182" name="Google Shape;182;ge6ca3e101d_3_6"/>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183" name="Google Shape;183;ge6ca3e101d_3_6"/>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184" name="Google Shape;184;ge6ca3e101d_3_6"/>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5"/>
        <p:cNvGrpSpPr/>
        <p:nvPr/>
      </p:nvGrpSpPr>
      <p:grpSpPr>
        <a:xfrm>
          <a:off x="0" y="0"/>
          <a:ext cx="0" cy="0"/>
          <a:chOff x="0" y="0"/>
          <a:chExt cx="0" cy="0"/>
        </a:xfrm>
      </p:grpSpPr>
      <p:sp>
        <p:nvSpPr>
          <p:cNvPr id="186" name="Google Shape;186;ge6ca3e101d_3_10"/>
          <p:cNvSpPr txBox="1">
            <a:spLocks noGrp="1"/>
          </p:cNvSpPr>
          <p:nvPr>
            <p:ph type="ctrTitle"/>
          </p:nvPr>
        </p:nvSpPr>
        <p:spPr>
          <a:xfrm>
            <a:off x="2078182" y="2349733"/>
            <a:ext cx="23552728" cy="1621351"/>
          </a:xfrm>
          <a:prstGeom prst="rect">
            <a:avLst/>
          </a:prstGeom>
          <a:noFill/>
          <a:ln>
            <a:noFill/>
          </a:ln>
        </p:spPr>
        <p:txBody>
          <a:bodyPr spcFirstLastPara="1" wrap="square" lIns="218300" tIns="109125" rIns="218300" bIns="109125" anchor="ctr" anchorCtr="0">
            <a:normAutofit/>
          </a:bodyPr>
          <a:lstStyle>
            <a:lvl1pPr lvl="0" algn="ctr">
              <a:spcBef>
                <a:spcPts val="0"/>
              </a:spcBef>
              <a:spcAft>
                <a:spcPts val="0"/>
              </a:spcAft>
              <a:buClr>
                <a:schemeClr val="dk1"/>
              </a:buClr>
              <a:buSzPts val="4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87" name="Google Shape;187;ge6ca3e101d_3_10"/>
          <p:cNvSpPr txBox="1">
            <a:spLocks noGrp="1"/>
          </p:cNvSpPr>
          <p:nvPr>
            <p:ph type="subTitle" idx="1"/>
          </p:nvPr>
        </p:nvSpPr>
        <p:spPr>
          <a:xfrm>
            <a:off x="4156364" y="4286250"/>
            <a:ext cx="19396364" cy="1933015"/>
          </a:xfrm>
          <a:prstGeom prst="rect">
            <a:avLst/>
          </a:prstGeom>
          <a:noFill/>
          <a:ln>
            <a:noFill/>
          </a:ln>
        </p:spPr>
        <p:txBody>
          <a:bodyPr spcFirstLastPara="1" wrap="square" lIns="218300" tIns="109125" rIns="218300" bIns="109125" anchor="t" anchorCtr="0">
            <a:normAutofit/>
          </a:bodyPr>
          <a:lstStyle>
            <a:lvl1pPr lvl="0" algn="ctr">
              <a:spcBef>
                <a:spcPts val="1500"/>
              </a:spcBef>
              <a:spcAft>
                <a:spcPts val="0"/>
              </a:spcAft>
              <a:buClr>
                <a:srgbClr val="888888"/>
              </a:buClr>
              <a:buSzPts val="7600"/>
              <a:buNone/>
              <a:defRPr>
                <a:solidFill>
                  <a:srgbClr val="888888"/>
                </a:solidFill>
              </a:defRPr>
            </a:lvl1pPr>
            <a:lvl2pPr lvl="1" algn="ctr">
              <a:spcBef>
                <a:spcPts val="1300"/>
              </a:spcBef>
              <a:spcAft>
                <a:spcPts val="0"/>
              </a:spcAft>
              <a:buClr>
                <a:srgbClr val="888888"/>
              </a:buClr>
              <a:buSzPts val="6700"/>
              <a:buNone/>
              <a:defRPr>
                <a:solidFill>
                  <a:srgbClr val="888888"/>
                </a:solidFill>
              </a:defRPr>
            </a:lvl2pPr>
            <a:lvl3pPr lvl="2" algn="ctr">
              <a:spcBef>
                <a:spcPts val="1100"/>
              </a:spcBef>
              <a:spcAft>
                <a:spcPts val="0"/>
              </a:spcAft>
              <a:buClr>
                <a:srgbClr val="888888"/>
              </a:buClr>
              <a:buSzPts val="5700"/>
              <a:buNone/>
              <a:defRPr>
                <a:solidFill>
                  <a:srgbClr val="888888"/>
                </a:solidFill>
              </a:defRPr>
            </a:lvl3pPr>
            <a:lvl4pPr lvl="3" algn="ctr">
              <a:spcBef>
                <a:spcPts val="1000"/>
              </a:spcBef>
              <a:spcAft>
                <a:spcPts val="0"/>
              </a:spcAft>
              <a:buClr>
                <a:srgbClr val="888888"/>
              </a:buClr>
              <a:buSzPts val="4800"/>
              <a:buNone/>
              <a:defRPr>
                <a:solidFill>
                  <a:srgbClr val="888888"/>
                </a:solidFill>
              </a:defRPr>
            </a:lvl4pPr>
            <a:lvl5pPr lvl="4" algn="ctr">
              <a:spcBef>
                <a:spcPts val="1000"/>
              </a:spcBef>
              <a:spcAft>
                <a:spcPts val="0"/>
              </a:spcAft>
              <a:buClr>
                <a:srgbClr val="888888"/>
              </a:buClr>
              <a:buSzPts val="4800"/>
              <a:buNone/>
              <a:defRPr>
                <a:solidFill>
                  <a:srgbClr val="888888"/>
                </a:solidFill>
              </a:defRPr>
            </a:lvl5pPr>
            <a:lvl6pPr lvl="5" algn="ctr">
              <a:spcBef>
                <a:spcPts val="1000"/>
              </a:spcBef>
              <a:spcAft>
                <a:spcPts val="0"/>
              </a:spcAft>
              <a:buClr>
                <a:srgbClr val="888888"/>
              </a:buClr>
              <a:buSzPts val="4800"/>
              <a:buNone/>
              <a:defRPr>
                <a:solidFill>
                  <a:srgbClr val="888888"/>
                </a:solidFill>
              </a:defRPr>
            </a:lvl6pPr>
            <a:lvl7pPr lvl="6" algn="ctr">
              <a:spcBef>
                <a:spcPts val="1000"/>
              </a:spcBef>
              <a:spcAft>
                <a:spcPts val="0"/>
              </a:spcAft>
              <a:buClr>
                <a:srgbClr val="888888"/>
              </a:buClr>
              <a:buSzPts val="4800"/>
              <a:buNone/>
              <a:defRPr>
                <a:solidFill>
                  <a:srgbClr val="888888"/>
                </a:solidFill>
              </a:defRPr>
            </a:lvl7pPr>
            <a:lvl8pPr lvl="7" algn="ctr">
              <a:spcBef>
                <a:spcPts val="1000"/>
              </a:spcBef>
              <a:spcAft>
                <a:spcPts val="0"/>
              </a:spcAft>
              <a:buClr>
                <a:srgbClr val="888888"/>
              </a:buClr>
              <a:buSzPts val="4800"/>
              <a:buNone/>
              <a:defRPr>
                <a:solidFill>
                  <a:srgbClr val="888888"/>
                </a:solidFill>
              </a:defRPr>
            </a:lvl8pPr>
            <a:lvl9pPr lvl="8" algn="ctr">
              <a:spcBef>
                <a:spcPts val="1000"/>
              </a:spcBef>
              <a:spcAft>
                <a:spcPts val="0"/>
              </a:spcAft>
              <a:buClr>
                <a:srgbClr val="888888"/>
              </a:buClr>
              <a:buSzPts val="4800"/>
              <a:buNone/>
              <a:defRPr>
                <a:solidFill>
                  <a:srgbClr val="888888"/>
                </a:solidFill>
              </a:defRPr>
            </a:lvl9pPr>
          </a:lstStyle>
          <a:p>
            <a:endParaRPr/>
          </a:p>
        </p:txBody>
      </p:sp>
      <p:sp>
        <p:nvSpPr>
          <p:cNvPr id="188" name="Google Shape;188;ge6ca3e101d_3_10"/>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189" name="Google Shape;189;ge6ca3e101d_3_10"/>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190" name="Google Shape;190;ge6ca3e101d_3_10"/>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1"/>
        <p:cNvGrpSpPr/>
        <p:nvPr/>
      </p:nvGrpSpPr>
      <p:grpSpPr>
        <a:xfrm>
          <a:off x="0" y="0"/>
          <a:ext cx="0" cy="0"/>
          <a:chOff x="0" y="0"/>
          <a:chExt cx="0" cy="0"/>
        </a:xfrm>
      </p:grpSpPr>
      <p:sp>
        <p:nvSpPr>
          <p:cNvPr id="192" name="Google Shape;192;ge6ca3e101d_3_16"/>
          <p:cNvSpPr txBox="1">
            <a:spLocks noGrp="1"/>
          </p:cNvSpPr>
          <p:nvPr>
            <p:ph type="title"/>
          </p:nvPr>
        </p:nvSpPr>
        <p:spPr>
          <a:xfrm>
            <a:off x="1385455" y="302910"/>
            <a:ext cx="24938182" cy="1260662"/>
          </a:xfrm>
          <a:prstGeom prst="rect">
            <a:avLst/>
          </a:prstGeom>
          <a:noFill/>
          <a:ln>
            <a:noFill/>
          </a:ln>
        </p:spPr>
        <p:txBody>
          <a:bodyPr spcFirstLastPara="1" wrap="square" lIns="218300" tIns="109125" rIns="218300" bIns="109125" anchor="ctr" anchorCtr="0">
            <a:normAutofit/>
          </a:bodyPr>
          <a:lstStyle>
            <a:lvl1pPr lvl="0" algn="ctr">
              <a:spcBef>
                <a:spcPts val="0"/>
              </a:spcBef>
              <a:spcAft>
                <a:spcPts val="0"/>
              </a:spcAft>
              <a:buClr>
                <a:schemeClr val="dk1"/>
              </a:buClr>
              <a:buSzPts val="4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93" name="Google Shape;193;ge6ca3e101d_3_16"/>
          <p:cNvSpPr txBox="1">
            <a:spLocks noGrp="1"/>
          </p:cNvSpPr>
          <p:nvPr>
            <p:ph type="body" idx="1"/>
          </p:nvPr>
        </p:nvSpPr>
        <p:spPr>
          <a:xfrm>
            <a:off x="1385455" y="1764926"/>
            <a:ext cx="24938182" cy="4991871"/>
          </a:xfrm>
          <a:prstGeom prst="rect">
            <a:avLst/>
          </a:prstGeom>
          <a:noFill/>
          <a:ln>
            <a:noFill/>
          </a:ln>
        </p:spPr>
        <p:txBody>
          <a:bodyPr spcFirstLastPara="1" wrap="square" lIns="218300" tIns="109125" rIns="218300" bIns="109125" anchor="t" anchorCtr="0">
            <a:normAutofit/>
          </a:bodyPr>
          <a:lstStyle>
            <a:lvl1pPr marL="457200" lvl="0" indent="-501650" algn="l">
              <a:spcBef>
                <a:spcPts val="900"/>
              </a:spcBef>
              <a:spcAft>
                <a:spcPts val="0"/>
              </a:spcAft>
              <a:buClr>
                <a:schemeClr val="dk1"/>
              </a:buClr>
              <a:buSzPts val="4300"/>
              <a:buChar char="•"/>
              <a:defRPr/>
            </a:lvl1pPr>
            <a:lvl2pPr marL="914400" lvl="1" indent="-501650" algn="l">
              <a:spcBef>
                <a:spcPts val="900"/>
              </a:spcBef>
              <a:spcAft>
                <a:spcPts val="0"/>
              </a:spcAft>
              <a:buClr>
                <a:schemeClr val="dk1"/>
              </a:buClr>
              <a:buSzPts val="4300"/>
              <a:buChar char="–"/>
              <a:defRPr/>
            </a:lvl2pPr>
            <a:lvl3pPr marL="1371600" lvl="2" indent="-501650" algn="l">
              <a:spcBef>
                <a:spcPts val="900"/>
              </a:spcBef>
              <a:spcAft>
                <a:spcPts val="0"/>
              </a:spcAft>
              <a:buClr>
                <a:schemeClr val="dk1"/>
              </a:buClr>
              <a:buSzPts val="4300"/>
              <a:buChar char="•"/>
              <a:defRPr/>
            </a:lvl3pPr>
            <a:lvl4pPr marL="1828800" lvl="3" indent="-501650" algn="l">
              <a:spcBef>
                <a:spcPts val="900"/>
              </a:spcBef>
              <a:spcAft>
                <a:spcPts val="0"/>
              </a:spcAft>
              <a:buClr>
                <a:schemeClr val="dk1"/>
              </a:buClr>
              <a:buSzPts val="4300"/>
              <a:buChar char="–"/>
              <a:defRPr/>
            </a:lvl4pPr>
            <a:lvl5pPr marL="2286000" lvl="4" indent="-501650" algn="l">
              <a:spcBef>
                <a:spcPts val="900"/>
              </a:spcBef>
              <a:spcAft>
                <a:spcPts val="0"/>
              </a:spcAft>
              <a:buClr>
                <a:schemeClr val="dk1"/>
              </a:buClr>
              <a:buSzPts val="4300"/>
              <a:buChar char="»"/>
              <a:defRPr/>
            </a:lvl5pPr>
            <a:lvl6pPr marL="2743200" lvl="5" indent="-501650" algn="l">
              <a:spcBef>
                <a:spcPts val="900"/>
              </a:spcBef>
              <a:spcAft>
                <a:spcPts val="0"/>
              </a:spcAft>
              <a:buClr>
                <a:schemeClr val="dk1"/>
              </a:buClr>
              <a:buSzPts val="4300"/>
              <a:buChar char="•"/>
              <a:defRPr/>
            </a:lvl6pPr>
            <a:lvl7pPr marL="3200400" lvl="6" indent="-501650" algn="l">
              <a:spcBef>
                <a:spcPts val="900"/>
              </a:spcBef>
              <a:spcAft>
                <a:spcPts val="0"/>
              </a:spcAft>
              <a:buClr>
                <a:schemeClr val="dk1"/>
              </a:buClr>
              <a:buSzPts val="4300"/>
              <a:buChar char="•"/>
              <a:defRPr/>
            </a:lvl7pPr>
            <a:lvl8pPr marL="3657600" lvl="7" indent="-501650" algn="l">
              <a:spcBef>
                <a:spcPts val="900"/>
              </a:spcBef>
              <a:spcAft>
                <a:spcPts val="0"/>
              </a:spcAft>
              <a:buClr>
                <a:schemeClr val="dk1"/>
              </a:buClr>
              <a:buSzPts val="4300"/>
              <a:buChar char="•"/>
              <a:defRPr/>
            </a:lvl8pPr>
            <a:lvl9pPr marL="4114800" lvl="8" indent="-501650" algn="l">
              <a:spcBef>
                <a:spcPts val="900"/>
              </a:spcBef>
              <a:spcAft>
                <a:spcPts val="0"/>
              </a:spcAft>
              <a:buClr>
                <a:schemeClr val="dk1"/>
              </a:buClr>
              <a:buSzPts val="4300"/>
              <a:buChar char="•"/>
              <a:defRPr/>
            </a:lvl9pPr>
          </a:lstStyle>
          <a:p>
            <a:endParaRPr/>
          </a:p>
        </p:txBody>
      </p:sp>
      <p:sp>
        <p:nvSpPr>
          <p:cNvPr id="194" name="Google Shape;194;ge6ca3e101d_3_16"/>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195" name="Google Shape;195;ge6ca3e101d_3_16"/>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196" name="Google Shape;196;ge6ca3e101d_3_16"/>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7"/>
        <p:cNvGrpSpPr/>
        <p:nvPr/>
      </p:nvGrpSpPr>
      <p:grpSpPr>
        <a:xfrm>
          <a:off x="0" y="0"/>
          <a:ext cx="0" cy="0"/>
          <a:chOff x="0" y="0"/>
          <a:chExt cx="0" cy="0"/>
        </a:xfrm>
      </p:grpSpPr>
      <p:sp>
        <p:nvSpPr>
          <p:cNvPr id="198" name="Google Shape;198;ge6ca3e101d_3_22"/>
          <p:cNvSpPr txBox="1">
            <a:spLocks noGrp="1"/>
          </p:cNvSpPr>
          <p:nvPr>
            <p:ph type="title"/>
          </p:nvPr>
        </p:nvSpPr>
        <p:spPr>
          <a:xfrm>
            <a:off x="2188827" y="4860551"/>
            <a:ext cx="23552728" cy="1502289"/>
          </a:xfrm>
          <a:prstGeom prst="rect">
            <a:avLst/>
          </a:prstGeom>
          <a:noFill/>
          <a:ln>
            <a:noFill/>
          </a:ln>
        </p:spPr>
        <p:txBody>
          <a:bodyPr spcFirstLastPara="1" wrap="square" lIns="218300" tIns="109125" rIns="218300" bIns="109125" anchor="t" anchorCtr="0">
            <a:normAutofit/>
          </a:bodyPr>
          <a:lstStyle>
            <a:lvl1pPr lvl="0" algn="l">
              <a:spcBef>
                <a:spcPts val="0"/>
              </a:spcBef>
              <a:spcAft>
                <a:spcPts val="0"/>
              </a:spcAft>
              <a:buClr>
                <a:schemeClr val="dk1"/>
              </a:buClr>
              <a:buSzPts val="9600"/>
              <a:buFont typeface="Calibri"/>
              <a:buNone/>
              <a:defRPr sz="9600" b="1" cap="none"/>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99" name="Google Shape;199;ge6ca3e101d_3_22"/>
          <p:cNvSpPr txBox="1">
            <a:spLocks noGrp="1"/>
          </p:cNvSpPr>
          <p:nvPr>
            <p:ph type="body" idx="1"/>
          </p:nvPr>
        </p:nvSpPr>
        <p:spPr>
          <a:xfrm>
            <a:off x="2188827" y="3205934"/>
            <a:ext cx="23552728" cy="1654618"/>
          </a:xfrm>
          <a:prstGeom prst="rect">
            <a:avLst/>
          </a:prstGeom>
          <a:noFill/>
          <a:ln>
            <a:noFill/>
          </a:ln>
        </p:spPr>
        <p:txBody>
          <a:bodyPr spcFirstLastPara="1" wrap="square" lIns="218300" tIns="109125" rIns="218300" bIns="109125" anchor="b" anchorCtr="0">
            <a:normAutofit/>
          </a:bodyPr>
          <a:lstStyle>
            <a:lvl1pPr marL="457200" lvl="0" indent="-228600" algn="l">
              <a:spcBef>
                <a:spcPts val="1000"/>
              </a:spcBef>
              <a:spcAft>
                <a:spcPts val="0"/>
              </a:spcAft>
              <a:buClr>
                <a:srgbClr val="888888"/>
              </a:buClr>
              <a:buSzPts val="4800"/>
              <a:buNone/>
              <a:defRPr sz="4800">
                <a:solidFill>
                  <a:srgbClr val="888888"/>
                </a:solidFill>
              </a:defRPr>
            </a:lvl1pPr>
            <a:lvl2pPr marL="914400" lvl="1" indent="-228600" algn="l">
              <a:spcBef>
                <a:spcPts val="900"/>
              </a:spcBef>
              <a:spcAft>
                <a:spcPts val="0"/>
              </a:spcAft>
              <a:buClr>
                <a:srgbClr val="888888"/>
              </a:buClr>
              <a:buSzPts val="4300"/>
              <a:buNone/>
              <a:defRPr sz="4300">
                <a:solidFill>
                  <a:srgbClr val="888888"/>
                </a:solidFill>
              </a:defRPr>
            </a:lvl2pPr>
            <a:lvl3pPr marL="1371600" lvl="2" indent="-228600" algn="l">
              <a:spcBef>
                <a:spcPts val="800"/>
              </a:spcBef>
              <a:spcAft>
                <a:spcPts val="0"/>
              </a:spcAft>
              <a:buClr>
                <a:srgbClr val="888888"/>
              </a:buClr>
              <a:buSzPts val="3800"/>
              <a:buNone/>
              <a:defRPr sz="3800">
                <a:solidFill>
                  <a:srgbClr val="888888"/>
                </a:solidFill>
              </a:defRPr>
            </a:lvl3pPr>
            <a:lvl4pPr marL="1828800" lvl="3" indent="-228600" algn="l">
              <a:spcBef>
                <a:spcPts val="700"/>
              </a:spcBef>
              <a:spcAft>
                <a:spcPts val="0"/>
              </a:spcAft>
              <a:buClr>
                <a:srgbClr val="888888"/>
              </a:buClr>
              <a:buSzPts val="3300"/>
              <a:buNone/>
              <a:defRPr sz="3300">
                <a:solidFill>
                  <a:srgbClr val="888888"/>
                </a:solidFill>
              </a:defRPr>
            </a:lvl4pPr>
            <a:lvl5pPr marL="2286000" lvl="4" indent="-228600" algn="l">
              <a:spcBef>
                <a:spcPts val="700"/>
              </a:spcBef>
              <a:spcAft>
                <a:spcPts val="0"/>
              </a:spcAft>
              <a:buClr>
                <a:srgbClr val="888888"/>
              </a:buClr>
              <a:buSzPts val="3300"/>
              <a:buNone/>
              <a:defRPr sz="3300">
                <a:solidFill>
                  <a:srgbClr val="888888"/>
                </a:solidFill>
              </a:defRPr>
            </a:lvl5pPr>
            <a:lvl6pPr marL="2743200" lvl="5" indent="-228600" algn="l">
              <a:spcBef>
                <a:spcPts val="700"/>
              </a:spcBef>
              <a:spcAft>
                <a:spcPts val="0"/>
              </a:spcAft>
              <a:buClr>
                <a:srgbClr val="888888"/>
              </a:buClr>
              <a:buSzPts val="3300"/>
              <a:buNone/>
              <a:defRPr sz="3300">
                <a:solidFill>
                  <a:srgbClr val="888888"/>
                </a:solidFill>
              </a:defRPr>
            </a:lvl6pPr>
            <a:lvl7pPr marL="3200400" lvl="6" indent="-228600" algn="l">
              <a:spcBef>
                <a:spcPts val="700"/>
              </a:spcBef>
              <a:spcAft>
                <a:spcPts val="0"/>
              </a:spcAft>
              <a:buClr>
                <a:srgbClr val="888888"/>
              </a:buClr>
              <a:buSzPts val="3300"/>
              <a:buNone/>
              <a:defRPr sz="3300">
                <a:solidFill>
                  <a:srgbClr val="888888"/>
                </a:solidFill>
              </a:defRPr>
            </a:lvl7pPr>
            <a:lvl8pPr marL="3657600" lvl="7" indent="-228600" algn="l">
              <a:spcBef>
                <a:spcPts val="700"/>
              </a:spcBef>
              <a:spcAft>
                <a:spcPts val="0"/>
              </a:spcAft>
              <a:buClr>
                <a:srgbClr val="888888"/>
              </a:buClr>
              <a:buSzPts val="3300"/>
              <a:buNone/>
              <a:defRPr sz="3300">
                <a:solidFill>
                  <a:srgbClr val="888888"/>
                </a:solidFill>
              </a:defRPr>
            </a:lvl8pPr>
            <a:lvl9pPr marL="4114800" lvl="8" indent="-228600" algn="l">
              <a:spcBef>
                <a:spcPts val="700"/>
              </a:spcBef>
              <a:spcAft>
                <a:spcPts val="0"/>
              </a:spcAft>
              <a:buClr>
                <a:srgbClr val="888888"/>
              </a:buClr>
              <a:buSzPts val="3300"/>
              <a:buNone/>
              <a:defRPr sz="3300">
                <a:solidFill>
                  <a:srgbClr val="888888"/>
                </a:solidFill>
              </a:defRPr>
            </a:lvl9pPr>
          </a:lstStyle>
          <a:p>
            <a:endParaRPr/>
          </a:p>
        </p:txBody>
      </p:sp>
      <p:sp>
        <p:nvSpPr>
          <p:cNvPr id="200" name="Google Shape;200;ge6ca3e101d_3_22"/>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01" name="Google Shape;201;ge6ca3e101d_3_22"/>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02" name="Google Shape;202;ge6ca3e101d_3_22"/>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3"/>
        <p:cNvGrpSpPr/>
        <p:nvPr/>
      </p:nvGrpSpPr>
      <p:grpSpPr>
        <a:xfrm>
          <a:off x="0" y="0"/>
          <a:ext cx="0" cy="0"/>
          <a:chOff x="0" y="0"/>
          <a:chExt cx="0" cy="0"/>
        </a:xfrm>
      </p:grpSpPr>
      <p:sp>
        <p:nvSpPr>
          <p:cNvPr id="204" name="Google Shape;204;ge6ca3e101d_3_28"/>
          <p:cNvSpPr txBox="1">
            <a:spLocks noGrp="1"/>
          </p:cNvSpPr>
          <p:nvPr>
            <p:ph type="title"/>
          </p:nvPr>
        </p:nvSpPr>
        <p:spPr>
          <a:xfrm>
            <a:off x="1385455" y="302910"/>
            <a:ext cx="24938182" cy="1260662"/>
          </a:xfrm>
          <a:prstGeom prst="rect">
            <a:avLst/>
          </a:prstGeom>
          <a:noFill/>
          <a:ln>
            <a:noFill/>
          </a:ln>
        </p:spPr>
        <p:txBody>
          <a:bodyPr spcFirstLastPara="1" wrap="square" lIns="218300" tIns="109125" rIns="218300" bIns="109125" anchor="ctr" anchorCtr="0">
            <a:normAutofit/>
          </a:bodyPr>
          <a:lstStyle>
            <a:lvl1pPr lvl="0" algn="ctr">
              <a:spcBef>
                <a:spcPts val="0"/>
              </a:spcBef>
              <a:spcAft>
                <a:spcPts val="0"/>
              </a:spcAft>
              <a:buClr>
                <a:schemeClr val="dk1"/>
              </a:buClr>
              <a:buSzPts val="4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05" name="Google Shape;205;ge6ca3e101d_3_28"/>
          <p:cNvSpPr txBox="1">
            <a:spLocks noGrp="1"/>
          </p:cNvSpPr>
          <p:nvPr>
            <p:ph type="body" idx="1"/>
          </p:nvPr>
        </p:nvSpPr>
        <p:spPr>
          <a:xfrm>
            <a:off x="1385455" y="1764926"/>
            <a:ext cx="12238182" cy="4991871"/>
          </a:xfrm>
          <a:prstGeom prst="rect">
            <a:avLst/>
          </a:prstGeom>
          <a:noFill/>
          <a:ln>
            <a:noFill/>
          </a:ln>
        </p:spPr>
        <p:txBody>
          <a:bodyPr spcFirstLastPara="1" wrap="square" lIns="218300" tIns="109125" rIns="218300" bIns="109125" anchor="t" anchorCtr="0">
            <a:normAutofit/>
          </a:bodyPr>
          <a:lstStyle>
            <a:lvl1pPr marL="457200" lvl="0" indent="-654050" algn="l">
              <a:spcBef>
                <a:spcPts val="1300"/>
              </a:spcBef>
              <a:spcAft>
                <a:spcPts val="0"/>
              </a:spcAft>
              <a:buClr>
                <a:schemeClr val="dk1"/>
              </a:buClr>
              <a:buSzPts val="6700"/>
              <a:buChar char="•"/>
              <a:defRPr sz="6700"/>
            </a:lvl1pPr>
            <a:lvl2pPr marL="914400" lvl="1" indent="-590550" algn="l">
              <a:spcBef>
                <a:spcPts val="1100"/>
              </a:spcBef>
              <a:spcAft>
                <a:spcPts val="0"/>
              </a:spcAft>
              <a:buClr>
                <a:schemeClr val="dk1"/>
              </a:buClr>
              <a:buSzPts val="5700"/>
              <a:buChar char="–"/>
              <a:defRPr sz="5700"/>
            </a:lvl2pPr>
            <a:lvl3pPr marL="1371600" lvl="2" indent="-533400" algn="l">
              <a:spcBef>
                <a:spcPts val="1000"/>
              </a:spcBef>
              <a:spcAft>
                <a:spcPts val="0"/>
              </a:spcAft>
              <a:buClr>
                <a:schemeClr val="dk1"/>
              </a:buClr>
              <a:buSzPts val="4800"/>
              <a:buChar char="•"/>
              <a:defRPr sz="4800"/>
            </a:lvl3pPr>
            <a:lvl4pPr marL="1828800" lvl="3" indent="-501650" algn="l">
              <a:spcBef>
                <a:spcPts val="900"/>
              </a:spcBef>
              <a:spcAft>
                <a:spcPts val="0"/>
              </a:spcAft>
              <a:buClr>
                <a:schemeClr val="dk1"/>
              </a:buClr>
              <a:buSzPts val="4300"/>
              <a:buChar char="–"/>
              <a:defRPr sz="4300"/>
            </a:lvl4pPr>
            <a:lvl5pPr marL="2286000" lvl="4" indent="-501650" algn="l">
              <a:spcBef>
                <a:spcPts val="900"/>
              </a:spcBef>
              <a:spcAft>
                <a:spcPts val="0"/>
              </a:spcAft>
              <a:buClr>
                <a:schemeClr val="dk1"/>
              </a:buClr>
              <a:buSzPts val="4300"/>
              <a:buChar char="»"/>
              <a:defRPr sz="4300"/>
            </a:lvl5pPr>
            <a:lvl6pPr marL="2743200" lvl="5" indent="-501650" algn="l">
              <a:spcBef>
                <a:spcPts val="900"/>
              </a:spcBef>
              <a:spcAft>
                <a:spcPts val="0"/>
              </a:spcAft>
              <a:buClr>
                <a:schemeClr val="dk1"/>
              </a:buClr>
              <a:buSzPts val="4300"/>
              <a:buChar char="•"/>
              <a:defRPr sz="4300"/>
            </a:lvl6pPr>
            <a:lvl7pPr marL="3200400" lvl="6" indent="-501650" algn="l">
              <a:spcBef>
                <a:spcPts val="900"/>
              </a:spcBef>
              <a:spcAft>
                <a:spcPts val="0"/>
              </a:spcAft>
              <a:buClr>
                <a:schemeClr val="dk1"/>
              </a:buClr>
              <a:buSzPts val="4300"/>
              <a:buChar char="•"/>
              <a:defRPr sz="4300"/>
            </a:lvl7pPr>
            <a:lvl8pPr marL="3657600" lvl="7" indent="-501650" algn="l">
              <a:spcBef>
                <a:spcPts val="900"/>
              </a:spcBef>
              <a:spcAft>
                <a:spcPts val="0"/>
              </a:spcAft>
              <a:buClr>
                <a:schemeClr val="dk1"/>
              </a:buClr>
              <a:buSzPts val="4300"/>
              <a:buChar char="•"/>
              <a:defRPr sz="4300"/>
            </a:lvl8pPr>
            <a:lvl9pPr marL="4114800" lvl="8" indent="-501650" algn="l">
              <a:spcBef>
                <a:spcPts val="900"/>
              </a:spcBef>
              <a:spcAft>
                <a:spcPts val="0"/>
              </a:spcAft>
              <a:buClr>
                <a:schemeClr val="dk1"/>
              </a:buClr>
              <a:buSzPts val="4300"/>
              <a:buChar char="•"/>
              <a:defRPr sz="4300"/>
            </a:lvl9pPr>
          </a:lstStyle>
          <a:p>
            <a:endParaRPr/>
          </a:p>
        </p:txBody>
      </p:sp>
      <p:sp>
        <p:nvSpPr>
          <p:cNvPr id="206" name="Google Shape;206;ge6ca3e101d_3_28"/>
          <p:cNvSpPr txBox="1">
            <a:spLocks noGrp="1"/>
          </p:cNvSpPr>
          <p:nvPr>
            <p:ph type="body" idx="2"/>
          </p:nvPr>
        </p:nvSpPr>
        <p:spPr>
          <a:xfrm>
            <a:off x="14085455" y="1764926"/>
            <a:ext cx="12238182" cy="4991871"/>
          </a:xfrm>
          <a:prstGeom prst="rect">
            <a:avLst/>
          </a:prstGeom>
          <a:noFill/>
          <a:ln>
            <a:noFill/>
          </a:ln>
        </p:spPr>
        <p:txBody>
          <a:bodyPr spcFirstLastPara="1" wrap="square" lIns="218300" tIns="109125" rIns="218300" bIns="109125" anchor="t" anchorCtr="0">
            <a:normAutofit/>
          </a:bodyPr>
          <a:lstStyle>
            <a:lvl1pPr marL="457200" lvl="0" indent="-654050" algn="l">
              <a:spcBef>
                <a:spcPts val="1300"/>
              </a:spcBef>
              <a:spcAft>
                <a:spcPts val="0"/>
              </a:spcAft>
              <a:buClr>
                <a:schemeClr val="dk1"/>
              </a:buClr>
              <a:buSzPts val="6700"/>
              <a:buChar char="•"/>
              <a:defRPr sz="6700"/>
            </a:lvl1pPr>
            <a:lvl2pPr marL="914400" lvl="1" indent="-590550" algn="l">
              <a:spcBef>
                <a:spcPts val="1100"/>
              </a:spcBef>
              <a:spcAft>
                <a:spcPts val="0"/>
              </a:spcAft>
              <a:buClr>
                <a:schemeClr val="dk1"/>
              </a:buClr>
              <a:buSzPts val="5700"/>
              <a:buChar char="–"/>
              <a:defRPr sz="5700"/>
            </a:lvl2pPr>
            <a:lvl3pPr marL="1371600" lvl="2" indent="-533400" algn="l">
              <a:spcBef>
                <a:spcPts val="1000"/>
              </a:spcBef>
              <a:spcAft>
                <a:spcPts val="0"/>
              </a:spcAft>
              <a:buClr>
                <a:schemeClr val="dk1"/>
              </a:buClr>
              <a:buSzPts val="4800"/>
              <a:buChar char="•"/>
              <a:defRPr sz="4800"/>
            </a:lvl3pPr>
            <a:lvl4pPr marL="1828800" lvl="3" indent="-501650" algn="l">
              <a:spcBef>
                <a:spcPts val="900"/>
              </a:spcBef>
              <a:spcAft>
                <a:spcPts val="0"/>
              </a:spcAft>
              <a:buClr>
                <a:schemeClr val="dk1"/>
              </a:buClr>
              <a:buSzPts val="4300"/>
              <a:buChar char="–"/>
              <a:defRPr sz="4300"/>
            </a:lvl4pPr>
            <a:lvl5pPr marL="2286000" lvl="4" indent="-501650" algn="l">
              <a:spcBef>
                <a:spcPts val="900"/>
              </a:spcBef>
              <a:spcAft>
                <a:spcPts val="0"/>
              </a:spcAft>
              <a:buClr>
                <a:schemeClr val="dk1"/>
              </a:buClr>
              <a:buSzPts val="4300"/>
              <a:buChar char="»"/>
              <a:defRPr sz="4300"/>
            </a:lvl5pPr>
            <a:lvl6pPr marL="2743200" lvl="5" indent="-501650" algn="l">
              <a:spcBef>
                <a:spcPts val="900"/>
              </a:spcBef>
              <a:spcAft>
                <a:spcPts val="0"/>
              </a:spcAft>
              <a:buClr>
                <a:schemeClr val="dk1"/>
              </a:buClr>
              <a:buSzPts val="4300"/>
              <a:buChar char="•"/>
              <a:defRPr sz="4300"/>
            </a:lvl6pPr>
            <a:lvl7pPr marL="3200400" lvl="6" indent="-501650" algn="l">
              <a:spcBef>
                <a:spcPts val="900"/>
              </a:spcBef>
              <a:spcAft>
                <a:spcPts val="0"/>
              </a:spcAft>
              <a:buClr>
                <a:schemeClr val="dk1"/>
              </a:buClr>
              <a:buSzPts val="4300"/>
              <a:buChar char="•"/>
              <a:defRPr sz="4300"/>
            </a:lvl7pPr>
            <a:lvl8pPr marL="3657600" lvl="7" indent="-501650" algn="l">
              <a:spcBef>
                <a:spcPts val="900"/>
              </a:spcBef>
              <a:spcAft>
                <a:spcPts val="0"/>
              </a:spcAft>
              <a:buClr>
                <a:schemeClr val="dk1"/>
              </a:buClr>
              <a:buSzPts val="4300"/>
              <a:buChar char="•"/>
              <a:defRPr sz="4300"/>
            </a:lvl8pPr>
            <a:lvl9pPr marL="4114800" lvl="8" indent="-501650" algn="l">
              <a:spcBef>
                <a:spcPts val="900"/>
              </a:spcBef>
              <a:spcAft>
                <a:spcPts val="0"/>
              </a:spcAft>
              <a:buClr>
                <a:schemeClr val="dk1"/>
              </a:buClr>
              <a:buSzPts val="4300"/>
              <a:buChar char="•"/>
              <a:defRPr sz="4300"/>
            </a:lvl9pPr>
          </a:lstStyle>
          <a:p>
            <a:endParaRPr/>
          </a:p>
        </p:txBody>
      </p:sp>
      <p:sp>
        <p:nvSpPr>
          <p:cNvPr id="207" name="Google Shape;207;ge6ca3e101d_3_28"/>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08" name="Google Shape;208;ge6ca3e101d_3_28"/>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09" name="Google Shape;209;ge6ca3e101d_3_28"/>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 name="Google Shape;29;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0"/>
        <p:cNvGrpSpPr/>
        <p:nvPr/>
      </p:nvGrpSpPr>
      <p:grpSpPr>
        <a:xfrm>
          <a:off x="0" y="0"/>
          <a:ext cx="0" cy="0"/>
          <a:chOff x="0" y="0"/>
          <a:chExt cx="0" cy="0"/>
        </a:xfrm>
      </p:grpSpPr>
      <p:sp>
        <p:nvSpPr>
          <p:cNvPr id="211" name="Google Shape;211;ge6ca3e101d_3_35"/>
          <p:cNvSpPr txBox="1">
            <a:spLocks noGrp="1"/>
          </p:cNvSpPr>
          <p:nvPr>
            <p:ph type="title"/>
          </p:nvPr>
        </p:nvSpPr>
        <p:spPr>
          <a:xfrm>
            <a:off x="1385455" y="302910"/>
            <a:ext cx="24938182" cy="1260662"/>
          </a:xfrm>
          <a:prstGeom prst="rect">
            <a:avLst/>
          </a:prstGeom>
          <a:noFill/>
          <a:ln>
            <a:noFill/>
          </a:ln>
        </p:spPr>
        <p:txBody>
          <a:bodyPr spcFirstLastPara="1" wrap="square" lIns="218300" tIns="109125" rIns="218300" bIns="109125" anchor="ctr" anchorCtr="0">
            <a:normAutofit/>
          </a:bodyPr>
          <a:lstStyle>
            <a:lvl1pPr lvl="0" algn="ctr">
              <a:spcBef>
                <a:spcPts val="0"/>
              </a:spcBef>
              <a:spcAft>
                <a:spcPts val="0"/>
              </a:spcAft>
              <a:buClr>
                <a:schemeClr val="dk1"/>
              </a:buClr>
              <a:buSzPts val="10500"/>
              <a:buFont typeface="Calibri"/>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12" name="Google Shape;212;ge6ca3e101d_3_35"/>
          <p:cNvSpPr txBox="1">
            <a:spLocks noGrp="1"/>
          </p:cNvSpPr>
          <p:nvPr>
            <p:ph type="body" idx="1"/>
          </p:nvPr>
        </p:nvSpPr>
        <p:spPr>
          <a:xfrm>
            <a:off x="1385455" y="1693139"/>
            <a:ext cx="12242993" cy="705620"/>
          </a:xfrm>
          <a:prstGeom prst="rect">
            <a:avLst/>
          </a:prstGeom>
          <a:noFill/>
          <a:ln>
            <a:noFill/>
          </a:ln>
        </p:spPr>
        <p:txBody>
          <a:bodyPr spcFirstLastPara="1" wrap="square" lIns="218300" tIns="109125" rIns="218300" bIns="109125" anchor="b" anchorCtr="0">
            <a:normAutofit/>
          </a:bodyPr>
          <a:lstStyle>
            <a:lvl1pPr marL="457200" lvl="0" indent="-228600" algn="l">
              <a:spcBef>
                <a:spcPts val="1100"/>
              </a:spcBef>
              <a:spcAft>
                <a:spcPts val="0"/>
              </a:spcAft>
              <a:buClr>
                <a:schemeClr val="dk1"/>
              </a:buClr>
              <a:buSzPts val="5700"/>
              <a:buNone/>
              <a:defRPr sz="5700" b="1"/>
            </a:lvl1pPr>
            <a:lvl2pPr marL="914400" lvl="1" indent="-228600" algn="l">
              <a:spcBef>
                <a:spcPts val="1000"/>
              </a:spcBef>
              <a:spcAft>
                <a:spcPts val="0"/>
              </a:spcAft>
              <a:buClr>
                <a:schemeClr val="dk1"/>
              </a:buClr>
              <a:buSzPts val="4800"/>
              <a:buNone/>
              <a:defRPr sz="4800" b="1"/>
            </a:lvl2pPr>
            <a:lvl3pPr marL="1371600" lvl="2" indent="-228600" algn="l">
              <a:spcBef>
                <a:spcPts val="900"/>
              </a:spcBef>
              <a:spcAft>
                <a:spcPts val="0"/>
              </a:spcAft>
              <a:buClr>
                <a:schemeClr val="dk1"/>
              </a:buClr>
              <a:buSzPts val="4300"/>
              <a:buNone/>
              <a:defRPr sz="4300" b="1"/>
            </a:lvl3pPr>
            <a:lvl4pPr marL="1828800" lvl="3" indent="-228600" algn="l">
              <a:spcBef>
                <a:spcPts val="800"/>
              </a:spcBef>
              <a:spcAft>
                <a:spcPts val="0"/>
              </a:spcAft>
              <a:buClr>
                <a:schemeClr val="dk1"/>
              </a:buClr>
              <a:buSzPts val="3800"/>
              <a:buNone/>
              <a:defRPr sz="3800" b="1"/>
            </a:lvl4pPr>
            <a:lvl5pPr marL="2286000" lvl="4" indent="-228600" algn="l">
              <a:spcBef>
                <a:spcPts val="800"/>
              </a:spcBef>
              <a:spcAft>
                <a:spcPts val="0"/>
              </a:spcAft>
              <a:buClr>
                <a:schemeClr val="dk1"/>
              </a:buClr>
              <a:buSzPts val="3800"/>
              <a:buNone/>
              <a:defRPr sz="3800" b="1"/>
            </a:lvl5pPr>
            <a:lvl6pPr marL="2743200" lvl="5" indent="-228600" algn="l">
              <a:spcBef>
                <a:spcPts val="800"/>
              </a:spcBef>
              <a:spcAft>
                <a:spcPts val="0"/>
              </a:spcAft>
              <a:buClr>
                <a:schemeClr val="dk1"/>
              </a:buClr>
              <a:buSzPts val="3800"/>
              <a:buNone/>
              <a:defRPr sz="3800" b="1"/>
            </a:lvl6pPr>
            <a:lvl7pPr marL="3200400" lvl="6" indent="-228600" algn="l">
              <a:spcBef>
                <a:spcPts val="800"/>
              </a:spcBef>
              <a:spcAft>
                <a:spcPts val="0"/>
              </a:spcAft>
              <a:buClr>
                <a:schemeClr val="dk1"/>
              </a:buClr>
              <a:buSzPts val="3800"/>
              <a:buNone/>
              <a:defRPr sz="3800" b="1"/>
            </a:lvl7pPr>
            <a:lvl8pPr marL="3657600" lvl="7" indent="-228600" algn="l">
              <a:spcBef>
                <a:spcPts val="800"/>
              </a:spcBef>
              <a:spcAft>
                <a:spcPts val="0"/>
              </a:spcAft>
              <a:buClr>
                <a:schemeClr val="dk1"/>
              </a:buClr>
              <a:buSzPts val="3800"/>
              <a:buNone/>
              <a:defRPr sz="3800" b="1"/>
            </a:lvl8pPr>
            <a:lvl9pPr marL="4114800" lvl="8" indent="-228600" algn="l">
              <a:spcBef>
                <a:spcPts val="800"/>
              </a:spcBef>
              <a:spcAft>
                <a:spcPts val="0"/>
              </a:spcAft>
              <a:buClr>
                <a:schemeClr val="dk1"/>
              </a:buClr>
              <a:buSzPts val="3800"/>
              <a:buNone/>
              <a:defRPr sz="3800" b="1"/>
            </a:lvl9pPr>
          </a:lstStyle>
          <a:p>
            <a:endParaRPr/>
          </a:p>
        </p:txBody>
      </p:sp>
      <p:sp>
        <p:nvSpPr>
          <p:cNvPr id="213" name="Google Shape;213;ge6ca3e101d_3_35"/>
          <p:cNvSpPr txBox="1">
            <a:spLocks noGrp="1"/>
          </p:cNvSpPr>
          <p:nvPr>
            <p:ph type="body" idx="2"/>
          </p:nvPr>
        </p:nvSpPr>
        <p:spPr>
          <a:xfrm>
            <a:off x="1385455" y="2398759"/>
            <a:ext cx="12242993" cy="4358038"/>
          </a:xfrm>
          <a:prstGeom prst="rect">
            <a:avLst/>
          </a:prstGeom>
          <a:noFill/>
          <a:ln>
            <a:noFill/>
          </a:ln>
        </p:spPr>
        <p:txBody>
          <a:bodyPr spcFirstLastPara="1" wrap="square" lIns="218300" tIns="109125" rIns="218300" bIns="109125" anchor="t" anchorCtr="0">
            <a:normAutofit/>
          </a:bodyPr>
          <a:lstStyle>
            <a:lvl1pPr marL="457200" lvl="0" indent="-590550" algn="l">
              <a:spcBef>
                <a:spcPts val="1100"/>
              </a:spcBef>
              <a:spcAft>
                <a:spcPts val="0"/>
              </a:spcAft>
              <a:buClr>
                <a:schemeClr val="dk1"/>
              </a:buClr>
              <a:buSzPts val="5700"/>
              <a:buChar char="•"/>
              <a:defRPr sz="5700"/>
            </a:lvl1pPr>
            <a:lvl2pPr marL="914400" lvl="1" indent="-533400" algn="l">
              <a:spcBef>
                <a:spcPts val="1000"/>
              </a:spcBef>
              <a:spcAft>
                <a:spcPts val="0"/>
              </a:spcAft>
              <a:buClr>
                <a:schemeClr val="dk1"/>
              </a:buClr>
              <a:buSzPts val="4800"/>
              <a:buChar char="–"/>
              <a:defRPr sz="4800"/>
            </a:lvl2pPr>
            <a:lvl3pPr marL="1371600" lvl="2" indent="-501650" algn="l">
              <a:spcBef>
                <a:spcPts val="900"/>
              </a:spcBef>
              <a:spcAft>
                <a:spcPts val="0"/>
              </a:spcAft>
              <a:buClr>
                <a:schemeClr val="dk1"/>
              </a:buClr>
              <a:buSzPts val="4300"/>
              <a:buChar char="•"/>
              <a:defRPr sz="4300"/>
            </a:lvl3pPr>
            <a:lvl4pPr marL="1828800" lvl="3" indent="-469900" algn="l">
              <a:spcBef>
                <a:spcPts val="800"/>
              </a:spcBef>
              <a:spcAft>
                <a:spcPts val="0"/>
              </a:spcAft>
              <a:buClr>
                <a:schemeClr val="dk1"/>
              </a:buClr>
              <a:buSzPts val="3800"/>
              <a:buChar char="–"/>
              <a:defRPr sz="3800"/>
            </a:lvl4pPr>
            <a:lvl5pPr marL="2286000" lvl="4" indent="-469900" algn="l">
              <a:spcBef>
                <a:spcPts val="800"/>
              </a:spcBef>
              <a:spcAft>
                <a:spcPts val="0"/>
              </a:spcAft>
              <a:buClr>
                <a:schemeClr val="dk1"/>
              </a:buClr>
              <a:buSzPts val="3800"/>
              <a:buChar char="»"/>
              <a:defRPr sz="3800"/>
            </a:lvl5pPr>
            <a:lvl6pPr marL="2743200" lvl="5" indent="-469900" algn="l">
              <a:spcBef>
                <a:spcPts val="800"/>
              </a:spcBef>
              <a:spcAft>
                <a:spcPts val="0"/>
              </a:spcAft>
              <a:buClr>
                <a:schemeClr val="dk1"/>
              </a:buClr>
              <a:buSzPts val="3800"/>
              <a:buChar char="•"/>
              <a:defRPr sz="3800"/>
            </a:lvl6pPr>
            <a:lvl7pPr marL="3200400" lvl="6" indent="-469900" algn="l">
              <a:spcBef>
                <a:spcPts val="800"/>
              </a:spcBef>
              <a:spcAft>
                <a:spcPts val="0"/>
              </a:spcAft>
              <a:buClr>
                <a:schemeClr val="dk1"/>
              </a:buClr>
              <a:buSzPts val="3800"/>
              <a:buChar char="•"/>
              <a:defRPr sz="3800"/>
            </a:lvl7pPr>
            <a:lvl8pPr marL="3657600" lvl="7" indent="-469900" algn="l">
              <a:spcBef>
                <a:spcPts val="800"/>
              </a:spcBef>
              <a:spcAft>
                <a:spcPts val="0"/>
              </a:spcAft>
              <a:buClr>
                <a:schemeClr val="dk1"/>
              </a:buClr>
              <a:buSzPts val="3800"/>
              <a:buChar char="•"/>
              <a:defRPr sz="3800"/>
            </a:lvl8pPr>
            <a:lvl9pPr marL="4114800" lvl="8" indent="-469900" algn="l">
              <a:spcBef>
                <a:spcPts val="800"/>
              </a:spcBef>
              <a:spcAft>
                <a:spcPts val="0"/>
              </a:spcAft>
              <a:buClr>
                <a:schemeClr val="dk1"/>
              </a:buClr>
              <a:buSzPts val="3800"/>
              <a:buChar char="•"/>
              <a:defRPr sz="3800"/>
            </a:lvl9pPr>
          </a:lstStyle>
          <a:p>
            <a:endParaRPr/>
          </a:p>
        </p:txBody>
      </p:sp>
      <p:sp>
        <p:nvSpPr>
          <p:cNvPr id="214" name="Google Shape;214;ge6ca3e101d_3_35"/>
          <p:cNvSpPr txBox="1">
            <a:spLocks noGrp="1"/>
          </p:cNvSpPr>
          <p:nvPr>
            <p:ph type="body" idx="3"/>
          </p:nvPr>
        </p:nvSpPr>
        <p:spPr>
          <a:xfrm>
            <a:off x="14075833" y="1693139"/>
            <a:ext cx="12247803" cy="705620"/>
          </a:xfrm>
          <a:prstGeom prst="rect">
            <a:avLst/>
          </a:prstGeom>
          <a:noFill/>
          <a:ln>
            <a:noFill/>
          </a:ln>
        </p:spPr>
        <p:txBody>
          <a:bodyPr spcFirstLastPara="1" wrap="square" lIns="218300" tIns="109125" rIns="218300" bIns="109125" anchor="b" anchorCtr="0">
            <a:normAutofit/>
          </a:bodyPr>
          <a:lstStyle>
            <a:lvl1pPr marL="457200" lvl="0" indent="-228600" algn="l">
              <a:spcBef>
                <a:spcPts val="1100"/>
              </a:spcBef>
              <a:spcAft>
                <a:spcPts val="0"/>
              </a:spcAft>
              <a:buClr>
                <a:schemeClr val="dk1"/>
              </a:buClr>
              <a:buSzPts val="5700"/>
              <a:buNone/>
              <a:defRPr sz="5700" b="1"/>
            </a:lvl1pPr>
            <a:lvl2pPr marL="914400" lvl="1" indent="-228600" algn="l">
              <a:spcBef>
                <a:spcPts val="1000"/>
              </a:spcBef>
              <a:spcAft>
                <a:spcPts val="0"/>
              </a:spcAft>
              <a:buClr>
                <a:schemeClr val="dk1"/>
              </a:buClr>
              <a:buSzPts val="4800"/>
              <a:buNone/>
              <a:defRPr sz="4800" b="1"/>
            </a:lvl2pPr>
            <a:lvl3pPr marL="1371600" lvl="2" indent="-228600" algn="l">
              <a:spcBef>
                <a:spcPts val="900"/>
              </a:spcBef>
              <a:spcAft>
                <a:spcPts val="0"/>
              </a:spcAft>
              <a:buClr>
                <a:schemeClr val="dk1"/>
              </a:buClr>
              <a:buSzPts val="4300"/>
              <a:buNone/>
              <a:defRPr sz="4300" b="1"/>
            </a:lvl3pPr>
            <a:lvl4pPr marL="1828800" lvl="3" indent="-228600" algn="l">
              <a:spcBef>
                <a:spcPts val="800"/>
              </a:spcBef>
              <a:spcAft>
                <a:spcPts val="0"/>
              </a:spcAft>
              <a:buClr>
                <a:schemeClr val="dk1"/>
              </a:buClr>
              <a:buSzPts val="3800"/>
              <a:buNone/>
              <a:defRPr sz="3800" b="1"/>
            </a:lvl4pPr>
            <a:lvl5pPr marL="2286000" lvl="4" indent="-228600" algn="l">
              <a:spcBef>
                <a:spcPts val="800"/>
              </a:spcBef>
              <a:spcAft>
                <a:spcPts val="0"/>
              </a:spcAft>
              <a:buClr>
                <a:schemeClr val="dk1"/>
              </a:buClr>
              <a:buSzPts val="3800"/>
              <a:buNone/>
              <a:defRPr sz="3800" b="1"/>
            </a:lvl5pPr>
            <a:lvl6pPr marL="2743200" lvl="5" indent="-228600" algn="l">
              <a:spcBef>
                <a:spcPts val="800"/>
              </a:spcBef>
              <a:spcAft>
                <a:spcPts val="0"/>
              </a:spcAft>
              <a:buClr>
                <a:schemeClr val="dk1"/>
              </a:buClr>
              <a:buSzPts val="3800"/>
              <a:buNone/>
              <a:defRPr sz="3800" b="1"/>
            </a:lvl6pPr>
            <a:lvl7pPr marL="3200400" lvl="6" indent="-228600" algn="l">
              <a:spcBef>
                <a:spcPts val="800"/>
              </a:spcBef>
              <a:spcAft>
                <a:spcPts val="0"/>
              </a:spcAft>
              <a:buClr>
                <a:schemeClr val="dk1"/>
              </a:buClr>
              <a:buSzPts val="3800"/>
              <a:buNone/>
              <a:defRPr sz="3800" b="1"/>
            </a:lvl7pPr>
            <a:lvl8pPr marL="3657600" lvl="7" indent="-228600" algn="l">
              <a:spcBef>
                <a:spcPts val="800"/>
              </a:spcBef>
              <a:spcAft>
                <a:spcPts val="0"/>
              </a:spcAft>
              <a:buClr>
                <a:schemeClr val="dk1"/>
              </a:buClr>
              <a:buSzPts val="3800"/>
              <a:buNone/>
              <a:defRPr sz="3800" b="1"/>
            </a:lvl8pPr>
            <a:lvl9pPr marL="4114800" lvl="8" indent="-228600" algn="l">
              <a:spcBef>
                <a:spcPts val="800"/>
              </a:spcBef>
              <a:spcAft>
                <a:spcPts val="0"/>
              </a:spcAft>
              <a:buClr>
                <a:schemeClr val="dk1"/>
              </a:buClr>
              <a:buSzPts val="3800"/>
              <a:buNone/>
              <a:defRPr sz="3800" b="1"/>
            </a:lvl9pPr>
          </a:lstStyle>
          <a:p>
            <a:endParaRPr/>
          </a:p>
        </p:txBody>
      </p:sp>
      <p:sp>
        <p:nvSpPr>
          <p:cNvPr id="215" name="Google Shape;215;ge6ca3e101d_3_35"/>
          <p:cNvSpPr txBox="1">
            <a:spLocks noGrp="1"/>
          </p:cNvSpPr>
          <p:nvPr>
            <p:ph type="body" idx="4"/>
          </p:nvPr>
        </p:nvSpPr>
        <p:spPr>
          <a:xfrm>
            <a:off x="14075833" y="2398759"/>
            <a:ext cx="12247803" cy="4358038"/>
          </a:xfrm>
          <a:prstGeom prst="rect">
            <a:avLst/>
          </a:prstGeom>
          <a:noFill/>
          <a:ln>
            <a:noFill/>
          </a:ln>
        </p:spPr>
        <p:txBody>
          <a:bodyPr spcFirstLastPara="1" wrap="square" lIns="218300" tIns="109125" rIns="218300" bIns="109125" anchor="t" anchorCtr="0">
            <a:normAutofit/>
          </a:bodyPr>
          <a:lstStyle>
            <a:lvl1pPr marL="457200" lvl="0" indent="-590550" algn="l">
              <a:spcBef>
                <a:spcPts val="1100"/>
              </a:spcBef>
              <a:spcAft>
                <a:spcPts val="0"/>
              </a:spcAft>
              <a:buClr>
                <a:schemeClr val="dk1"/>
              </a:buClr>
              <a:buSzPts val="5700"/>
              <a:buChar char="•"/>
              <a:defRPr sz="5700"/>
            </a:lvl1pPr>
            <a:lvl2pPr marL="914400" lvl="1" indent="-533400" algn="l">
              <a:spcBef>
                <a:spcPts val="1000"/>
              </a:spcBef>
              <a:spcAft>
                <a:spcPts val="0"/>
              </a:spcAft>
              <a:buClr>
                <a:schemeClr val="dk1"/>
              </a:buClr>
              <a:buSzPts val="4800"/>
              <a:buChar char="–"/>
              <a:defRPr sz="4800"/>
            </a:lvl2pPr>
            <a:lvl3pPr marL="1371600" lvl="2" indent="-501650" algn="l">
              <a:spcBef>
                <a:spcPts val="900"/>
              </a:spcBef>
              <a:spcAft>
                <a:spcPts val="0"/>
              </a:spcAft>
              <a:buClr>
                <a:schemeClr val="dk1"/>
              </a:buClr>
              <a:buSzPts val="4300"/>
              <a:buChar char="•"/>
              <a:defRPr sz="4300"/>
            </a:lvl3pPr>
            <a:lvl4pPr marL="1828800" lvl="3" indent="-469900" algn="l">
              <a:spcBef>
                <a:spcPts val="800"/>
              </a:spcBef>
              <a:spcAft>
                <a:spcPts val="0"/>
              </a:spcAft>
              <a:buClr>
                <a:schemeClr val="dk1"/>
              </a:buClr>
              <a:buSzPts val="3800"/>
              <a:buChar char="–"/>
              <a:defRPr sz="3800"/>
            </a:lvl4pPr>
            <a:lvl5pPr marL="2286000" lvl="4" indent="-469900" algn="l">
              <a:spcBef>
                <a:spcPts val="800"/>
              </a:spcBef>
              <a:spcAft>
                <a:spcPts val="0"/>
              </a:spcAft>
              <a:buClr>
                <a:schemeClr val="dk1"/>
              </a:buClr>
              <a:buSzPts val="3800"/>
              <a:buChar char="»"/>
              <a:defRPr sz="3800"/>
            </a:lvl5pPr>
            <a:lvl6pPr marL="2743200" lvl="5" indent="-469900" algn="l">
              <a:spcBef>
                <a:spcPts val="800"/>
              </a:spcBef>
              <a:spcAft>
                <a:spcPts val="0"/>
              </a:spcAft>
              <a:buClr>
                <a:schemeClr val="dk1"/>
              </a:buClr>
              <a:buSzPts val="3800"/>
              <a:buChar char="•"/>
              <a:defRPr sz="3800"/>
            </a:lvl6pPr>
            <a:lvl7pPr marL="3200400" lvl="6" indent="-469900" algn="l">
              <a:spcBef>
                <a:spcPts val="800"/>
              </a:spcBef>
              <a:spcAft>
                <a:spcPts val="0"/>
              </a:spcAft>
              <a:buClr>
                <a:schemeClr val="dk1"/>
              </a:buClr>
              <a:buSzPts val="3800"/>
              <a:buChar char="•"/>
              <a:defRPr sz="3800"/>
            </a:lvl7pPr>
            <a:lvl8pPr marL="3657600" lvl="7" indent="-469900" algn="l">
              <a:spcBef>
                <a:spcPts val="800"/>
              </a:spcBef>
              <a:spcAft>
                <a:spcPts val="0"/>
              </a:spcAft>
              <a:buClr>
                <a:schemeClr val="dk1"/>
              </a:buClr>
              <a:buSzPts val="3800"/>
              <a:buChar char="•"/>
              <a:defRPr sz="3800"/>
            </a:lvl8pPr>
            <a:lvl9pPr marL="4114800" lvl="8" indent="-469900" algn="l">
              <a:spcBef>
                <a:spcPts val="800"/>
              </a:spcBef>
              <a:spcAft>
                <a:spcPts val="0"/>
              </a:spcAft>
              <a:buClr>
                <a:schemeClr val="dk1"/>
              </a:buClr>
              <a:buSzPts val="3800"/>
              <a:buChar char="•"/>
              <a:defRPr sz="3800"/>
            </a:lvl9pPr>
          </a:lstStyle>
          <a:p>
            <a:endParaRPr/>
          </a:p>
        </p:txBody>
      </p:sp>
      <p:sp>
        <p:nvSpPr>
          <p:cNvPr id="216" name="Google Shape;216;ge6ca3e101d_3_35"/>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17" name="Google Shape;217;ge6ca3e101d_3_35"/>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18" name="Google Shape;218;ge6ca3e101d_3_35"/>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9"/>
        <p:cNvGrpSpPr/>
        <p:nvPr/>
      </p:nvGrpSpPr>
      <p:grpSpPr>
        <a:xfrm>
          <a:off x="0" y="0"/>
          <a:ext cx="0" cy="0"/>
          <a:chOff x="0" y="0"/>
          <a:chExt cx="0" cy="0"/>
        </a:xfrm>
      </p:grpSpPr>
      <p:sp>
        <p:nvSpPr>
          <p:cNvPr id="220" name="Google Shape;220;ge6ca3e101d_3_44"/>
          <p:cNvSpPr txBox="1">
            <a:spLocks noGrp="1"/>
          </p:cNvSpPr>
          <p:nvPr>
            <p:ph type="title"/>
          </p:nvPr>
        </p:nvSpPr>
        <p:spPr>
          <a:xfrm>
            <a:off x="1385455" y="302910"/>
            <a:ext cx="24938182" cy="1260662"/>
          </a:xfrm>
          <a:prstGeom prst="rect">
            <a:avLst/>
          </a:prstGeom>
          <a:noFill/>
          <a:ln>
            <a:noFill/>
          </a:ln>
        </p:spPr>
        <p:txBody>
          <a:bodyPr spcFirstLastPara="1" wrap="square" lIns="218300" tIns="109125" rIns="218300" bIns="109125" anchor="ctr" anchorCtr="0">
            <a:normAutofit/>
          </a:bodyPr>
          <a:lstStyle>
            <a:lvl1pPr lvl="0" algn="ctr">
              <a:spcBef>
                <a:spcPts val="0"/>
              </a:spcBef>
              <a:spcAft>
                <a:spcPts val="0"/>
              </a:spcAft>
              <a:buClr>
                <a:schemeClr val="dk1"/>
              </a:buClr>
              <a:buSzPts val="4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21" name="Google Shape;221;ge6ca3e101d_3_44"/>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22" name="Google Shape;222;ge6ca3e101d_3_44"/>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23" name="Google Shape;223;ge6ca3e101d_3_44"/>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4"/>
        <p:cNvGrpSpPr/>
        <p:nvPr/>
      </p:nvGrpSpPr>
      <p:grpSpPr>
        <a:xfrm>
          <a:off x="0" y="0"/>
          <a:ext cx="0" cy="0"/>
          <a:chOff x="0" y="0"/>
          <a:chExt cx="0" cy="0"/>
        </a:xfrm>
      </p:grpSpPr>
      <p:sp>
        <p:nvSpPr>
          <p:cNvPr id="225" name="Google Shape;225;ge6ca3e101d_3_49"/>
          <p:cNvSpPr txBox="1">
            <a:spLocks noGrp="1"/>
          </p:cNvSpPr>
          <p:nvPr>
            <p:ph type="title"/>
          </p:nvPr>
        </p:nvSpPr>
        <p:spPr>
          <a:xfrm>
            <a:off x="1385455" y="301158"/>
            <a:ext cx="9116100" cy="1281673"/>
          </a:xfrm>
          <a:prstGeom prst="rect">
            <a:avLst/>
          </a:prstGeom>
          <a:noFill/>
          <a:ln>
            <a:noFill/>
          </a:ln>
        </p:spPr>
        <p:txBody>
          <a:bodyPr spcFirstLastPara="1" wrap="square" lIns="218300" tIns="109125" rIns="218300" bIns="109125" anchor="b" anchorCtr="0">
            <a:normAutofit/>
          </a:bodyPr>
          <a:lstStyle>
            <a:lvl1pPr lvl="0" algn="l">
              <a:spcBef>
                <a:spcPts val="0"/>
              </a:spcBef>
              <a:spcAft>
                <a:spcPts val="0"/>
              </a:spcAft>
              <a:buClr>
                <a:schemeClr val="dk1"/>
              </a:buClr>
              <a:buSzPts val="4800"/>
              <a:buFont typeface="Calibri"/>
              <a:buNone/>
              <a:defRPr sz="4800" b="1"/>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26" name="Google Shape;226;ge6ca3e101d_3_49"/>
          <p:cNvSpPr txBox="1">
            <a:spLocks noGrp="1"/>
          </p:cNvSpPr>
          <p:nvPr>
            <p:ph type="body" idx="1"/>
          </p:nvPr>
        </p:nvSpPr>
        <p:spPr>
          <a:xfrm>
            <a:off x="10833485" y="301158"/>
            <a:ext cx="15490152" cy="6455639"/>
          </a:xfrm>
          <a:prstGeom prst="rect">
            <a:avLst/>
          </a:prstGeom>
          <a:noFill/>
          <a:ln>
            <a:noFill/>
          </a:ln>
        </p:spPr>
        <p:txBody>
          <a:bodyPr spcFirstLastPara="1" wrap="square" lIns="218300" tIns="109125" rIns="218300" bIns="109125" anchor="t" anchorCtr="0">
            <a:normAutofit/>
          </a:bodyPr>
          <a:lstStyle>
            <a:lvl1pPr marL="457200" lvl="0" indent="-711200" algn="l">
              <a:spcBef>
                <a:spcPts val="1500"/>
              </a:spcBef>
              <a:spcAft>
                <a:spcPts val="0"/>
              </a:spcAft>
              <a:buClr>
                <a:schemeClr val="dk1"/>
              </a:buClr>
              <a:buSzPts val="7600"/>
              <a:buChar char="•"/>
              <a:defRPr sz="7600"/>
            </a:lvl1pPr>
            <a:lvl2pPr marL="914400" lvl="1" indent="-654050" algn="l">
              <a:spcBef>
                <a:spcPts val="1300"/>
              </a:spcBef>
              <a:spcAft>
                <a:spcPts val="0"/>
              </a:spcAft>
              <a:buClr>
                <a:schemeClr val="dk1"/>
              </a:buClr>
              <a:buSzPts val="6700"/>
              <a:buChar char="–"/>
              <a:defRPr sz="6700"/>
            </a:lvl2pPr>
            <a:lvl3pPr marL="1371600" lvl="2" indent="-590550" algn="l">
              <a:spcBef>
                <a:spcPts val="1100"/>
              </a:spcBef>
              <a:spcAft>
                <a:spcPts val="0"/>
              </a:spcAft>
              <a:buClr>
                <a:schemeClr val="dk1"/>
              </a:buClr>
              <a:buSzPts val="5700"/>
              <a:buChar char="•"/>
              <a:defRPr sz="5700"/>
            </a:lvl3pPr>
            <a:lvl4pPr marL="1828800" lvl="3" indent="-533400" algn="l">
              <a:spcBef>
                <a:spcPts val="1000"/>
              </a:spcBef>
              <a:spcAft>
                <a:spcPts val="0"/>
              </a:spcAft>
              <a:buClr>
                <a:schemeClr val="dk1"/>
              </a:buClr>
              <a:buSzPts val="4800"/>
              <a:buChar char="–"/>
              <a:defRPr sz="4800"/>
            </a:lvl4pPr>
            <a:lvl5pPr marL="2286000" lvl="4" indent="-533400" algn="l">
              <a:spcBef>
                <a:spcPts val="1000"/>
              </a:spcBef>
              <a:spcAft>
                <a:spcPts val="0"/>
              </a:spcAft>
              <a:buClr>
                <a:schemeClr val="dk1"/>
              </a:buClr>
              <a:buSzPts val="4800"/>
              <a:buChar char="»"/>
              <a:defRPr sz="4800"/>
            </a:lvl5pPr>
            <a:lvl6pPr marL="2743200" lvl="5" indent="-533400" algn="l">
              <a:spcBef>
                <a:spcPts val="1000"/>
              </a:spcBef>
              <a:spcAft>
                <a:spcPts val="0"/>
              </a:spcAft>
              <a:buClr>
                <a:schemeClr val="dk1"/>
              </a:buClr>
              <a:buSzPts val="4800"/>
              <a:buChar char="•"/>
              <a:defRPr sz="4800"/>
            </a:lvl6pPr>
            <a:lvl7pPr marL="3200400" lvl="6" indent="-533400" algn="l">
              <a:spcBef>
                <a:spcPts val="1000"/>
              </a:spcBef>
              <a:spcAft>
                <a:spcPts val="0"/>
              </a:spcAft>
              <a:buClr>
                <a:schemeClr val="dk1"/>
              </a:buClr>
              <a:buSzPts val="4800"/>
              <a:buChar char="•"/>
              <a:defRPr sz="4800"/>
            </a:lvl7pPr>
            <a:lvl8pPr marL="3657600" lvl="7" indent="-533400" algn="l">
              <a:spcBef>
                <a:spcPts val="1000"/>
              </a:spcBef>
              <a:spcAft>
                <a:spcPts val="0"/>
              </a:spcAft>
              <a:buClr>
                <a:schemeClr val="dk1"/>
              </a:buClr>
              <a:buSzPts val="4800"/>
              <a:buChar char="•"/>
              <a:defRPr sz="4800"/>
            </a:lvl8pPr>
            <a:lvl9pPr marL="4114800" lvl="8" indent="-533400" algn="l">
              <a:spcBef>
                <a:spcPts val="1000"/>
              </a:spcBef>
              <a:spcAft>
                <a:spcPts val="0"/>
              </a:spcAft>
              <a:buClr>
                <a:schemeClr val="dk1"/>
              </a:buClr>
              <a:buSzPts val="4800"/>
              <a:buChar char="•"/>
              <a:defRPr sz="4800"/>
            </a:lvl9pPr>
          </a:lstStyle>
          <a:p>
            <a:endParaRPr/>
          </a:p>
        </p:txBody>
      </p:sp>
      <p:sp>
        <p:nvSpPr>
          <p:cNvPr id="227" name="Google Shape;227;ge6ca3e101d_3_49"/>
          <p:cNvSpPr txBox="1">
            <a:spLocks noGrp="1"/>
          </p:cNvSpPr>
          <p:nvPr>
            <p:ph type="body" idx="2"/>
          </p:nvPr>
        </p:nvSpPr>
        <p:spPr>
          <a:xfrm>
            <a:off x="1385455" y="1582831"/>
            <a:ext cx="9116100" cy="5173967"/>
          </a:xfrm>
          <a:prstGeom prst="rect">
            <a:avLst/>
          </a:prstGeom>
          <a:noFill/>
          <a:ln>
            <a:noFill/>
          </a:ln>
        </p:spPr>
        <p:txBody>
          <a:bodyPr spcFirstLastPara="1" wrap="square" lIns="218300" tIns="109125" rIns="218300" bIns="109125" anchor="t" anchorCtr="0">
            <a:normAutofit/>
          </a:bodyPr>
          <a:lstStyle>
            <a:lvl1pPr marL="457200" lvl="0" indent="-228600" algn="l">
              <a:spcBef>
                <a:spcPts val="700"/>
              </a:spcBef>
              <a:spcAft>
                <a:spcPts val="0"/>
              </a:spcAft>
              <a:buClr>
                <a:schemeClr val="dk1"/>
              </a:buClr>
              <a:buSzPts val="3300"/>
              <a:buNone/>
              <a:defRPr sz="3300"/>
            </a:lvl1pPr>
            <a:lvl2pPr marL="914400" lvl="1" indent="-228600" algn="l">
              <a:spcBef>
                <a:spcPts val="600"/>
              </a:spcBef>
              <a:spcAft>
                <a:spcPts val="0"/>
              </a:spcAft>
              <a:buClr>
                <a:schemeClr val="dk1"/>
              </a:buClr>
              <a:buSzPts val="2900"/>
              <a:buNone/>
              <a:defRPr sz="2900"/>
            </a:lvl2pPr>
            <a:lvl3pPr marL="1371600" lvl="2" indent="-228600" algn="l">
              <a:spcBef>
                <a:spcPts val="500"/>
              </a:spcBef>
              <a:spcAft>
                <a:spcPts val="0"/>
              </a:spcAft>
              <a:buClr>
                <a:schemeClr val="dk1"/>
              </a:buClr>
              <a:buSzPts val="2400"/>
              <a:buNone/>
              <a:defRPr sz="2400"/>
            </a:lvl3pPr>
            <a:lvl4pPr marL="1828800" lvl="3" indent="-228600" algn="l">
              <a:spcBef>
                <a:spcPts val="400"/>
              </a:spcBef>
              <a:spcAft>
                <a:spcPts val="0"/>
              </a:spcAft>
              <a:buClr>
                <a:schemeClr val="dk1"/>
              </a:buClr>
              <a:buSzPts val="2100"/>
              <a:buNone/>
              <a:defRPr sz="2100"/>
            </a:lvl4pPr>
            <a:lvl5pPr marL="2286000" lvl="4" indent="-228600" algn="l">
              <a:spcBef>
                <a:spcPts val="400"/>
              </a:spcBef>
              <a:spcAft>
                <a:spcPts val="0"/>
              </a:spcAft>
              <a:buClr>
                <a:schemeClr val="dk1"/>
              </a:buClr>
              <a:buSzPts val="2100"/>
              <a:buNone/>
              <a:defRPr sz="2100"/>
            </a:lvl5pPr>
            <a:lvl6pPr marL="2743200" lvl="5" indent="-228600" algn="l">
              <a:spcBef>
                <a:spcPts val="400"/>
              </a:spcBef>
              <a:spcAft>
                <a:spcPts val="0"/>
              </a:spcAft>
              <a:buClr>
                <a:schemeClr val="dk1"/>
              </a:buClr>
              <a:buSzPts val="2100"/>
              <a:buNone/>
              <a:defRPr sz="2100"/>
            </a:lvl6pPr>
            <a:lvl7pPr marL="3200400" lvl="6" indent="-228600" algn="l">
              <a:spcBef>
                <a:spcPts val="400"/>
              </a:spcBef>
              <a:spcAft>
                <a:spcPts val="0"/>
              </a:spcAft>
              <a:buClr>
                <a:schemeClr val="dk1"/>
              </a:buClr>
              <a:buSzPts val="2100"/>
              <a:buNone/>
              <a:defRPr sz="2100"/>
            </a:lvl7pPr>
            <a:lvl8pPr marL="3657600" lvl="7" indent="-228600" algn="l">
              <a:spcBef>
                <a:spcPts val="400"/>
              </a:spcBef>
              <a:spcAft>
                <a:spcPts val="0"/>
              </a:spcAft>
              <a:buClr>
                <a:schemeClr val="dk1"/>
              </a:buClr>
              <a:buSzPts val="2100"/>
              <a:buNone/>
              <a:defRPr sz="2100"/>
            </a:lvl8pPr>
            <a:lvl9pPr marL="4114800" lvl="8" indent="-228600" algn="l">
              <a:spcBef>
                <a:spcPts val="400"/>
              </a:spcBef>
              <a:spcAft>
                <a:spcPts val="0"/>
              </a:spcAft>
              <a:buClr>
                <a:schemeClr val="dk1"/>
              </a:buClr>
              <a:buSzPts val="2100"/>
              <a:buNone/>
              <a:defRPr sz="2100"/>
            </a:lvl9pPr>
          </a:lstStyle>
          <a:p>
            <a:endParaRPr/>
          </a:p>
        </p:txBody>
      </p:sp>
      <p:sp>
        <p:nvSpPr>
          <p:cNvPr id="228" name="Google Shape;228;ge6ca3e101d_3_49"/>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29" name="Google Shape;229;ge6ca3e101d_3_49"/>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30" name="Google Shape;230;ge6ca3e101d_3_49"/>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1"/>
        <p:cNvGrpSpPr/>
        <p:nvPr/>
      </p:nvGrpSpPr>
      <p:grpSpPr>
        <a:xfrm>
          <a:off x="0" y="0"/>
          <a:ext cx="0" cy="0"/>
          <a:chOff x="0" y="0"/>
          <a:chExt cx="0" cy="0"/>
        </a:xfrm>
      </p:grpSpPr>
      <p:sp>
        <p:nvSpPr>
          <p:cNvPr id="232" name="Google Shape;232;ge6ca3e101d_3_56"/>
          <p:cNvSpPr txBox="1">
            <a:spLocks noGrp="1"/>
          </p:cNvSpPr>
          <p:nvPr>
            <p:ph type="title"/>
          </p:nvPr>
        </p:nvSpPr>
        <p:spPr>
          <a:xfrm>
            <a:off x="5431176" y="5294779"/>
            <a:ext cx="16625454" cy="625079"/>
          </a:xfrm>
          <a:prstGeom prst="rect">
            <a:avLst/>
          </a:prstGeom>
          <a:noFill/>
          <a:ln>
            <a:noFill/>
          </a:ln>
        </p:spPr>
        <p:txBody>
          <a:bodyPr spcFirstLastPara="1" wrap="square" lIns="218300" tIns="109125" rIns="218300" bIns="109125" anchor="b" anchorCtr="0">
            <a:normAutofit/>
          </a:bodyPr>
          <a:lstStyle>
            <a:lvl1pPr lvl="0" algn="l">
              <a:spcBef>
                <a:spcPts val="0"/>
              </a:spcBef>
              <a:spcAft>
                <a:spcPts val="0"/>
              </a:spcAft>
              <a:buClr>
                <a:schemeClr val="dk1"/>
              </a:buClr>
              <a:buSzPts val="4800"/>
              <a:buFont typeface="Calibri"/>
              <a:buNone/>
              <a:defRPr sz="4800" b="1"/>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33" name="Google Shape;233;ge6ca3e101d_3_56"/>
          <p:cNvSpPr>
            <a:spLocks noGrp="1"/>
          </p:cNvSpPr>
          <p:nvPr>
            <p:ph type="pic" idx="2"/>
          </p:nvPr>
        </p:nvSpPr>
        <p:spPr>
          <a:xfrm>
            <a:off x="5431176" y="675855"/>
            <a:ext cx="16625454" cy="4538382"/>
          </a:xfrm>
          <a:prstGeom prst="rect">
            <a:avLst/>
          </a:prstGeom>
          <a:noFill/>
          <a:ln>
            <a:noFill/>
          </a:ln>
        </p:spPr>
        <p:txBody>
          <a:bodyPr spcFirstLastPara="1" wrap="square" lIns="218300" tIns="109125" rIns="218300" bIns="109125" anchor="t" anchorCtr="0">
            <a:noAutofit/>
          </a:bodyPr>
          <a:lstStyle>
            <a:lvl1pPr marR="0" lvl="0" algn="l" rtl="0">
              <a:spcBef>
                <a:spcPts val="1500"/>
              </a:spcBef>
              <a:spcAft>
                <a:spcPts val="0"/>
              </a:spcAft>
              <a:buClr>
                <a:schemeClr val="dk1"/>
              </a:buClr>
              <a:buSzPts val="7600"/>
              <a:buFont typeface="Arial"/>
              <a:buNone/>
              <a:defRPr sz="7600" b="0" i="0" u="none" strike="noStrike" cap="none">
                <a:solidFill>
                  <a:schemeClr val="dk1"/>
                </a:solidFill>
                <a:latin typeface="Calibri"/>
                <a:ea typeface="Calibri"/>
                <a:cs typeface="Calibri"/>
                <a:sym typeface="Calibri"/>
              </a:defRPr>
            </a:lvl1pPr>
            <a:lvl2pPr marR="0" lvl="1" algn="l" rtl="0">
              <a:spcBef>
                <a:spcPts val="1300"/>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2pPr>
            <a:lvl3pPr marR="0" lvl="2" algn="l" rtl="0">
              <a:spcBef>
                <a:spcPts val="1100"/>
              </a:spcBef>
              <a:spcAft>
                <a:spcPts val="0"/>
              </a:spcAft>
              <a:buClr>
                <a:schemeClr val="dk1"/>
              </a:buClr>
              <a:buSzPts val="5700"/>
              <a:buFont typeface="Arial"/>
              <a:buNone/>
              <a:defRPr sz="5700" b="0" i="0" u="none" strike="noStrike" cap="none">
                <a:solidFill>
                  <a:schemeClr val="dk1"/>
                </a:solidFill>
                <a:latin typeface="Calibri"/>
                <a:ea typeface="Calibri"/>
                <a:cs typeface="Calibri"/>
                <a:sym typeface="Calibri"/>
              </a:defRPr>
            </a:lvl3pPr>
            <a:lvl4pPr marR="0" lvl="3" algn="l" rtl="0">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234" name="Google Shape;234;ge6ca3e101d_3_56"/>
          <p:cNvSpPr txBox="1">
            <a:spLocks noGrp="1"/>
          </p:cNvSpPr>
          <p:nvPr>
            <p:ph type="body" idx="1"/>
          </p:nvPr>
        </p:nvSpPr>
        <p:spPr>
          <a:xfrm>
            <a:off x="5431176" y="5919858"/>
            <a:ext cx="16625454" cy="887715"/>
          </a:xfrm>
          <a:prstGeom prst="rect">
            <a:avLst/>
          </a:prstGeom>
          <a:noFill/>
          <a:ln>
            <a:noFill/>
          </a:ln>
        </p:spPr>
        <p:txBody>
          <a:bodyPr spcFirstLastPara="1" wrap="square" lIns="218300" tIns="109125" rIns="218300" bIns="109125" anchor="t" anchorCtr="0">
            <a:normAutofit/>
          </a:bodyPr>
          <a:lstStyle>
            <a:lvl1pPr marL="457200" lvl="0" indent="-228600" algn="l">
              <a:spcBef>
                <a:spcPts val="700"/>
              </a:spcBef>
              <a:spcAft>
                <a:spcPts val="0"/>
              </a:spcAft>
              <a:buClr>
                <a:schemeClr val="dk1"/>
              </a:buClr>
              <a:buSzPts val="3300"/>
              <a:buNone/>
              <a:defRPr sz="3300"/>
            </a:lvl1pPr>
            <a:lvl2pPr marL="914400" lvl="1" indent="-228600" algn="l">
              <a:spcBef>
                <a:spcPts val="600"/>
              </a:spcBef>
              <a:spcAft>
                <a:spcPts val="0"/>
              </a:spcAft>
              <a:buClr>
                <a:schemeClr val="dk1"/>
              </a:buClr>
              <a:buSzPts val="2900"/>
              <a:buNone/>
              <a:defRPr sz="2900"/>
            </a:lvl2pPr>
            <a:lvl3pPr marL="1371600" lvl="2" indent="-228600" algn="l">
              <a:spcBef>
                <a:spcPts val="500"/>
              </a:spcBef>
              <a:spcAft>
                <a:spcPts val="0"/>
              </a:spcAft>
              <a:buClr>
                <a:schemeClr val="dk1"/>
              </a:buClr>
              <a:buSzPts val="2400"/>
              <a:buNone/>
              <a:defRPr sz="2400"/>
            </a:lvl3pPr>
            <a:lvl4pPr marL="1828800" lvl="3" indent="-228600" algn="l">
              <a:spcBef>
                <a:spcPts val="400"/>
              </a:spcBef>
              <a:spcAft>
                <a:spcPts val="0"/>
              </a:spcAft>
              <a:buClr>
                <a:schemeClr val="dk1"/>
              </a:buClr>
              <a:buSzPts val="2100"/>
              <a:buNone/>
              <a:defRPr sz="2100"/>
            </a:lvl4pPr>
            <a:lvl5pPr marL="2286000" lvl="4" indent="-228600" algn="l">
              <a:spcBef>
                <a:spcPts val="400"/>
              </a:spcBef>
              <a:spcAft>
                <a:spcPts val="0"/>
              </a:spcAft>
              <a:buClr>
                <a:schemeClr val="dk1"/>
              </a:buClr>
              <a:buSzPts val="2100"/>
              <a:buNone/>
              <a:defRPr sz="2100"/>
            </a:lvl5pPr>
            <a:lvl6pPr marL="2743200" lvl="5" indent="-228600" algn="l">
              <a:spcBef>
                <a:spcPts val="400"/>
              </a:spcBef>
              <a:spcAft>
                <a:spcPts val="0"/>
              </a:spcAft>
              <a:buClr>
                <a:schemeClr val="dk1"/>
              </a:buClr>
              <a:buSzPts val="2100"/>
              <a:buNone/>
              <a:defRPr sz="2100"/>
            </a:lvl6pPr>
            <a:lvl7pPr marL="3200400" lvl="6" indent="-228600" algn="l">
              <a:spcBef>
                <a:spcPts val="400"/>
              </a:spcBef>
              <a:spcAft>
                <a:spcPts val="0"/>
              </a:spcAft>
              <a:buClr>
                <a:schemeClr val="dk1"/>
              </a:buClr>
              <a:buSzPts val="2100"/>
              <a:buNone/>
              <a:defRPr sz="2100"/>
            </a:lvl7pPr>
            <a:lvl8pPr marL="3657600" lvl="7" indent="-228600" algn="l">
              <a:spcBef>
                <a:spcPts val="400"/>
              </a:spcBef>
              <a:spcAft>
                <a:spcPts val="0"/>
              </a:spcAft>
              <a:buClr>
                <a:schemeClr val="dk1"/>
              </a:buClr>
              <a:buSzPts val="2100"/>
              <a:buNone/>
              <a:defRPr sz="2100"/>
            </a:lvl8pPr>
            <a:lvl9pPr marL="4114800" lvl="8" indent="-228600" algn="l">
              <a:spcBef>
                <a:spcPts val="400"/>
              </a:spcBef>
              <a:spcAft>
                <a:spcPts val="0"/>
              </a:spcAft>
              <a:buClr>
                <a:schemeClr val="dk1"/>
              </a:buClr>
              <a:buSzPts val="2100"/>
              <a:buNone/>
              <a:defRPr sz="2100"/>
            </a:lvl9pPr>
          </a:lstStyle>
          <a:p>
            <a:endParaRPr/>
          </a:p>
        </p:txBody>
      </p:sp>
      <p:sp>
        <p:nvSpPr>
          <p:cNvPr id="235" name="Google Shape;235;ge6ca3e101d_3_56"/>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36" name="Google Shape;236;ge6ca3e101d_3_56"/>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37" name="Google Shape;237;ge6ca3e101d_3_56"/>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8"/>
        <p:cNvGrpSpPr/>
        <p:nvPr/>
      </p:nvGrpSpPr>
      <p:grpSpPr>
        <a:xfrm>
          <a:off x="0" y="0"/>
          <a:ext cx="0" cy="0"/>
          <a:chOff x="0" y="0"/>
          <a:chExt cx="0" cy="0"/>
        </a:xfrm>
      </p:grpSpPr>
      <p:sp>
        <p:nvSpPr>
          <p:cNvPr id="239" name="Google Shape;239;ge6ca3e101d_3_63"/>
          <p:cNvSpPr txBox="1">
            <a:spLocks noGrp="1"/>
          </p:cNvSpPr>
          <p:nvPr>
            <p:ph type="title"/>
          </p:nvPr>
        </p:nvSpPr>
        <p:spPr>
          <a:xfrm>
            <a:off x="1385455" y="302910"/>
            <a:ext cx="24938182" cy="1260662"/>
          </a:xfrm>
          <a:prstGeom prst="rect">
            <a:avLst/>
          </a:prstGeom>
          <a:noFill/>
          <a:ln>
            <a:noFill/>
          </a:ln>
        </p:spPr>
        <p:txBody>
          <a:bodyPr spcFirstLastPara="1" wrap="square" lIns="218300" tIns="109125" rIns="218300" bIns="109125" anchor="ctr" anchorCtr="0">
            <a:normAutofit/>
          </a:bodyPr>
          <a:lstStyle>
            <a:lvl1pPr lvl="0" algn="ctr">
              <a:spcBef>
                <a:spcPts val="0"/>
              </a:spcBef>
              <a:spcAft>
                <a:spcPts val="0"/>
              </a:spcAft>
              <a:buClr>
                <a:schemeClr val="dk1"/>
              </a:buClr>
              <a:buSzPts val="4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40" name="Google Shape;240;ge6ca3e101d_3_63"/>
          <p:cNvSpPr txBox="1">
            <a:spLocks noGrp="1"/>
          </p:cNvSpPr>
          <p:nvPr>
            <p:ph type="body" idx="1"/>
          </p:nvPr>
        </p:nvSpPr>
        <p:spPr>
          <a:xfrm rot="5400000">
            <a:off x="11358610" y="-8208229"/>
            <a:ext cx="4991871" cy="24938182"/>
          </a:xfrm>
          <a:prstGeom prst="rect">
            <a:avLst/>
          </a:prstGeom>
          <a:noFill/>
          <a:ln>
            <a:noFill/>
          </a:ln>
        </p:spPr>
        <p:txBody>
          <a:bodyPr spcFirstLastPara="1" wrap="square" lIns="218300" tIns="109125" rIns="218300" bIns="109125" anchor="t" anchorCtr="0">
            <a:normAutofit/>
          </a:bodyPr>
          <a:lstStyle>
            <a:lvl1pPr marL="457200" lvl="0" indent="-501650" algn="l">
              <a:spcBef>
                <a:spcPts val="900"/>
              </a:spcBef>
              <a:spcAft>
                <a:spcPts val="0"/>
              </a:spcAft>
              <a:buClr>
                <a:schemeClr val="dk1"/>
              </a:buClr>
              <a:buSzPts val="4300"/>
              <a:buChar char="•"/>
              <a:defRPr/>
            </a:lvl1pPr>
            <a:lvl2pPr marL="914400" lvl="1" indent="-501650" algn="l">
              <a:spcBef>
                <a:spcPts val="900"/>
              </a:spcBef>
              <a:spcAft>
                <a:spcPts val="0"/>
              </a:spcAft>
              <a:buClr>
                <a:schemeClr val="dk1"/>
              </a:buClr>
              <a:buSzPts val="4300"/>
              <a:buChar char="–"/>
              <a:defRPr/>
            </a:lvl2pPr>
            <a:lvl3pPr marL="1371600" lvl="2" indent="-501650" algn="l">
              <a:spcBef>
                <a:spcPts val="900"/>
              </a:spcBef>
              <a:spcAft>
                <a:spcPts val="0"/>
              </a:spcAft>
              <a:buClr>
                <a:schemeClr val="dk1"/>
              </a:buClr>
              <a:buSzPts val="4300"/>
              <a:buChar char="•"/>
              <a:defRPr/>
            </a:lvl3pPr>
            <a:lvl4pPr marL="1828800" lvl="3" indent="-501650" algn="l">
              <a:spcBef>
                <a:spcPts val="900"/>
              </a:spcBef>
              <a:spcAft>
                <a:spcPts val="0"/>
              </a:spcAft>
              <a:buClr>
                <a:schemeClr val="dk1"/>
              </a:buClr>
              <a:buSzPts val="4300"/>
              <a:buChar char="–"/>
              <a:defRPr/>
            </a:lvl4pPr>
            <a:lvl5pPr marL="2286000" lvl="4" indent="-501650" algn="l">
              <a:spcBef>
                <a:spcPts val="900"/>
              </a:spcBef>
              <a:spcAft>
                <a:spcPts val="0"/>
              </a:spcAft>
              <a:buClr>
                <a:schemeClr val="dk1"/>
              </a:buClr>
              <a:buSzPts val="4300"/>
              <a:buChar char="»"/>
              <a:defRPr/>
            </a:lvl5pPr>
            <a:lvl6pPr marL="2743200" lvl="5" indent="-501650" algn="l">
              <a:spcBef>
                <a:spcPts val="900"/>
              </a:spcBef>
              <a:spcAft>
                <a:spcPts val="0"/>
              </a:spcAft>
              <a:buClr>
                <a:schemeClr val="dk1"/>
              </a:buClr>
              <a:buSzPts val="4300"/>
              <a:buChar char="•"/>
              <a:defRPr/>
            </a:lvl6pPr>
            <a:lvl7pPr marL="3200400" lvl="6" indent="-501650" algn="l">
              <a:spcBef>
                <a:spcPts val="900"/>
              </a:spcBef>
              <a:spcAft>
                <a:spcPts val="0"/>
              </a:spcAft>
              <a:buClr>
                <a:schemeClr val="dk1"/>
              </a:buClr>
              <a:buSzPts val="4300"/>
              <a:buChar char="•"/>
              <a:defRPr/>
            </a:lvl7pPr>
            <a:lvl8pPr marL="3657600" lvl="7" indent="-501650" algn="l">
              <a:spcBef>
                <a:spcPts val="900"/>
              </a:spcBef>
              <a:spcAft>
                <a:spcPts val="0"/>
              </a:spcAft>
              <a:buClr>
                <a:schemeClr val="dk1"/>
              </a:buClr>
              <a:buSzPts val="4300"/>
              <a:buChar char="•"/>
              <a:defRPr/>
            </a:lvl8pPr>
            <a:lvl9pPr marL="4114800" lvl="8" indent="-501650" algn="l">
              <a:spcBef>
                <a:spcPts val="900"/>
              </a:spcBef>
              <a:spcAft>
                <a:spcPts val="0"/>
              </a:spcAft>
              <a:buClr>
                <a:schemeClr val="dk1"/>
              </a:buClr>
              <a:buSzPts val="4300"/>
              <a:buChar char="•"/>
              <a:defRPr/>
            </a:lvl9pPr>
          </a:lstStyle>
          <a:p>
            <a:endParaRPr/>
          </a:p>
        </p:txBody>
      </p:sp>
      <p:sp>
        <p:nvSpPr>
          <p:cNvPr id="241" name="Google Shape;241;ge6ca3e101d_3_63"/>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42" name="Google Shape;242;ge6ca3e101d_3_63"/>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43" name="Google Shape;243;ge6ca3e101d_3_63"/>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4"/>
        <p:cNvGrpSpPr/>
        <p:nvPr/>
      </p:nvGrpSpPr>
      <p:grpSpPr>
        <a:xfrm>
          <a:off x="0" y="0"/>
          <a:ext cx="0" cy="0"/>
          <a:chOff x="0" y="0"/>
          <a:chExt cx="0" cy="0"/>
        </a:xfrm>
      </p:grpSpPr>
      <p:sp>
        <p:nvSpPr>
          <p:cNvPr id="245" name="Google Shape;245;ge6ca3e101d_3_69"/>
          <p:cNvSpPr txBox="1">
            <a:spLocks noGrp="1"/>
          </p:cNvSpPr>
          <p:nvPr>
            <p:ph type="title"/>
          </p:nvPr>
        </p:nvSpPr>
        <p:spPr>
          <a:xfrm rot="5400000">
            <a:off x="19979420" y="412581"/>
            <a:ext cx="6453888" cy="6234546"/>
          </a:xfrm>
          <a:prstGeom prst="rect">
            <a:avLst/>
          </a:prstGeom>
          <a:noFill/>
          <a:ln>
            <a:noFill/>
          </a:ln>
        </p:spPr>
        <p:txBody>
          <a:bodyPr spcFirstLastPara="1" wrap="square" lIns="218300" tIns="109125" rIns="218300" bIns="109125" anchor="ctr" anchorCtr="0">
            <a:normAutofit/>
          </a:bodyPr>
          <a:lstStyle>
            <a:lvl1pPr lvl="0" algn="ctr">
              <a:spcBef>
                <a:spcPts val="0"/>
              </a:spcBef>
              <a:spcAft>
                <a:spcPts val="0"/>
              </a:spcAft>
              <a:buClr>
                <a:schemeClr val="dk1"/>
              </a:buClr>
              <a:buSzPts val="4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46" name="Google Shape;246;ge6ca3e101d_3_69"/>
          <p:cNvSpPr txBox="1">
            <a:spLocks noGrp="1"/>
          </p:cNvSpPr>
          <p:nvPr>
            <p:ph type="body" idx="1"/>
          </p:nvPr>
        </p:nvSpPr>
        <p:spPr>
          <a:xfrm rot="5400000">
            <a:off x="7279420" y="-5591055"/>
            <a:ext cx="6453888" cy="18241817"/>
          </a:xfrm>
          <a:prstGeom prst="rect">
            <a:avLst/>
          </a:prstGeom>
          <a:noFill/>
          <a:ln>
            <a:noFill/>
          </a:ln>
        </p:spPr>
        <p:txBody>
          <a:bodyPr spcFirstLastPara="1" wrap="square" lIns="218300" tIns="109125" rIns="218300" bIns="109125" anchor="t" anchorCtr="0">
            <a:normAutofit/>
          </a:bodyPr>
          <a:lstStyle>
            <a:lvl1pPr marL="457200" lvl="0" indent="-501650" algn="l">
              <a:spcBef>
                <a:spcPts val="900"/>
              </a:spcBef>
              <a:spcAft>
                <a:spcPts val="0"/>
              </a:spcAft>
              <a:buClr>
                <a:schemeClr val="dk1"/>
              </a:buClr>
              <a:buSzPts val="4300"/>
              <a:buChar char="•"/>
              <a:defRPr/>
            </a:lvl1pPr>
            <a:lvl2pPr marL="914400" lvl="1" indent="-501650" algn="l">
              <a:spcBef>
                <a:spcPts val="900"/>
              </a:spcBef>
              <a:spcAft>
                <a:spcPts val="0"/>
              </a:spcAft>
              <a:buClr>
                <a:schemeClr val="dk1"/>
              </a:buClr>
              <a:buSzPts val="4300"/>
              <a:buChar char="–"/>
              <a:defRPr/>
            </a:lvl2pPr>
            <a:lvl3pPr marL="1371600" lvl="2" indent="-501650" algn="l">
              <a:spcBef>
                <a:spcPts val="900"/>
              </a:spcBef>
              <a:spcAft>
                <a:spcPts val="0"/>
              </a:spcAft>
              <a:buClr>
                <a:schemeClr val="dk1"/>
              </a:buClr>
              <a:buSzPts val="4300"/>
              <a:buChar char="•"/>
              <a:defRPr/>
            </a:lvl3pPr>
            <a:lvl4pPr marL="1828800" lvl="3" indent="-501650" algn="l">
              <a:spcBef>
                <a:spcPts val="900"/>
              </a:spcBef>
              <a:spcAft>
                <a:spcPts val="0"/>
              </a:spcAft>
              <a:buClr>
                <a:schemeClr val="dk1"/>
              </a:buClr>
              <a:buSzPts val="4300"/>
              <a:buChar char="–"/>
              <a:defRPr/>
            </a:lvl4pPr>
            <a:lvl5pPr marL="2286000" lvl="4" indent="-501650" algn="l">
              <a:spcBef>
                <a:spcPts val="900"/>
              </a:spcBef>
              <a:spcAft>
                <a:spcPts val="0"/>
              </a:spcAft>
              <a:buClr>
                <a:schemeClr val="dk1"/>
              </a:buClr>
              <a:buSzPts val="4300"/>
              <a:buChar char="»"/>
              <a:defRPr/>
            </a:lvl5pPr>
            <a:lvl6pPr marL="2743200" lvl="5" indent="-501650" algn="l">
              <a:spcBef>
                <a:spcPts val="900"/>
              </a:spcBef>
              <a:spcAft>
                <a:spcPts val="0"/>
              </a:spcAft>
              <a:buClr>
                <a:schemeClr val="dk1"/>
              </a:buClr>
              <a:buSzPts val="4300"/>
              <a:buChar char="•"/>
              <a:defRPr/>
            </a:lvl6pPr>
            <a:lvl7pPr marL="3200400" lvl="6" indent="-501650" algn="l">
              <a:spcBef>
                <a:spcPts val="900"/>
              </a:spcBef>
              <a:spcAft>
                <a:spcPts val="0"/>
              </a:spcAft>
              <a:buClr>
                <a:schemeClr val="dk1"/>
              </a:buClr>
              <a:buSzPts val="4300"/>
              <a:buChar char="•"/>
              <a:defRPr/>
            </a:lvl7pPr>
            <a:lvl8pPr marL="3657600" lvl="7" indent="-501650" algn="l">
              <a:spcBef>
                <a:spcPts val="900"/>
              </a:spcBef>
              <a:spcAft>
                <a:spcPts val="0"/>
              </a:spcAft>
              <a:buClr>
                <a:schemeClr val="dk1"/>
              </a:buClr>
              <a:buSzPts val="4300"/>
              <a:buChar char="•"/>
              <a:defRPr/>
            </a:lvl8pPr>
            <a:lvl9pPr marL="4114800" lvl="8" indent="-501650" algn="l">
              <a:spcBef>
                <a:spcPts val="900"/>
              </a:spcBef>
              <a:spcAft>
                <a:spcPts val="0"/>
              </a:spcAft>
              <a:buClr>
                <a:schemeClr val="dk1"/>
              </a:buClr>
              <a:buSzPts val="4300"/>
              <a:buChar char="•"/>
              <a:defRPr/>
            </a:lvl9pPr>
          </a:lstStyle>
          <a:p>
            <a:endParaRPr/>
          </a:p>
        </p:txBody>
      </p:sp>
      <p:sp>
        <p:nvSpPr>
          <p:cNvPr id="247" name="Google Shape;247;ge6ca3e101d_3_69"/>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lvl="0" algn="l">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48" name="Google Shape;248;ge6ca3e101d_3_69"/>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lvl="0" algn="ctr">
              <a:spcBef>
                <a:spcPts val="0"/>
              </a:spcBef>
              <a:spcAft>
                <a:spcPts val="0"/>
              </a:spcAft>
              <a:buSzPts val="3300"/>
              <a:buNone/>
              <a:defRPr/>
            </a:lvl1pPr>
            <a:lvl2pPr lvl="1" algn="l">
              <a:spcBef>
                <a:spcPts val="0"/>
              </a:spcBef>
              <a:spcAft>
                <a:spcPts val="0"/>
              </a:spcAft>
              <a:buSzPts val="3300"/>
              <a:buNone/>
              <a:defRPr/>
            </a:lvl2pPr>
            <a:lvl3pPr lvl="2" algn="l">
              <a:spcBef>
                <a:spcPts val="0"/>
              </a:spcBef>
              <a:spcAft>
                <a:spcPts val="0"/>
              </a:spcAft>
              <a:buSzPts val="3300"/>
              <a:buNone/>
              <a:defRPr/>
            </a:lvl3pPr>
            <a:lvl4pPr lvl="3" algn="l">
              <a:spcBef>
                <a:spcPts val="0"/>
              </a:spcBef>
              <a:spcAft>
                <a:spcPts val="0"/>
              </a:spcAft>
              <a:buSzPts val="3300"/>
              <a:buNone/>
              <a:defRPr/>
            </a:lvl4pPr>
            <a:lvl5pPr lvl="4" algn="l">
              <a:spcBef>
                <a:spcPts val="0"/>
              </a:spcBef>
              <a:spcAft>
                <a:spcPts val="0"/>
              </a:spcAft>
              <a:buSzPts val="3300"/>
              <a:buNone/>
              <a:defRPr/>
            </a:lvl5pPr>
            <a:lvl6pPr lvl="5" algn="l">
              <a:spcBef>
                <a:spcPts val="0"/>
              </a:spcBef>
              <a:spcAft>
                <a:spcPts val="0"/>
              </a:spcAft>
              <a:buSzPts val="3300"/>
              <a:buNone/>
              <a:defRPr/>
            </a:lvl6pPr>
            <a:lvl7pPr lvl="6" algn="l">
              <a:spcBef>
                <a:spcPts val="0"/>
              </a:spcBef>
              <a:spcAft>
                <a:spcPts val="0"/>
              </a:spcAft>
              <a:buSzPts val="3300"/>
              <a:buNone/>
              <a:defRPr/>
            </a:lvl7pPr>
            <a:lvl8pPr lvl="7" algn="l">
              <a:spcBef>
                <a:spcPts val="0"/>
              </a:spcBef>
              <a:spcAft>
                <a:spcPts val="0"/>
              </a:spcAft>
              <a:buSzPts val="3300"/>
              <a:buNone/>
              <a:defRPr/>
            </a:lvl8pPr>
            <a:lvl9pPr lvl="8" algn="l">
              <a:spcBef>
                <a:spcPts val="0"/>
              </a:spcBef>
              <a:spcAft>
                <a:spcPts val="0"/>
              </a:spcAft>
              <a:buSzPts val="3300"/>
              <a:buNone/>
              <a:defRPr/>
            </a:lvl9pPr>
          </a:lstStyle>
          <a:p>
            <a:endParaRPr/>
          </a:p>
        </p:txBody>
      </p:sp>
      <p:sp>
        <p:nvSpPr>
          <p:cNvPr id="249" name="Google Shape;249;ge6ca3e101d_3_69"/>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5" name="Google Shape;3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Long Headline Only">
  <p:cSld name="5_Long Headline Only">
    <p:spTree>
      <p:nvGrpSpPr>
        <p:cNvPr id="1" name="Shape 38"/>
        <p:cNvGrpSpPr/>
        <p:nvPr/>
      </p:nvGrpSpPr>
      <p:grpSpPr>
        <a:xfrm>
          <a:off x="0" y="0"/>
          <a:ext cx="0" cy="0"/>
          <a:chOff x="0" y="0"/>
          <a:chExt cx="0" cy="0"/>
        </a:xfrm>
      </p:grpSpPr>
      <p:sp>
        <p:nvSpPr>
          <p:cNvPr id="39" name="Google Shape;39;p40"/>
          <p:cNvSpPr txBox="1">
            <a:spLocks noGrp="1"/>
          </p:cNvSpPr>
          <p:nvPr>
            <p:ph type="sldNum" idx="12"/>
          </p:nvPr>
        </p:nvSpPr>
        <p:spPr>
          <a:xfrm>
            <a:off x="14382753" y="8148762"/>
            <a:ext cx="380999" cy="257969"/>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1pPr>
            <a:lvl2pPr marL="0" marR="0" lvl="1"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2pPr>
            <a:lvl3pPr marL="0" marR="0" lvl="2"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3pPr>
            <a:lvl4pPr marL="0" marR="0" lvl="3"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4pPr>
            <a:lvl5pPr marL="0" marR="0" lvl="4"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5pPr>
            <a:lvl6pPr marL="0" marR="0" lvl="5"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6pPr>
            <a:lvl7pPr marL="0" marR="0" lvl="6"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7pPr>
            <a:lvl8pPr marL="0" marR="0" lvl="7"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8pPr>
            <a:lvl9pPr marL="0" marR="0" lvl="8" indent="0" algn="r">
              <a:lnSpc>
                <a:spcPct val="100000"/>
              </a:lnSpc>
              <a:spcBef>
                <a:spcPts val="0"/>
              </a:spcBef>
              <a:spcAft>
                <a:spcPts val="0"/>
              </a:spcAft>
              <a:buClr>
                <a:srgbClr val="A5A5A5"/>
              </a:buClr>
              <a:buSzPts val="1250"/>
              <a:buFont typeface="Arial"/>
              <a:buNone/>
              <a:defRPr sz="125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40"/>
          <p:cNvSpPr txBox="1">
            <a:spLocks noGrp="1"/>
          </p:cNvSpPr>
          <p:nvPr>
            <p:ph type="body" idx="1"/>
          </p:nvPr>
        </p:nvSpPr>
        <p:spPr>
          <a:xfrm>
            <a:off x="476250" y="952501"/>
            <a:ext cx="14287499" cy="257969"/>
          </a:xfrm>
          <a:prstGeom prst="rect">
            <a:avLst/>
          </a:prstGeom>
          <a:noFill/>
          <a:ln>
            <a:noFill/>
          </a:ln>
        </p:spPr>
        <p:txBody>
          <a:bodyPr spcFirstLastPara="1" wrap="square" lIns="91425" tIns="45700" rIns="91425" bIns="45700" anchor="t" anchorCtr="0">
            <a:noAutofit/>
          </a:bodyPr>
          <a:lstStyle>
            <a:lvl1pPr marL="457200" marR="0" lvl="0" indent="-228600" algn="l">
              <a:lnSpc>
                <a:spcPct val="85000"/>
              </a:lnSpc>
              <a:spcBef>
                <a:spcPts val="0"/>
              </a:spcBef>
              <a:spcAft>
                <a:spcPts val="0"/>
              </a:spcAft>
              <a:buClr>
                <a:schemeClr val="accent2"/>
              </a:buClr>
              <a:buSzPts val="1400"/>
              <a:buFont typeface="Arial"/>
              <a:buNone/>
              <a:defRPr sz="1750" b="0" i="0" u="none" strike="noStrike" cap="none">
                <a:solidFill>
                  <a:schemeClr val="accent2"/>
                </a:solidFill>
                <a:latin typeface="Arial"/>
                <a:ea typeface="Arial"/>
                <a:cs typeface="Arial"/>
                <a:sym typeface="Arial"/>
              </a:defRPr>
            </a:lvl1pPr>
            <a:lvl2pPr marL="914400" marR="0" lvl="1" indent="-228600" algn="l">
              <a:lnSpc>
                <a:spcPct val="90000"/>
              </a:lnSpc>
              <a:spcBef>
                <a:spcPts val="0"/>
              </a:spcBef>
              <a:spcAft>
                <a:spcPts val="0"/>
              </a:spcAft>
              <a:buClr>
                <a:schemeClr val="dk1"/>
              </a:buClr>
              <a:buSzPts val="1400"/>
              <a:buFont typeface="Arial"/>
              <a:buNone/>
              <a:defRPr sz="1750" b="0" i="0" u="none" strike="noStrike" cap="none">
                <a:solidFill>
                  <a:schemeClr val="dk1"/>
                </a:solidFill>
                <a:latin typeface="Arial"/>
                <a:ea typeface="Arial"/>
                <a:cs typeface="Arial"/>
                <a:sym typeface="Arial"/>
              </a:defRPr>
            </a:lvl2pPr>
            <a:lvl3pPr marL="1371600" marR="0" lvl="2" indent="-228600" algn="l">
              <a:lnSpc>
                <a:spcPct val="110000"/>
              </a:lnSpc>
              <a:spcBef>
                <a:spcPts val="1500"/>
              </a:spcBef>
              <a:spcAft>
                <a:spcPts val="0"/>
              </a:spcAft>
              <a:buClr>
                <a:schemeClr val="dk1"/>
              </a:buClr>
              <a:buSzPts val="1800"/>
              <a:buFont typeface="Arial"/>
              <a:buNone/>
              <a:defRPr sz="2250" b="0" i="0" u="none" strike="noStrike" cap="none">
                <a:solidFill>
                  <a:schemeClr val="dk1"/>
                </a:solidFill>
                <a:latin typeface="Arial"/>
                <a:ea typeface="Arial"/>
                <a:cs typeface="Arial"/>
                <a:sym typeface="Arial"/>
              </a:defRPr>
            </a:lvl3pPr>
            <a:lvl4pPr marL="1828800" marR="0" lvl="3" indent="-342900" algn="l">
              <a:lnSpc>
                <a:spcPct val="110000"/>
              </a:lnSpc>
              <a:spcBef>
                <a:spcPts val="1125"/>
              </a:spcBef>
              <a:spcAft>
                <a:spcPts val="0"/>
              </a:spcAft>
              <a:buClr>
                <a:schemeClr val="dk1"/>
              </a:buClr>
              <a:buSzPts val="1800"/>
              <a:buFont typeface="Arial"/>
              <a:buChar char="•"/>
              <a:defRPr sz="2250" b="0" i="0" u="none" strike="noStrike" cap="none">
                <a:solidFill>
                  <a:schemeClr val="dk1"/>
                </a:solidFill>
                <a:latin typeface="Arial"/>
                <a:ea typeface="Arial"/>
                <a:cs typeface="Arial"/>
                <a:sym typeface="Arial"/>
              </a:defRPr>
            </a:lvl4pPr>
            <a:lvl5pPr marL="2286000" marR="0" lvl="4" indent="-317500" algn="l">
              <a:lnSpc>
                <a:spcPct val="110000"/>
              </a:lnSpc>
              <a:spcBef>
                <a:spcPts val="0"/>
              </a:spcBef>
              <a:spcAft>
                <a:spcPts val="0"/>
              </a:spcAft>
              <a:buClr>
                <a:schemeClr val="dk1"/>
              </a:buClr>
              <a:buSzPts val="1400"/>
              <a:buFont typeface="Arial"/>
              <a:buChar char="–"/>
              <a:defRPr sz="1750" b="0" i="0" u="none" strike="noStrike" cap="none">
                <a:solidFill>
                  <a:schemeClr val="dk1"/>
                </a:solidFill>
                <a:latin typeface="Arial"/>
                <a:ea typeface="Arial"/>
                <a:cs typeface="Arial"/>
                <a:sym typeface="Arial"/>
              </a:defRPr>
            </a:lvl5pPr>
            <a:lvl6pPr marL="2743200" marR="0" lvl="5" indent="-317500" algn="l">
              <a:lnSpc>
                <a:spcPct val="90000"/>
              </a:lnSpc>
              <a:spcBef>
                <a:spcPts val="625"/>
              </a:spcBef>
              <a:spcAft>
                <a:spcPts val="0"/>
              </a:spcAft>
              <a:buClr>
                <a:schemeClr val="dk1"/>
              </a:buClr>
              <a:buSzPts val="1400"/>
              <a:buFont typeface="Arial"/>
              <a:buChar char="•"/>
              <a:defRPr sz="1750" b="0" i="0" u="none" strike="noStrike" cap="none">
                <a:solidFill>
                  <a:schemeClr val="dk1"/>
                </a:solidFill>
                <a:latin typeface="Arial"/>
                <a:ea typeface="Arial"/>
                <a:cs typeface="Arial"/>
                <a:sym typeface="Arial"/>
              </a:defRPr>
            </a:lvl6pPr>
            <a:lvl7pPr marL="3200400" marR="0" lvl="6" indent="-228600" algn="l">
              <a:lnSpc>
                <a:spcPct val="90000"/>
              </a:lnSpc>
              <a:spcBef>
                <a:spcPts val="1000"/>
              </a:spcBef>
              <a:spcAft>
                <a:spcPts val="0"/>
              </a:spcAft>
              <a:buClr>
                <a:schemeClr val="dk1"/>
              </a:buClr>
              <a:buSzPts val="1200"/>
              <a:buFont typeface="Arial"/>
              <a:buNone/>
              <a:defRPr sz="1500" b="1" i="0" u="none" strike="noStrike" cap="none">
                <a:solidFill>
                  <a:schemeClr val="dk1"/>
                </a:solidFill>
                <a:latin typeface="Arial"/>
                <a:ea typeface="Arial"/>
                <a:cs typeface="Arial"/>
                <a:sym typeface="Arial"/>
              </a:defRPr>
            </a:lvl7pPr>
            <a:lvl8pPr marL="3657600" marR="0" lvl="7" indent="-228600" algn="l">
              <a:lnSpc>
                <a:spcPct val="100000"/>
              </a:lnSpc>
              <a:spcBef>
                <a:spcPts val="0"/>
              </a:spcBef>
              <a:spcAft>
                <a:spcPts val="0"/>
              </a:spcAft>
              <a:buClr>
                <a:schemeClr val="dk1"/>
              </a:buClr>
              <a:buSzPts val="1800"/>
              <a:buFont typeface="Arial"/>
              <a:buNone/>
              <a:defRPr sz="2250" b="0" i="0" u="none" strike="noStrike" cap="none">
                <a:solidFill>
                  <a:schemeClr val="dk1"/>
                </a:solidFill>
                <a:latin typeface="Arial"/>
                <a:ea typeface="Arial"/>
                <a:cs typeface="Arial"/>
                <a:sym typeface="Arial"/>
              </a:defRPr>
            </a:lvl8pPr>
            <a:lvl9pPr marL="4114800" marR="0" lvl="8" indent="-228600" algn="l">
              <a:lnSpc>
                <a:spcPct val="110000"/>
              </a:lnSpc>
              <a:spcBef>
                <a:spcPts val="1000"/>
              </a:spcBef>
              <a:spcAft>
                <a:spcPts val="750"/>
              </a:spcAft>
              <a:buClr>
                <a:schemeClr val="dk1"/>
              </a:buClr>
              <a:buSzPts val="1200"/>
              <a:buFont typeface="Arial"/>
              <a:buNone/>
              <a:defRPr sz="1500" b="0" i="0" u="none" strike="noStrike" cap="none">
                <a:solidFill>
                  <a:schemeClr val="dk1"/>
                </a:solidFill>
                <a:latin typeface="Arial"/>
                <a:ea typeface="Arial"/>
                <a:cs typeface="Arial"/>
                <a:sym typeface="Arial"/>
              </a:defRPr>
            </a:lvl9pPr>
          </a:lstStyle>
          <a:p>
            <a:endParaRPr/>
          </a:p>
        </p:txBody>
      </p:sp>
      <p:sp>
        <p:nvSpPr>
          <p:cNvPr id="41" name="Google Shape;41;p40"/>
          <p:cNvSpPr txBox="1">
            <a:spLocks noGrp="1"/>
          </p:cNvSpPr>
          <p:nvPr>
            <p:ph type="body" idx="2"/>
          </p:nvPr>
        </p:nvSpPr>
        <p:spPr>
          <a:xfrm>
            <a:off x="476250" y="2324895"/>
            <a:ext cx="4781550" cy="4622006"/>
          </a:xfrm>
          <a:prstGeom prst="rect">
            <a:avLst/>
          </a:prstGeom>
          <a:noFill/>
          <a:ln>
            <a:noFill/>
          </a:ln>
        </p:spPr>
        <p:txBody>
          <a:bodyPr spcFirstLastPara="1" wrap="square" lIns="91425" tIns="45700" rIns="91425" bIns="45700" anchor="t" anchorCtr="0">
            <a:noAutofit/>
          </a:bodyPr>
          <a:lstStyle>
            <a:lvl1pPr marL="457200" marR="0" lvl="0" indent="-228600" algn="l">
              <a:lnSpc>
                <a:spcPct val="85000"/>
              </a:lnSpc>
              <a:spcBef>
                <a:spcPts val="0"/>
              </a:spcBef>
              <a:spcAft>
                <a:spcPts val="0"/>
              </a:spcAft>
              <a:buClr>
                <a:schemeClr val="dk1"/>
              </a:buClr>
              <a:buSzPts val="1200"/>
              <a:buFont typeface="Arial"/>
              <a:buNone/>
              <a:defRPr sz="1500" b="0" i="0" u="none" strike="noStrike" cap="none">
                <a:solidFill>
                  <a:schemeClr val="dk1"/>
                </a:solidFill>
                <a:latin typeface="Arial"/>
                <a:ea typeface="Arial"/>
                <a:cs typeface="Arial"/>
                <a:sym typeface="Arial"/>
              </a:defRPr>
            </a:lvl1pPr>
            <a:lvl2pPr marL="914400" marR="0" lvl="1" indent="-228600" algn="l">
              <a:lnSpc>
                <a:spcPct val="90000"/>
              </a:lnSpc>
              <a:spcBef>
                <a:spcPts val="0"/>
              </a:spcBef>
              <a:spcAft>
                <a:spcPts val="0"/>
              </a:spcAft>
              <a:buClr>
                <a:schemeClr val="dk1"/>
              </a:buClr>
              <a:buSzPts val="1400"/>
              <a:buFont typeface="Arial"/>
              <a:buNone/>
              <a:defRPr sz="1750" b="0" i="0" u="none" strike="noStrike" cap="none">
                <a:solidFill>
                  <a:schemeClr val="dk1"/>
                </a:solidFill>
                <a:latin typeface="Arial"/>
                <a:ea typeface="Arial"/>
                <a:cs typeface="Arial"/>
                <a:sym typeface="Arial"/>
              </a:defRPr>
            </a:lvl2pPr>
            <a:lvl3pPr marL="1371600" marR="0" lvl="2" indent="-228600" algn="l">
              <a:lnSpc>
                <a:spcPct val="110000"/>
              </a:lnSpc>
              <a:spcBef>
                <a:spcPts val="1500"/>
              </a:spcBef>
              <a:spcAft>
                <a:spcPts val="0"/>
              </a:spcAft>
              <a:buClr>
                <a:schemeClr val="dk1"/>
              </a:buClr>
              <a:buSzPts val="1800"/>
              <a:buFont typeface="Arial"/>
              <a:buNone/>
              <a:defRPr sz="2250" b="0" i="0" u="none" strike="noStrike" cap="none">
                <a:solidFill>
                  <a:schemeClr val="dk1"/>
                </a:solidFill>
                <a:latin typeface="Arial"/>
                <a:ea typeface="Arial"/>
                <a:cs typeface="Arial"/>
                <a:sym typeface="Arial"/>
              </a:defRPr>
            </a:lvl3pPr>
            <a:lvl4pPr marL="1828800" marR="0" lvl="3" indent="-342900" algn="l">
              <a:lnSpc>
                <a:spcPct val="110000"/>
              </a:lnSpc>
              <a:spcBef>
                <a:spcPts val="1125"/>
              </a:spcBef>
              <a:spcAft>
                <a:spcPts val="0"/>
              </a:spcAft>
              <a:buClr>
                <a:schemeClr val="dk1"/>
              </a:buClr>
              <a:buSzPts val="1800"/>
              <a:buFont typeface="Arial"/>
              <a:buChar char="•"/>
              <a:defRPr sz="2250" b="0" i="0" u="none" strike="noStrike" cap="none">
                <a:solidFill>
                  <a:schemeClr val="dk1"/>
                </a:solidFill>
                <a:latin typeface="Arial"/>
                <a:ea typeface="Arial"/>
                <a:cs typeface="Arial"/>
                <a:sym typeface="Arial"/>
              </a:defRPr>
            </a:lvl4pPr>
            <a:lvl5pPr marL="2286000" marR="0" lvl="4" indent="-317500" algn="l">
              <a:lnSpc>
                <a:spcPct val="110000"/>
              </a:lnSpc>
              <a:spcBef>
                <a:spcPts val="0"/>
              </a:spcBef>
              <a:spcAft>
                <a:spcPts val="0"/>
              </a:spcAft>
              <a:buClr>
                <a:schemeClr val="dk1"/>
              </a:buClr>
              <a:buSzPts val="1400"/>
              <a:buFont typeface="Arial"/>
              <a:buChar char="–"/>
              <a:defRPr sz="1750" b="0" i="0" u="none" strike="noStrike" cap="none">
                <a:solidFill>
                  <a:schemeClr val="dk1"/>
                </a:solidFill>
                <a:latin typeface="Arial"/>
                <a:ea typeface="Arial"/>
                <a:cs typeface="Arial"/>
                <a:sym typeface="Arial"/>
              </a:defRPr>
            </a:lvl5pPr>
            <a:lvl6pPr marL="2743200" marR="0" lvl="5" indent="-317500" algn="l">
              <a:lnSpc>
                <a:spcPct val="90000"/>
              </a:lnSpc>
              <a:spcBef>
                <a:spcPts val="625"/>
              </a:spcBef>
              <a:spcAft>
                <a:spcPts val="0"/>
              </a:spcAft>
              <a:buClr>
                <a:schemeClr val="dk1"/>
              </a:buClr>
              <a:buSzPts val="1400"/>
              <a:buFont typeface="Arial"/>
              <a:buChar char="•"/>
              <a:defRPr sz="1750" b="0" i="0" u="none" strike="noStrike" cap="none">
                <a:solidFill>
                  <a:schemeClr val="dk1"/>
                </a:solidFill>
                <a:latin typeface="Arial"/>
                <a:ea typeface="Arial"/>
                <a:cs typeface="Arial"/>
                <a:sym typeface="Arial"/>
              </a:defRPr>
            </a:lvl6pPr>
            <a:lvl7pPr marL="3200400" marR="0" lvl="6" indent="-228600" algn="l">
              <a:lnSpc>
                <a:spcPct val="90000"/>
              </a:lnSpc>
              <a:spcBef>
                <a:spcPts val="1000"/>
              </a:spcBef>
              <a:spcAft>
                <a:spcPts val="0"/>
              </a:spcAft>
              <a:buClr>
                <a:schemeClr val="dk1"/>
              </a:buClr>
              <a:buSzPts val="1200"/>
              <a:buFont typeface="Arial"/>
              <a:buNone/>
              <a:defRPr sz="1500" b="1" i="0" u="none" strike="noStrike" cap="none">
                <a:solidFill>
                  <a:schemeClr val="dk1"/>
                </a:solidFill>
                <a:latin typeface="Arial"/>
                <a:ea typeface="Arial"/>
                <a:cs typeface="Arial"/>
                <a:sym typeface="Arial"/>
              </a:defRPr>
            </a:lvl7pPr>
            <a:lvl8pPr marL="3657600" marR="0" lvl="7" indent="-228600" algn="l">
              <a:lnSpc>
                <a:spcPct val="100000"/>
              </a:lnSpc>
              <a:spcBef>
                <a:spcPts val="0"/>
              </a:spcBef>
              <a:spcAft>
                <a:spcPts val="0"/>
              </a:spcAft>
              <a:buClr>
                <a:schemeClr val="dk1"/>
              </a:buClr>
              <a:buSzPts val="1800"/>
              <a:buFont typeface="Arial"/>
              <a:buNone/>
              <a:defRPr sz="2250" b="0" i="0" u="none" strike="noStrike" cap="none">
                <a:solidFill>
                  <a:schemeClr val="dk1"/>
                </a:solidFill>
                <a:latin typeface="Arial"/>
                <a:ea typeface="Arial"/>
                <a:cs typeface="Arial"/>
                <a:sym typeface="Arial"/>
              </a:defRPr>
            </a:lvl8pPr>
            <a:lvl9pPr marL="4114800" marR="0" lvl="8" indent="-228600" algn="l">
              <a:lnSpc>
                <a:spcPct val="110000"/>
              </a:lnSpc>
              <a:spcBef>
                <a:spcPts val="1000"/>
              </a:spcBef>
              <a:spcAft>
                <a:spcPts val="750"/>
              </a:spcAft>
              <a:buClr>
                <a:schemeClr val="dk1"/>
              </a:buClr>
              <a:buSzPts val="1200"/>
              <a:buFont typeface="Arial"/>
              <a:buNone/>
              <a:defRPr sz="1500" b="0" i="0" u="none" strike="noStrike" cap="none">
                <a:solidFill>
                  <a:schemeClr val="dk1"/>
                </a:solidFill>
                <a:latin typeface="Arial"/>
                <a:ea typeface="Arial"/>
                <a:cs typeface="Arial"/>
                <a:sym typeface="Arial"/>
              </a:defRPr>
            </a:lvl9pPr>
          </a:lstStyle>
          <a:p>
            <a:endParaRPr/>
          </a:p>
        </p:txBody>
      </p:sp>
      <p:sp>
        <p:nvSpPr>
          <p:cNvPr id="42" name="Google Shape;42;p40"/>
          <p:cNvSpPr txBox="1">
            <a:spLocks noGrp="1"/>
          </p:cNvSpPr>
          <p:nvPr>
            <p:ph type="title"/>
          </p:nvPr>
        </p:nvSpPr>
        <p:spPr>
          <a:xfrm>
            <a:off x="476250" y="476252"/>
            <a:ext cx="14287499" cy="374649"/>
          </a:xfrm>
          <a:prstGeom prst="rect">
            <a:avLst/>
          </a:prstGeom>
          <a:noFill/>
          <a:ln>
            <a:noFill/>
          </a:ln>
        </p:spPr>
        <p:txBody>
          <a:bodyPr spcFirstLastPara="1" wrap="square" lIns="91425" tIns="45700" rIns="91425" bIns="45700" anchor="t" anchorCtr="0">
            <a:normAutofit/>
          </a:bodyPr>
          <a:lstStyle>
            <a:lvl1pPr marR="0" lvl="0" algn="l">
              <a:lnSpc>
                <a:spcPct val="70000"/>
              </a:lnSpc>
              <a:spcBef>
                <a:spcPts val="0"/>
              </a:spcBef>
              <a:spcAft>
                <a:spcPts val="0"/>
              </a:spcAft>
              <a:buClr>
                <a:schemeClr val="dk1"/>
              </a:buClr>
              <a:buSzPts val="2800"/>
              <a:buFont typeface="Arial"/>
              <a:buNone/>
              <a:defRPr sz="35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2250"/>
            </a:lvl2pPr>
            <a:lvl3pPr lvl="2" algn="l">
              <a:lnSpc>
                <a:spcPct val="100000"/>
              </a:lnSpc>
              <a:spcBef>
                <a:spcPts val="0"/>
              </a:spcBef>
              <a:spcAft>
                <a:spcPts val="0"/>
              </a:spcAft>
              <a:buSzPts val="1400"/>
              <a:buNone/>
              <a:defRPr sz="2250"/>
            </a:lvl3pPr>
            <a:lvl4pPr lvl="3" algn="l">
              <a:lnSpc>
                <a:spcPct val="100000"/>
              </a:lnSpc>
              <a:spcBef>
                <a:spcPts val="0"/>
              </a:spcBef>
              <a:spcAft>
                <a:spcPts val="0"/>
              </a:spcAft>
              <a:buSzPts val="1400"/>
              <a:buNone/>
              <a:defRPr sz="2250"/>
            </a:lvl4pPr>
            <a:lvl5pPr lvl="4" algn="l">
              <a:lnSpc>
                <a:spcPct val="100000"/>
              </a:lnSpc>
              <a:spcBef>
                <a:spcPts val="0"/>
              </a:spcBef>
              <a:spcAft>
                <a:spcPts val="0"/>
              </a:spcAft>
              <a:buSzPts val="1400"/>
              <a:buNone/>
              <a:defRPr sz="2250"/>
            </a:lvl5pPr>
            <a:lvl6pPr lvl="5" algn="l">
              <a:lnSpc>
                <a:spcPct val="100000"/>
              </a:lnSpc>
              <a:spcBef>
                <a:spcPts val="0"/>
              </a:spcBef>
              <a:spcAft>
                <a:spcPts val="0"/>
              </a:spcAft>
              <a:buSzPts val="1400"/>
              <a:buNone/>
              <a:defRPr sz="2250"/>
            </a:lvl6pPr>
            <a:lvl7pPr lvl="6" algn="l">
              <a:lnSpc>
                <a:spcPct val="100000"/>
              </a:lnSpc>
              <a:spcBef>
                <a:spcPts val="0"/>
              </a:spcBef>
              <a:spcAft>
                <a:spcPts val="0"/>
              </a:spcAft>
              <a:buSzPts val="1400"/>
              <a:buNone/>
              <a:defRPr sz="2250"/>
            </a:lvl7pPr>
            <a:lvl8pPr lvl="7" algn="l">
              <a:lnSpc>
                <a:spcPct val="100000"/>
              </a:lnSpc>
              <a:spcBef>
                <a:spcPts val="0"/>
              </a:spcBef>
              <a:spcAft>
                <a:spcPts val="0"/>
              </a:spcAft>
              <a:buSzPts val="1400"/>
              <a:buNone/>
              <a:defRPr sz="2250"/>
            </a:lvl8pPr>
            <a:lvl9pPr lvl="8" algn="l">
              <a:lnSpc>
                <a:spcPct val="100000"/>
              </a:lnSpc>
              <a:spcBef>
                <a:spcPts val="0"/>
              </a:spcBef>
              <a:spcAft>
                <a:spcPts val="0"/>
              </a:spcAft>
              <a:buSzPts val="1400"/>
              <a:buNone/>
              <a:defRPr sz="225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4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6" name="Google Shape;46;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4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4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4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4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6" name="Google Shape;66;p4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7" name="Google Shape;67;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
        <p:cNvGrpSpPr/>
        <p:nvPr/>
      </p:nvGrpSpPr>
      <p:grpSpPr>
        <a:xfrm>
          <a:off x="0" y="0"/>
          <a:ext cx="0" cy="0"/>
          <a:chOff x="0" y="0"/>
          <a:chExt cx="0" cy="0"/>
        </a:xfrm>
      </p:grpSpPr>
      <p:sp>
        <p:nvSpPr>
          <p:cNvPr id="90" name="Google Shape;9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92" name="Google Shape;9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93" name="Google Shape;9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94" name="Google Shape;9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ge581b650c2_2_0"/>
          <p:cNvSpPr txBox="1">
            <a:spLocks noGrp="1"/>
          </p:cNvSpPr>
          <p:nvPr>
            <p:ph type="title"/>
          </p:nvPr>
        </p:nvSpPr>
        <p:spPr>
          <a:xfrm>
            <a:off x="381000" y="228865"/>
            <a:ext cx="6858000" cy="952500"/>
          </a:xfrm>
          <a:prstGeom prst="rect">
            <a:avLst/>
          </a:prstGeom>
          <a:noFill/>
          <a:ln>
            <a:noFill/>
          </a:ln>
        </p:spPr>
        <p:txBody>
          <a:bodyPr spcFirstLastPara="1" wrap="square" lIns="76200" tIns="38075" rIns="76200" bIns="38075" anchor="ctr" anchorCtr="0">
            <a:normAutofit/>
          </a:bodyPr>
          <a:lstStyle>
            <a:lvl1pPr marR="0" lvl="0" algn="ctr" rtl="0">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lvl="1">
              <a:spcBef>
                <a:spcPts val="0"/>
              </a:spcBef>
              <a:spcAft>
                <a:spcPts val="0"/>
              </a:spcAft>
              <a:buSzPts val="1200"/>
              <a:buNone/>
              <a:defRPr sz="1500"/>
            </a:lvl2pPr>
            <a:lvl3pPr lvl="2">
              <a:spcBef>
                <a:spcPts val="0"/>
              </a:spcBef>
              <a:spcAft>
                <a:spcPts val="0"/>
              </a:spcAft>
              <a:buSzPts val="1200"/>
              <a:buNone/>
              <a:defRPr sz="1500"/>
            </a:lvl3pPr>
            <a:lvl4pPr lvl="3">
              <a:spcBef>
                <a:spcPts val="0"/>
              </a:spcBef>
              <a:spcAft>
                <a:spcPts val="0"/>
              </a:spcAft>
              <a:buSzPts val="1200"/>
              <a:buNone/>
              <a:defRPr sz="1500"/>
            </a:lvl4pPr>
            <a:lvl5pPr lvl="4">
              <a:spcBef>
                <a:spcPts val="0"/>
              </a:spcBef>
              <a:spcAft>
                <a:spcPts val="0"/>
              </a:spcAft>
              <a:buSzPts val="1200"/>
              <a:buNone/>
              <a:defRPr sz="1500"/>
            </a:lvl5pPr>
            <a:lvl6pPr lvl="5">
              <a:spcBef>
                <a:spcPts val="0"/>
              </a:spcBef>
              <a:spcAft>
                <a:spcPts val="0"/>
              </a:spcAft>
              <a:buSzPts val="1200"/>
              <a:buNone/>
              <a:defRPr sz="1500"/>
            </a:lvl6pPr>
            <a:lvl7pPr lvl="6">
              <a:spcBef>
                <a:spcPts val="0"/>
              </a:spcBef>
              <a:spcAft>
                <a:spcPts val="0"/>
              </a:spcAft>
              <a:buSzPts val="1200"/>
              <a:buNone/>
              <a:defRPr sz="1500"/>
            </a:lvl7pPr>
            <a:lvl8pPr lvl="7">
              <a:spcBef>
                <a:spcPts val="0"/>
              </a:spcBef>
              <a:spcAft>
                <a:spcPts val="0"/>
              </a:spcAft>
              <a:buSzPts val="1200"/>
              <a:buNone/>
              <a:defRPr sz="1500"/>
            </a:lvl8pPr>
            <a:lvl9pPr lvl="8">
              <a:spcBef>
                <a:spcPts val="0"/>
              </a:spcBef>
              <a:spcAft>
                <a:spcPts val="0"/>
              </a:spcAft>
              <a:buSzPts val="1200"/>
              <a:buNone/>
              <a:defRPr sz="1500"/>
            </a:lvl9pPr>
          </a:lstStyle>
          <a:p>
            <a:endParaRPr/>
          </a:p>
        </p:txBody>
      </p:sp>
      <p:sp>
        <p:nvSpPr>
          <p:cNvPr id="102" name="Google Shape;102;ge581b650c2_2_0"/>
          <p:cNvSpPr txBox="1">
            <a:spLocks noGrp="1"/>
          </p:cNvSpPr>
          <p:nvPr>
            <p:ph type="body" idx="1"/>
          </p:nvPr>
        </p:nvSpPr>
        <p:spPr>
          <a:xfrm>
            <a:off x="381000" y="1333500"/>
            <a:ext cx="6858000" cy="3771636"/>
          </a:xfrm>
          <a:prstGeom prst="rect">
            <a:avLst/>
          </a:prstGeom>
          <a:noFill/>
          <a:ln>
            <a:noFill/>
          </a:ln>
        </p:spPr>
        <p:txBody>
          <a:bodyPr spcFirstLastPara="1" wrap="square" lIns="76200" tIns="38075" rIns="76200" bIns="38075" anchor="t" anchorCtr="0">
            <a:normAutofit/>
          </a:bodyPr>
          <a:lstStyle>
            <a:lvl1pPr marL="457200" marR="0" lvl="0"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50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103" name="Google Shape;103;ge581b650c2_2_0"/>
          <p:cNvSpPr txBox="1">
            <a:spLocks noGrp="1"/>
          </p:cNvSpPr>
          <p:nvPr>
            <p:ph type="dt" idx="10"/>
          </p:nvPr>
        </p:nvSpPr>
        <p:spPr>
          <a:xfrm>
            <a:off x="381000" y="5296958"/>
            <a:ext cx="1778000" cy="304271"/>
          </a:xfrm>
          <a:prstGeom prst="rect">
            <a:avLst/>
          </a:prstGeom>
          <a:noFill/>
          <a:ln>
            <a:noFill/>
          </a:ln>
        </p:spPr>
        <p:txBody>
          <a:bodyPr spcFirstLastPara="1" wrap="square" lIns="76200" tIns="38075" rIns="76200" bIns="38075" anchor="ctr" anchorCtr="0">
            <a:noAutofit/>
          </a:bodyPr>
          <a:lstStyle>
            <a:lvl1pPr marR="0" lvl="0" algn="l" rtl="0">
              <a:spcBef>
                <a:spcPts val="0"/>
              </a:spcBef>
              <a:spcAft>
                <a:spcPts val="0"/>
              </a:spcAft>
              <a:buSzPts val="1200"/>
              <a:buNone/>
              <a:defRPr sz="1000" b="0" i="0" u="none" strike="noStrike" cap="none">
                <a:solidFill>
                  <a:srgbClr val="888888"/>
                </a:solidFill>
                <a:latin typeface="Arial"/>
                <a:ea typeface="Arial"/>
                <a:cs typeface="Arial"/>
                <a:sym typeface="Arial"/>
              </a:defRPr>
            </a:lvl1pPr>
            <a:lvl2pPr marR="0" lvl="1" algn="l" rtl="0">
              <a:spcBef>
                <a:spcPts val="0"/>
              </a:spcBef>
              <a:spcAft>
                <a:spcPts val="0"/>
              </a:spcAft>
              <a:buSzPts val="1200"/>
              <a:buNone/>
              <a:defRPr sz="1500" b="0" i="0" u="none" strike="noStrike" cap="none">
                <a:solidFill>
                  <a:schemeClr val="dk1"/>
                </a:solidFill>
                <a:latin typeface="Arial"/>
                <a:ea typeface="Arial"/>
                <a:cs typeface="Arial"/>
                <a:sym typeface="Arial"/>
              </a:defRPr>
            </a:lvl2pPr>
            <a:lvl3pPr marR="0" lvl="2" algn="l" rtl="0">
              <a:spcBef>
                <a:spcPts val="0"/>
              </a:spcBef>
              <a:spcAft>
                <a:spcPts val="0"/>
              </a:spcAft>
              <a:buSzPts val="1200"/>
              <a:buNone/>
              <a:defRPr sz="1500" b="0" i="0" u="none" strike="noStrike" cap="none">
                <a:solidFill>
                  <a:schemeClr val="dk1"/>
                </a:solidFill>
                <a:latin typeface="Arial"/>
                <a:ea typeface="Arial"/>
                <a:cs typeface="Arial"/>
                <a:sym typeface="Arial"/>
              </a:defRPr>
            </a:lvl3pPr>
            <a:lvl4pPr marR="0" lvl="3" algn="l" rtl="0">
              <a:spcBef>
                <a:spcPts val="0"/>
              </a:spcBef>
              <a:spcAft>
                <a:spcPts val="0"/>
              </a:spcAft>
              <a:buSzPts val="1200"/>
              <a:buNone/>
              <a:defRPr sz="1500" b="0" i="0" u="none" strike="noStrike" cap="none">
                <a:solidFill>
                  <a:schemeClr val="dk1"/>
                </a:solidFill>
                <a:latin typeface="Arial"/>
                <a:ea typeface="Arial"/>
                <a:cs typeface="Arial"/>
                <a:sym typeface="Arial"/>
              </a:defRPr>
            </a:lvl4pPr>
            <a:lvl5pPr marR="0" lvl="4" algn="l" rtl="0">
              <a:spcBef>
                <a:spcPts val="0"/>
              </a:spcBef>
              <a:spcAft>
                <a:spcPts val="0"/>
              </a:spcAft>
              <a:buSzPts val="1200"/>
              <a:buNone/>
              <a:defRPr sz="1500" b="0" i="0" u="none" strike="noStrike" cap="none">
                <a:solidFill>
                  <a:schemeClr val="dk1"/>
                </a:solidFill>
                <a:latin typeface="Arial"/>
                <a:ea typeface="Arial"/>
                <a:cs typeface="Arial"/>
                <a:sym typeface="Arial"/>
              </a:defRPr>
            </a:lvl5pPr>
            <a:lvl6pPr marR="0" lvl="5" algn="l" rtl="0">
              <a:spcBef>
                <a:spcPts val="0"/>
              </a:spcBef>
              <a:spcAft>
                <a:spcPts val="0"/>
              </a:spcAft>
              <a:buSzPts val="1200"/>
              <a:buNone/>
              <a:defRPr sz="1500" b="0" i="0" u="none" strike="noStrike" cap="none">
                <a:solidFill>
                  <a:schemeClr val="dk1"/>
                </a:solidFill>
                <a:latin typeface="Arial"/>
                <a:ea typeface="Arial"/>
                <a:cs typeface="Arial"/>
                <a:sym typeface="Arial"/>
              </a:defRPr>
            </a:lvl6pPr>
            <a:lvl7pPr marR="0" lvl="6" algn="l" rtl="0">
              <a:spcBef>
                <a:spcPts val="0"/>
              </a:spcBef>
              <a:spcAft>
                <a:spcPts val="0"/>
              </a:spcAft>
              <a:buSzPts val="1200"/>
              <a:buNone/>
              <a:defRPr sz="1500" b="0" i="0" u="none" strike="noStrike" cap="none">
                <a:solidFill>
                  <a:schemeClr val="dk1"/>
                </a:solidFill>
                <a:latin typeface="Arial"/>
                <a:ea typeface="Arial"/>
                <a:cs typeface="Arial"/>
                <a:sym typeface="Arial"/>
              </a:defRPr>
            </a:lvl7pPr>
            <a:lvl8pPr marR="0" lvl="7" algn="l" rtl="0">
              <a:spcBef>
                <a:spcPts val="0"/>
              </a:spcBef>
              <a:spcAft>
                <a:spcPts val="0"/>
              </a:spcAft>
              <a:buSzPts val="1200"/>
              <a:buNone/>
              <a:defRPr sz="1500" b="0" i="0" u="none" strike="noStrike" cap="none">
                <a:solidFill>
                  <a:schemeClr val="dk1"/>
                </a:solidFill>
                <a:latin typeface="Arial"/>
                <a:ea typeface="Arial"/>
                <a:cs typeface="Arial"/>
                <a:sym typeface="Arial"/>
              </a:defRPr>
            </a:lvl8pPr>
            <a:lvl9pPr marR="0" lvl="8" algn="l" rtl="0">
              <a:spcBef>
                <a:spcPts val="0"/>
              </a:spcBef>
              <a:spcAft>
                <a:spcPts val="0"/>
              </a:spcAft>
              <a:buSzPts val="1200"/>
              <a:buNone/>
              <a:defRPr sz="1500" b="0" i="0" u="none" strike="noStrike" cap="none">
                <a:solidFill>
                  <a:schemeClr val="dk1"/>
                </a:solidFill>
                <a:latin typeface="Arial"/>
                <a:ea typeface="Arial"/>
                <a:cs typeface="Arial"/>
                <a:sym typeface="Arial"/>
              </a:defRPr>
            </a:lvl9pPr>
          </a:lstStyle>
          <a:p>
            <a:endParaRPr/>
          </a:p>
        </p:txBody>
      </p:sp>
      <p:sp>
        <p:nvSpPr>
          <p:cNvPr id="104" name="Google Shape;104;ge581b650c2_2_0"/>
          <p:cNvSpPr txBox="1">
            <a:spLocks noGrp="1"/>
          </p:cNvSpPr>
          <p:nvPr>
            <p:ph type="ftr" idx="11"/>
          </p:nvPr>
        </p:nvSpPr>
        <p:spPr>
          <a:xfrm>
            <a:off x="2603500" y="5296958"/>
            <a:ext cx="2413000" cy="304271"/>
          </a:xfrm>
          <a:prstGeom prst="rect">
            <a:avLst/>
          </a:prstGeom>
          <a:noFill/>
          <a:ln>
            <a:noFill/>
          </a:ln>
        </p:spPr>
        <p:txBody>
          <a:bodyPr spcFirstLastPara="1" wrap="square" lIns="76200" tIns="38075" rIns="76200" bIns="38075" anchor="ctr" anchorCtr="0">
            <a:noAutofit/>
          </a:bodyPr>
          <a:lstStyle>
            <a:lvl1pPr marR="0" lvl="0" algn="ctr" rtl="0">
              <a:spcBef>
                <a:spcPts val="0"/>
              </a:spcBef>
              <a:spcAft>
                <a:spcPts val="0"/>
              </a:spcAft>
              <a:buSzPts val="1200"/>
              <a:buNone/>
              <a:defRPr sz="1000" b="0" i="0" u="none" strike="noStrike" cap="none">
                <a:solidFill>
                  <a:srgbClr val="888888"/>
                </a:solidFill>
                <a:latin typeface="Arial"/>
                <a:ea typeface="Arial"/>
                <a:cs typeface="Arial"/>
                <a:sym typeface="Arial"/>
              </a:defRPr>
            </a:lvl1pPr>
            <a:lvl2pPr marR="0" lvl="1" algn="l" rtl="0">
              <a:spcBef>
                <a:spcPts val="0"/>
              </a:spcBef>
              <a:spcAft>
                <a:spcPts val="0"/>
              </a:spcAft>
              <a:buSzPts val="1200"/>
              <a:buNone/>
              <a:defRPr sz="1500" b="0" i="0" u="none" strike="noStrike" cap="none">
                <a:solidFill>
                  <a:schemeClr val="dk1"/>
                </a:solidFill>
                <a:latin typeface="Arial"/>
                <a:ea typeface="Arial"/>
                <a:cs typeface="Arial"/>
                <a:sym typeface="Arial"/>
              </a:defRPr>
            </a:lvl2pPr>
            <a:lvl3pPr marR="0" lvl="2" algn="l" rtl="0">
              <a:spcBef>
                <a:spcPts val="0"/>
              </a:spcBef>
              <a:spcAft>
                <a:spcPts val="0"/>
              </a:spcAft>
              <a:buSzPts val="1200"/>
              <a:buNone/>
              <a:defRPr sz="1500" b="0" i="0" u="none" strike="noStrike" cap="none">
                <a:solidFill>
                  <a:schemeClr val="dk1"/>
                </a:solidFill>
                <a:latin typeface="Arial"/>
                <a:ea typeface="Arial"/>
                <a:cs typeface="Arial"/>
                <a:sym typeface="Arial"/>
              </a:defRPr>
            </a:lvl3pPr>
            <a:lvl4pPr marR="0" lvl="3" algn="l" rtl="0">
              <a:spcBef>
                <a:spcPts val="0"/>
              </a:spcBef>
              <a:spcAft>
                <a:spcPts val="0"/>
              </a:spcAft>
              <a:buSzPts val="1200"/>
              <a:buNone/>
              <a:defRPr sz="1500" b="0" i="0" u="none" strike="noStrike" cap="none">
                <a:solidFill>
                  <a:schemeClr val="dk1"/>
                </a:solidFill>
                <a:latin typeface="Arial"/>
                <a:ea typeface="Arial"/>
                <a:cs typeface="Arial"/>
                <a:sym typeface="Arial"/>
              </a:defRPr>
            </a:lvl4pPr>
            <a:lvl5pPr marR="0" lvl="4" algn="l" rtl="0">
              <a:spcBef>
                <a:spcPts val="0"/>
              </a:spcBef>
              <a:spcAft>
                <a:spcPts val="0"/>
              </a:spcAft>
              <a:buSzPts val="1200"/>
              <a:buNone/>
              <a:defRPr sz="1500" b="0" i="0" u="none" strike="noStrike" cap="none">
                <a:solidFill>
                  <a:schemeClr val="dk1"/>
                </a:solidFill>
                <a:latin typeface="Arial"/>
                <a:ea typeface="Arial"/>
                <a:cs typeface="Arial"/>
                <a:sym typeface="Arial"/>
              </a:defRPr>
            </a:lvl5pPr>
            <a:lvl6pPr marR="0" lvl="5" algn="l" rtl="0">
              <a:spcBef>
                <a:spcPts val="0"/>
              </a:spcBef>
              <a:spcAft>
                <a:spcPts val="0"/>
              </a:spcAft>
              <a:buSzPts val="1200"/>
              <a:buNone/>
              <a:defRPr sz="1500" b="0" i="0" u="none" strike="noStrike" cap="none">
                <a:solidFill>
                  <a:schemeClr val="dk1"/>
                </a:solidFill>
                <a:latin typeface="Arial"/>
                <a:ea typeface="Arial"/>
                <a:cs typeface="Arial"/>
                <a:sym typeface="Arial"/>
              </a:defRPr>
            </a:lvl6pPr>
            <a:lvl7pPr marR="0" lvl="6" algn="l" rtl="0">
              <a:spcBef>
                <a:spcPts val="0"/>
              </a:spcBef>
              <a:spcAft>
                <a:spcPts val="0"/>
              </a:spcAft>
              <a:buSzPts val="1200"/>
              <a:buNone/>
              <a:defRPr sz="1500" b="0" i="0" u="none" strike="noStrike" cap="none">
                <a:solidFill>
                  <a:schemeClr val="dk1"/>
                </a:solidFill>
                <a:latin typeface="Arial"/>
                <a:ea typeface="Arial"/>
                <a:cs typeface="Arial"/>
                <a:sym typeface="Arial"/>
              </a:defRPr>
            </a:lvl7pPr>
            <a:lvl8pPr marR="0" lvl="7" algn="l" rtl="0">
              <a:spcBef>
                <a:spcPts val="0"/>
              </a:spcBef>
              <a:spcAft>
                <a:spcPts val="0"/>
              </a:spcAft>
              <a:buSzPts val="1200"/>
              <a:buNone/>
              <a:defRPr sz="1500" b="0" i="0" u="none" strike="noStrike" cap="none">
                <a:solidFill>
                  <a:schemeClr val="dk1"/>
                </a:solidFill>
                <a:latin typeface="Arial"/>
                <a:ea typeface="Arial"/>
                <a:cs typeface="Arial"/>
                <a:sym typeface="Arial"/>
              </a:defRPr>
            </a:lvl8pPr>
            <a:lvl9pPr marR="0" lvl="8" algn="l" rtl="0">
              <a:spcBef>
                <a:spcPts val="0"/>
              </a:spcBef>
              <a:spcAft>
                <a:spcPts val="0"/>
              </a:spcAft>
              <a:buSzPts val="1200"/>
              <a:buNone/>
              <a:defRPr sz="1500" b="0" i="0" u="none" strike="noStrike" cap="none">
                <a:solidFill>
                  <a:schemeClr val="dk1"/>
                </a:solidFill>
                <a:latin typeface="Arial"/>
                <a:ea typeface="Arial"/>
                <a:cs typeface="Arial"/>
                <a:sym typeface="Arial"/>
              </a:defRPr>
            </a:lvl9pPr>
          </a:lstStyle>
          <a:p>
            <a:endParaRPr/>
          </a:p>
        </p:txBody>
      </p:sp>
      <p:sp>
        <p:nvSpPr>
          <p:cNvPr id="105" name="Google Shape;105;ge581b650c2_2_0"/>
          <p:cNvSpPr txBox="1">
            <a:spLocks noGrp="1"/>
          </p:cNvSpPr>
          <p:nvPr>
            <p:ph type="sldNum" idx="12"/>
          </p:nvPr>
        </p:nvSpPr>
        <p:spPr>
          <a:xfrm>
            <a:off x="5461000" y="5296958"/>
            <a:ext cx="1778000" cy="304271"/>
          </a:xfrm>
          <a:prstGeom prst="rect">
            <a:avLst/>
          </a:prstGeom>
          <a:noFill/>
          <a:ln>
            <a:noFill/>
          </a:ln>
        </p:spPr>
        <p:txBody>
          <a:bodyPr spcFirstLastPara="1" wrap="square" lIns="76200" tIns="38075" rIns="76200" bIns="38075" anchor="ctr" anchorCtr="0">
            <a:noAutofit/>
          </a:bodyPr>
          <a:lstStyle>
            <a:lvl1pPr marL="0" marR="0" lvl="0" indent="0" algn="r" rtl="0">
              <a:spcBef>
                <a:spcPts val="0"/>
              </a:spcBef>
              <a:buNone/>
              <a:defRPr sz="1000" b="0" i="0" u="none" strike="noStrike" cap="none">
                <a:solidFill>
                  <a:srgbClr val="888888"/>
                </a:solidFill>
                <a:latin typeface="Arial"/>
                <a:ea typeface="Arial"/>
                <a:cs typeface="Arial"/>
                <a:sym typeface="Arial"/>
              </a:defRPr>
            </a:lvl1pPr>
            <a:lvl2pPr marL="0" marR="0" lvl="1" indent="0" algn="r" rtl="0">
              <a:spcBef>
                <a:spcPts val="0"/>
              </a:spcBef>
              <a:buNone/>
              <a:defRPr sz="1000" b="0" i="0" u="none" strike="noStrike" cap="none">
                <a:solidFill>
                  <a:srgbClr val="888888"/>
                </a:solidFill>
                <a:latin typeface="Arial"/>
                <a:ea typeface="Arial"/>
                <a:cs typeface="Arial"/>
                <a:sym typeface="Arial"/>
              </a:defRPr>
            </a:lvl2pPr>
            <a:lvl3pPr marL="0" marR="0" lvl="2" indent="0" algn="r" rtl="0">
              <a:spcBef>
                <a:spcPts val="0"/>
              </a:spcBef>
              <a:buNone/>
              <a:defRPr sz="1000" b="0" i="0" u="none" strike="noStrike" cap="none">
                <a:solidFill>
                  <a:srgbClr val="888888"/>
                </a:solidFill>
                <a:latin typeface="Arial"/>
                <a:ea typeface="Arial"/>
                <a:cs typeface="Arial"/>
                <a:sym typeface="Arial"/>
              </a:defRPr>
            </a:lvl3pPr>
            <a:lvl4pPr marL="0" marR="0" lvl="3" indent="0" algn="r" rtl="0">
              <a:spcBef>
                <a:spcPts val="0"/>
              </a:spcBef>
              <a:buNone/>
              <a:defRPr sz="1000" b="0" i="0" u="none" strike="noStrike" cap="none">
                <a:solidFill>
                  <a:srgbClr val="888888"/>
                </a:solidFill>
                <a:latin typeface="Arial"/>
                <a:ea typeface="Arial"/>
                <a:cs typeface="Arial"/>
                <a:sym typeface="Arial"/>
              </a:defRPr>
            </a:lvl4pPr>
            <a:lvl5pPr marL="0" marR="0" lvl="4" indent="0" algn="r" rtl="0">
              <a:spcBef>
                <a:spcPts val="0"/>
              </a:spcBef>
              <a:buNone/>
              <a:defRPr sz="1000" b="0" i="0" u="none" strike="noStrike" cap="none">
                <a:solidFill>
                  <a:srgbClr val="888888"/>
                </a:solidFill>
                <a:latin typeface="Arial"/>
                <a:ea typeface="Arial"/>
                <a:cs typeface="Arial"/>
                <a:sym typeface="Arial"/>
              </a:defRPr>
            </a:lvl5pPr>
            <a:lvl6pPr marL="0" marR="0" lvl="5" indent="0" algn="r" rtl="0">
              <a:spcBef>
                <a:spcPts val="0"/>
              </a:spcBef>
              <a:buNone/>
              <a:defRPr sz="1000" b="0" i="0" u="none" strike="noStrike" cap="none">
                <a:solidFill>
                  <a:srgbClr val="888888"/>
                </a:solidFill>
                <a:latin typeface="Arial"/>
                <a:ea typeface="Arial"/>
                <a:cs typeface="Arial"/>
                <a:sym typeface="Arial"/>
              </a:defRPr>
            </a:lvl6pPr>
            <a:lvl7pPr marL="0" marR="0" lvl="6" indent="0" algn="r" rtl="0">
              <a:spcBef>
                <a:spcPts val="0"/>
              </a:spcBef>
              <a:buNone/>
              <a:defRPr sz="1000" b="0" i="0" u="none" strike="noStrike" cap="none">
                <a:solidFill>
                  <a:srgbClr val="888888"/>
                </a:solidFill>
                <a:latin typeface="Arial"/>
                <a:ea typeface="Arial"/>
                <a:cs typeface="Arial"/>
                <a:sym typeface="Arial"/>
              </a:defRPr>
            </a:lvl7pPr>
            <a:lvl8pPr marL="0" marR="0" lvl="7" indent="0" algn="r" rtl="0">
              <a:spcBef>
                <a:spcPts val="0"/>
              </a:spcBef>
              <a:buNone/>
              <a:defRPr sz="1000" b="0" i="0" u="none" strike="noStrike" cap="none">
                <a:solidFill>
                  <a:srgbClr val="888888"/>
                </a:solidFill>
                <a:latin typeface="Arial"/>
                <a:ea typeface="Arial"/>
                <a:cs typeface="Arial"/>
                <a:sym typeface="Arial"/>
              </a:defRPr>
            </a:lvl8pPr>
            <a:lvl9pPr marL="0" marR="0" lvl="8" indent="0" algn="r" rtl="0">
              <a:spcBef>
                <a:spcPts val="0"/>
              </a:spcBef>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ge6ca3e101d_3_0"/>
          <p:cNvSpPr txBox="1">
            <a:spLocks noGrp="1"/>
          </p:cNvSpPr>
          <p:nvPr>
            <p:ph type="title"/>
          </p:nvPr>
        </p:nvSpPr>
        <p:spPr>
          <a:xfrm>
            <a:off x="1385455" y="302910"/>
            <a:ext cx="24938182" cy="1260662"/>
          </a:xfrm>
          <a:prstGeom prst="rect">
            <a:avLst/>
          </a:prstGeom>
          <a:noFill/>
          <a:ln>
            <a:noFill/>
          </a:ln>
        </p:spPr>
        <p:txBody>
          <a:bodyPr spcFirstLastPara="1" wrap="square" lIns="218300" tIns="109125" rIns="218300" bIns="109125" anchor="ctr" anchorCtr="0">
            <a:normAutofit/>
          </a:bodyPr>
          <a:lstStyle>
            <a:lvl1pPr marR="0" lvl="0" algn="ctr" rtl="0">
              <a:spcBef>
                <a:spcPts val="0"/>
              </a:spcBef>
              <a:spcAft>
                <a:spcPts val="0"/>
              </a:spcAft>
              <a:buClr>
                <a:schemeClr val="dk1"/>
              </a:buClr>
              <a:buSzPts val="10500"/>
              <a:buFont typeface="Calibri"/>
              <a:buNone/>
              <a:defRPr sz="10500" b="0" i="0" u="none" strike="noStrike" cap="none">
                <a:solidFill>
                  <a:schemeClr val="dk1"/>
                </a:solidFill>
                <a:latin typeface="Calibri"/>
                <a:ea typeface="Calibri"/>
                <a:cs typeface="Calibri"/>
                <a:sym typeface="Calibri"/>
              </a:defRPr>
            </a:lvl1pPr>
            <a:lvl2pPr lvl="1">
              <a:spcBef>
                <a:spcPts val="0"/>
              </a:spcBef>
              <a:spcAft>
                <a:spcPts val="0"/>
              </a:spcAft>
              <a:buSzPts val="3300"/>
              <a:buNone/>
              <a:defRPr sz="4300"/>
            </a:lvl2pPr>
            <a:lvl3pPr lvl="2">
              <a:spcBef>
                <a:spcPts val="0"/>
              </a:spcBef>
              <a:spcAft>
                <a:spcPts val="0"/>
              </a:spcAft>
              <a:buSzPts val="3300"/>
              <a:buNone/>
              <a:defRPr sz="4300"/>
            </a:lvl3pPr>
            <a:lvl4pPr lvl="3">
              <a:spcBef>
                <a:spcPts val="0"/>
              </a:spcBef>
              <a:spcAft>
                <a:spcPts val="0"/>
              </a:spcAft>
              <a:buSzPts val="3300"/>
              <a:buNone/>
              <a:defRPr sz="4300"/>
            </a:lvl4pPr>
            <a:lvl5pPr lvl="4">
              <a:spcBef>
                <a:spcPts val="0"/>
              </a:spcBef>
              <a:spcAft>
                <a:spcPts val="0"/>
              </a:spcAft>
              <a:buSzPts val="3300"/>
              <a:buNone/>
              <a:defRPr sz="4300"/>
            </a:lvl5pPr>
            <a:lvl6pPr lvl="5">
              <a:spcBef>
                <a:spcPts val="0"/>
              </a:spcBef>
              <a:spcAft>
                <a:spcPts val="0"/>
              </a:spcAft>
              <a:buSzPts val="3300"/>
              <a:buNone/>
              <a:defRPr sz="4300"/>
            </a:lvl6pPr>
            <a:lvl7pPr lvl="6">
              <a:spcBef>
                <a:spcPts val="0"/>
              </a:spcBef>
              <a:spcAft>
                <a:spcPts val="0"/>
              </a:spcAft>
              <a:buSzPts val="3300"/>
              <a:buNone/>
              <a:defRPr sz="4300"/>
            </a:lvl7pPr>
            <a:lvl8pPr lvl="7">
              <a:spcBef>
                <a:spcPts val="0"/>
              </a:spcBef>
              <a:spcAft>
                <a:spcPts val="0"/>
              </a:spcAft>
              <a:buSzPts val="3300"/>
              <a:buNone/>
              <a:defRPr sz="4300"/>
            </a:lvl8pPr>
            <a:lvl9pPr lvl="8">
              <a:spcBef>
                <a:spcPts val="0"/>
              </a:spcBef>
              <a:spcAft>
                <a:spcPts val="0"/>
              </a:spcAft>
              <a:buSzPts val="3300"/>
              <a:buNone/>
              <a:defRPr sz="4300"/>
            </a:lvl9pPr>
          </a:lstStyle>
          <a:p>
            <a:endParaRPr/>
          </a:p>
        </p:txBody>
      </p:sp>
      <p:sp>
        <p:nvSpPr>
          <p:cNvPr id="177" name="Google Shape;177;ge6ca3e101d_3_0"/>
          <p:cNvSpPr txBox="1">
            <a:spLocks noGrp="1"/>
          </p:cNvSpPr>
          <p:nvPr>
            <p:ph type="body" idx="1"/>
          </p:nvPr>
        </p:nvSpPr>
        <p:spPr>
          <a:xfrm>
            <a:off x="1385455" y="1764926"/>
            <a:ext cx="24938182" cy="4991871"/>
          </a:xfrm>
          <a:prstGeom prst="rect">
            <a:avLst/>
          </a:prstGeom>
          <a:noFill/>
          <a:ln>
            <a:noFill/>
          </a:ln>
        </p:spPr>
        <p:txBody>
          <a:bodyPr spcFirstLastPara="1" wrap="square" lIns="218300" tIns="109125" rIns="218300" bIns="109125" anchor="t" anchorCtr="0">
            <a:normAutofit/>
          </a:bodyPr>
          <a:lstStyle>
            <a:lvl1pPr marL="457200" marR="0" lvl="0" indent="-711200" algn="l" rtl="0">
              <a:spcBef>
                <a:spcPts val="1500"/>
              </a:spcBef>
              <a:spcAft>
                <a:spcPts val="0"/>
              </a:spcAft>
              <a:buClr>
                <a:schemeClr val="dk1"/>
              </a:buClr>
              <a:buSzPts val="7600"/>
              <a:buFont typeface="Arial"/>
              <a:buChar char="•"/>
              <a:defRPr sz="7600" b="0" i="0" u="none" strike="noStrike" cap="none">
                <a:solidFill>
                  <a:schemeClr val="dk1"/>
                </a:solidFill>
                <a:latin typeface="Calibri"/>
                <a:ea typeface="Calibri"/>
                <a:cs typeface="Calibri"/>
                <a:sym typeface="Calibri"/>
              </a:defRPr>
            </a:lvl1pPr>
            <a:lvl2pPr marL="914400" marR="0" lvl="1" indent="-654050" algn="l" rtl="0">
              <a:spcBef>
                <a:spcPts val="1300"/>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1600" marR="0" lvl="2" indent="-590550" algn="l" rtl="0">
              <a:spcBef>
                <a:spcPts val="110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3pPr>
            <a:lvl4pPr marL="1828800" marR="0" lvl="3" indent="-533400" algn="l" rtl="0">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6000" marR="0" lvl="4" indent="-533400" algn="l" rtl="0">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3200" marR="0" lvl="5" indent="-533400" algn="l" rtl="0">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78" name="Google Shape;178;ge6ca3e101d_3_0"/>
          <p:cNvSpPr txBox="1">
            <a:spLocks noGrp="1"/>
          </p:cNvSpPr>
          <p:nvPr>
            <p:ph type="dt" idx="10"/>
          </p:nvPr>
        </p:nvSpPr>
        <p:spPr>
          <a:xfrm>
            <a:off x="1385455" y="7010680"/>
            <a:ext cx="6465455" cy="402711"/>
          </a:xfrm>
          <a:prstGeom prst="rect">
            <a:avLst/>
          </a:prstGeom>
          <a:noFill/>
          <a:ln>
            <a:noFill/>
          </a:ln>
        </p:spPr>
        <p:txBody>
          <a:bodyPr spcFirstLastPara="1" wrap="square" lIns="218300" tIns="109125" rIns="218300" bIns="109125" anchor="ctr" anchorCtr="0">
            <a:noAutofit/>
          </a:bodyPr>
          <a:lstStyle>
            <a:lvl1pPr marR="0" lvl="0" algn="l" rtl="0">
              <a:spcBef>
                <a:spcPts val="0"/>
              </a:spcBef>
              <a:spcAft>
                <a:spcPts val="0"/>
              </a:spcAft>
              <a:buSzPts val="3300"/>
              <a:buNone/>
              <a:defRPr sz="2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9pPr>
          </a:lstStyle>
          <a:p>
            <a:endParaRPr/>
          </a:p>
        </p:txBody>
      </p:sp>
      <p:sp>
        <p:nvSpPr>
          <p:cNvPr id="179" name="Google Shape;179;ge6ca3e101d_3_0"/>
          <p:cNvSpPr txBox="1">
            <a:spLocks noGrp="1"/>
          </p:cNvSpPr>
          <p:nvPr>
            <p:ph type="ftr" idx="11"/>
          </p:nvPr>
        </p:nvSpPr>
        <p:spPr>
          <a:xfrm>
            <a:off x="9467273" y="7010680"/>
            <a:ext cx="8774546" cy="402711"/>
          </a:xfrm>
          <a:prstGeom prst="rect">
            <a:avLst/>
          </a:prstGeom>
          <a:noFill/>
          <a:ln>
            <a:noFill/>
          </a:ln>
        </p:spPr>
        <p:txBody>
          <a:bodyPr spcFirstLastPara="1" wrap="square" lIns="218300" tIns="109125" rIns="218300" bIns="109125" anchor="ctr" anchorCtr="0">
            <a:noAutofit/>
          </a:bodyPr>
          <a:lstStyle>
            <a:lvl1pPr marR="0" lvl="0" algn="ctr" rtl="0">
              <a:spcBef>
                <a:spcPts val="0"/>
              </a:spcBef>
              <a:spcAft>
                <a:spcPts val="0"/>
              </a:spcAft>
              <a:buSzPts val="3300"/>
              <a:buNone/>
              <a:defRPr sz="2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3300"/>
              <a:buNone/>
              <a:defRPr sz="4300" b="0" i="0" u="none" strike="noStrike" cap="none">
                <a:solidFill>
                  <a:schemeClr val="dk1"/>
                </a:solidFill>
                <a:latin typeface="Calibri"/>
                <a:ea typeface="Calibri"/>
                <a:cs typeface="Calibri"/>
                <a:sym typeface="Calibri"/>
              </a:defRPr>
            </a:lvl9pPr>
          </a:lstStyle>
          <a:p>
            <a:endParaRPr/>
          </a:p>
        </p:txBody>
      </p:sp>
      <p:sp>
        <p:nvSpPr>
          <p:cNvPr id="180" name="Google Shape;180;ge6ca3e101d_3_0"/>
          <p:cNvSpPr txBox="1">
            <a:spLocks noGrp="1"/>
          </p:cNvSpPr>
          <p:nvPr>
            <p:ph type="sldNum" idx="12"/>
          </p:nvPr>
        </p:nvSpPr>
        <p:spPr>
          <a:xfrm>
            <a:off x="19858182" y="7010680"/>
            <a:ext cx="6465455" cy="402711"/>
          </a:xfrm>
          <a:prstGeom prst="rect">
            <a:avLst/>
          </a:prstGeom>
          <a:noFill/>
          <a:ln>
            <a:noFill/>
          </a:ln>
        </p:spPr>
        <p:txBody>
          <a:bodyPr spcFirstLastPara="1" wrap="square" lIns="218300" tIns="109125" rIns="218300" bIns="109125" anchor="ctr" anchorCtr="0">
            <a:noAutofit/>
          </a:bodyPr>
          <a:lstStyle>
            <a:lvl1pPr marL="0" marR="0" lvl="0" indent="0" algn="r" rtl="0">
              <a:spcBef>
                <a:spcPts val="0"/>
              </a:spcBef>
              <a:buNone/>
              <a:defRPr sz="2900" b="0" i="0" u="none" strike="noStrike" cap="none">
                <a:solidFill>
                  <a:srgbClr val="888888"/>
                </a:solidFill>
                <a:latin typeface="Calibri"/>
                <a:ea typeface="Calibri"/>
                <a:cs typeface="Calibri"/>
                <a:sym typeface="Calibri"/>
              </a:defRPr>
            </a:lvl1pPr>
            <a:lvl2pPr marL="0" marR="0" lvl="1" indent="0" algn="r" rtl="0">
              <a:spcBef>
                <a:spcPts val="0"/>
              </a:spcBef>
              <a:buNone/>
              <a:defRPr sz="2900" b="0" i="0" u="none" strike="noStrike" cap="none">
                <a:solidFill>
                  <a:srgbClr val="888888"/>
                </a:solidFill>
                <a:latin typeface="Calibri"/>
                <a:ea typeface="Calibri"/>
                <a:cs typeface="Calibri"/>
                <a:sym typeface="Calibri"/>
              </a:defRPr>
            </a:lvl2pPr>
            <a:lvl3pPr marL="0" marR="0" lvl="2" indent="0" algn="r" rtl="0">
              <a:spcBef>
                <a:spcPts val="0"/>
              </a:spcBef>
              <a:buNone/>
              <a:defRPr sz="2900" b="0" i="0" u="none" strike="noStrike" cap="none">
                <a:solidFill>
                  <a:srgbClr val="888888"/>
                </a:solidFill>
                <a:latin typeface="Calibri"/>
                <a:ea typeface="Calibri"/>
                <a:cs typeface="Calibri"/>
                <a:sym typeface="Calibri"/>
              </a:defRPr>
            </a:lvl3pPr>
            <a:lvl4pPr marL="0" marR="0" lvl="3" indent="0" algn="r" rtl="0">
              <a:spcBef>
                <a:spcPts val="0"/>
              </a:spcBef>
              <a:buNone/>
              <a:defRPr sz="2900" b="0" i="0" u="none" strike="noStrike" cap="none">
                <a:solidFill>
                  <a:srgbClr val="888888"/>
                </a:solidFill>
                <a:latin typeface="Calibri"/>
                <a:ea typeface="Calibri"/>
                <a:cs typeface="Calibri"/>
                <a:sym typeface="Calibri"/>
              </a:defRPr>
            </a:lvl4pPr>
            <a:lvl5pPr marL="0" marR="0" lvl="4" indent="0" algn="r" rtl="0">
              <a:spcBef>
                <a:spcPts val="0"/>
              </a:spcBef>
              <a:buNone/>
              <a:defRPr sz="2900" b="0" i="0" u="none" strike="noStrike" cap="none">
                <a:solidFill>
                  <a:srgbClr val="888888"/>
                </a:solidFill>
                <a:latin typeface="Calibri"/>
                <a:ea typeface="Calibri"/>
                <a:cs typeface="Calibri"/>
                <a:sym typeface="Calibri"/>
              </a:defRPr>
            </a:lvl5pPr>
            <a:lvl6pPr marL="0" marR="0" lvl="5" indent="0" algn="r" rtl="0">
              <a:spcBef>
                <a:spcPts val="0"/>
              </a:spcBef>
              <a:buNone/>
              <a:defRPr sz="2900" b="0" i="0" u="none" strike="noStrike" cap="none">
                <a:solidFill>
                  <a:srgbClr val="888888"/>
                </a:solidFill>
                <a:latin typeface="Calibri"/>
                <a:ea typeface="Calibri"/>
                <a:cs typeface="Calibri"/>
                <a:sym typeface="Calibri"/>
              </a:defRPr>
            </a:lvl6pPr>
            <a:lvl7pPr marL="0" marR="0" lvl="6" indent="0" algn="r" rtl="0">
              <a:spcBef>
                <a:spcPts val="0"/>
              </a:spcBef>
              <a:buNone/>
              <a:defRPr sz="2900" b="0" i="0" u="none" strike="noStrike" cap="none">
                <a:solidFill>
                  <a:srgbClr val="888888"/>
                </a:solidFill>
                <a:latin typeface="Calibri"/>
                <a:ea typeface="Calibri"/>
                <a:cs typeface="Calibri"/>
                <a:sym typeface="Calibri"/>
              </a:defRPr>
            </a:lvl7pPr>
            <a:lvl8pPr marL="0" marR="0" lvl="7" indent="0" algn="r" rtl="0">
              <a:spcBef>
                <a:spcPts val="0"/>
              </a:spcBef>
              <a:buNone/>
              <a:defRPr sz="2900" b="0" i="0" u="none" strike="noStrike" cap="none">
                <a:solidFill>
                  <a:srgbClr val="888888"/>
                </a:solidFill>
                <a:latin typeface="Calibri"/>
                <a:ea typeface="Calibri"/>
                <a:cs typeface="Calibri"/>
                <a:sym typeface="Calibri"/>
              </a:defRPr>
            </a:lvl8pPr>
            <a:lvl9pPr marL="0" marR="0" lvl="8" indent="0" algn="r" rtl="0">
              <a:spcBef>
                <a:spcPts val="0"/>
              </a:spcBef>
              <a:buNone/>
              <a:defRPr sz="2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hyperlink" Target="mailto:mribble@mapublichealth.org"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mailto:mrussell@mapublichealth.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brooklinecommunity.org/bcf-grants" TargetMode="External"/><Relationship Id="rId13" Type="http://schemas.openxmlformats.org/officeDocument/2006/relationships/hyperlink" Target="https://www.eccf.org/nonprofits-grants/apply-for-a-grant/" TargetMode="External"/><Relationship Id="rId18" Type="http://schemas.openxmlformats.org/officeDocument/2006/relationships/hyperlink" Target="https://southcoastcf.org/receive/apply-for-grants/" TargetMode="External"/><Relationship Id="rId26" Type="http://schemas.openxmlformats.org/officeDocument/2006/relationships/hyperlink" Target="https://www.turi.org/Our_Work/Apply_for_a_Grant" TargetMode="External"/><Relationship Id="rId3" Type="http://schemas.openxmlformats.org/officeDocument/2006/relationships/hyperlink" Target="https://www.mass.gov/lists/community-grant-finder#environment-" TargetMode="External"/><Relationship Id="rId21" Type="http://schemas.openxmlformats.org/officeDocument/2006/relationships/hyperlink" Target="https://www.naccho.org/opportunities/opportunities/funding-opportunities" TargetMode="External"/><Relationship Id="rId7" Type="http://schemas.openxmlformats.org/officeDocument/2006/relationships/hyperlink" Target="https://www.tbf.org/what-we-do" TargetMode="External"/><Relationship Id="rId12" Type="http://schemas.openxmlformats.org/officeDocument/2006/relationships/hyperlink" Target="https://communityfoundation.org/" TargetMode="External"/><Relationship Id="rId17" Type="http://schemas.openxmlformats.org/officeDocument/2006/relationships/hyperlink" Target="https://endowmv.org/grant-funding-giving-2/" TargetMode="External"/><Relationship Id="rId25" Type="http://schemas.openxmlformats.org/officeDocument/2006/relationships/hyperlink" Target="https://mwhealth.org/funding/apply-for-a-grant" TargetMode="External"/><Relationship Id="rId2" Type="http://schemas.openxmlformats.org/officeDocument/2006/relationships/notesSlide" Target="../notesSlides/notesSlide43.xml"/><Relationship Id="rId16" Type="http://schemas.openxmlformats.org/officeDocument/2006/relationships/hyperlink" Target="https://www.greaterworcester.org/Grants/About-Grant-Opportunities" TargetMode="External"/><Relationship Id="rId20" Type="http://schemas.openxmlformats.org/officeDocument/2006/relationships/hyperlink" Target="https://mahealthfunds.org/" TargetMode="External"/><Relationship Id="rId1" Type="http://schemas.openxmlformats.org/officeDocument/2006/relationships/slideLayout" Target="../slideLayouts/slideLayout1.xml"/><Relationship Id="rId6" Type="http://schemas.openxmlformats.org/officeDocument/2006/relationships/hyperlink" Target="https://www.berkshiretaconic.org/bReceivebNonprofitsIndividuals/SearchApplyforGrants.aspx" TargetMode="External"/><Relationship Id="rId11" Type="http://schemas.openxmlformats.org/officeDocument/2006/relationships/hyperlink" Target="https://www.cfncm.org/Nonprofits/What-We-Do-Nonprofits/Apply-For-A-grant" TargetMode="External"/><Relationship Id="rId24" Type="http://schemas.openxmlformats.org/officeDocument/2006/relationships/hyperlink" Target="https://hfcm.org/general-grant-information/" TargetMode="External"/><Relationship Id="rId5" Type="http://schemas.openxmlformats.org/officeDocument/2006/relationships/hyperlink" Target="https://www.grants.gov/web/grants/search-grants.html" TargetMode="External"/><Relationship Id="rId15" Type="http://schemas.openxmlformats.org/officeDocument/2006/relationships/hyperlink" Target="https://www.glcfoundation.org/nonprofits/grants/" TargetMode="External"/><Relationship Id="rId23" Type="http://schemas.openxmlformats.org/officeDocument/2006/relationships/hyperlink" Target="https://kresge.org/grants-social-investments/current-funding-opportunities/" TargetMode="External"/><Relationship Id="rId28" Type="http://schemas.openxmlformats.org/officeDocument/2006/relationships/hyperlink" Target="http://www.saintfrancischc.com/" TargetMode="External"/><Relationship Id="rId10" Type="http://schemas.openxmlformats.org/officeDocument/2006/relationships/hyperlink" Target="https://cfnan.org/receive/grants-overview/" TargetMode="External"/><Relationship Id="rId19" Type="http://schemas.openxmlformats.org/officeDocument/2006/relationships/hyperlink" Target="https://www.watertownfoundation.org/grants" TargetMode="External"/><Relationship Id="rId4" Type="http://schemas.openxmlformats.org/officeDocument/2006/relationships/hyperlink" Target="https://www.mass.gov/lists/community-grant-finder#health-" TargetMode="External"/><Relationship Id="rId9" Type="http://schemas.openxmlformats.org/officeDocument/2006/relationships/hyperlink" Target="https://www.capecodfoundation.org/current-grants/" TargetMode="External"/><Relationship Id="rId14" Type="http://schemas.openxmlformats.org/officeDocument/2006/relationships/hyperlink" Target="https://foundationmw.org/receive/grants/" TargetMode="External"/><Relationship Id="rId22" Type="http://schemas.openxmlformats.org/officeDocument/2006/relationships/hyperlink" Target="https://www.rwjf.org/en/how-we-work/grants-explorer/funding-opportunities.html" TargetMode="External"/><Relationship Id="rId27" Type="http://schemas.openxmlformats.org/officeDocument/2006/relationships/hyperlink" Target="https://www.bluecrossmafoundation.org/grant/what-we-fun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www.mahb.org" TargetMode="External"/><Relationship Id="rId3" Type="http://schemas.openxmlformats.org/officeDocument/2006/relationships/hyperlink" Target="https://www.mass.gov/doc/blueprint-for-public-health-excellence-recommendations-for-improved-effectiveness-and/download" TargetMode="External"/><Relationship Id="rId7" Type="http://schemas.openxmlformats.org/officeDocument/2006/relationships/hyperlink" Target="https://www.maphn.org"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maeha.org/" TargetMode="External"/><Relationship Id="rId11" Type="http://schemas.openxmlformats.org/officeDocument/2006/relationships/hyperlink" Target="https://mapublichealth.org" TargetMode="External"/><Relationship Id="rId5" Type="http://schemas.openxmlformats.org/officeDocument/2006/relationships/hyperlink" Target="https://mapublichealth.org/saphe2-0/" TargetMode="External"/><Relationship Id="rId10" Type="http://schemas.openxmlformats.org/officeDocument/2006/relationships/hyperlink" Target="https://mhoa.com" TargetMode="External"/><Relationship Id="rId4" Type="http://schemas.openxmlformats.org/officeDocument/2006/relationships/hyperlink" Target="https://mapublichealth.org/wp-content/uploads/2020/10/10.2_Final_SAPHE-2.0-Fact-Sheet-.pdf" TargetMode="External"/><Relationship Id="rId9" Type="http://schemas.openxmlformats.org/officeDocument/2006/relationships/hyperlink" Target="https://www.wmpha.org"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pSp>
        <p:nvGrpSpPr>
          <p:cNvPr id="254" name="Google Shape;254;p1"/>
          <p:cNvGrpSpPr/>
          <p:nvPr/>
        </p:nvGrpSpPr>
        <p:grpSpPr>
          <a:xfrm>
            <a:off x="169953" y="1996993"/>
            <a:ext cx="15240009" cy="5343847"/>
            <a:chOff x="0" y="0"/>
            <a:chExt cx="20320000" cy="7125128"/>
          </a:xfrm>
        </p:grpSpPr>
        <p:sp>
          <p:nvSpPr>
            <p:cNvPr id="255" name="Google Shape;255;p1"/>
            <p:cNvSpPr/>
            <p:nvPr/>
          </p:nvSpPr>
          <p:spPr>
            <a:xfrm>
              <a:off x="7585347" y="2215313"/>
              <a:ext cx="1651970" cy="1671221"/>
            </a:xfrm>
            <a:custGeom>
              <a:avLst/>
              <a:gdLst/>
              <a:ahLst/>
              <a:cxnLst/>
              <a:rect l="l" t="t" r="r" b="b"/>
              <a:pathLst>
                <a:path w="3417467" h="3421297" extrusionOk="0">
                  <a:moveTo>
                    <a:pt x="0" y="0"/>
                  </a:moveTo>
                  <a:lnTo>
                    <a:pt x="3417467" y="0"/>
                  </a:lnTo>
                  <a:lnTo>
                    <a:pt x="3417467" y="3421297"/>
                  </a:lnTo>
                  <a:lnTo>
                    <a:pt x="0" y="3421297"/>
                  </a:lnTo>
                  <a:close/>
                </a:path>
              </a:pathLst>
            </a:custGeom>
            <a:solidFill>
              <a:srgbClr val="C5D8F1"/>
            </a:solidFill>
            <a:ln>
              <a:noFill/>
            </a:ln>
          </p:spPr>
        </p:sp>
        <p:sp>
          <p:nvSpPr>
            <p:cNvPr id="256" name="Google Shape;256;p1"/>
            <p:cNvSpPr/>
            <p:nvPr/>
          </p:nvSpPr>
          <p:spPr>
            <a:xfrm>
              <a:off x="9215088" y="1760386"/>
              <a:ext cx="541911" cy="2126147"/>
            </a:xfrm>
            <a:custGeom>
              <a:avLst/>
              <a:gdLst/>
              <a:ahLst/>
              <a:cxnLst/>
              <a:rect l="l" t="t" r="r" b="b"/>
              <a:pathLst>
                <a:path w="1264382" h="4960713" extrusionOk="0">
                  <a:moveTo>
                    <a:pt x="0" y="0"/>
                  </a:moveTo>
                  <a:lnTo>
                    <a:pt x="1264382" y="0"/>
                  </a:lnTo>
                  <a:lnTo>
                    <a:pt x="1264382" y="4960713"/>
                  </a:lnTo>
                  <a:lnTo>
                    <a:pt x="0" y="4960713"/>
                  </a:lnTo>
                  <a:close/>
                </a:path>
              </a:pathLst>
            </a:custGeom>
            <a:solidFill>
              <a:srgbClr val="C5D8F1"/>
            </a:solidFill>
            <a:ln>
              <a:noFill/>
            </a:ln>
          </p:spPr>
        </p:sp>
        <p:sp>
          <p:nvSpPr>
            <p:cNvPr id="257" name="Google Shape;257;p1"/>
            <p:cNvSpPr/>
            <p:nvPr/>
          </p:nvSpPr>
          <p:spPr>
            <a:xfrm>
              <a:off x="0" y="3779542"/>
              <a:ext cx="20320000" cy="3345586"/>
            </a:xfrm>
            <a:custGeom>
              <a:avLst/>
              <a:gdLst/>
              <a:ahLst/>
              <a:cxnLst/>
              <a:rect l="l" t="t" r="r" b="b"/>
              <a:pathLst>
                <a:path w="7450158" h="1226631" extrusionOk="0">
                  <a:moveTo>
                    <a:pt x="0" y="0"/>
                  </a:moveTo>
                  <a:lnTo>
                    <a:pt x="7450158" y="0"/>
                  </a:lnTo>
                  <a:lnTo>
                    <a:pt x="7450158" y="1226631"/>
                  </a:lnTo>
                  <a:lnTo>
                    <a:pt x="0" y="1226631"/>
                  </a:lnTo>
                  <a:close/>
                </a:path>
              </a:pathLst>
            </a:custGeom>
            <a:solidFill>
              <a:srgbClr val="C5D8F1"/>
            </a:solidFill>
            <a:ln>
              <a:noFill/>
            </a:ln>
          </p:spPr>
        </p:sp>
        <p:pic>
          <p:nvPicPr>
            <p:cNvPr id="258" name="Google Shape;258;p1"/>
            <p:cNvPicPr preferRelativeResize="0"/>
            <p:nvPr/>
          </p:nvPicPr>
          <p:blipFill rotWithShape="1">
            <a:blip r:embed="rId3">
              <a:alphaModFix amt="75000"/>
            </a:blip>
            <a:srcRect/>
            <a:stretch/>
          </p:blipFill>
          <p:spPr>
            <a:xfrm>
              <a:off x="0" y="0"/>
              <a:ext cx="1688875" cy="3816667"/>
            </a:xfrm>
            <a:prstGeom prst="rect">
              <a:avLst/>
            </a:prstGeom>
            <a:noFill/>
            <a:ln>
              <a:noFill/>
            </a:ln>
          </p:spPr>
        </p:pic>
        <p:pic>
          <p:nvPicPr>
            <p:cNvPr id="259" name="Google Shape;259;p1"/>
            <p:cNvPicPr preferRelativeResize="0"/>
            <p:nvPr/>
          </p:nvPicPr>
          <p:blipFill rotWithShape="1">
            <a:blip r:embed="rId4">
              <a:alphaModFix amt="75000"/>
            </a:blip>
            <a:srcRect/>
            <a:stretch/>
          </p:blipFill>
          <p:spPr>
            <a:xfrm>
              <a:off x="2038789" y="2337932"/>
              <a:ext cx="1338903" cy="1579827"/>
            </a:xfrm>
            <a:prstGeom prst="rect">
              <a:avLst/>
            </a:prstGeom>
            <a:noFill/>
            <a:ln>
              <a:noFill/>
            </a:ln>
          </p:spPr>
        </p:pic>
        <p:pic>
          <p:nvPicPr>
            <p:cNvPr id="260" name="Google Shape;260;p1"/>
            <p:cNvPicPr preferRelativeResize="0"/>
            <p:nvPr/>
          </p:nvPicPr>
          <p:blipFill rotWithShape="1">
            <a:blip r:embed="rId4">
              <a:alphaModFix amt="75000"/>
            </a:blip>
            <a:srcRect/>
            <a:stretch/>
          </p:blipFill>
          <p:spPr>
            <a:xfrm>
              <a:off x="18829763" y="2247083"/>
              <a:ext cx="1338903" cy="1579827"/>
            </a:xfrm>
            <a:prstGeom prst="rect">
              <a:avLst/>
            </a:prstGeom>
            <a:noFill/>
            <a:ln>
              <a:noFill/>
            </a:ln>
          </p:spPr>
        </p:pic>
        <p:pic>
          <p:nvPicPr>
            <p:cNvPr id="261" name="Google Shape;261;p1"/>
            <p:cNvPicPr preferRelativeResize="0"/>
            <p:nvPr/>
          </p:nvPicPr>
          <p:blipFill rotWithShape="1">
            <a:blip r:embed="rId4">
              <a:alphaModFix amt="75000"/>
            </a:blip>
            <a:srcRect/>
            <a:stretch/>
          </p:blipFill>
          <p:spPr>
            <a:xfrm>
              <a:off x="12108556" y="2673618"/>
              <a:ext cx="993340" cy="1172082"/>
            </a:xfrm>
            <a:prstGeom prst="rect">
              <a:avLst/>
            </a:prstGeom>
            <a:noFill/>
            <a:ln>
              <a:noFill/>
            </a:ln>
          </p:spPr>
        </p:pic>
        <p:pic>
          <p:nvPicPr>
            <p:cNvPr id="262" name="Google Shape;262;p1"/>
            <p:cNvPicPr preferRelativeResize="0"/>
            <p:nvPr/>
          </p:nvPicPr>
          <p:blipFill rotWithShape="1">
            <a:blip r:embed="rId5">
              <a:alphaModFix amt="75000"/>
            </a:blip>
            <a:srcRect/>
            <a:stretch/>
          </p:blipFill>
          <p:spPr>
            <a:xfrm>
              <a:off x="16538252" y="1138208"/>
              <a:ext cx="824497" cy="2748325"/>
            </a:xfrm>
            <a:prstGeom prst="rect">
              <a:avLst/>
            </a:prstGeom>
            <a:noFill/>
            <a:ln>
              <a:noFill/>
            </a:ln>
          </p:spPr>
        </p:pic>
        <p:pic>
          <p:nvPicPr>
            <p:cNvPr id="263" name="Google Shape;263;p1"/>
            <p:cNvPicPr preferRelativeResize="0"/>
            <p:nvPr/>
          </p:nvPicPr>
          <p:blipFill rotWithShape="1">
            <a:blip r:embed="rId3">
              <a:alphaModFix amt="75000"/>
            </a:blip>
            <a:srcRect/>
            <a:stretch/>
          </p:blipFill>
          <p:spPr>
            <a:xfrm>
              <a:off x="14524727" y="98899"/>
              <a:ext cx="1688875" cy="3816667"/>
            </a:xfrm>
            <a:prstGeom prst="rect">
              <a:avLst/>
            </a:prstGeom>
            <a:noFill/>
            <a:ln>
              <a:noFill/>
            </a:ln>
          </p:spPr>
        </p:pic>
        <p:pic>
          <p:nvPicPr>
            <p:cNvPr id="264" name="Google Shape;264;p1"/>
            <p:cNvPicPr preferRelativeResize="0"/>
            <p:nvPr/>
          </p:nvPicPr>
          <p:blipFill rotWithShape="1">
            <a:blip r:embed="rId6">
              <a:alphaModFix amt="75000"/>
            </a:blip>
            <a:srcRect/>
            <a:stretch/>
          </p:blipFill>
          <p:spPr>
            <a:xfrm>
              <a:off x="12977850" y="2265874"/>
              <a:ext cx="1494577" cy="1550794"/>
            </a:xfrm>
            <a:prstGeom prst="rect">
              <a:avLst/>
            </a:prstGeom>
            <a:noFill/>
            <a:ln>
              <a:noFill/>
            </a:ln>
          </p:spPr>
        </p:pic>
        <p:pic>
          <p:nvPicPr>
            <p:cNvPr id="265" name="Google Shape;265;p1"/>
            <p:cNvPicPr preferRelativeResize="0"/>
            <p:nvPr/>
          </p:nvPicPr>
          <p:blipFill rotWithShape="1">
            <a:blip r:embed="rId7">
              <a:alphaModFix amt="75000"/>
            </a:blip>
            <a:srcRect/>
            <a:stretch/>
          </p:blipFill>
          <p:spPr>
            <a:xfrm>
              <a:off x="17410259" y="2265874"/>
              <a:ext cx="1409226" cy="1542245"/>
            </a:xfrm>
            <a:prstGeom prst="rect">
              <a:avLst/>
            </a:prstGeom>
            <a:noFill/>
            <a:ln>
              <a:noFill/>
            </a:ln>
          </p:spPr>
        </p:pic>
        <p:sp>
          <p:nvSpPr>
            <p:cNvPr id="266" name="Google Shape;266;p1"/>
            <p:cNvSpPr/>
            <p:nvPr/>
          </p:nvSpPr>
          <p:spPr>
            <a:xfrm>
              <a:off x="17809913" y="2846758"/>
              <a:ext cx="609921" cy="942570"/>
            </a:xfrm>
            <a:custGeom>
              <a:avLst/>
              <a:gdLst/>
              <a:ahLst/>
              <a:cxnLst/>
              <a:rect l="l" t="t" r="r" b="b"/>
              <a:pathLst>
                <a:path w="1913890" h="2957720" extrusionOk="0">
                  <a:moveTo>
                    <a:pt x="0" y="0"/>
                  </a:moveTo>
                  <a:lnTo>
                    <a:pt x="1913890" y="0"/>
                  </a:lnTo>
                  <a:lnTo>
                    <a:pt x="1913890" y="2957720"/>
                  </a:lnTo>
                  <a:lnTo>
                    <a:pt x="0" y="2957720"/>
                  </a:lnTo>
                  <a:close/>
                </a:path>
              </a:pathLst>
            </a:custGeom>
            <a:solidFill>
              <a:srgbClr val="C5D8F1"/>
            </a:solidFill>
            <a:ln>
              <a:noFill/>
            </a:ln>
          </p:spPr>
        </p:sp>
        <p:pic>
          <p:nvPicPr>
            <p:cNvPr id="267" name="Google Shape;267;p1"/>
            <p:cNvPicPr preferRelativeResize="0"/>
            <p:nvPr/>
          </p:nvPicPr>
          <p:blipFill rotWithShape="1">
            <a:blip r:embed="rId8">
              <a:alphaModFix amt="75000"/>
            </a:blip>
            <a:srcRect/>
            <a:stretch/>
          </p:blipFill>
          <p:spPr>
            <a:xfrm>
              <a:off x="10496869" y="2439023"/>
              <a:ext cx="1413936" cy="1336812"/>
            </a:xfrm>
            <a:prstGeom prst="rect">
              <a:avLst/>
            </a:prstGeom>
            <a:noFill/>
            <a:ln>
              <a:noFill/>
            </a:ln>
          </p:spPr>
        </p:pic>
        <p:sp>
          <p:nvSpPr>
            <p:cNvPr id="268" name="Google Shape;268;p1"/>
            <p:cNvSpPr/>
            <p:nvPr/>
          </p:nvSpPr>
          <p:spPr>
            <a:xfrm>
              <a:off x="10909219" y="3150652"/>
              <a:ext cx="562787" cy="666015"/>
            </a:xfrm>
            <a:custGeom>
              <a:avLst/>
              <a:gdLst/>
              <a:ahLst/>
              <a:cxnLst/>
              <a:rect l="l" t="t" r="r" b="b"/>
              <a:pathLst>
                <a:path w="2499290" h="2957720" extrusionOk="0">
                  <a:moveTo>
                    <a:pt x="0" y="0"/>
                  </a:moveTo>
                  <a:lnTo>
                    <a:pt x="2499290" y="0"/>
                  </a:lnTo>
                  <a:lnTo>
                    <a:pt x="2499290" y="2957720"/>
                  </a:lnTo>
                  <a:lnTo>
                    <a:pt x="0" y="2957720"/>
                  </a:lnTo>
                  <a:close/>
                </a:path>
              </a:pathLst>
            </a:custGeom>
            <a:solidFill>
              <a:srgbClr val="C5D8F1"/>
            </a:solidFill>
            <a:ln>
              <a:noFill/>
            </a:ln>
          </p:spPr>
        </p:sp>
        <p:pic>
          <p:nvPicPr>
            <p:cNvPr id="269" name="Google Shape;269;p1"/>
            <p:cNvPicPr preferRelativeResize="0"/>
            <p:nvPr/>
          </p:nvPicPr>
          <p:blipFill rotWithShape="1">
            <a:blip r:embed="rId4">
              <a:alphaModFix amt="75000"/>
            </a:blip>
            <a:srcRect/>
            <a:stretch/>
          </p:blipFill>
          <p:spPr>
            <a:xfrm>
              <a:off x="3395995" y="2716634"/>
              <a:ext cx="991490" cy="1169899"/>
            </a:xfrm>
            <a:prstGeom prst="rect">
              <a:avLst/>
            </a:prstGeom>
            <a:noFill/>
            <a:ln>
              <a:noFill/>
            </a:ln>
          </p:spPr>
        </p:pic>
        <p:pic>
          <p:nvPicPr>
            <p:cNvPr id="270" name="Google Shape;270;p1"/>
            <p:cNvPicPr preferRelativeResize="0"/>
            <p:nvPr/>
          </p:nvPicPr>
          <p:blipFill rotWithShape="1">
            <a:blip r:embed="rId4">
              <a:alphaModFix amt="75000"/>
            </a:blip>
            <a:srcRect/>
            <a:stretch/>
          </p:blipFill>
          <p:spPr>
            <a:xfrm>
              <a:off x="5944767" y="2306707"/>
              <a:ext cx="1338903" cy="1579827"/>
            </a:xfrm>
            <a:prstGeom prst="rect">
              <a:avLst/>
            </a:prstGeom>
            <a:noFill/>
            <a:ln>
              <a:noFill/>
            </a:ln>
          </p:spPr>
        </p:pic>
        <p:pic>
          <p:nvPicPr>
            <p:cNvPr id="271" name="Google Shape;271;p1"/>
            <p:cNvPicPr preferRelativeResize="0"/>
            <p:nvPr/>
          </p:nvPicPr>
          <p:blipFill rotWithShape="1">
            <a:blip r:embed="rId7">
              <a:alphaModFix amt="75000"/>
            </a:blip>
            <a:srcRect/>
            <a:stretch/>
          </p:blipFill>
          <p:spPr>
            <a:xfrm>
              <a:off x="4535540" y="2420175"/>
              <a:ext cx="1409226" cy="1542245"/>
            </a:xfrm>
            <a:prstGeom prst="rect">
              <a:avLst/>
            </a:prstGeom>
            <a:noFill/>
            <a:ln>
              <a:noFill/>
            </a:ln>
          </p:spPr>
        </p:pic>
        <p:sp>
          <p:nvSpPr>
            <p:cNvPr id="272" name="Google Shape;272;p1"/>
            <p:cNvSpPr/>
            <p:nvPr/>
          </p:nvSpPr>
          <p:spPr>
            <a:xfrm>
              <a:off x="4935193" y="3001059"/>
              <a:ext cx="609921" cy="942570"/>
            </a:xfrm>
            <a:custGeom>
              <a:avLst/>
              <a:gdLst/>
              <a:ahLst/>
              <a:cxnLst/>
              <a:rect l="l" t="t" r="r" b="b"/>
              <a:pathLst>
                <a:path w="1913890" h="2957720" extrusionOk="0">
                  <a:moveTo>
                    <a:pt x="0" y="0"/>
                  </a:moveTo>
                  <a:lnTo>
                    <a:pt x="1913890" y="0"/>
                  </a:lnTo>
                  <a:lnTo>
                    <a:pt x="1913890" y="2957720"/>
                  </a:lnTo>
                  <a:lnTo>
                    <a:pt x="0" y="2957720"/>
                  </a:lnTo>
                  <a:close/>
                </a:path>
              </a:pathLst>
            </a:custGeom>
            <a:solidFill>
              <a:srgbClr val="C5D8F1"/>
            </a:solidFill>
            <a:ln>
              <a:noFill/>
            </a:ln>
          </p:spPr>
        </p:sp>
        <p:sp>
          <p:nvSpPr>
            <p:cNvPr id="273" name="Google Shape;273;p1"/>
            <p:cNvSpPr/>
            <p:nvPr/>
          </p:nvSpPr>
          <p:spPr>
            <a:xfrm>
              <a:off x="8673177" y="1760386"/>
              <a:ext cx="1083821" cy="486697"/>
            </a:xfrm>
            <a:custGeom>
              <a:avLst/>
              <a:gdLst/>
              <a:ahLst/>
              <a:cxnLst/>
              <a:rect l="l" t="t" r="r" b="b"/>
              <a:pathLst>
                <a:path w="3417467" h="1534636" extrusionOk="0">
                  <a:moveTo>
                    <a:pt x="0" y="0"/>
                  </a:moveTo>
                  <a:lnTo>
                    <a:pt x="3417467" y="0"/>
                  </a:lnTo>
                  <a:lnTo>
                    <a:pt x="3417467" y="1534636"/>
                  </a:lnTo>
                  <a:lnTo>
                    <a:pt x="0" y="1534636"/>
                  </a:lnTo>
                  <a:close/>
                </a:path>
              </a:pathLst>
            </a:custGeom>
            <a:solidFill>
              <a:srgbClr val="C5D8F1"/>
            </a:solidFill>
            <a:ln>
              <a:noFill/>
            </a:ln>
          </p:spPr>
        </p:sp>
      </p:grpSp>
      <p:sp>
        <p:nvSpPr>
          <p:cNvPr id="274" name="Google Shape;274;p1"/>
          <p:cNvSpPr/>
          <p:nvPr/>
        </p:nvSpPr>
        <p:spPr>
          <a:xfrm>
            <a:off x="0" y="5235421"/>
            <a:ext cx="15358039" cy="3343615"/>
          </a:xfrm>
          <a:custGeom>
            <a:avLst/>
            <a:gdLst/>
            <a:ahLst/>
            <a:cxnLst/>
            <a:rect l="l" t="t" r="r" b="b"/>
            <a:pathLst>
              <a:path w="8395554" h="1827805" extrusionOk="0">
                <a:moveTo>
                  <a:pt x="0" y="0"/>
                </a:moveTo>
                <a:lnTo>
                  <a:pt x="8395554" y="0"/>
                </a:lnTo>
                <a:lnTo>
                  <a:pt x="8395554" y="1827805"/>
                </a:lnTo>
                <a:lnTo>
                  <a:pt x="0" y="1827805"/>
                </a:lnTo>
                <a:close/>
              </a:path>
            </a:pathLst>
          </a:custGeom>
          <a:solidFill>
            <a:srgbClr val="1F628E"/>
          </a:solidFill>
          <a:ln>
            <a:noFill/>
          </a:ln>
        </p:spPr>
      </p:sp>
      <p:pic>
        <p:nvPicPr>
          <p:cNvPr id="275" name="Google Shape;275;p1"/>
          <p:cNvPicPr preferRelativeResize="0"/>
          <p:nvPr/>
        </p:nvPicPr>
        <p:blipFill rotWithShape="1">
          <a:blip r:embed="rId9">
            <a:alphaModFix/>
          </a:blip>
          <a:srcRect/>
          <a:stretch/>
        </p:blipFill>
        <p:spPr>
          <a:xfrm>
            <a:off x="0" y="6033267"/>
            <a:ext cx="7620000" cy="2539233"/>
          </a:xfrm>
          <a:prstGeom prst="rect">
            <a:avLst/>
          </a:prstGeom>
          <a:noFill/>
          <a:ln>
            <a:noFill/>
          </a:ln>
        </p:spPr>
      </p:pic>
      <p:pic>
        <p:nvPicPr>
          <p:cNvPr id="276" name="Google Shape;276;p1"/>
          <p:cNvPicPr preferRelativeResize="0"/>
          <p:nvPr/>
        </p:nvPicPr>
        <p:blipFill rotWithShape="1">
          <a:blip r:embed="rId10">
            <a:alphaModFix/>
          </a:blip>
          <a:srcRect/>
          <a:stretch/>
        </p:blipFill>
        <p:spPr>
          <a:xfrm>
            <a:off x="6044073" y="4414301"/>
            <a:ext cx="875990" cy="828208"/>
          </a:xfrm>
          <a:prstGeom prst="rect">
            <a:avLst/>
          </a:prstGeom>
          <a:noFill/>
          <a:ln>
            <a:noFill/>
          </a:ln>
        </p:spPr>
      </p:pic>
      <p:pic>
        <p:nvPicPr>
          <p:cNvPr id="277" name="Google Shape;277;p1"/>
          <p:cNvPicPr preferRelativeResize="0"/>
          <p:nvPr/>
        </p:nvPicPr>
        <p:blipFill rotWithShape="1">
          <a:blip r:embed="rId11">
            <a:alphaModFix/>
          </a:blip>
          <a:srcRect/>
          <a:stretch/>
        </p:blipFill>
        <p:spPr>
          <a:xfrm flipH="1">
            <a:off x="5107321" y="4773069"/>
            <a:ext cx="759693" cy="455816"/>
          </a:xfrm>
          <a:prstGeom prst="rect">
            <a:avLst/>
          </a:prstGeom>
          <a:noFill/>
          <a:ln>
            <a:noFill/>
          </a:ln>
        </p:spPr>
      </p:pic>
      <p:pic>
        <p:nvPicPr>
          <p:cNvPr id="278" name="Google Shape;278;p1"/>
          <p:cNvPicPr preferRelativeResize="0"/>
          <p:nvPr/>
        </p:nvPicPr>
        <p:blipFill rotWithShape="1">
          <a:blip r:embed="rId12">
            <a:alphaModFix/>
          </a:blip>
          <a:srcRect/>
          <a:stretch/>
        </p:blipFill>
        <p:spPr>
          <a:xfrm>
            <a:off x="3810000" y="4009974"/>
            <a:ext cx="1176012" cy="1287017"/>
          </a:xfrm>
          <a:prstGeom prst="rect">
            <a:avLst/>
          </a:prstGeom>
          <a:noFill/>
          <a:ln>
            <a:noFill/>
          </a:ln>
        </p:spPr>
      </p:pic>
      <p:pic>
        <p:nvPicPr>
          <p:cNvPr id="279" name="Google Shape;279;p1"/>
          <p:cNvPicPr preferRelativeResize="0"/>
          <p:nvPr/>
        </p:nvPicPr>
        <p:blipFill rotWithShape="1">
          <a:blip r:embed="rId13">
            <a:alphaModFix/>
          </a:blip>
          <a:srcRect/>
          <a:stretch/>
        </p:blipFill>
        <p:spPr>
          <a:xfrm>
            <a:off x="2807802" y="4318226"/>
            <a:ext cx="829504" cy="978766"/>
          </a:xfrm>
          <a:prstGeom prst="rect">
            <a:avLst/>
          </a:prstGeom>
          <a:noFill/>
          <a:ln>
            <a:noFill/>
          </a:ln>
        </p:spPr>
      </p:pic>
      <p:pic>
        <p:nvPicPr>
          <p:cNvPr id="280" name="Google Shape;280;p1"/>
          <p:cNvPicPr preferRelativeResize="0"/>
          <p:nvPr/>
        </p:nvPicPr>
        <p:blipFill rotWithShape="1">
          <a:blip r:embed="rId14">
            <a:alphaModFix/>
          </a:blip>
          <a:srcRect/>
          <a:stretch/>
        </p:blipFill>
        <p:spPr>
          <a:xfrm>
            <a:off x="7012960" y="4336213"/>
            <a:ext cx="925950" cy="960778"/>
          </a:xfrm>
          <a:prstGeom prst="rect">
            <a:avLst/>
          </a:prstGeom>
          <a:noFill/>
          <a:ln>
            <a:noFill/>
          </a:ln>
        </p:spPr>
      </p:pic>
      <p:pic>
        <p:nvPicPr>
          <p:cNvPr id="281" name="Google Shape;281;p1"/>
          <p:cNvPicPr preferRelativeResize="0"/>
          <p:nvPr/>
        </p:nvPicPr>
        <p:blipFill rotWithShape="1">
          <a:blip r:embed="rId15">
            <a:alphaModFix/>
          </a:blip>
          <a:srcRect/>
          <a:stretch/>
        </p:blipFill>
        <p:spPr>
          <a:xfrm>
            <a:off x="1505028" y="3674717"/>
            <a:ext cx="1421152" cy="1696899"/>
          </a:xfrm>
          <a:prstGeom prst="rect">
            <a:avLst/>
          </a:prstGeom>
          <a:noFill/>
          <a:ln>
            <a:noFill/>
          </a:ln>
        </p:spPr>
      </p:pic>
      <p:pic>
        <p:nvPicPr>
          <p:cNvPr id="282" name="Google Shape;282;p1"/>
          <p:cNvPicPr preferRelativeResize="0"/>
          <p:nvPr/>
        </p:nvPicPr>
        <p:blipFill rotWithShape="1">
          <a:blip r:embed="rId16">
            <a:alphaModFix/>
          </a:blip>
          <a:srcRect/>
          <a:stretch/>
        </p:blipFill>
        <p:spPr>
          <a:xfrm>
            <a:off x="-438380" y="2355982"/>
            <a:ext cx="2251351" cy="3037236"/>
          </a:xfrm>
          <a:prstGeom prst="rect">
            <a:avLst/>
          </a:prstGeom>
          <a:noFill/>
          <a:ln>
            <a:noFill/>
          </a:ln>
        </p:spPr>
      </p:pic>
      <p:pic>
        <p:nvPicPr>
          <p:cNvPr id="283" name="Google Shape;283;p1"/>
          <p:cNvPicPr preferRelativeResize="0"/>
          <p:nvPr/>
        </p:nvPicPr>
        <p:blipFill rotWithShape="1">
          <a:blip r:embed="rId13">
            <a:alphaModFix/>
          </a:blip>
          <a:srcRect/>
          <a:stretch/>
        </p:blipFill>
        <p:spPr>
          <a:xfrm>
            <a:off x="9926597" y="4283686"/>
            <a:ext cx="829504" cy="978766"/>
          </a:xfrm>
          <a:prstGeom prst="rect">
            <a:avLst/>
          </a:prstGeom>
          <a:noFill/>
          <a:ln>
            <a:noFill/>
          </a:ln>
        </p:spPr>
      </p:pic>
      <p:pic>
        <p:nvPicPr>
          <p:cNvPr id="284" name="Google Shape;284;p1"/>
          <p:cNvPicPr preferRelativeResize="0"/>
          <p:nvPr/>
        </p:nvPicPr>
        <p:blipFill rotWithShape="1">
          <a:blip r:embed="rId17">
            <a:alphaModFix/>
          </a:blip>
          <a:srcRect/>
          <a:stretch/>
        </p:blipFill>
        <p:spPr>
          <a:xfrm>
            <a:off x="8204886" y="3867972"/>
            <a:ext cx="1721711" cy="1429020"/>
          </a:xfrm>
          <a:prstGeom prst="rect">
            <a:avLst/>
          </a:prstGeom>
          <a:noFill/>
          <a:ln>
            <a:noFill/>
          </a:ln>
        </p:spPr>
      </p:pic>
      <p:pic>
        <p:nvPicPr>
          <p:cNvPr id="285" name="Google Shape;285;p1"/>
          <p:cNvPicPr preferRelativeResize="0"/>
          <p:nvPr/>
        </p:nvPicPr>
        <p:blipFill rotWithShape="1">
          <a:blip r:embed="rId12">
            <a:alphaModFix/>
          </a:blip>
          <a:srcRect/>
          <a:stretch/>
        </p:blipFill>
        <p:spPr>
          <a:xfrm>
            <a:off x="10657324" y="4009974"/>
            <a:ext cx="1176012" cy="1287017"/>
          </a:xfrm>
          <a:prstGeom prst="rect">
            <a:avLst/>
          </a:prstGeom>
          <a:noFill/>
          <a:ln>
            <a:noFill/>
          </a:ln>
        </p:spPr>
      </p:pic>
      <p:pic>
        <p:nvPicPr>
          <p:cNvPr id="286" name="Google Shape;286;p1"/>
          <p:cNvPicPr preferRelativeResize="0"/>
          <p:nvPr/>
        </p:nvPicPr>
        <p:blipFill rotWithShape="1">
          <a:blip r:embed="rId17">
            <a:alphaModFix/>
          </a:blip>
          <a:srcRect/>
          <a:stretch/>
        </p:blipFill>
        <p:spPr>
          <a:xfrm>
            <a:off x="13518289" y="3942596"/>
            <a:ext cx="1721711" cy="1429020"/>
          </a:xfrm>
          <a:prstGeom prst="rect">
            <a:avLst/>
          </a:prstGeom>
          <a:noFill/>
          <a:ln>
            <a:noFill/>
          </a:ln>
        </p:spPr>
      </p:pic>
      <p:pic>
        <p:nvPicPr>
          <p:cNvPr id="287" name="Google Shape;287;p1"/>
          <p:cNvPicPr preferRelativeResize="0"/>
          <p:nvPr/>
        </p:nvPicPr>
        <p:blipFill rotWithShape="1">
          <a:blip r:embed="rId18">
            <a:alphaModFix/>
          </a:blip>
          <a:srcRect/>
          <a:stretch/>
        </p:blipFill>
        <p:spPr>
          <a:xfrm>
            <a:off x="7319783" y="6035542"/>
            <a:ext cx="7933354" cy="2536958"/>
          </a:xfrm>
          <a:prstGeom prst="rect">
            <a:avLst/>
          </a:prstGeom>
          <a:noFill/>
          <a:ln>
            <a:noFill/>
          </a:ln>
        </p:spPr>
      </p:pic>
      <p:pic>
        <p:nvPicPr>
          <p:cNvPr id="288" name="Google Shape;288;p1"/>
          <p:cNvPicPr preferRelativeResize="0"/>
          <p:nvPr/>
        </p:nvPicPr>
        <p:blipFill rotWithShape="1">
          <a:blip r:embed="rId17">
            <a:alphaModFix/>
          </a:blip>
          <a:srcRect/>
          <a:stretch/>
        </p:blipFill>
        <p:spPr>
          <a:xfrm>
            <a:off x="11952952" y="3942596"/>
            <a:ext cx="1721711" cy="1429020"/>
          </a:xfrm>
          <a:prstGeom prst="rect">
            <a:avLst/>
          </a:prstGeom>
          <a:noFill/>
          <a:ln>
            <a:noFill/>
          </a:ln>
        </p:spPr>
      </p:pic>
      <p:sp>
        <p:nvSpPr>
          <p:cNvPr id="289" name="Google Shape;289;p1"/>
          <p:cNvSpPr txBox="1"/>
          <p:nvPr/>
        </p:nvSpPr>
        <p:spPr>
          <a:xfrm>
            <a:off x="380050" y="496075"/>
            <a:ext cx="14479800" cy="2134500"/>
          </a:xfrm>
          <a:prstGeom prst="rect">
            <a:avLst/>
          </a:prstGeom>
          <a:noFill/>
          <a:ln>
            <a:noFill/>
          </a:ln>
        </p:spPr>
        <p:txBody>
          <a:bodyPr spcFirstLastPara="1" wrap="square" lIns="0" tIns="0" rIns="0" bIns="0" anchor="t" anchorCtr="0">
            <a:spAutoFit/>
          </a:bodyPr>
          <a:lstStyle/>
          <a:p>
            <a:pPr marL="0" marR="0" lvl="0" indent="0" algn="ctr" rtl="0">
              <a:lnSpc>
                <a:spcPct val="98016"/>
              </a:lnSpc>
              <a:spcBef>
                <a:spcPts val="0"/>
              </a:spcBef>
              <a:spcAft>
                <a:spcPts val="0"/>
              </a:spcAft>
              <a:buClr>
                <a:srgbClr val="000000"/>
              </a:buClr>
              <a:buSzPts val="6135"/>
              <a:buFont typeface="Arial"/>
              <a:buNone/>
            </a:pPr>
            <a:r>
              <a:rPr lang="en-US" sz="6135" b="1" i="0" u="none" strike="noStrike" cap="none">
                <a:solidFill>
                  <a:srgbClr val="FFD460"/>
                </a:solidFill>
                <a:latin typeface="Arial"/>
                <a:ea typeface="Arial"/>
                <a:cs typeface="Arial"/>
                <a:sym typeface="Arial"/>
              </a:rPr>
              <a:t>Local Public Health in Massachusetts</a:t>
            </a:r>
            <a:endParaRPr sz="3200" b="0" i="0" u="none" strike="noStrike" cap="none">
              <a:solidFill>
                <a:srgbClr val="000000"/>
              </a:solidFill>
              <a:latin typeface="Arial"/>
              <a:ea typeface="Arial"/>
              <a:cs typeface="Arial"/>
              <a:sym typeface="Arial"/>
            </a:endParaRPr>
          </a:p>
          <a:p>
            <a:pPr marL="0" marR="0" lvl="0" indent="0" algn="ctr" rtl="0">
              <a:lnSpc>
                <a:spcPct val="98016"/>
              </a:lnSpc>
              <a:spcBef>
                <a:spcPts val="0"/>
              </a:spcBef>
              <a:spcAft>
                <a:spcPts val="0"/>
              </a:spcAft>
              <a:buClr>
                <a:srgbClr val="000000"/>
              </a:buClr>
              <a:buSzPts val="4135"/>
              <a:buFont typeface="Arial"/>
              <a:buNone/>
            </a:pPr>
            <a:r>
              <a:rPr lang="en-US" sz="4135" b="1" i="0" u="none" strike="noStrike" cap="none">
                <a:solidFill>
                  <a:srgbClr val="FFD460"/>
                </a:solidFill>
                <a:latin typeface="Arial"/>
                <a:ea typeface="Arial"/>
                <a:cs typeface="Arial"/>
                <a:sym typeface="Arial"/>
              </a:rPr>
              <a:t>Where We Are &amp; Where We Need to Go</a:t>
            </a:r>
            <a:r>
              <a:rPr lang="en-US" sz="4133" b="1" i="0" u="none" strike="noStrike" cap="none">
                <a:solidFill>
                  <a:srgbClr val="FFD460"/>
                </a:solidFill>
                <a:latin typeface="Arial"/>
                <a:ea typeface="Arial"/>
                <a:cs typeface="Arial"/>
                <a:sym typeface="Arial"/>
              </a:rPr>
              <a:t> </a:t>
            </a:r>
            <a:endParaRPr sz="4133" b="1" i="0" u="none" strike="noStrike" cap="none">
              <a:solidFill>
                <a:srgbClr val="FFD460"/>
              </a:solidFill>
              <a:latin typeface="Arial"/>
              <a:ea typeface="Arial"/>
              <a:cs typeface="Arial"/>
              <a:sym typeface="Arial"/>
            </a:endParaRPr>
          </a:p>
          <a:p>
            <a:pPr marL="0" marR="0" lvl="0" indent="0" algn="ctr" rtl="0">
              <a:lnSpc>
                <a:spcPct val="98016"/>
              </a:lnSpc>
              <a:spcBef>
                <a:spcPts val="0"/>
              </a:spcBef>
              <a:spcAft>
                <a:spcPts val="0"/>
              </a:spcAft>
              <a:buClr>
                <a:srgbClr val="000000"/>
              </a:buClr>
              <a:buSzPts val="4135"/>
              <a:buFont typeface="Arial"/>
              <a:buNone/>
            </a:pPr>
            <a:r>
              <a:rPr lang="en-US" sz="3133" b="1">
                <a:solidFill>
                  <a:srgbClr val="FFD460"/>
                </a:solidFill>
              </a:rPr>
              <a:t>A resource guide provided by the Coalition for Local Public Health</a:t>
            </a:r>
            <a:endParaRPr sz="3133" b="1">
              <a:solidFill>
                <a:srgbClr val="FFD460"/>
              </a:solidFill>
            </a:endParaRPr>
          </a:p>
          <a:p>
            <a:pPr marL="0" marR="0" lvl="0" indent="0" algn="ctr" rtl="0">
              <a:lnSpc>
                <a:spcPct val="39523"/>
              </a:lnSpc>
              <a:spcBef>
                <a:spcPts val="0"/>
              </a:spcBef>
              <a:spcAft>
                <a:spcPts val="0"/>
              </a:spcAft>
              <a:buClr>
                <a:srgbClr val="000000"/>
              </a:buClr>
              <a:buSzPts val="1846"/>
              <a:buFont typeface="Arial"/>
              <a:buNone/>
            </a:pPr>
            <a:endParaRPr sz="1845" b="1" i="0" u="none" strike="noStrike" cap="none">
              <a:solidFill>
                <a:srgbClr val="FFD46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460"/>
        </a:solidFill>
        <a:effectLst/>
      </p:bgPr>
    </p:bg>
    <p:spTree>
      <p:nvGrpSpPr>
        <p:cNvPr id="1" name="Shape 368"/>
        <p:cNvGrpSpPr/>
        <p:nvPr/>
      </p:nvGrpSpPr>
      <p:grpSpPr>
        <a:xfrm>
          <a:off x="0" y="0"/>
          <a:ext cx="0" cy="0"/>
          <a:chOff x="0" y="0"/>
          <a:chExt cx="0" cy="0"/>
        </a:xfrm>
      </p:grpSpPr>
      <p:sp>
        <p:nvSpPr>
          <p:cNvPr id="369" name="Google Shape;369;ge0c9991053_3_26"/>
          <p:cNvSpPr txBox="1">
            <a:spLocks noGrp="1"/>
          </p:cNvSpPr>
          <p:nvPr>
            <p:ph type="body" idx="2"/>
          </p:nvPr>
        </p:nvSpPr>
        <p:spPr>
          <a:xfrm>
            <a:off x="474200" y="1518100"/>
            <a:ext cx="13976100" cy="6568500"/>
          </a:xfrm>
          <a:prstGeom prst="rect">
            <a:avLst/>
          </a:prstGeom>
          <a:noFill/>
          <a:ln w="25400" cap="flat" cmpd="sng">
            <a:solidFill>
              <a:srgbClr val="BA9A46"/>
            </a:solidFill>
            <a:prstDash val="solid"/>
            <a:round/>
            <a:headEnd type="none" w="sm" len="sm"/>
            <a:tailEnd type="none" w="sm" len="sm"/>
          </a:ln>
        </p:spPr>
        <p:txBody>
          <a:bodyPr spcFirstLastPara="1" wrap="square" lIns="91425" tIns="45700" rIns="91425" bIns="45700" anchor="t" anchorCtr="0">
            <a:noAutofit/>
          </a:bodyPr>
          <a:lstStyle/>
          <a:p>
            <a:pPr marL="342900" lvl="0" indent="-336550" algn="l" rtl="0">
              <a:lnSpc>
                <a:spcPct val="80000"/>
              </a:lnSpc>
              <a:spcBef>
                <a:spcPts val="450"/>
              </a:spcBef>
              <a:spcAft>
                <a:spcPts val="0"/>
              </a:spcAft>
              <a:buClr>
                <a:srgbClr val="2D4059"/>
              </a:buClr>
              <a:buSzPts val="2700"/>
              <a:buChar char="•"/>
            </a:pPr>
            <a:r>
              <a:rPr lang="en-US" sz="2700" b="1">
                <a:solidFill>
                  <a:srgbClr val="2D4059"/>
                </a:solidFill>
              </a:rPr>
              <a:t>Recreational Camps for Children </a:t>
            </a:r>
            <a:endParaRPr sz="2700"/>
          </a:p>
          <a:p>
            <a:pPr marL="742950" lvl="1" indent="-304800" algn="l" rtl="0">
              <a:lnSpc>
                <a:spcPct val="80000"/>
              </a:lnSpc>
              <a:spcBef>
                <a:spcPts val="0"/>
              </a:spcBef>
              <a:spcAft>
                <a:spcPts val="0"/>
              </a:spcAft>
              <a:buSzPts val="2700"/>
              <a:buChar char="–"/>
            </a:pPr>
            <a:r>
              <a:rPr lang="en-US" sz="2700"/>
              <a:t>Including buildings, emergency procedures, health procedures, vaccination records, background checks for staff, food preparation, waterfront and pool safety, and much more. Must be inspected each session.</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Public &amp; Semi-Public Swimming Pools &amp; Hot Tubs</a:t>
            </a:r>
            <a:endParaRPr sz="2700"/>
          </a:p>
          <a:p>
            <a:pPr marL="742950" lvl="1" indent="-304800" algn="l" rtl="0">
              <a:lnSpc>
                <a:spcPct val="80000"/>
              </a:lnSpc>
              <a:spcBef>
                <a:spcPts val="0"/>
              </a:spcBef>
              <a:spcAft>
                <a:spcPts val="0"/>
              </a:spcAft>
              <a:buSzPts val="2700"/>
              <a:buChar char="–"/>
            </a:pPr>
            <a:r>
              <a:rPr lang="en-US" sz="2700"/>
              <a:t>Inspections twice yearly, including appropriate use of chemicals for sanitation, safety of equipment and facility, safety procedures.</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Body Art/Tattoo parlors and practitioners</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Tanning</a:t>
            </a:r>
            <a:r>
              <a:rPr lang="en-US" sz="2700" b="1">
                <a:solidFill>
                  <a:srgbClr val="2D4059"/>
                </a:solidFill>
              </a:rPr>
              <a:t> Facilities</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Cannabis establishments </a:t>
            </a:r>
            <a:r>
              <a:rPr lang="en-US" sz="2700">
                <a:solidFill>
                  <a:srgbClr val="2D4059"/>
                </a:solidFill>
              </a:rPr>
              <a:t>(if there is a local regulation)</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Short term and temporary lodging</a:t>
            </a:r>
            <a:endParaRPr sz="2700"/>
          </a:p>
          <a:p>
            <a:pPr marL="742950" lvl="1" indent="-304800" algn="l" rtl="0">
              <a:lnSpc>
                <a:spcPct val="80000"/>
              </a:lnSpc>
              <a:spcBef>
                <a:spcPts val="0"/>
              </a:spcBef>
              <a:spcAft>
                <a:spcPts val="0"/>
              </a:spcAft>
              <a:buSzPts val="2700"/>
              <a:buChar char="–"/>
            </a:pPr>
            <a:r>
              <a:rPr lang="en-US" sz="2700"/>
              <a:t>Includes Hotels, Motels, Airbnb, and Campgrounds</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Septage and Garbage Haulers</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Public and Semi-Public Bathing Beaches</a:t>
            </a:r>
            <a:endParaRPr sz="2700"/>
          </a:p>
          <a:p>
            <a:pPr marL="742950" lvl="1" indent="-304800" algn="l" rtl="0">
              <a:lnSpc>
                <a:spcPct val="80000"/>
              </a:lnSpc>
              <a:spcBef>
                <a:spcPts val="0"/>
              </a:spcBef>
              <a:spcAft>
                <a:spcPts val="0"/>
              </a:spcAft>
              <a:buSzPts val="2700"/>
              <a:buChar char="–"/>
            </a:pPr>
            <a:r>
              <a:rPr lang="en-US" sz="2700"/>
              <a:t>Including weekly testing in season, closure when necessary</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Indoor Ice Skating Rinks</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Mobile Home Parks</a:t>
            </a:r>
            <a:endParaRPr sz="2700"/>
          </a:p>
          <a:p>
            <a:pPr marL="342900" lvl="0" indent="-336550" algn="l" rtl="0">
              <a:lnSpc>
                <a:spcPct val="80000"/>
              </a:lnSpc>
              <a:spcBef>
                <a:spcPts val="0"/>
              </a:spcBef>
              <a:spcAft>
                <a:spcPts val="0"/>
              </a:spcAft>
              <a:buClr>
                <a:srgbClr val="2D4059"/>
              </a:buClr>
              <a:buSzPts val="2700"/>
              <a:buChar char="•"/>
            </a:pPr>
            <a:r>
              <a:rPr lang="en-US" sz="2700" b="1">
                <a:solidFill>
                  <a:srgbClr val="2D4059"/>
                </a:solidFill>
              </a:rPr>
              <a:t>Family Campgrounds</a:t>
            </a:r>
            <a:endParaRPr sz="2700"/>
          </a:p>
        </p:txBody>
      </p:sp>
      <p:sp>
        <p:nvSpPr>
          <p:cNvPr id="370" name="Google Shape;370;ge0c9991053_3_26"/>
          <p:cNvSpPr/>
          <p:nvPr/>
        </p:nvSpPr>
        <p:spPr>
          <a:xfrm>
            <a:off x="259650" y="348575"/>
            <a:ext cx="14720700" cy="1040700"/>
          </a:xfrm>
          <a:prstGeom prst="rect">
            <a:avLst/>
          </a:prstGeom>
          <a:solidFill>
            <a:srgbClr val="FFD4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250"/>
              <a:buFont typeface="Arial"/>
              <a:buNone/>
            </a:pPr>
            <a:r>
              <a:rPr lang="en-US" sz="5250" b="1" i="0" u="none" strike="noStrike" cap="none">
                <a:solidFill>
                  <a:srgbClr val="2D4059"/>
                </a:solidFill>
                <a:latin typeface="Arial"/>
                <a:ea typeface="Arial"/>
                <a:cs typeface="Arial"/>
                <a:sym typeface="Arial"/>
              </a:rPr>
              <a:t>Responsibilities: Licensing and Inspecting</a:t>
            </a:r>
            <a:r>
              <a:rPr lang="en-US" sz="5450" b="1" i="0" u="none" strike="noStrike" cap="none">
                <a:solidFill>
                  <a:srgbClr val="2D4059"/>
                </a:solidFill>
                <a:latin typeface="Arial"/>
                <a:ea typeface="Arial"/>
                <a:cs typeface="Arial"/>
                <a:sym typeface="Arial"/>
              </a:rPr>
              <a:t>  </a:t>
            </a:r>
            <a:endParaRPr sz="2850" b="1" i="0" u="none" strike="noStrike" cap="none">
              <a:solidFill>
                <a:srgbClr val="2D4059"/>
              </a:solidFill>
              <a:latin typeface="Arial"/>
              <a:ea typeface="Arial"/>
              <a:cs typeface="Arial"/>
              <a:sym typeface="Arial"/>
            </a:endParaRPr>
          </a:p>
        </p:txBody>
      </p:sp>
      <p:pic>
        <p:nvPicPr>
          <p:cNvPr id="371" name="Google Shape;371;ge0c9991053_3_26"/>
          <p:cNvPicPr preferRelativeResize="0"/>
          <p:nvPr/>
        </p:nvPicPr>
        <p:blipFill rotWithShape="1">
          <a:blip r:embed="rId3">
            <a:alphaModFix/>
          </a:blip>
          <a:srcRect/>
          <a:stretch/>
        </p:blipFill>
        <p:spPr>
          <a:xfrm>
            <a:off x="10873300" y="5649775"/>
            <a:ext cx="3577000" cy="2436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460"/>
        </a:solidFill>
        <a:effectLst/>
      </p:bgPr>
    </p:bg>
    <p:spTree>
      <p:nvGrpSpPr>
        <p:cNvPr id="1" name="Shape 376"/>
        <p:cNvGrpSpPr/>
        <p:nvPr/>
      </p:nvGrpSpPr>
      <p:grpSpPr>
        <a:xfrm>
          <a:off x="0" y="0"/>
          <a:ext cx="0" cy="0"/>
          <a:chOff x="0" y="0"/>
          <a:chExt cx="0" cy="0"/>
        </a:xfrm>
      </p:grpSpPr>
      <p:sp>
        <p:nvSpPr>
          <p:cNvPr id="377" name="Google Shape;377;p6"/>
          <p:cNvSpPr txBox="1">
            <a:spLocks noGrp="1"/>
          </p:cNvSpPr>
          <p:nvPr>
            <p:ph type="body" idx="1"/>
          </p:nvPr>
        </p:nvSpPr>
        <p:spPr>
          <a:xfrm>
            <a:off x="345450" y="1196575"/>
            <a:ext cx="14597400" cy="7083600"/>
          </a:xfrm>
          <a:prstGeom prst="rect">
            <a:avLst/>
          </a:prstGeom>
          <a:noFill/>
          <a:ln w="25400" cap="flat" cmpd="sng">
            <a:solidFill>
              <a:srgbClr val="BA9A46"/>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457200" lvl="0" indent="-401320" algn="l" rtl="0">
              <a:lnSpc>
                <a:spcPct val="100000"/>
              </a:lnSpc>
              <a:spcBef>
                <a:spcPts val="450"/>
              </a:spcBef>
              <a:spcAft>
                <a:spcPts val="0"/>
              </a:spcAft>
              <a:buClr>
                <a:srgbClr val="2D4059"/>
              </a:buClr>
              <a:buSzPct val="100000"/>
              <a:buChar char="●"/>
            </a:pPr>
            <a:r>
              <a:rPr lang="en-US" sz="3200" b="1">
                <a:solidFill>
                  <a:srgbClr val="2D4059"/>
                </a:solidFill>
              </a:rPr>
              <a:t>Communicable Disease Investigation, Isolation and Quarantine</a:t>
            </a:r>
            <a:endParaRPr sz="3200" b="1">
              <a:solidFill>
                <a:srgbClr val="2D4059"/>
              </a:solidFill>
            </a:endParaRPr>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Addressing Community Health Needs </a:t>
            </a:r>
            <a:endParaRPr sz="3200" b="1">
              <a:solidFill>
                <a:srgbClr val="2D4059"/>
              </a:solidFill>
            </a:endParaRPr>
          </a:p>
          <a:p>
            <a:pPr marL="914400" marR="0" lvl="1" indent="-379730" algn="l" rtl="0">
              <a:lnSpc>
                <a:spcPct val="100000"/>
              </a:lnSpc>
              <a:spcBef>
                <a:spcPts val="0"/>
              </a:spcBef>
              <a:spcAft>
                <a:spcPts val="0"/>
              </a:spcAft>
              <a:buSzPct val="100000"/>
              <a:buChar char="○"/>
            </a:pPr>
            <a:r>
              <a:rPr lang="en-US" sz="2800"/>
              <a:t>Wellness clinics, community coalition work, chronic disease and substance use disorder prevention</a:t>
            </a:r>
            <a:endParaRPr sz="2800"/>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Air Quality Complaints</a:t>
            </a:r>
            <a:endParaRPr sz="3200" b="1">
              <a:solidFill>
                <a:srgbClr val="2D4059"/>
              </a:solidFill>
            </a:endParaRPr>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Emergency Preparedness Planning</a:t>
            </a:r>
            <a:endParaRPr sz="3200"/>
          </a:p>
          <a:p>
            <a:pPr marL="914400" lvl="1" indent="-379730" algn="l" rtl="0">
              <a:lnSpc>
                <a:spcPct val="100000"/>
              </a:lnSpc>
              <a:spcBef>
                <a:spcPts val="0"/>
              </a:spcBef>
              <a:spcAft>
                <a:spcPts val="0"/>
              </a:spcAft>
              <a:buSzPct val="100000"/>
              <a:buChar char="○"/>
            </a:pPr>
            <a:r>
              <a:rPr lang="en-US" sz="2800"/>
              <a:t>Including Emergency Dispensing Sites (EDS), hazmat, radiation, sheltering, public information/risk communication.</a:t>
            </a:r>
            <a:endParaRPr sz="2800"/>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Hazardous, Medical and Biological Waste</a:t>
            </a:r>
            <a:endParaRPr sz="3200"/>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Solid Waste &amp; Recycling</a:t>
            </a:r>
            <a:endParaRPr sz="3200" b="1">
              <a:solidFill>
                <a:srgbClr val="2D4059"/>
              </a:solidFill>
            </a:endParaRPr>
          </a:p>
          <a:p>
            <a:pPr marL="914400" marR="0" lvl="1" indent="-379730" algn="l" rtl="0">
              <a:lnSpc>
                <a:spcPct val="100000"/>
              </a:lnSpc>
              <a:spcBef>
                <a:spcPts val="0"/>
              </a:spcBef>
              <a:spcAft>
                <a:spcPts val="0"/>
              </a:spcAft>
              <a:buSzPct val="100000"/>
              <a:buChar char="○"/>
            </a:pPr>
            <a:r>
              <a:rPr lang="en-US" sz="2800"/>
              <a:t>Some Transfer Stations are run by local health departments</a:t>
            </a:r>
            <a:endParaRPr sz="2800"/>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Beaver control </a:t>
            </a:r>
            <a:endParaRPr sz="3200" b="1">
              <a:solidFill>
                <a:srgbClr val="2D4059"/>
              </a:solidFill>
            </a:endParaRPr>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Tobacco Control </a:t>
            </a:r>
            <a:endParaRPr sz="3200"/>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Other Animals &amp; Vectors</a:t>
            </a:r>
            <a:endParaRPr sz="3200" b="1">
              <a:solidFill>
                <a:srgbClr val="2D4059"/>
              </a:solidFill>
            </a:endParaRPr>
          </a:p>
          <a:p>
            <a:pPr marL="914400" marR="0" lvl="1" indent="-379730" algn="l" rtl="0">
              <a:lnSpc>
                <a:spcPct val="100000"/>
              </a:lnSpc>
              <a:spcBef>
                <a:spcPts val="0"/>
              </a:spcBef>
              <a:spcAft>
                <a:spcPts val="0"/>
              </a:spcAft>
              <a:buSzPct val="100000"/>
              <a:buChar char="○"/>
            </a:pPr>
            <a:r>
              <a:rPr lang="en-US" sz="2800"/>
              <a:t>Mosquito control and education about tickborne illnesses</a:t>
            </a:r>
            <a:endParaRPr sz="2800"/>
          </a:p>
          <a:p>
            <a:pPr marL="457200" lvl="0" indent="-401320" algn="l" rtl="0">
              <a:lnSpc>
                <a:spcPct val="100000"/>
              </a:lnSpc>
              <a:spcBef>
                <a:spcPts val="0"/>
              </a:spcBef>
              <a:spcAft>
                <a:spcPts val="0"/>
              </a:spcAft>
              <a:buClr>
                <a:srgbClr val="2D4059"/>
              </a:buClr>
              <a:buSzPct val="100000"/>
              <a:buChar char="●"/>
            </a:pPr>
            <a:r>
              <a:rPr lang="en-US" sz="3200" b="1">
                <a:solidFill>
                  <a:srgbClr val="2D4059"/>
                </a:solidFill>
              </a:rPr>
              <a:t>Other miscellaneous work done in some towns:</a:t>
            </a:r>
            <a:endParaRPr sz="3200"/>
          </a:p>
          <a:p>
            <a:pPr marL="914400" lvl="1" indent="-379730" algn="l" rtl="0">
              <a:lnSpc>
                <a:spcPct val="100000"/>
              </a:lnSpc>
              <a:spcBef>
                <a:spcPts val="0"/>
              </a:spcBef>
              <a:spcAft>
                <a:spcPts val="0"/>
              </a:spcAft>
              <a:buSzPct val="100000"/>
              <a:buChar char="○"/>
            </a:pPr>
            <a:r>
              <a:rPr lang="en-US" sz="2800"/>
              <a:t>Including pesticides, funeral director licensing, burial permits, kennels, animal inspector, etc. </a:t>
            </a:r>
            <a:endParaRPr sz="2800"/>
          </a:p>
          <a:p>
            <a:pPr marL="342900" lvl="0" indent="-298450" algn="l" rtl="0">
              <a:lnSpc>
                <a:spcPct val="100000"/>
              </a:lnSpc>
              <a:spcBef>
                <a:spcPts val="140"/>
              </a:spcBef>
              <a:spcAft>
                <a:spcPts val="0"/>
              </a:spcAft>
              <a:buClr>
                <a:schemeClr val="dk1"/>
              </a:buClr>
              <a:buSzPct val="100000"/>
              <a:buNone/>
            </a:pPr>
            <a:endParaRPr/>
          </a:p>
        </p:txBody>
      </p:sp>
      <p:sp>
        <p:nvSpPr>
          <p:cNvPr id="378" name="Google Shape;378;p6"/>
          <p:cNvSpPr/>
          <p:nvPr/>
        </p:nvSpPr>
        <p:spPr>
          <a:xfrm>
            <a:off x="381600" y="178600"/>
            <a:ext cx="8380800" cy="928800"/>
          </a:xfrm>
          <a:prstGeom prst="rect">
            <a:avLst/>
          </a:prstGeom>
          <a:solidFill>
            <a:srgbClr val="FFD46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50"/>
              <a:buFont typeface="Arial"/>
              <a:buNone/>
            </a:pPr>
            <a:r>
              <a:rPr lang="en-US" sz="5650" b="1" i="0" u="none" strike="noStrike" cap="none">
                <a:solidFill>
                  <a:srgbClr val="2D4059"/>
                </a:solidFill>
                <a:latin typeface="Arial"/>
                <a:ea typeface="Arial"/>
                <a:cs typeface="Arial"/>
                <a:sym typeface="Arial"/>
              </a:rPr>
              <a:t>Other Responsibilities:</a:t>
            </a:r>
            <a:endParaRPr sz="5650" b="1" i="0" u="none" strike="noStrike" cap="none">
              <a:solidFill>
                <a:srgbClr val="2D40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50"/>
              <a:buFont typeface="Arial"/>
              <a:buNone/>
            </a:pPr>
            <a:endParaRPr sz="3050" b="1" i="0" u="none" strike="noStrike" cap="none">
              <a:solidFill>
                <a:srgbClr val="2D4059"/>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ge581b650c2_0_0"/>
          <p:cNvPicPr preferRelativeResize="0"/>
          <p:nvPr/>
        </p:nvPicPr>
        <p:blipFill>
          <a:blip r:embed="rId3">
            <a:alphaModFix/>
          </a:blip>
          <a:stretch>
            <a:fillRect/>
          </a:stretch>
        </p:blipFill>
        <p:spPr>
          <a:xfrm>
            <a:off x="0" y="0"/>
            <a:ext cx="15240000" cy="857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389"/>
        <p:cNvGrpSpPr/>
        <p:nvPr/>
      </p:nvGrpSpPr>
      <p:grpSpPr>
        <a:xfrm>
          <a:off x="0" y="0"/>
          <a:ext cx="0" cy="0"/>
          <a:chOff x="0" y="0"/>
          <a:chExt cx="0" cy="0"/>
        </a:xfrm>
      </p:grpSpPr>
      <p:sp>
        <p:nvSpPr>
          <p:cNvPr id="390" name="Google Shape;390;p7"/>
          <p:cNvSpPr/>
          <p:nvPr/>
        </p:nvSpPr>
        <p:spPr>
          <a:xfrm rot="-5400000">
            <a:off x="6722318" y="-6722319"/>
            <a:ext cx="1795362" cy="15240002"/>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1" name="Google Shape;391;p7"/>
          <p:cNvSpPr txBox="1"/>
          <p:nvPr/>
        </p:nvSpPr>
        <p:spPr>
          <a:xfrm>
            <a:off x="147144" y="484555"/>
            <a:ext cx="15240000" cy="738900"/>
          </a:xfrm>
          <a:prstGeom prst="rect">
            <a:avLst/>
          </a:prstGeom>
          <a:noFill/>
          <a:ln>
            <a:noFill/>
          </a:ln>
        </p:spPr>
        <p:txBody>
          <a:bodyPr spcFirstLastPara="1" wrap="square" lIns="0" tIns="0" rIns="0" bIns="0" anchor="t" anchorCtr="0">
            <a:spAutoFit/>
          </a:bodyPr>
          <a:lstStyle/>
          <a:p>
            <a:pPr marL="0" marR="0" lvl="0" indent="0" algn="l" rtl="0">
              <a:lnSpc>
                <a:spcPct val="125357"/>
              </a:lnSpc>
              <a:spcBef>
                <a:spcPts val="0"/>
              </a:spcBef>
              <a:spcAft>
                <a:spcPts val="0"/>
              </a:spcAft>
              <a:buClr>
                <a:srgbClr val="000000"/>
              </a:buClr>
              <a:buSzPts val="5600"/>
              <a:buFont typeface="Arial"/>
              <a:buNone/>
            </a:pPr>
            <a:r>
              <a:rPr lang="en-US" sz="4800" b="1" i="0" u="none" strike="noStrike" cap="none">
                <a:solidFill>
                  <a:srgbClr val="2D4059"/>
                </a:solidFill>
                <a:latin typeface="Arial"/>
                <a:ea typeface="Arial"/>
                <a:cs typeface="Arial"/>
                <a:sym typeface="Arial"/>
              </a:rPr>
              <a:t>Structural challenges of a decentralized</a:t>
            </a:r>
            <a:r>
              <a:rPr lang="en-US" sz="4800" b="1">
                <a:solidFill>
                  <a:srgbClr val="2D4059"/>
                </a:solidFill>
              </a:rPr>
              <a:t> </a:t>
            </a:r>
            <a:r>
              <a:rPr lang="en-US" sz="4800" b="1" i="0" u="none" strike="noStrike" cap="none">
                <a:solidFill>
                  <a:srgbClr val="2D4059"/>
                </a:solidFill>
                <a:latin typeface="Arial"/>
                <a:ea typeface="Arial"/>
                <a:cs typeface="Arial"/>
                <a:sym typeface="Arial"/>
              </a:rPr>
              <a:t>system:</a:t>
            </a:r>
            <a:endParaRPr sz="600" b="0" i="0" u="none" strike="noStrike" cap="none">
              <a:solidFill>
                <a:srgbClr val="000000"/>
              </a:solidFill>
              <a:latin typeface="Arial"/>
              <a:ea typeface="Arial"/>
              <a:cs typeface="Arial"/>
              <a:sym typeface="Arial"/>
            </a:endParaRPr>
          </a:p>
        </p:txBody>
      </p:sp>
      <p:sp>
        <p:nvSpPr>
          <p:cNvPr id="392" name="Google Shape;392;p7"/>
          <p:cNvSpPr txBox="1"/>
          <p:nvPr/>
        </p:nvSpPr>
        <p:spPr>
          <a:xfrm>
            <a:off x="368788" y="2511955"/>
            <a:ext cx="12852000" cy="5352000"/>
          </a:xfrm>
          <a:prstGeom prst="rect">
            <a:avLst/>
          </a:prstGeom>
          <a:noFill/>
          <a:ln>
            <a:noFill/>
          </a:ln>
        </p:spPr>
        <p:txBody>
          <a:bodyPr spcFirstLastPara="1" wrap="square" lIns="0" tIns="0" rIns="0" bIns="0" anchor="t" anchorCtr="0">
            <a:spAutoFit/>
          </a:bodyPr>
          <a:lstStyle/>
          <a:p>
            <a:pPr marL="457200" marR="0" lvl="0" indent="-471043" algn="l" rtl="0">
              <a:lnSpc>
                <a:spcPct val="109036"/>
              </a:lnSpc>
              <a:spcBef>
                <a:spcPts val="0"/>
              </a:spcBef>
              <a:spcAft>
                <a:spcPts val="0"/>
              </a:spcAft>
              <a:buClr>
                <a:srgbClr val="FFFFFF"/>
              </a:buClr>
              <a:buSzPts val="3818"/>
              <a:buFont typeface="Arial"/>
              <a:buChar char="●"/>
            </a:pPr>
            <a:r>
              <a:rPr lang="en-US" sz="3818" b="0" i="0" u="none" strike="noStrike" cap="none">
                <a:solidFill>
                  <a:srgbClr val="FFFFFF"/>
                </a:solidFill>
                <a:latin typeface="Arial"/>
                <a:ea typeface="Arial"/>
                <a:cs typeface="Arial"/>
                <a:sym typeface="Arial"/>
              </a:rPr>
              <a:t>Local health department funding per population size varies​</a:t>
            </a:r>
            <a:endParaRPr sz="1400" b="0" i="0" u="none" strike="noStrike" cap="none">
              <a:solidFill>
                <a:srgbClr val="000000"/>
              </a:solidFill>
              <a:latin typeface="Arial"/>
              <a:ea typeface="Arial"/>
              <a:cs typeface="Arial"/>
              <a:sym typeface="Arial"/>
            </a:endParaRPr>
          </a:p>
          <a:p>
            <a:pPr marL="457200" marR="0" lvl="0" indent="0" algn="l" rtl="0">
              <a:lnSpc>
                <a:spcPct val="74234"/>
              </a:lnSpc>
              <a:spcBef>
                <a:spcPts val="0"/>
              </a:spcBef>
              <a:spcAft>
                <a:spcPts val="0"/>
              </a:spcAft>
              <a:buClr>
                <a:srgbClr val="000000"/>
              </a:buClr>
              <a:buSzPts val="3818"/>
              <a:buFont typeface="Arial"/>
              <a:buNone/>
            </a:pPr>
            <a:endParaRPr sz="3818" b="0" i="0" u="none" strike="noStrike" cap="none">
              <a:solidFill>
                <a:srgbClr val="FFFFFF"/>
              </a:solidFill>
              <a:latin typeface="Arial"/>
              <a:ea typeface="Arial"/>
              <a:cs typeface="Arial"/>
              <a:sym typeface="Arial"/>
            </a:endParaRPr>
          </a:p>
          <a:p>
            <a:pPr marL="457200" marR="0" lvl="0" indent="-457200" algn="l" rtl="0">
              <a:lnSpc>
                <a:spcPct val="109036"/>
              </a:lnSpc>
              <a:spcBef>
                <a:spcPts val="0"/>
              </a:spcBef>
              <a:spcAft>
                <a:spcPts val="0"/>
              </a:spcAft>
              <a:buClr>
                <a:srgbClr val="FFFFFF"/>
              </a:buClr>
              <a:buSzPts val="3819"/>
              <a:buFont typeface="Arial"/>
              <a:buChar char="●"/>
            </a:pPr>
            <a:r>
              <a:rPr lang="en-US" sz="3818" b="0" i="0" u="none" strike="noStrike" cap="none">
                <a:solidFill>
                  <a:srgbClr val="FFFFFF"/>
                </a:solidFill>
                <a:latin typeface="Arial"/>
                <a:ea typeface="Arial"/>
                <a:cs typeface="Arial"/>
                <a:sym typeface="Arial"/>
              </a:rPr>
              <a:t>Small towns struggle to fund their local health department​</a:t>
            </a:r>
            <a:endParaRPr sz="1400" b="0" i="0" u="none" strike="noStrike" cap="none">
              <a:solidFill>
                <a:srgbClr val="000000"/>
              </a:solidFill>
              <a:latin typeface="Arial"/>
              <a:ea typeface="Arial"/>
              <a:cs typeface="Arial"/>
              <a:sym typeface="Arial"/>
            </a:endParaRPr>
          </a:p>
          <a:p>
            <a:pPr marL="457200" marR="0" lvl="0" indent="0" algn="l" rtl="0">
              <a:lnSpc>
                <a:spcPct val="68447"/>
              </a:lnSpc>
              <a:spcBef>
                <a:spcPts val="0"/>
              </a:spcBef>
              <a:spcAft>
                <a:spcPts val="0"/>
              </a:spcAft>
              <a:buClr>
                <a:srgbClr val="000000"/>
              </a:buClr>
              <a:buSzPts val="3818"/>
              <a:buFont typeface="Arial"/>
              <a:buNone/>
            </a:pPr>
            <a:endParaRPr sz="3818" b="0" i="0" u="none" strike="noStrike" cap="none">
              <a:solidFill>
                <a:srgbClr val="FFFFFF"/>
              </a:solidFill>
              <a:latin typeface="Arial"/>
              <a:ea typeface="Arial"/>
              <a:cs typeface="Arial"/>
              <a:sym typeface="Arial"/>
            </a:endParaRPr>
          </a:p>
          <a:p>
            <a:pPr marL="457200" marR="0" lvl="0" indent="-457200" algn="l" rtl="0">
              <a:lnSpc>
                <a:spcPct val="109036"/>
              </a:lnSpc>
              <a:spcBef>
                <a:spcPts val="0"/>
              </a:spcBef>
              <a:spcAft>
                <a:spcPts val="0"/>
              </a:spcAft>
              <a:buClr>
                <a:srgbClr val="FFFFFF"/>
              </a:buClr>
              <a:buSzPts val="3819"/>
              <a:buFont typeface="Arial"/>
              <a:buChar char="●"/>
            </a:pPr>
            <a:r>
              <a:rPr lang="en-US" sz="3818" b="0" i="0" u="none" strike="noStrike" cap="none">
                <a:solidFill>
                  <a:srgbClr val="FFFFFF"/>
                </a:solidFill>
                <a:latin typeface="Arial"/>
                <a:ea typeface="Arial"/>
                <a:cs typeface="Arial"/>
                <a:sym typeface="Arial"/>
              </a:rPr>
              <a:t>Education and credentialing of board members and staff vary, with no set standards</a:t>
            </a:r>
            <a:endParaRPr sz="1400" b="0" i="0" u="none" strike="noStrike" cap="none">
              <a:solidFill>
                <a:srgbClr val="000000"/>
              </a:solidFill>
              <a:latin typeface="Arial"/>
              <a:ea typeface="Arial"/>
              <a:cs typeface="Arial"/>
              <a:sym typeface="Arial"/>
            </a:endParaRPr>
          </a:p>
          <a:p>
            <a:pPr marL="457200" marR="0" lvl="0" indent="0" algn="l" rtl="0">
              <a:lnSpc>
                <a:spcPct val="39486"/>
              </a:lnSpc>
              <a:spcBef>
                <a:spcPts val="0"/>
              </a:spcBef>
              <a:spcAft>
                <a:spcPts val="0"/>
              </a:spcAft>
              <a:buClr>
                <a:srgbClr val="000000"/>
              </a:buClr>
              <a:buSzPts val="3818"/>
              <a:buFont typeface="Arial"/>
              <a:buNone/>
            </a:pPr>
            <a:endParaRPr sz="3818" b="0" i="0" u="none" strike="noStrike" cap="none">
              <a:solidFill>
                <a:srgbClr val="FFFFFF"/>
              </a:solidFill>
              <a:latin typeface="Arial"/>
              <a:ea typeface="Arial"/>
              <a:cs typeface="Arial"/>
              <a:sym typeface="Arial"/>
            </a:endParaRPr>
          </a:p>
          <a:p>
            <a:pPr marL="457200" marR="0" lvl="0" indent="-457200" algn="l" rtl="0">
              <a:lnSpc>
                <a:spcPct val="109036"/>
              </a:lnSpc>
              <a:spcBef>
                <a:spcPts val="0"/>
              </a:spcBef>
              <a:spcAft>
                <a:spcPts val="0"/>
              </a:spcAft>
              <a:buClr>
                <a:srgbClr val="FFFFFF"/>
              </a:buClr>
              <a:buSzPts val="3819"/>
              <a:buFont typeface="Arial"/>
              <a:buChar char="●"/>
            </a:pPr>
            <a:r>
              <a:rPr lang="en-US" sz="3818">
                <a:solidFill>
                  <a:srgbClr val="FFFFFF"/>
                </a:solidFill>
              </a:rPr>
              <a:t>D</a:t>
            </a:r>
            <a:r>
              <a:rPr lang="en-US" sz="3818" b="0" i="0" u="none" strike="noStrike" cap="none">
                <a:solidFill>
                  <a:srgbClr val="FFFFFF"/>
                </a:solidFill>
                <a:latin typeface="Arial"/>
                <a:ea typeface="Arial"/>
                <a:cs typeface="Arial"/>
                <a:sym typeface="Arial"/>
              </a:rPr>
              <a:t>ata reporting is inconsistent </a:t>
            </a:r>
            <a:endParaRPr sz="1400" b="0" i="0" u="none" strike="noStrike" cap="none">
              <a:solidFill>
                <a:srgbClr val="000000"/>
              </a:solidFill>
              <a:latin typeface="Arial"/>
              <a:ea typeface="Arial"/>
              <a:cs typeface="Arial"/>
              <a:sym typeface="Arial"/>
            </a:endParaRPr>
          </a:p>
          <a:p>
            <a:pPr marL="0" marR="0" lvl="0" indent="0" algn="l" rtl="0">
              <a:lnSpc>
                <a:spcPct val="74234"/>
              </a:lnSpc>
              <a:spcBef>
                <a:spcPts val="0"/>
              </a:spcBef>
              <a:spcAft>
                <a:spcPts val="0"/>
              </a:spcAft>
              <a:buClr>
                <a:srgbClr val="000000"/>
              </a:buClr>
              <a:buSzPts val="3818"/>
              <a:buFont typeface="Arial"/>
              <a:buNone/>
            </a:pPr>
            <a:endParaRPr sz="3818" b="0" i="0" u="none" strike="noStrike" cap="non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397"/>
        <p:cNvGrpSpPr/>
        <p:nvPr/>
      </p:nvGrpSpPr>
      <p:grpSpPr>
        <a:xfrm>
          <a:off x="0" y="0"/>
          <a:ext cx="0" cy="0"/>
          <a:chOff x="0" y="0"/>
          <a:chExt cx="0" cy="0"/>
        </a:xfrm>
      </p:grpSpPr>
      <p:sp>
        <p:nvSpPr>
          <p:cNvPr id="398" name="Google Shape;398;p8"/>
          <p:cNvSpPr txBox="1"/>
          <p:nvPr/>
        </p:nvSpPr>
        <p:spPr>
          <a:xfrm>
            <a:off x="2578039" y="1640915"/>
            <a:ext cx="12407700" cy="5143200"/>
          </a:xfrm>
          <a:prstGeom prst="rect">
            <a:avLst/>
          </a:prstGeom>
          <a:noFill/>
          <a:ln>
            <a:noFill/>
          </a:ln>
        </p:spPr>
        <p:txBody>
          <a:bodyPr spcFirstLastPara="1" wrap="square" lIns="0" tIns="0" rIns="0" bIns="0" anchor="t" anchorCtr="0">
            <a:spAutoFit/>
          </a:bodyPr>
          <a:lstStyle/>
          <a:p>
            <a:pPr marL="0" marR="0" lvl="0" indent="0" algn="l" rtl="0">
              <a:lnSpc>
                <a:spcPct val="122987"/>
              </a:lnSpc>
              <a:spcBef>
                <a:spcPts val="0"/>
              </a:spcBef>
              <a:spcAft>
                <a:spcPts val="0"/>
              </a:spcAft>
              <a:buClr>
                <a:srgbClr val="000000"/>
              </a:buClr>
              <a:buSzPts val="3763"/>
              <a:buFont typeface="Arial"/>
              <a:buNone/>
            </a:pPr>
            <a:r>
              <a:rPr lang="en-US" sz="3763" b="0" i="0" u="none" strike="noStrike" cap="none">
                <a:solidFill>
                  <a:srgbClr val="FFFFFF"/>
                </a:solidFill>
                <a:latin typeface="Arial"/>
                <a:ea typeface="Arial"/>
                <a:cs typeface="Arial"/>
                <a:sym typeface="Arial"/>
              </a:rPr>
              <a:t>Many health departments struggle to perform statutorily required services.</a:t>
            </a:r>
            <a:endParaRPr sz="1400" b="0" i="0" u="none" strike="noStrike" cap="none">
              <a:solidFill>
                <a:srgbClr val="000000"/>
              </a:solidFill>
              <a:latin typeface="Arial"/>
              <a:ea typeface="Arial"/>
              <a:cs typeface="Arial"/>
              <a:sym typeface="Arial"/>
            </a:endParaRPr>
          </a:p>
          <a:p>
            <a:pPr marL="0" marR="0" lvl="0" indent="0" algn="l" rtl="0">
              <a:lnSpc>
                <a:spcPct val="12298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22987"/>
              </a:lnSpc>
              <a:spcBef>
                <a:spcPts val="0"/>
              </a:spcBef>
              <a:spcAft>
                <a:spcPts val="0"/>
              </a:spcAft>
              <a:buClr>
                <a:srgbClr val="000000"/>
              </a:buClr>
              <a:buSzPts val="3763"/>
              <a:buFont typeface="Arial"/>
              <a:buNone/>
            </a:pPr>
            <a:r>
              <a:rPr lang="en-US" sz="3763" b="0" i="0" u="none" strike="noStrike" cap="none">
                <a:solidFill>
                  <a:srgbClr val="FFFFFF"/>
                </a:solidFill>
                <a:latin typeface="Arial"/>
                <a:ea typeface="Arial"/>
                <a:cs typeface="Arial"/>
                <a:sym typeface="Arial"/>
              </a:rPr>
              <a:t>​Few health departments are prepared to meet nationally recommended foundational public health services.</a:t>
            </a:r>
            <a:endParaRPr sz="1400" b="0" i="0" u="none" strike="noStrike" cap="none">
              <a:solidFill>
                <a:srgbClr val="000000"/>
              </a:solidFill>
              <a:latin typeface="Arial"/>
              <a:ea typeface="Arial"/>
              <a:cs typeface="Arial"/>
              <a:sym typeface="Arial"/>
            </a:endParaRPr>
          </a:p>
          <a:p>
            <a:pPr marL="0" marR="0" lvl="0" indent="0" algn="l" rtl="0">
              <a:lnSpc>
                <a:spcPct val="122986"/>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22986"/>
              </a:lnSpc>
              <a:spcBef>
                <a:spcPts val="0"/>
              </a:spcBef>
              <a:spcAft>
                <a:spcPts val="0"/>
              </a:spcAft>
              <a:buClr>
                <a:srgbClr val="000000"/>
              </a:buClr>
              <a:buSzPts val="3763"/>
              <a:buFont typeface="Arial"/>
              <a:buNone/>
            </a:pPr>
            <a:r>
              <a:rPr lang="en-US" sz="3763" b="0" i="0" u="none" strike="noStrike" cap="none">
                <a:solidFill>
                  <a:srgbClr val="FFFFFF"/>
                </a:solidFill>
                <a:latin typeface="Arial"/>
                <a:ea typeface="Arial"/>
                <a:cs typeface="Arial"/>
                <a:sym typeface="Arial"/>
              </a:rPr>
              <a:t>​Inequitable public health protections across communities.</a:t>
            </a:r>
            <a:endParaRPr sz="1400" b="0" i="0" u="none" strike="noStrike" cap="none">
              <a:solidFill>
                <a:srgbClr val="000000"/>
              </a:solidFill>
              <a:latin typeface="Arial"/>
              <a:ea typeface="Arial"/>
              <a:cs typeface="Arial"/>
              <a:sym typeface="Arial"/>
            </a:endParaRPr>
          </a:p>
          <a:p>
            <a:pPr marL="661331" marR="0" lvl="1" indent="-330666" algn="l" rtl="0">
              <a:lnSpc>
                <a:spcPct val="122984"/>
              </a:lnSpc>
              <a:spcBef>
                <a:spcPts val="0"/>
              </a:spcBef>
              <a:spcAft>
                <a:spcPts val="0"/>
              </a:spcAft>
              <a:buClr>
                <a:srgbClr val="FFFFFF"/>
              </a:buClr>
              <a:buSzPts val="3063"/>
              <a:buFont typeface="Arial"/>
              <a:buChar char="•"/>
            </a:pPr>
            <a:r>
              <a:rPr lang="en-US" sz="3063" b="0" i="0" u="none" strike="noStrike" cap="none">
                <a:solidFill>
                  <a:srgbClr val="FFFFFF"/>
                </a:solidFill>
                <a:latin typeface="Arial"/>
                <a:ea typeface="Arial"/>
                <a:cs typeface="Arial"/>
                <a:sym typeface="Arial"/>
              </a:rPr>
              <a:t>Spending tied to the finances of municipalities and not to public health needs </a:t>
            </a:r>
            <a:endParaRPr sz="1400" b="0" i="0" u="none" strike="noStrike" cap="none">
              <a:solidFill>
                <a:srgbClr val="000000"/>
              </a:solidFill>
              <a:latin typeface="Arial"/>
              <a:ea typeface="Arial"/>
              <a:cs typeface="Arial"/>
              <a:sym typeface="Arial"/>
            </a:endParaRPr>
          </a:p>
        </p:txBody>
      </p:sp>
      <p:sp>
        <p:nvSpPr>
          <p:cNvPr id="399" name="Google Shape;399;p8"/>
          <p:cNvSpPr/>
          <p:nvPr/>
        </p:nvSpPr>
        <p:spPr>
          <a:xfrm>
            <a:off x="0" y="-2"/>
            <a:ext cx="1777042" cy="8572502"/>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0" name="Google Shape;400;p8"/>
          <p:cNvSpPr txBox="1"/>
          <p:nvPr/>
        </p:nvSpPr>
        <p:spPr>
          <a:xfrm rot="-5400000">
            <a:off x="-3608725" y="4001825"/>
            <a:ext cx="8545500" cy="569400"/>
          </a:xfrm>
          <a:prstGeom prst="rect">
            <a:avLst/>
          </a:prstGeom>
          <a:noFill/>
          <a:ln>
            <a:noFill/>
          </a:ln>
        </p:spPr>
        <p:txBody>
          <a:bodyPr spcFirstLastPara="1" wrap="square" lIns="0" tIns="0" rIns="0" bIns="0" anchor="ctr" anchorCtr="0">
            <a:noAutofit/>
          </a:bodyPr>
          <a:lstStyle/>
          <a:p>
            <a:pPr marL="0" marR="0" lvl="0" indent="0" algn="ctr" rtl="0">
              <a:lnSpc>
                <a:spcPct val="175500"/>
              </a:lnSpc>
              <a:spcBef>
                <a:spcPts val="0"/>
              </a:spcBef>
              <a:spcAft>
                <a:spcPts val="0"/>
              </a:spcAft>
              <a:buClr>
                <a:srgbClr val="000000"/>
              </a:buClr>
              <a:buSzPts val="4000"/>
              <a:buFont typeface="Arial"/>
              <a:buNone/>
            </a:pPr>
            <a:r>
              <a:rPr lang="en-US" sz="3700" b="1" i="0" u="none" strike="noStrike" cap="none">
                <a:solidFill>
                  <a:srgbClr val="2D4059"/>
                </a:solidFill>
                <a:latin typeface="Arial"/>
                <a:ea typeface="Arial"/>
                <a:cs typeface="Arial"/>
                <a:sym typeface="Arial"/>
              </a:rPr>
              <a:t>Results of a Decentralized System</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460"/>
        </a:solidFill>
        <a:effectLst/>
      </p:bgPr>
    </p:bg>
    <p:spTree>
      <p:nvGrpSpPr>
        <p:cNvPr id="1" name="Shape 404"/>
        <p:cNvGrpSpPr/>
        <p:nvPr/>
      </p:nvGrpSpPr>
      <p:grpSpPr>
        <a:xfrm>
          <a:off x="0" y="0"/>
          <a:ext cx="0" cy="0"/>
          <a:chOff x="0" y="0"/>
          <a:chExt cx="0" cy="0"/>
        </a:xfrm>
      </p:grpSpPr>
      <p:sp>
        <p:nvSpPr>
          <p:cNvPr id="405" name="Google Shape;405;ge0d573344e_0_0"/>
          <p:cNvSpPr txBox="1">
            <a:spLocks noGrp="1"/>
          </p:cNvSpPr>
          <p:nvPr>
            <p:ph type="title"/>
          </p:nvPr>
        </p:nvSpPr>
        <p:spPr>
          <a:xfrm>
            <a:off x="133275" y="573750"/>
            <a:ext cx="4404600" cy="1473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D4059"/>
              </a:buClr>
              <a:buSzPts val="5949"/>
              <a:buFont typeface="Arial"/>
              <a:buNone/>
            </a:pPr>
            <a:r>
              <a:rPr lang="en-US" sz="6000">
                <a:solidFill>
                  <a:srgbClr val="2D4059"/>
                </a:solidFill>
              </a:rPr>
              <a:t>Why</a:t>
            </a:r>
            <a:endParaRPr sz="6000">
              <a:solidFill>
                <a:srgbClr val="2D4059"/>
              </a:solidFill>
            </a:endParaRPr>
          </a:p>
        </p:txBody>
      </p:sp>
      <p:pic>
        <p:nvPicPr>
          <p:cNvPr id="406" name="Google Shape;406;ge0d573344e_0_0"/>
          <p:cNvPicPr preferRelativeResize="0"/>
          <p:nvPr/>
        </p:nvPicPr>
        <p:blipFill rotWithShape="1">
          <a:blip r:embed="rId3">
            <a:alphaModFix/>
          </a:blip>
          <a:srcRect/>
          <a:stretch/>
        </p:blipFill>
        <p:spPr>
          <a:xfrm>
            <a:off x="4572000" y="573750"/>
            <a:ext cx="10308149" cy="7845125"/>
          </a:xfrm>
          <a:prstGeom prst="rect">
            <a:avLst/>
          </a:prstGeom>
          <a:noFill/>
          <a:ln>
            <a:noFill/>
          </a:ln>
        </p:spPr>
      </p:pic>
      <p:sp>
        <p:nvSpPr>
          <p:cNvPr id="407" name="Google Shape;407;ge0d573344e_0_0"/>
          <p:cNvSpPr txBox="1"/>
          <p:nvPr/>
        </p:nvSpPr>
        <p:spPr>
          <a:xfrm>
            <a:off x="741625" y="2390575"/>
            <a:ext cx="4062900" cy="12081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2D4059"/>
              </a:buClr>
              <a:buSzPts val="5949"/>
              <a:buFont typeface="Arial"/>
              <a:buNone/>
            </a:pPr>
            <a:r>
              <a:rPr lang="en-US" sz="6649" b="1">
                <a:solidFill>
                  <a:srgbClr val="2D4059"/>
                </a:solidFill>
              </a:rPr>
              <a:t>Funding</a:t>
            </a:r>
            <a:endParaRPr sz="2100" b="0" i="0" u="none" strike="noStrike" cap="none">
              <a:solidFill>
                <a:srgbClr val="000000"/>
              </a:solidFill>
              <a:latin typeface="Arial"/>
              <a:ea typeface="Arial"/>
              <a:cs typeface="Arial"/>
              <a:sym typeface="Arial"/>
            </a:endParaRPr>
          </a:p>
        </p:txBody>
      </p:sp>
      <p:sp>
        <p:nvSpPr>
          <p:cNvPr id="408" name="Google Shape;408;ge0d573344e_0_0"/>
          <p:cNvSpPr txBox="1"/>
          <p:nvPr/>
        </p:nvSpPr>
        <p:spPr>
          <a:xfrm>
            <a:off x="133275" y="3942200"/>
            <a:ext cx="3000000" cy="1108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1" i="0" u="none" strike="noStrike" cap="none">
                <a:solidFill>
                  <a:srgbClr val="2D4059"/>
                </a:solidFill>
                <a:latin typeface="Arial"/>
                <a:ea typeface="Arial"/>
                <a:cs typeface="Arial"/>
                <a:sym typeface="Arial"/>
              </a:rPr>
              <a:t>Matters</a:t>
            </a:r>
            <a:endParaRPr sz="60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10"/>
          <p:cNvPicPr preferRelativeResize="0"/>
          <p:nvPr/>
        </p:nvPicPr>
        <p:blipFill rotWithShape="1">
          <a:blip r:embed="rId3">
            <a:alphaModFix/>
          </a:blip>
          <a:srcRect l="444"/>
          <a:stretch/>
        </p:blipFill>
        <p:spPr>
          <a:xfrm>
            <a:off x="25" y="12"/>
            <a:ext cx="15239975" cy="8572488"/>
          </a:xfrm>
          <a:prstGeom prst="rect">
            <a:avLst/>
          </a:prstGeom>
          <a:noFill/>
          <a:ln>
            <a:noFill/>
          </a:ln>
        </p:spPr>
      </p:pic>
      <p:sp>
        <p:nvSpPr>
          <p:cNvPr id="414" name="Google Shape;414;p10"/>
          <p:cNvSpPr/>
          <p:nvPr/>
        </p:nvSpPr>
        <p:spPr>
          <a:xfrm>
            <a:off x="269875" y="191250"/>
            <a:ext cx="9903600" cy="492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10"/>
          <p:cNvSpPr txBox="1"/>
          <p:nvPr/>
        </p:nvSpPr>
        <p:spPr>
          <a:xfrm>
            <a:off x="269875" y="160200"/>
            <a:ext cx="10681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D4059"/>
                </a:solidFill>
                <a:latin typeface="Arial"/>
                <a:ea typeface="Arial"/>
                <a:cs typeface="Arial"/>
                <a:sym typeface="Arial"/>
              </a:rPr>
              <a:t>The difference in life expectancy between Boston neighborhoods: </a:t>
            </a:r>
            <a:endParaRPr sz="2400" b="0" i="0" u="none" strike="noStrike" cap="none">
              <a:solidFill>
                <a:srgbClr val="2D4059"/>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420"/>
        <p:cNvGrpSpPr/>
        <p:nvPr/>
      </p:nvGrpSpPr>
      <p:grpSpPr>
        <a:xfrm>
          <a:off x="0" y="0"/>
          <a:ext cx="0" cy="0"/>
          <a:chOff x="0" y="0"/>
          <a:chExt cx="0" cy="0"/>
        </a:xfrm>
      </p:grpSpPr>
      <p:sp>
        <p:nvSpPr>
          <p:cNvPr id="421" name="Google Shape;421;p11"/>
          <p:cNvSpPr/>
          <p:nvPr/>
        </p:nvSpPr>
        <p:spPr>
          <a:xfrm rot="-5400000">
            <a:off x="6150866" y="-6040225"/>
            <a:ext cx="1270184" cy="13299716"/>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2" name="Google Shape;422;p11"/>
          <p:cNvSpPr txBox="1"/>
          <p:nvPr/>
        </p:nvSpPr>
        <p:spPr>
          <a:xfrm>
            <a:off x="261827" y="124178"/>
            <a:ext cx="13297800" cy="869700"/>
          </a:xfrm>
          <a:prstGeom prst="rect">
            <a:avLst/>
          </a:prstGeom>
          <a:noFill/>
          <a:ln>
            <a:noFill/>
          </a:ln>
        </p:spPr>
        <p:txBody>
          <a:bodyPr spcFirstLastPara="1" wrap="square" lIns="0" tIns="0" rIns="0" bIns="0" anchor="t" anchorCtr="0">
            <a:spAutoFit/>
          </a:bodyPr>
          <a:lstStyle/>
          <a:p>
            <a:pPr marL="0" marR="0" lvl="0" indent="0" algn="l" rtl="0">
              <a:lnSpc>
                <a:spcPct val="139982"/>
              </a:lnSpc>
              <a:spcBef>
                <a:spcPts val="0"/>
              </a:spcBef>
              <a:spcAft>
                <a:spcPts val="0"/>
              </a:spcAft>
              <a:buClr>
                <a:srgbClr val="000000"/>
              </a:buClr>
              <a:buSzPts val="5650"/>
              <a:buFont typeface="Arial"/>
              <a:buNone/>
            </a:pPr>
            <a:r>
              <a:rPr lang="en-US" sz="5650" b="1" i="0" u="none" strike="noStrike" cap="none">
                <a:solidFill>
                  <a:srgbClr val="2D4059"/>
                </a:solidFill>
                <a:latin typeface="Arial"/>
                <a:ea typeface="Arial"/>
                <a:cs typeface="Arial"/>
                <a:sym typeface="Arial"/>
              </a:rPr>
              <a:t>Local Public Health During COVID-19​</a:t>
            </a:r>
            <a:endParaRPr sz="1400" b="0" i="0" u="none" strike="noStrike" cap="none">
              <a:solidFill>
                <a:srgbClr val="000000"/>
              </a:solidFill>
              <a:latin typeface="Arial"/>
              <a:ea typeface="Arial"/>
              <a:cs typeface="Arial"/>
              <a:sym typeface="Arial"/>
            </a:endParaRPr>
          </a:p>
        </p:txBody>
      </p:sp>
      <p:sp>
        <p:nvSpPr>
          <p:cNvPr id="423" name="Google Shape;423;p11"/>
          <p:cNvSpPr txBox="1"/>
          <p:nvPr/>
        </p:nvSpPr>
        <p:spPr>
          <a:xfrm>
            <a:off x="261827" y="1431876"/>
            <a:ext cx="13513800" cy="5665500"/>
          </a:xfrm>
          <a:prstGeom prst="rect">
            <a:avLst/>
          </a:prstGeom>
          <a:noFill/>
          <a:ln>
            <a:noFill/>
          </a:ln>
        </p:spPr>
        <p:txBody>
          <a:bodyPr spcFirstLastPara="1" wrap="square" lIns="0" tIns="0" rIns="0" bIns="0" anchor="t" anchorCtr="0">
            <a:spAutoFit/>
          </a:bodyPr>
          <a:lstStyle/>
          <a:p>
            <a:pPr marL="628650" marR="0" lvl="1" indent="-343281" algn="l" rtl="0">
              <a:lnSpc>
                <a:spcPct val="140022"/>
              </a:lnSpc>
              <a:spcBef>
                <a:spcPts val="0"/>
              </a:spcBef>
              <a:spcAft>
                <a:spcPts val="0"/>
              </a:spcAft>
              <a:buClr>
                <a:schemeClr val="lt1"/>
              </a:buClr>
              <a:buSzPts val="2706"/>
              <a:buFont typeface="Arial"/>
              <a:buChar char="•"/>
            </a:pPr>
            <a:r>
              <a:rPr lang="en-US" sz="2706" b="0" i="0" u="none" strike="noStrike" cap="none">
                <a:solidFill>
                  <a:schemeClr val="lt1"/>
                </a:solidFill>
                <a:latin typeface="Arial"/>
                <a:ea typeface="Arial"/>
                <a:cs typeface="Arial"/>
                <a:sym typeface="Arial"/>
              </a:rPr>
              <a:t>Issuing and enforcing isolation orders​ and supporting those in isolation</a:t>
            </a:r>
            <a:endParaRPr sz="2706" b="0" i="0" u="none" strike="noStrike" cap="none">
              <a:solidFill>
                <a:srgbClr val="FFFFFF"/>
              </a:solidFill>
              <a:latin typeface="Arial"/>
              <a:ea typeface="Arial"/>
              <a:cs typeface="Arial"/>
              <a:sym typeface="Arial"/>
            </a:endParaRPr>
          </a:p>
          <a:p>
            <a:pPr marL="584377" marR="0" lvl="1" indent="-292188" algn="l" rtl="0">
              <a:lnSpc>
                <a:spcPct val="140022"/>
              </a:lnSpc>
              <a:spcBef>
                <a:spcPts val="0"/>
              </a:spcBef>
              <a:spcAft>
                <a:spcPts val="0"/>
              </a:spcAft>
              <a:buClr>
                <a:srgbClr val="FFFFFF"/>
              </a:buClr>
              <a:buSzPts val="2706"/>
              <a:buFont typeface="Arial"/>
              <a:buChar char="•"/>
            </a:pPr>
            <a:r>
              <a:rPr lang="en-US" sz="2706" b="0" i="0" u="none" strike="noStrike" cap="none">
                <a:solidFill>
                  <a:srgbClr val="FFFFFF"/>
                </a:solidFill>
                <a:latin typeface="Arial"/>
                <a:ea typeface="Arial"/>
                <a:cs typeface="Arial"/>
                <a:sym typeface="Arial"/>
              </a:rPr>
              <a:t>Investigating suspected cases and making testing recommendations ​</a:t>
            </a:r>
            <a:endParaRPr sz="1400" b="0" i="0" u="none" strike="noStrike" cap="none">
              <a:solidFill>
                <a:srgbClr val="000000"/>
              </a:solidFill>
              <a:latin typeface="Arial"/>
              <a:ea typeface="Arial"/>
              <a:cs typeface="Arial"/>
              <a:sym typeface="Arial"/>
            </a:endParaRPr>
          </a:p>
          <a:p>
            <a:pPr marL="584376" marR="0" lvl="1" indent="-292187" algn="l" rtl="0">
              <a:lnSpc>
                <a:spcPct val="140022"/>
              </a:lnSpc>
              <a:spcBef>
                <a:spcPts val="0"/>
              </a:spcBef>
              <a:spcAft>
                <a:spcPts val="0"/>
              </a:spcAft>
              <a:buClr>
                <a:srgbClr val="FFFFFF"/>
              </a:buClr>
              <a:buSzPts val="2706"/>
              <a:buFont typeface="Arial"/>
              <a:buChar char="•"/>
            </a:pPr>
            <a:r>
              <a:rPr lang="en-US" sz="2706" b="0" i="0" u="none" strike="noStrike" cap="none">
                <a:solidFill>
                  <a:srgbClr val="FFFFFF"/>
                </a:solidFill>
                <a:latin typeface="Arial"/>
                <a:ea typeface="Arial"/>
                <a:cs typeface="Arial"/>
                <a:sym typeface="Arial"/>
              </a:rPr>
              <a:t>Tracing contacts​ and issuing them quarantine orders and s</a:t>
            </a:r>
            <a:r>
              <a:rPr lang="en-US" sz="2706">
                <a:solidFill>
                  <a:srgbClr val="FFFFFF"/>
                </a:solidFill>
              </a:rPr>
              <a:t>upporting them to stay home</a:t>
            </a:r>
            <a:endParaRPr sz="1400" b="0" i="0" u="none" strike="noStrike" cap="none">
              <a:solidFill>
                <a:srgbClr val="000000"/>
              </a:solidFill>
              <a:latin typeface="Arial"/>
              <a:ea typeface="Arial"/>
              <a:cs typeface="Arial"/>
              <a:sym typeface="Arial"/>
            </a:endParaRPr>
          </a:p>
          <a:p>
            <a:pPr marL="581025" marR="0" lvl="1" indent="-286131" algn="l" rtl="0">
              <a:lnSpc>
                <a:spcPct val="140022"/>
              </a:lnSpc>
              <a:spcBef>
                <a:spcPts val="0"/>
              </a:spcBef>
              <a:spcAft>
                <a:spcPts val="0"/>
              </a:spcAft>
              <a:buClr>
                <a:srgbClr val="FFFFFF"/>
              </a:buClr>
              <a:buSzPts val="2706"/>
              <a:buFont typeface="Arial"/>
              <a:buChar char="•"/>
            </a:pPr>
            <a:r>
              <a:rPr lang="en-US" sz="2706" b="0" i="0" u="none" strike="noStrike" cap="none">
                <a:solidFill>
                  <a:srgbClr val="FFFFFF"/>
                </a:solidFill>
                <a:latin typeface="Arial"/>
                <a:ea typeface="Arial"/>
                <a:cs typeface="Arial"/>
                <a:sym typeface="Arial"/>
              </a:rPr>
              <a:t>Enforcing essential business orders </a:t>
            </a:r>
            <a:r>
              <a:rPr lang="en-US" sz="2706">
                <a:solidFill>
                  <a:srgbClr val="FFFFFF"/>
                </a:solidFill>
              </a:rPr>
              <a:t>and</a:t>
            </a:r>
            <a:r>
              <a:rPr lang="en-US" sz="2706" b="0" i="0" u="none" strike="noStrike" cap="none">
                <a:solidFill>
                  <a:srgbClr val="FFFFFF"/>
                </a:solidFill>
                <a:latin typeface="Arial"/>
                <a:ea typeface="Arial"/>
                <a:cs typeface="Arial"/>
                <a:sym typeface="Arial"/>
              </a:rPr>
              <a:t> re-opening guidance </a:t>
            </a:r>
            <a:endParaRPr sz="2706" b="0" i="0" u="none" strike="noStrike" cap="none">
              <a:solidFill>
                <a:srgbClr val="FFFFFF"/>
              </a:solidFill>
              <a:latin typeface="Arial"/>
              <a:ea typeface="Arial"/>
              <a:cs typeface="Arial"/>
              <a:sym typeface="Arial"/>
            </a:endParaRPr>
          </a:p>
          <a:p>
            <a:pPr marL="584377" marR="0" lvl="1" indent="-292188" algn="l" rtl="0">
              <a:lnSpc>
                <a:spcPct val="140022"/>
              </a:lnSpc>
              <a:spcBef>
                <a:spcPts val="0"/>
              </a:spcBef>
              <a:spcAft>
                <a:spcPts val="0"/>
              </a:spcAft>
              <a:buClr>
                <a:srgbClr val="FFFFFF"/>
              </a:buClr>
              <a:buSzPts val="2706"/>
              <a:buFont typeface="Arial"/>
              <a:buChar char="•"/>
            </a:pPr>
            <a:r>
              <a:rPr lang="en-US" sz="2706" b="0" i="0" u="none" strike="noStrike" cap="none">
                <a:solidFill>
                  <a:srgbClr val="FFFFFF"/>
                </a:solidFill>
                <a:latin typeface="Arial"/>
                <a:ea typeface="Arial"/>
                <a:cs typeface="Arial"/>
                <a:sym typeface="Arial"/>
              </a:rPr>
              <a:t>Working with school districts and school committees</a:t>
            </a:r>
            <a:endParaRPr sz="1400" b="0" i="0" u="none" strike="noStrike" cap="none">
              <a:solidFill>
                <a:srgbClr val="000000"/>
              </a:solidFill>
              <a:latin typeface="Arial"/>
              <a:ea typeface="Arial"/>
              <a:cs typeface="Arial"/>
              <a:sym typeface="Arial"/>
            </a:endParaRPr>
          </a:p>
          <a:p>
            <a:pPr marL="584377" marR="0" lvl="1" indent="-292188" algn="l" rtl="0">
              <a:lnSpc>
                <a:spcPct val="140022"/>
              </a:lnSpc>
              <a:spcBef>
                <a:spcPts val="0"/>
              </a:spcBef>
              <a:spcAft>
                <a:spcPts val="0"/>
              </a:spcAft>
              <a:buClr>
                <a:srgbClr val="FFFFFF"/>
              </a:buClr>
              <a:buSzPts val="2706"/>
              <a:buFont typeface="Arial"/>
              <a:buChar char="•"/>
            </a:pPr>
            <a:r>
              <a:rPr lang="en-US" sz="2706" b="0" i="0" u="none" strike="noStrike" cap="none">
                <a:solidFill>
                  <a:srgbClr val="FFFFFF"/>
                </a:solidFill>
                <a:latin typeface="Arial"/>
                <a:ea typeface="Arial"/>
                <a:cs typeface="Arial"/>
                <a:sym typeface="Arial"/>
              </a:rPr>
              <a:t>Coordinating with town officials, first responders, businesses and residents </a:t>
            </a:r>
            <a:r>
              <a:rPr lang="en-US" sz="2706">
                <a:solidFill>
                  <a:srgbClr val="FFFFFF"/>
                </a:solidFill>
              </a:rPr>
              <a:t>and</a:t>
            </a:r>
            <a:r>
              <a:rPr lang="en-US" sz="2706" b="0" i="0" u="none" strike="noStrike" cap="none">
                <a:solidFill>
                  <a:srgbClr val="FFFFFF"/>
                </a:solidFill>
                <a:latin typeface="Arial"/>
                <a:ea typeface="Arial"/>
                <a:cs typeface="Arial"/>
                <a:sym typeface="Arial"/>
              </a:rPr>
              <a:t> serving as a communications hub between local residents and state officials​</a:t>
            </a:r>
            <a:endParaRPr sz="1400" b="0" i="0" u="none" strike="noStrike" cap="none">
              <a:solidFill>
                <a:srgbClr val="000000"/>
              </a:solidFill>
              <a:latin typeface="Arial"/>
              <a:ea typeface="Arial"/>
              <a:cs typeface="Arial"/>
              <a:sym typeface="Arial"/>
            </a:endParaRPr>
          </a:p>
          <a:p>
            <a:pPr marL="584377" marR="0" lvl="1" indent="-292188" algn="l" rtl="0">
              <a:lnSpc>
                <a:spcPct val="140022"/>
              </a:lnSpc>
              <a:spcBef>
                <a:spcPts val="0"/>
              </a:spcBef>
              <a:spcAft>
                <a:spcPts val="0"/>
              </a:spcAft>
              <a:buClr>
                <a:srgbClr val="FFFFFF"/>
              </a:buClr>
              <a:buSzPts val="2706"/>
              <a:buFont typeface="Arial"/>
              <a:buChar char="•"/>
            </a:pPr>
            <a:r>
              <a:rPr lang="en-US" sz="2706" b="0" i="0" u="none" strike="noStrike" cap="none">
                <a:solidFill>
                  <a:srgbClr val="FFFFFF"/>
                </a:solidFill>
                <a:latin typeface="Arial"/>
                <a:ea typeface="Arial"/>
                <a:cs typeface="Arial"/>
                <a:sym typeface="Arial"/>
              </a:rPr>
              <a:t>Responding to resident and business complaints regarding COVID orders</a:t>
            </a:r>
            <a:endParaRPr sz="1400" b="0" i="0" u="none" strike="noStrike" cap="none">
              <a:solidFill>
                <a:srgbClr val="000000"/>
              </a:solidFill>
              <a:latin typeface="Arial"/>
              <a:ea typeface="Arial"/>
              <a:cs typeface="Arial"/>
              <a:sym typeface="Arial"/>
            </a:endParaRPr>
          </a:p>
          <a:p>
            <a:pPr marL="584376" marR="0" lvl="1" indent="-292187" algn="l" rtl="0">
              <a:lnSpc>
                <a:spcPct val="140022"/>
              </a:lnSpc>
              <a:spcBef>
                <a:spcPts val="0"/>
              </a:spcBef>
              <a:spcAft>
                <a:spcPts val="0"/>
              </a:spcAft>
              <a:buClr>
                <a:srgbClr val="FFFFFF"/>
              </a:buClr>
              <a:buSzPts val="2706"/>
              <a:buChar char="•"/>
            </a:pPr>
            <a:r>
              <a:rPr lang="en-US" sz="2706">
                <a:solidFill>
                  <a:srgbClr val="FFFFFF"/>
                </a:solidFill>
              </a:rPr>
              <a:t>Inspection/approval of new childcare “co-operatives”</a:t>
            </a:r>
            <a:endParaRPr sz="2706">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428"/>
        <p:cNvGrpSpPr/>
        <p:nvPr/>
      </p:nvGrpSpPr>
      <p:grpSpPr>
        <a:xfrm>
          <a:off x="0" y="0"/>
          <a:ext cx="0" cy="0"/>
          <a:chOff x="0" y="0"/>
          <a:chExt cx="0" cy="0"/>
        </a:xfrm>
      </p:grpSpPr>
      <p:sp>
        <p:nvSpPr>
          <p:cNvPr id="429" name="Google Shape;429;p12"/>
          <p:cNvSpPr/>
          <p:nvPr/>
        </p:nvSpPr>
        <p:spPr>
          <a:xfrm rot="-5400000">
            <a:off x="6563720" y="-5771231"/>
            <a:ext cx="1560512" cy="13111401"/>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0" name="Google Shape;430;p12"/>
          <p:cNvSpPr txBox="1"/>
          <p:nvPr/>
        </p:nvSpPr>
        <p:spPr>
          <a:xfrm>
            <a:off x="1026676" y="406853"/>
            <a:ext cx="13186500" cy="701400"/>
          </a:xfrm>
          <a:prstGeom prst="rect">
            <a:avLst/>
          </a:prstGeom>
          <a:noFill/>
          <a:ln>
            <a:noFill/>
          </a:ln>
        </p:spPr>
        <p:txBody>
          <a:bodyPr spcFirstLastPara="1" wrap="square" lIns="0" tIns="0" rIns="0" bIns="0" anchor="t" anchorCtr="0">
            <a:spAutoFit/>
          </a:bodyPr>
          <a:lstStyle/>
          <a:p>
            <a:pPr marL="0" marR="0" lvl="0" indent="0" algn="l" rtl="0">
              <a:lnSpc>
                <a:spcPct val="122997"/>
              </a:lnSpc>
              <a:spcBef>
                <a:spcPts val="0"/>
              </a:spcBef>
              <a:spcAft>
                <a:spcPts val="0"/>
              </a:spcAft>
              <a:buClr>
                <a:srgbClr val="000000"/>
              </a:buClr>
              <a:buSzPts val="4957"/>
              <a:buFont typeface="Arial"/>
              <a:buNone/>
            </a:pPr>
            <a:r>
              <a:rPr lang="en-US" sz="4557" b="0" i="0" u="none" strike="noStrike" cap="none">
                <a:solidFill>
                  <a:srgbClr val="2D4059"/>
                </a:solidFill>
                <a:latin typeface="Arial"/>
                <a:ea typeface="Arial"/>
                <a:cs typeface="Arial"/>
                <a:sym typeface="Arial"/>
              </a:rPr>
              <a:t>COVID-19 Strained an </a:t>
            </a:r>
            <a:r>
              <a:rPr lang="en-US" sz="4557">
                <a:solidFill>
                  <a:srgbClr val="2D4059"/>
                </a:solidFill>
              </a:rPr>
              <a:t>Already Stretched System</a:t>
            </a:r>
            <a:endParaRPr sz="4257" b="0" i="0" u="none" strike="noStrike" cap="none">
              <a:solidFill>
                <a:srgbClr val="000000"/>
              </a:solidFill>
              <a:latin typeface="Arial"/>
              <a:ea typeface="Arial"/>
              <a:cs typeface="Arial"/>
              <a:sym typeface="Arial"/>
            </a:endParaRPr>
          </a:p>
        </p:txBody>
      </p:sp>
      <p:sp>
        <p:nvSpPr>
          <p:cNvPr id="431" name="Google Shape;431;p12"/>
          <p:cNvSpPr txBox="1"/>
          <p:nvPr/>
        </p:nvSpPr>
        <p:spPr>
          <a:xfrm>
            <a:off x="788276" y="1971581"/>
            <a:ext cx="12996600" cy="5563800"/>
          </a:xfrm>
          <a:prstGeom prst="rect">
            <a:avLst/>
          </a:prstGeom>
          <a:noFill/>
          <a:ln>
            <a:noFill/>
          </a:ln>
        </p:spPr>
        <p:txBody>
          <a:bodyPr spcFirstLastPara="1" wrap="square" lIns="0" tIns="0" rIns="0" bIns="0" anchor="t" anchorCtr="0">
            <a:spAutoFit/>
          </a:bodyPr>
          <a:lstStyle/>
          <a:p>
            <a:pPr marL="812165" marR="0" lvl="1" indent="-405765" algn="l" rtl="0">
              <a:lnSpc>
                <a:spcPct val="123413"/>
              </a:lnSpc>
              <a:spcBef>
                <a:spcPts val="0"/>
              </a:spcBef>
              <a:spcAft>
                <a:spcPts val="0"/>
              </a:spcAft>
              <a:buClr>
                <a:srgbClr val="FFFFFF"/>
              </a:buClr>
              <a:buSzPts val="3750"/>
              <a:buFont typeface="Arial"/>
              <a:buChar char="○"/>
            </a:pPr>
            <a:r>
              <a:rPr lang="en-US" sz="3750" b="0" i="0" u="none" strike="noStrike" cap="none">
                <a:solidFill>
                  <a:srgbClr val="FFFFFF"/>
                </a:solidFill>
                <a:latin typeface="Arial"/>
                <a:ea typeface="Arial"/>
                <a:cs typeface="Arial"/>
                <a:sym typeface="Arial"/>
              </a:rPr>
              <a:t>The COVID-19 pandemic has shown that our local public health system is not adequately structured, staffed, or financed to meet large scale public health challenges. </a:t>
            </a:r>
            <a:endParaRPr sz="3750" b="0" i="0" u="none" strike="noStrike" cap="none">
              <a:solidFill>
                <a:srgbClr val="FFFFFF"/>
              </a:solidFill>
              <a:latin typeface="Arial"/>
              <a:ea typeface="Arial"/>
              <a:cs typeface="Arial"/>
              <a:sym typeface="Arial"/>
            </a:endParaRPr>
          </a:p>
          <a:p>
            <a:pPr marL="914400" marR="0" lvl="0" indent="0" algn="l" rtl="0">
              <a:lnSpc>
                <a:spcPct val="123413"/>
              </a:lnSpc>
              <a:spcBef>
                <a:spcPts val="0"/>
              </a:spcBef>
              <a:spcAft>
                <a:spcPts val="0"/>
              </a:spcAft>
              <a:buClr>
                <a:srgbClr val="000000"/>
              </a:buClr>
              <a:buSzPts val="3750"/>
              <a:buFont typeface="Arial"/>
              <a:buNone/>
            </a:pPr>
            <a:endParaRPr sz="3750" b="0" i="0" u="none" strike="noStrike" cap="none">
              <a:solidFill>
                <a:srgbClr val="FFFFFF"/>
              </a:solidFill>
              <a:latin typeface="Arial"/>
              <a:ea typeface="Arial"/>
              <a:cs typeface="Arial"/>
              <a:sym typeface="Arial"/>
            </a:endParaRPr>
          </a:p>
          <a:p>
            <a:pPr marL="914400" marR="0" lvl="1" indent="-466725" algn="l" rtl="0">
              <a:lnSpc>
                <a:spcPct val="123413"/>
              </a:lnSpc>
              <a:spcBef>
                <a:spcPts val="0"/>
              </a:spcBef>
              <a:spcAft>
                <a:spcPts val="0"/>
              </a:spcAft>
              <a:buClr>
                <a:srgbClr val="FFFFFF"/>
              </a:buClr>
              <a:buSzPts val="3750"/>
              <a:buFont typeface="Arial"/>
              <a:buChar char="○"/>
            </a:pPr>
            <a:r>
              <a:rPr lang="en-US" sz="3750" b="0" i="0" u="none" strike="noStrike" cap="none">
                <a:solidFill>
                  <a:srgbClr val="FFFFFF"/>
                </a:solidFill>
                <a:latin typeface="Arial"/>
                <a:ea typeface="Arial"/>
                <a:cs typeface="Arial"/>
                <a:sym typeface="Arial"/>
              </a:rPr>
              <a:t>COVID-19 spread more quickly due to: </a:t>
            </a:r>
            <a:endParaRPr sz="3750" b="0" i="0" u="none" strike="noStrike" cap="none">
              <a:solidFill>
                <a:srgbClr val="FFFFFF"/>
              </a:solidFill>
              <a:latin typeface="Arial"/>
              <a:ea typeface="Arial"/>
              <a:cs typeface="Arial"/>
              <a:sym typeface="Arial"/>
            </a:endParaRPr>
          </a:p>
          <a:p>
            <a:pPr marL="1371600" marR="0" lvl="2" indent="-466725" algn="l" rtl="0">
              <a:lnSpc>
                <a:spcPct val="123413"/>
              </a:lnSpc>
              <a:spcBef>
                <a:spcPts val="0"/>
              </a:spcBef>
              <a:spcAft>
                <a:spcPts val="0"/>
              </a:spcAft>
              <a:buClr>
                <a:srgbClr val="FFFFFF"/>
              </a:buClr>
              <a:buSzPts val="3750"/>
              <a:buFont typeface="Arial"/>
              <a:buChar char="■"/>
            </a:pPr>
            <a:r>
              <a:rPr lang="en-US" sz="3750" b="0" i="0" u="none" strike="noStrike" cap="none">
                <a:solidFill>
                  <a:srgbClr val="FFFFFF"/>
                </a:solidFill>
                <a:latin typeface="Arial"/>
                <a:ea typeface="Arial"/>
                <a:cs typeface="Arial"/>
                <a:sym typeface="Arial"/>
              </a:rPr>
              <a:t>Lack of public health nurse capacity for contact tracing</a:t>
            </a:r>
            <a:endParaRPr sz="3750" b="0" i="0" u="none" strike="noStrike" cap="none">
              <a:solidFill>
                <a:srgbClr val="FFFFFF"/>
              </a:solidFill>
              <a:latin typeface="Arial"/>
              <a:ea typeface="Arial"/>
              <a:cs typeface="Arial"/>
              <a:sym typeface="Arial"/>
            </a:endParaRPr>
          </a:p>
          <a:p>
            <a:pPr marL="1371600" marR="0" lvl="2" indent="-466725" algn="l" rtl="0">
              <a:lnSpc>
                <a:spcPct val="123413"/>
              </a:lnSpc>
              <a:spcBef>
                <a:spcPts val="0"/>
              </a:spcBef>
              <a:spcAft>
                <a:spcPts val="0"/>
              </a:spcAft>
              <a:buClr>
                <a:srgbClr val="FFFFFF"/>
              </a:buClr>
              <a:buSzPts val="3750"/>
              <a:buFont typeface="Arial"/>
              <a:buChar char="■"/>
            </a:pPr>
            <a:r>
              <a:rPr lang="en-US" sz="3750" b="0" i="0" u="none" strike="noStrike" cap="none">
                <a:solidFill>
                  <a:srgbClr val="FFFFFF"/>
                </a:solidFill>
                <a:latin typeface="Arial"/>
                <a:ea typeface="Arial"/>
                <a:cs typeface="Arial"/>
                <a:sym typeface="Arial"/>
              </a:rPr>
              <a:t>Inconsistent enforcement of orders from municipality to municipality. </a:t>
            </a:r>
            <a:endParaRPr sz="3750" b="0"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435"/>
        <p:cNvGrpSpPr/>
        <p:nvPr/>
      </p:nvGrpSpPr>
      <p:grpSpPr>
        <a:xfrm>
          <a:off x="0" y="0"/>
          <a:ext cx="0" cy="0"/>
          <a:chOff x="0" y="0"/>
          <a:chExt cx="0" cy="0"/>
        </a:xfrm>
      </p:grpSpPr>
      <p:sp>
        <p:nvSpPr>
          <p:cNvPr id="436" name="Google Shape;436;p18"/>
          <p:cNvSpPr/>
          <p:nvPr/>
        </p:nvSpPr>
        <p:spPr>
          <a:xfrm>
            <a:off x="7499237" y="-52725"/>
            <a:ext cx="8373269" cy="8679484"/>
          </a:xfrm>
          <a:custGeom>
            <a:avLst/>
            <a:gdLst/>
            <a:ahLst/>
            <a:cxnLst/>
            <a:rect l="l" t="t" r="r" b="b"/>
            <a:pathLst>
              <a:path w="1913890" h="1983882" extrusionOk="0">
                <a:moveTo>
                  <a:pt x="0" y="0"/>
                </a:moveTo>
                <a:lnTo>
                  <a:pt x="1913890" y="0"/>
                </a:lnTo>
                <a:lnTo>
                  <a:pt x="1913890" y="1983882"/>
                </a:lnTo>
                <a:lnTo>
                  <a:pt x="0" y="1983882"/>
                </a:lnTo>
                <a:close/>
              </a:path>
            </a:pathLst>
          </a:custGeom>
          <a:solidFill>
            <a:srgbClr val="FFD460"/>
          </a:solidFill>
          <a:ln>
            <a:noFill/>
          </a:ln>
        </p:spPr>
      </p:sp>
      <p:pic>
        <p:nvPicPr>
          <p:cNvPr id="437" name="Google Shape;437;p18"/>
          <p:cNvPicPr preferRelativeResize="0"/>
          <p:nvPr/>
        </p:nvPicPr>
        <p:blipFill rotWithShape="1">
          <a:blip r:embed="rId3">
            <a:alphaModFix/>
          </a:blip>
          <a:srcRect/>
          <a:stretch/>
        </p:blipFill>
        <p:spPr>
          <a:xfrm>
            <a:off x="9800545" y="2571750"/>
            <a:ext cx="3429000" cy="3429000"/>
          </a:xfrm>
          <a:prstGeom prst="rect">
            <a:avLst/>
          </a:prstGeom>
          <a:noFill/>
          <a:ln>
            <a:noFill/>
          </a:ln>
        </p:spPr>
      </p:pic>
      <p:sp>
        <p:nvSpPr>
          <p:cNvPr id="438" name="Google Shape;438;p18"/>
          <p:cNvSpPr txBox="1"/>
          <p:nvPr/>
        </p:nvSpPr>
        <p:spPr>
          <a:xfrm>
            <a:off x="129394" y="2477475"/>
            <a:ext cx="7252679" cy="344684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799"/>
              <a:buFont typeface="Arial"/>
              <a:buNone/>
            </a:pPr>
            <a:r>
              <a:rPr lang="en-US" sz="6799" b="1" i="0" u="none" strike="noStrike" cap="none">
                <a:solidFill>
                  <a:srgbClr val="FFD460"/>
                </a:solidFill>
                <a:latin typeface="Arial"/>
                <a:ea typeface="Arial"/>
                <a:cs typeface="Arial"/>
                <a:sym typeface="Arial"/>
              </a:rPr>
              <a:t>Advocating for Systems Change: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D460"/>
                </a:solidFill>
                <a:latin typeface="Arial"/>
                <a:ea typeface="Arial"/>
                <a:cs typeface="Arial"/>
                <a:sym typeface="Arial"/>
              </a:rPr>
              <a:t>The History and Legislative Response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294"/>
        <p:cNvGrpSpPr/>
        <p:nvPr/>
      </p:nvGrpSpPr>
      <p:grpSpPr>
        <a:xfrm>
          <a:off x="0" y="0"/>
          <a:ext cx="0" cy="0"/>
          <a:chOff x="0" y="0"/>
          <a:chExt cx="0" cy="0"/>
        </a:xfrm>
      </p:grpSpPr>
      <p:sp>
        <p:nvSpPr>
          <p:cNvPr id="295" name="Google Shape;295;ge1ae4644f3_0_15"/>
          <p:cNvSpPr txBox="1"/>
          <p:nvPr/>
        </p:nvSpPr>
        <p:spPr>
          <a:xfrm>
            <a:off x="269650" y="2839350"/>
            <a:ext cx="4770300" cy="261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900"/>
              <a:buFont typeface="Arial"/>
              <a:buNone/>
            </a:pPr>
            <a:r>
              <a:rPr lang="en-US" sz="4900" b="1" i="0" u="none" strike="noStrike" cap="none">
                <a:solidFill>
                  <a:srgbClr val="FFD460"/>
                </a:solidFill>
                <a:latin typeface="Arial"/>
                <a:ea typeface="Arial"/>
                <a:cs typeface="Arial"/>
                <a:sym typeface="Arial"/>
              </a:rPr>
              <a:t>CDC Prevention Block Grant</a:t>
            </a:r>
            <a:endParaRPr sz="4900" b="1" i="0" u="none" strike="noStrike" cap="none">
              <a:solidFill>
                <a:srgbClr val="FFD4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D460"/>
                </a:solidFill>
                <a:latin typeface="Arial"/>
                <a:ea typeface="Arial"/>
                <a:cs typeface="Arial"/>
                <a:sym typeface="Arial"/>
              </a:rPr>
              <a:t>Acknowledgements &amp; Disclaimers </a:t>
            </a:r>
            <a:endParaRPr sz="3000" b="1" i="0" u="none" strike="noStrike" cap="none">
              <a:solidFill>
                <a:srgbClr val="FFD460"/>
              </a:solidFill>
              <a:latin typeface="Arial"/>
              <a:ea typeface="Arial"/>
              <a:cs typeface="Arial"/>
              <a:sym typeface="Arial"/>
            </a:endParaRPr>
          </a:p>
        </p:txBody>
      </p:sp>
      <p:sp>
        <p:nvSpPr>
          <p:cNvPr id="296" name="Google Shape;296;ge1ae4644f3_0_15"/>
          <p:cNvSpPr/>
          <p:nvPr/>
        </p:nvSpPr>
        <p:spPr>
          <a:xfrm>
            <a:off x="5104150" y="241550"/>
            <a:ext cx="9909300" cy="8116200"/>
          </a:xfrm>
          <a:prstGeom prst="rect">
            <a:avLst/>
          </a:prstGeom>
          <a:solidFill>
            <a:srgbClr val="FFE599"/>
          </a:solidFill>
          <a:ln w="762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800" b="0" i="0" u="none" strike="noStrike" cap="none">
                <a:solidFill>
                  <a:schemeClr val="dk1"/>
                </a:solidFill>
                <a:latin typeface="Arial"/>
                <a:ea typeface="Arial"/>
                <a:cs typeface="Arial"/>
                <a:sym typeface="Arial"/>
              </a:rPr>
              <a:t>This presentation was supported by funds made available from the Centers for Disease Control and Prevention, Office for State, Tribal, Local and Territorial Support, under B01OT009024.</a:t>
            </a:r>
            <a:endParaRPr sz="3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3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800" b="0" i="0" u="none" strike="noStrike" cap="none">
                <a:solidFill>
                  <a:schemeClr val="dk1"/>
                </a:solidFill>
                <a:latin typeface="Arial"/>
                <a:ea typeface="Arial"/>
                <a:cs typeface="Arial"/>
                <a:sym typeface="Arial"/>
              </a:rPr>
              <a:t>The content of this presentation are those of the authors and do not necessarily represent the official position of or endorsement by the Centers for Disease Control and Prevention.</a:t>
            </a:r>
            <a:endParaRPr sz="3800" b="0" i="0" u="none" strike="noStrike" cap="none">
              <a:solidFill>
                <a:schemeClr val="dk1"/>
              </a:solidFill>
              <a:latin typeface="Arial"/>
              <a:ea typeface="Arial"/>
              <a:cs typeface="Arial"/>
              <a:sym typeface="Arial"/>
            </a:endParaRPr>
          </a:p>
        </p:txBody>
      </p:sp>
      <p:cxnSp>
        <p:nvCxnSpPr>
          <p:cNvPr id="297" name="Google Shape;297;ge1ae4644f3_0_15"/>
          <p:cNvCxnSpPr/>
          <p:nvPr/>
        </p:nvCxnSpPr>
        <p:spPr>
          <a:xfrm rot="10800000" flipH="1">
            <a:off x="621800" y="4403825"/>
            <a:ext cx="2961600" cy="15900"/>
          </a:xfrm>
          <a:prstGeom prst="straightConnector1">
            <a:avLst/>
          </a:prstGeom>
          <a:noFill/>
          <a:ln w="9525" cap="flat" cmpd="sng">
            <a:solidFill>
              <a:srgbClr val="FFD460"/>
            </a:solidFill>
            <a:prstDash val="solid"/>
            <a:round/>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442"/>
        <p:cNvGrpSpPr/>
        <p:nvPr/>
      </p:nvGrpSpPr>
      <p:grpSpPr>
        <a:xfrm>
          <a:off x="0" y="0"/>
          <a:ext cx="0" cy="0"/>
          <a:chOff x="0" y="0"/>
          <a:chExt cx="0" cy="0"/>
        </a:xfrm>
      </p:grpSpPr>
      <p:sp>
        <p:nvSpPr>
          <p:cNvPr id="443" name="Google Shape;443;p19"/>
          <p:cNvSpPr txBox="1"/>
          <p:nvPr/>
        </p:nvSpPr>
        <p:spPr>
          <a:xfrm>
            <a:off x="661865" y="1448616"/>
            <a:ext cx="14388000" cy="6579300"/>
          </a:xfrm>
          <a:prstGeom prst="rect">
            <a:avLst/>
          </a:prstGeom>
          <a:noFill/>
          <a:ln>
            <a:noFill/>
          </a:ln>
        </p:spPr>
        <p:txBody>
          <a:bodyPr spcFirstLastPara="1" wrap="square" lIns="0" tIns="0" rIns="0" bIns="0" anchor="t" anchorCtr="0">
            <a:spAutoFit/>
          </a:bodyPr>
          <a:lstStyle/>
          <a:p>
            <a:pPr marL="0" marR="0" lvl="0" indent="0" algn="l" rtl="0">
              <a:lnSpc>
                <a:spcPct val="123000"/>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The Special Commission on Local and Regional Public Health was established in August 2016 to:​</a:t>
            </a:r>
            <a:endParaRPr sz="1400" b="0" i="0" u="none" strike="noStrike" cap="none">
              <a:solidFill>
                <a:srgbClr val="000000"/>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Assess the effectiveness and efficiency of municipal and regional public health systems</a:t>
            </a:r>
            <a:endParaRPr sz="2400" b="0" i="0" u="none" strike="noStrike" cap="none">
              <a:solidFill>
                <a:srgbClr val="FFFFFF"/>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Make recommendations regarding how to strengthen the delivery of public health services​</a:t>
            </a:r>
            <a:endParaRPr sz="2400" b="0" i="0" u="none" strike="noStrike" cap="none">
              <a:solidFill>
                <a:srgbClr val="FFFFFF"/>
              </a:solidFill>
              <a:latin typeface="Arial"/>
              <a:ea typeface="Arial"/>
              <a:cs typeface="Arial"/>
              <a:sym typeface="Arial"/>
            </a:endParaRPr>
          </a:p>
          <a:p>
            <a:pPr marL="914400" marR="0" lvl="0" indent="0" algn="l" rtl="0">
              <a:lnSpc>
                <a:spcPct val="123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a:p>
            <a:pPr marL="0" marR="0" lvl="0" indent="0" algn="l" rtl="0">
              <a:lnSpc>
                <a:spcPct val="123000"/>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The multi-sector commission included the following organizations in addition to 4 legislators, 8 appointees by the Governor, and 4 Executive Branch departments:​</a:t>
            </a:r>
            <a:endParaRPr sz="1400" b="0" i="0" u="none" strike="noStrike" cap="none">
              <a:solidFill>
                <a:srgbClr val="000000"/>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Massachusetts Taxpayers Foundation​</a:t>
            </a:r>
            <a:endParaRPr sz="2400" b="0" i="0" u="none" strike="noStrike" cap="none">
              <a:solidFill>
                <a:srgbClr val="000000"/>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Massachusetts Municipal Association​</a:t>
            </a:r>
            <a:endParaRPr sz="2400" b="0" i="0" u="none" strike="noStrike" cap="none">
              <a:solidFill>
                <a:srgbClr val="000000"/>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Massachusetts Public Health Regionalization Working Group​</a:t>
            </a:r>
            <a:endParaRPr sz="2400" b="0" i="0" u="none" strike="noStrike" cap="none">
              <a:solidFill>
                <a:srgbClr val="000000"/>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Massachusetts Health Officers Association​</a:t>
            </a:r>
            <a:endParaRPr sz="2400" b="0" i="0" u="none" strike="noStrike" cap="none">
              <a:solidFill>
                <a:srgbClr val="000000"/>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Massachusetts Environmental Health Association​</a:t>
            </a:r>
            <a:endParaRPr sz="2400" b="0" i="0" u="none" strike="noStrike" cap="none">
              <a:solidFill>
                <a:srgbClr val="000000"/>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Massachusetts Public Health Nurses Association​</a:t>
            </a:r>
            <a:endParaRPr sz="2400" b="0" i="0" u="none" strike="noStrike" cap="none">
              <a:solidFill>
                <a:srgbClr val="000000"/>
              </a:solidFill>
              <a:latin typeface="Arial"/>
              <a:ea typeface="Arial"/>
              <a:cs typeface="Arial"/>
              <a:sym typeface="Arial"/>
            </a:endParaRPr>
          </a:p>
          <a:p>
            <a:pPr marL="604520" marR="0" lvl="1" indent="-276860" algn="l" rtl="0">
              <a:lnSpc>
                <a:spcPct val="123000"/>
              </a:lnSpc>
              <a:spcBef>
                <a:spcPts val="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The Western Massachusetts Public Health Association</a:t>
            </a:r>
            <a:endParaRPr sz="2400" b="0" i="0" u="none" strike="noStrike" cap="none">
              <a:solidFill>
                <a:srgbClr val="000000"/>
              </a:solidFill>
              <a:latin typeface="Arial"/>
              <a:ea typeface="Arial"/>
              <a:cs typeface="Arial"/>
              <a:sym typeface="Arial"/>
            </a:endParaRPr>
          </a:p>
        </p:txBody>
      </p:sp>
      <p:pic>
        <p:nvPicPr>
          <p:cNvPr id="444" name="Google Shape;444;p19"/>
          <p:cNvPicPr preferRelativeResize="0"/>
          <p:nvPr/>
        </p:nvPicPr>
        <p:blipFill rotWithShape="1">
          <a:blip r:embed="rId3">
            <a:alphaModFix/>
          </a:blip>
          <a:srcRect/>
          <a:stretch/>
        </p:blipFill>
        <p:spPr>
          <a:xfrm>
            <a:off x="289800" y="0"/>
            <a:ext cx="13514775" cy="1226100"/>
          </a:xfrm>
          <a:prstGeom prst="rect">
            <a:avLst/>
          </a:prstGeom>
          <a:noFill/>
          <a:ln>
            <a:noFill/>
          </a:ln>
        </p:spPr>
      </p:pic>
      <p:sp>
        <p:nvSpPr>
          <p:cNvPr id="445" name="Google Shape;445;p19"/>
          <p:cNvSpPr txBox="1"/>
          <p:nvPr/>
        </p:nvSpPr>
        <p:spPr>
          <a:xfrm>
            <a:off x="661875" y="331650"/>
            <a:ext cx="13142700" cy="562800"/>
          </a:xfrm>
          <a:prstGeom prst="rect">
            <a:avLst/>
          </a:prstGeom>
          <a:noFill/>
          <a:ln>
            <a:noFill/>
          </a:ln>
        </p:spPr>
        <p:txBody>
          <a:bodyPr spcFirstLastPara="1" wrap="square" lIns="0" tIns="0" rIns="0" bIns="0" anchor="t" anchorCtr="0">
            <a:spAutoFit/>
          </a:bodyPr>
          <a:lstStyle/>
          <a:p>
            <a:pPr marL="0" marR="0" lvl="0" indent="0" algn="l" rtl="0">
              <a:lnSpc>
                <a:spcPct val="122997"/>
              </a:lnSpc>
              <a:spcBef>
                <a:spcPts val="0"/>
              </a:spcBef>
              <a:spcAft>
                <a:spcPts val="0"/>
              </a:spcAft>
              <a:buClr>
                <a:srgbClr val="000000"/>
              </a:buClr>
              <a:buSzPts val="4157"/>
              <a:buFont typeface="Arial"/>
              <a:buNone/>
            </a:pPr>
            <a:r>
              <a:rPr lang="en-US" sz="3657" b="0" i="0" u="none" strike="noStrike" cap="none">
                <a:solidFill>
                  <a:srgbClr val="2D4059"/>
                </a:solidFill>
                <a:latin typeface="Arial"/>
                <a:ea typeface="Arial"/>
                <a:cs typeface="Arial"/>
                <a:sym typeface="Arial"/>
              </a:rPr>
              <a:t>The Special Commission on Local and Regional Public Health​</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ge0c9991053_0_1"/>
          <p:cNvPicPr preferRelativeResize="0"/>
          <p:nvPr/>
        </p:nvPicPr>
        <p:blipFill rotWithShape="1">
          <a:blip r:embed="rId3">
            <a:alphaModFix/>
          </a:blip>
          <a:srcRect/>
          <a:stretch/>
        </p:blipFill>
        <p:spPr>
          <a:xfrm>
            <a:off x="152400" y="152400"/>
            <a:ext cx="15239999" cy="81913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20"/>
          <p:cNvPicPr preferRelativeResize="0"/>
          <p:nvPr/>
        </p:nvPicPr>
        <p:blipFill rotWithShape="1">
          <a:blip r:embed="rId3">
            <a:alphaModFix/>
          </a:blip>
          <a:srcRect/>
          <a:stretch/>
        </p:blipFill>
        <p:spPr>
          <a:xfrm>
            <a:off x="0" y="0"/>
            <a:ext cx="15240000" cy="8572500"/>
          </a:xfrm>
          <a:prstGeom prst="rect">
            <a:avLst/>
          </a:prstGeom>
          <a:noFill/>
          <a:ln>
            <a:noFill/>
          </a:ln>
        </p:spPr>
      </p:pic>
      <p:pic>
        <p:nvPicPr>
          <p:cNvPr id="458" name="Google Shape;458;p20"/>
          <p:cNvPicPr preferRelativeResize="0"/>
          <p:nvPr/>
        </p:nvPicPr>
        <p:blipFill rotWithShape="1">
          <a:blip r:embed="rId4">
            <a:alphaModFix/>
          </a:blip>
          <a:srcRect/>
          <a:stretch/>
        </p:blipFill>
        <p:spPr>
          <a:xfrm>
            <a:off x="0" y="0"/>
            <a:ext cx="15240000" cy="8572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21"/>
          <p:cNvPicPr preferRelativeResize="0"/>
          <p:nvPr/>
        </p:nvPicPr>
        <p:blipFill rotWithShape="1">
          <a:blip r:embed="rId3">
            <a:alphaModFix/>
          </a:blip>
          <a:srcRect/>
          <a:stretch/>
        </p:blipFill>
        <p:spPr>
          <a:xfrm>
            <a:off x="0" y="0"/>
            <a:ext cx="15240000" cy="8572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22"/>
          <p:cNvPicPr preferRelativeResize="0"/>
          <p:nvPr/>
        </p:nvPicPr>
        <p:blipFill rotWithShape="1">
          <a:blip r:embed="rId3">
            <a:alphaModFix/>
          </a:blip>
          <a:srcRect/>
          <a:stretch/>
        </p:blipFill>
        <p:spPr>
          <a:xfrm>
            <a:off x="0" y="0"/>
            <a:ext cx="15240000" cy="8572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23"/>
          <p:cNvPicPr preferRelativeResize="0"/>
          <p:nvPr/>
        </p:nvPicPr>
        <p:blipFill rotWithShape="1">
          <a:blip r:embed="rId3">
            <a:alphaModFix/>
          </a:blip>
          <a:srcRect/>
          <a:stretch/>
        </p:blipFill>
        <p:spPr>
          <a:xfrm>
            <a:off x="0" y="0"/>
            <a:ext cx="15240000" cy="8572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480"/>
        <p:cNvGrpSpPr/>
        <p:nvPr/>
      </p:nvGrpSpPr>
      <p:grpSpPr>
        <a:xfrm>
          <a:off x="0" y="0"/>
          <a:ext cx="0" cy="0"/>
          <a:chOff x="0" y="0"/>
          <a:chExt cx="0" cy="0"/>
        </a:xfrm>
      </p:grpSpPr>
      <p:sp>
        <p:nvSpPr>
          <p:cNvPr id="481" name="Google Shape;481;p25"/>
          <p:cNvSpPr txBox="1"/>
          <p:nvPr/>
        </p:nvSpPr>
        <p:spPr>
          <a:xfrm>
            <a:off x="7543650" y="1478850"/>
            <a:ext cx="7591500" cy="5614800"/>
          </a:xfrm>
          <a:prstGeom prst="rect">
            <a:avLst/>
          </a:prstGeom>
          <a:noFill/>
          <a:ln>
            <a:noFill/>
          </a:ln>
        </p:spPr>
        <p:txBody>
          <a:bodyPr spcFirstLastPara="1" wrap="square" lIns="0" tIns="0" rIns="0" bIns="0" anchor="t" anchorCtr="0">
            <a:spAutoFit/>
          </a:bodyPr>
          <a:lstStyle/>
          <a:p>
            <a:pPr marL="713572" marR="0" lvl="1" indent="-356786" algn="l" rtl="0">
              <a:lnSpc>
                <a:spcPct val="115746"/>
              </a:lnSpc>
              <a:spcBef>
                <a:spcPts val="0"/>
              </a:spcBef>
              <a:spcAft>
                <a:spcPts val="0"/>
              </a:spcAft>
              <a:buClr>
                <a:srgbClr val="FFFFFF"/>
              </a:buClr>
              <a:buSzPts val="3512"/>
              <a:buFont typeface="Arial"/>
              <a:buChar char="•"/>
            </a:pPr>
            <a:r>
              <a:rPr lang="en-US" sz="3512" b="1" i="0" u="none" strike="noStrike" cap="none">
                <a:solidFill>
                  <a:srgbClr val="FFFFFF"/>
                </a:solidFill>
                <a:latin typeface="Arial"/>
                <a:ea typeface="Arial"/>
                <a:cs typeface="Arial"/>
                <a:sym typeface="Arial"/>
              </a:rPr>
              <a:t>January 2019 - </a:t>
            </a:r>
            <a:r>
              <a:rPr lang="en-US" sz="3305" b="0" i="0" u="none" strike="noStrike" cap="none">
                <a:solidFill>
                  <a:srgbClr val="FFFFFF"/>
                </a:solidFill>
                <a:latin typeface="Arial"/>
                <a:ea typeface="Arial"/>
                <a:cs typeface="Arial"/>
                <a:sym typeface="Arial"/>
              </a:rPr>
              <a:t>Representatives Kane &amp; Garlick and Senator Lewis filed legislation based on the special commission recommendations  </a:t>
            </a:r>
            <a:endParaRPr sz="1400" b="0" i="0" u="none" strike="noStrike" cap="none">
              <a:solidFill>
                <a:srgbClr val="000000"/>
              </a:solidFill>
              <a:latin typeface="Arial"/>
              <a:ea typeface="Arial"/>
              <a:cs typeface="Arial"/>
              <a:sym typeface="Arial"/>
            </a:endParaRPr>
          </a:p>
          <a:p>
            <a:pPr marL="713572" marR="0" lvl="1" indent="-222674" algn="l" rtl="0">
              <a:lnSpc>
                <a:spcPct val="115746"/>
              </a:lnSpc>
              <a:spcBef>
                <a:spcPts val="0"/>
              </a:spcBef>
              <a:spcAft>
                <a:spcPts val="0"/>
              </a:spcAft>
              <a:buClr>
                <a:srgbClr val="000000"/>
              </a:buClr>
              <a:buSzPts val="1400"/>
              <a:buFont typeface="Arial"/>
              <a:buChar char="•"/>
            </a:pPr>
            <a:endParaRPr sz="1400" b="0" i="0" u="none" strike="noStrike" cap="none">
              <a:solidFill>
                <a:srgbClr val="000000"/>
              </a:solidFill>
              <a:latin typeface="Arial"/>
              <a:ea typeface="Arial"/>
              <a:cs typeface="Arial"/>
              <a:sym typeface="Arial"/>
            </a:endParaRPr>
          </a:p>
          <a:p>
            <a:pPr marL="713572" marR="0" lvl="1" indent="-356786" algn="l" rtl="0">
              <a:lnSpc>
                <a:spcPct val="119243"/>
              </a:lnSpc>
              <a:spcBef>
                <a:spcPts val="0"/>
              </a:spcBef>
              <a:spcAft>
                <a:spcPts val="0"/>
              </a:spcAft>
              <a:buClr>
                <a:srgbClr val="FFFFFF"/>
              </a:buClr>
              <a:buSzPts val="3409"/>
              <a:buFont typeface="Arial"/>
              <a:buChar char="•"/>
            </a:pPr>
            <a:r>
              <a:rPr lang="en-US" sz="3409" b="1" i="0" u="none" strike="noStrike" cap="none">
                <a:solidFill>
                  <a:srgbClr val="FFFFFF"/>
                </a:solidFill>
                <a:latin typeface="Arial"/>
                <a:ea typeface="Arial"/>
                <a:cs typeface="Arial"/>
                <a:sym typeface="Arial"/>
              </a:rPr>
              <a:t>April 2020 - SAPHE Act signed into law by Governor Baker as </a:t>
            </a:r>
            <a:r>
              <a:rPr lang="en-US" sz="3305" b="0" i="0" u="sng" strike="noStrike" cap="none">
                <a:solidFill>
                  <a:srgbClr val="FFFFFF"/>
                </a:solidFill>
                <a:latin typeface="Arial"/>
                <a:ea typeface="Arial"/>
                <a:cs typeface="Arial"/>
                <a:sym typeface="Arial"/>
              </a:rPr>
              <a:t>Chapter 72 of the Acts of 2020</a:t>
            </a:r>
            <a:r>
              <a:rPr lang="en-US" sz="3305" b="0" i="0" u="none" strike="noStrike" cap="none">
                <a:solidFill>
                  <a:srgbClr val="FFFFFF"/>
                </a:solidFill>
                <a:latin typeface="Arial"/>
                <a:ea typeface="Arial"/>
                <a:cs typeface="Arial"/>
                <a:sym typeface="Arial"/>
              </a:rPr>
              <a:t>, An Act Relative to Strengthening the Local and Regional Public Health System </a:t>
            </a:r>
            <a:endParaRPr sz="1400" b="0" i="0" u="none" strike="noStrike" cap="none">
              <a:solidFill>
                <a:srgbClr val="000000"/>
              </a:solidFill>
              <a:latin typeface="Arial"/>
              <a:ea typeface="Arial"/>
              <a:cs typeface="Arial"/>
              <a:sym typeface="Arial"/>
            </a:endParaRPr>
          </a:p>
        </p:txBody>
      </p:sp>
      <p:pic>
        <p:nvPicPr>
          <p:cNvPr id="482" name="Google Shape;482;p25"/>
          <p:cNvPicPr preferRelativeResize="0"/>
          <p:nvPr/>
        </p:nvPicPr>
        <p:blipFill rotWithShape="1">
          <a:blip r:embed="rId3">
            <a:alphaModFix/>
          </a:blip>
          <a:srcRect/>
          <a:stretch/>
        </p:blipFill>
        <p:spPr>
          <a:xfrm>
            <a:off x="90550" y="2074800"/>
            <a:ext cx="7453100" cy="40384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486"/>
        <p:cNvGrpSpPr/>
        <p:nvPr/>
      </p:nvGrpSpPr>
      <p:grpSpPr>
        <a:xfrm>
          <a:off x="0" y="0"/>
          <a:ext cx="0" cy="0"/>
          <a:chOff x="0" y="0"/>
          <a:chExt cx="0" cy="0"/>
        </a:xfrm>
      </p:grpSpPr>
      <p:sp>
        <p:nvSpPr>
          <p:cNvPr id="487" name="Google Shape;487;p26"/>
          <p:cNvSpPr/>
          <p:nvPr/>
        </p:nvSpPr>
        <p:spPr>
          <a:xfrm rot="-5400000">
            <a:off x="4754456" y="-4493759"/>
            <a:ext cx="1297402" cy="10216065"/>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8" name="Google Shape;488;p26"/>
          <p:cNvSpPr txBox="1"/>
          <p:nvPr/>
        </p:nvSpPr>
        <p:spPr>
          <a:xfrm>
            <a:off x="453651" y="223725"/>
            <a:ext cx="9992400" cy="824700"/>
          </a:xfrm>
          <a:prstGeom prst="rect">
            <a:avLst/>
          </a:prstGeom>
          <a:noFill/>
          <a:ln>
            <a:noFill/>
          </a:ln>
        </p:spPr>
        <p:txBody>
          <a:bodyPr spcFirstLastPara="1" wrap="square" lIns="0" tIns="0" rIns="0" bIns="0" anchor="t" anchorCtr="0">
            <a:spAutoFit/>
          </a:bodyPr>
          <a:lstStyle/>
          <a:p>
            <a:pPr marL="0" marR="0" lvl="0" indent="0" algn="l" rtl="0">
              <a:lnSpc>
                <a:spcPct val="122997"/>
              </a:lnSpc>
              <a:spcBef>
                <a:spcPts val="0"/>
              </a:spcBef>
              <a:spcAft>
                <a:spcPts val="0"/>
              </a:spcAft>
              <a:buClr>
                <a:srgbClr val="000000"/>
              </a:buClr>
              <a:buSzPts val="5357"/>
              <a:buFont typeface="Arial"/>
              <a:buNone/>
            </a:pPr>
            <a:r>
              <a:rPr lang="en-US" sz="5357" b="0" i="0" u="none" strike="noStrike" cap="none">
                <a:solidFill>
                  <a:srgbClr val="2D4059"/>
                </a:solidFill>
                <a:latin typeface="Arial"/>
                <a:ea typeface="Arial"/>
                <a:cs typeface="Arial"/>
                <a:sym typeface="Arial"/>
              </a:rPr>
              <a:t>Recent Local Public Health Wins </a:t>
            </a:r>
            <a:endParaRPr sz="1400" b="0" i="0" u="none" strike="noStrike" cap="none">
              <a:solidFill>
                <a:srgbClr val="000000"/>
              </a:solidFill>
              <a:latin typeface="Arial"/>
              <a:ea typeface="Arial"/>
              <a:cs typeface="Arial"/>
              <a:sym typeface="Arial"/>
            </a:endParaRPr>
          </a:p>
        </p:txBody>
      </p:sp>
      <p:sp>
        <p:nvSpPr>
          <p:cNvPr id="489" name="Google Shape;489;p26"/>
          <p:cNvSpPr txBox="1"/>
          <p:nvPr/>
        </p:nvSpPr>
        <p:spPr>
          <a:xfrm>
            <a:off x="374400" y="1826084"/>
            <a:ext cx="14491200" cy="5121210"/>
          </a:xfrm>
          <a:prstGeom prst="rect">
            <a:avLst/>
          </a:prstGeom>
          <a:noFill/>
          <a:ln>
            <a:noFill/>
          </a:ln>
        </p:spPr>
        <p:txBody>
          <a:bodyPr spcFirstLastPara="1" wrap="square" lIns="0" tIns="0" rIns="0" bIns="0" anchor="t" anchorCtr="0">
            <a:spAutoFit/>
          </a:bodyPr>
          <a:lstStyle/>
          <a:p>
            <a:pPr marL="914400" marR="0" lvl="0" indent="0" algn="l" rtl="0">
              <a:lnSpc>
                <a:spcPct val="123012"/>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1371600" marR="0" lvl="2" indent="-432243" algn="l" rtl="0">
              <a:lnSpc>
                <a:spcPct val="123012"/>
              </a:lnSpc>
              <a:spcBef>
                <a:spcPts val="0"/>
              </a:spcBef>
              <a:spcAft>
                <a:spcPts val="0"/>
              </a:spcAft>
              <a:buClr>
                <a:srgbClr val="FFFFFF"/>
              </a:buClr>
              <a:buSzPts val="3207"/>
              <a:buFont typeface="Arial"/>
              <a:buChar char="⚬"/>
            </a:pPr>
            <a:r>
              <a:rPr lang="en-US" sz="3207" b="0" i="0" u="none" strike="noStrike" cap="none" dirty="0">
                <a:solidFill>
                  <a:srgbClr val="FFFFFF"/>
                </a:solidFill>
                <a:latin typeface="Arial"/>
                <a:ea typeface="Arial"/>
                <a:cs typeface="Arial"/>
                <a:sym typeface="Arial"/>
              </a:rPr>
              <a:t>$1.7 million for the SAPHE Program in the FY20 and FY21 state budgets</a:t>
            </a:r>
            <a:endParaRPr sz="1400" b="0" i="0" u="none" strike="noStrike" cap="none" dirty="0">
              <a:solidFill>
                <a:srgbClr val="000000"/>
              </a:solidFill>
              <a:latin typeface="Arial"/>
              <a:ea typeface="Arial"/>
              <a:cs typeface="Arial"/>
              <a:sym typeface="Arial"/>
            </a:endParaRPr>
          </a:p>
          <a:p>
            <a:pPr marL="1371600" marR="0" lvl="2" indent="-432243" algn="l" rtl="0">
              <a:lnSpc>
                <a:spcPct val="123012"/>
              </a:lnSpc>
              <a:spcBef>
                <a:spcPts val="0"/>
              </a:spcBef>
              <a:spcAft>
                <a:spcPts val="0"/>
              </a:spcAft>
              <a:buClr>
                <a:srgbClr val="FFFFFF"/>
              </a:buClr>
              <a:buSzPts val="3207"/>
              <a:buFont typeface="Arial"/>
              <a:buChar char="⚬"/>
            </a:pPr>
            <a:r>
              <a:rPr lang="en-US" sz="3207" b="0" i="0" u="none" strike="noStrike" cap="none" dirty="0">
                <a:solidFill>
                  <a:srgbClr val="FFFFFF"/>
                </a:solidFill>
                <a:latin typeface="Arial"/>
                <a:ea typeface="Arial"/>
                <a:cs typeface="Arial"/>
                <a:sym typeface="Arial"/>
              </a:rPr>
              <a:t>First state funding for local public health:</a:t>
            </a:r>
            <a:endParaRPr sz="1400" b="0" i="0" u="none" strike="noStrike" cap="none" dirty="0">
              <a:solidFill>
                <a:srgbClr val="000000"/>
              </a:solidFill>
              <a:latin typeface="Arial"/>
              <a:ea typeface="Arial"/>
              <a:cs typeface="Arial"/>
              <a:sym typeface="Arial"/>
            </a:endParaRPr>
          </a:p>
          <a:p>
            <a:pPr marL="1828800" marR="0" lvl="3" indent="-432243" algn="l" rtl="0">
              <a:lnSpc>
                <a:spcPct val="123012"/>
              </a:lnSpc>
              <a:spcBef>
                <a:spcPts val="0"/>
              </a:spcBef>
              <a:spcAft>
                <a:spcPts val="0"/>
              </a:spcAft>
              <a:buClr>
                <a:srgbClr val="FFFFFF"/>
              </a:buClr>
              <a:buSzPts val="3207"/>
              <a:buFont typeface="Arial"/>
              <a:buChar char="●"/>
            </a:pPr>
            <a:r>
              <a:rPr lang="en-US" sz="3207" b="0" i="0" u="none" strike="noStrike" cap="none" dirty="0">
                <a:solidFill>
                  <a:srgbClr val="FFFFFF"/>
                </a:solidFill>
                <a:latin typeface="Arial"/>
                <a:ea typeface="Arial"/>
                <a:cs typeface="Arial"/>
                <a:sym typeface="Arial"/>
              </a:rPr>
              <a:t>$11.7 million in the FY21 state budget</a:t>
            </a:r>
            <a:endParaRPr sz="1400" b="0" i="0" u="none" strike="noStrike" cap="none" dirty="0">
              <a:solidFill>
                <a:srgbClr val="000000"/>
              </a:solidFill>
              <a:latin typeface="Arial"/>
              <a:ea typeface="Arial"/>
              <a:cs typeface="Arial"/>
              <a:sym typeface="Arial"/>
            </a:endParaRPr>
          </a:p>
          <a:p>
            <a:pPr marL="1828800" marR="0" lvl="3" indent="-432243" algn="l" rtl="0">
              <a:lnSpc>
                <a:spcPct val="123012"/>
              </a:lnSpc>
              <a:spcBef>
                <a:spcPts val="0"/>
              </a:spcBef>
              <a:spcAft>
                <a:spcPts val="0"/>
              </a:spcAft>
              <a:buClr>
                <a:srgbClr val="FFFFFF"/>
              </a:buClr>
              <a:buSzPts val="3207"/>
              <a:buFont typeface="Arial"/>
              <a:buChar char="●"/>
            </a:pPr>
            <a:r>
              <a:rPr lang="en-US" sz="3207" b="0" i="0" u="none" strike="noStrike" cap="none" dirty="0">
                <a:solidFill>
                  <a:srgbClr val="FFFFFF"/>
                </a:solidFill>
                <a:latin typeface="Arial"/>
                <a:ea typeface="Arial"/>
                <a:cs typeface="Arial"/>
                <a:sym typeface="Arial"/>
              </a:rPr>
              <a:t>$</a:t>
            </a:r>
            <a:r>
              <a:rPr lang="en-US" sz="3207" b="0" i="0" u="none" strike="noStrike" cap="none" dirty="0" smtClean="0">
                <a:solidFill>
                  <a:srgbClr val="FFFFFF"/>
                </a:solidFill>
                <a:latin typeface="Arial"/>
                <a:ea typeface="Arial"/>
                <a:cs typeface="Arial"/>
                <a:sym typeface="Arial"/>
              </a:rPr>
              <a:t>1</a:t>
            </a:r>
            <a:r>
              <a:rPr lang="en-US" sz="3207" dirty="0">
                <a:solidFill>
                  <a:srgbClr val="FFFFFF"/>
                </a:solidFill>
              </a:rPr>
              <a:t>5</a:t>
            </a:r>
            <a:r>
              <a:rPr lang="en-US" sz="3207" b="0" i="0" u="none" strike="noStrike" cap="none" dirty="0" smtClean="0">
                <a:solidFill>
                  <a:srgbClr val="FFFFFF"/>
                </a:solidFill>
                <a:latin typeface="Arial"/>
                <a:ea typeface="Arial"/>
                <a:cs typeface="Arial"/>
                <a:sym typeface="Arial"/>
              </a:rPr>
              <a:t> </a:t>
            </a:r>
            <a:r>
              <a:rPr lang="en-US" sz="3207" b="0" i="0" u="none" strike="noStrike" cap="none" dirty="0">
                <a:solidFill>
                  <a:srgbClr val="FFFFFF"/>
                </a:solidFill>
                <a:latin typeface="Arial"/>
                <a:ea typeface="Arial"/>
                <a:cs typeface="Arial"/>
                <a:sym typeface="Arial"/>
              </a:rPr>
              <a:t>million in FY22 </a:t>
            </a:r>
            <a:r>
              <a:rPr lang="en-US" sz="3207" dirty="0">
                <a:solidFill>
                  <a:srgbClr val="FFFFFF"/>
                </a:solidFill>
              </a:rPr>
              <a:t>state</a:t>
            </a:r>
            <a:r>
              <a:rPr lang="en-US" sz="3207" b="0" i="0" u="none" strike="noStrike" cap="none" dirty="0">
                <a:solidFill>
                  <a:srgbClr val="FFFFFF"/>
                </a:solidFill>
                <a:latin typeface="Arial"/>
                <a:ea typeface="Arial"/>
                <a:cs typeface="Arial"/>
                <a:sym typeface="Arial"/>
              </a:rPr>
              <a:t> budget </a:t>
            </a:r>
            <a:endParaRPr sz="3207" b="0" i="1" u="none" strike="noStrike" cap="none" dirty="0">
              <a:solidFill>
                <a:srgbClr val="FFFFFF"/>
              </a:solidFill>
              <a:latin typeface="Arial"/>
              <a:ea typeface="Arial"/>
              <a:cs typeface="Arial"/>
              <a:sym typeface="Arial"/>
            </a:endParaRPr>
          </a:p>
          <a:p>
            <a:pPr marL="1371600" marR="0" lvl="2" indent="-432243" algn="l" rtl="0">
              <a:lnSpc>
                <a:spcPct val="123012"/>
              </a:lnSpc>
              <a:spcBef>
                <a:spcPts val="0"/>
              </a:spcBef>
              <a:spcAft>
                <a:spcPts val="0"/>
              </a:spcAft>
              <a:buClr>
                <a:srgbClr val="FFFFFF"/>
              </a:buClr>
              <a:buSzPts val="3207"/>
              <a:buFont typeface="Arial"/>
              <a:buChar char="⚬"/>
            </a:pPr>
            <a:r>
              <a:rPr lang="en-US" sz="3207" b="0" i="0" u="none" strike="noStrike" cap="none" dirty="0">
                <a:solidFill>
                  <a:srgbClr val="FFFFFF"/>
                </a:solidFill>
                <a:latin typeface="Arial"/>
                <a:ea typeface="Arial"/>
                <a:cs typeface="Arial"/>
                <a:sym typeface="Arial"/>
              </a:rPr>
              <a:t>Distribution of cross-jurisdictional sharing grants in FY20</a:t>
            </a:r>
            <a:r>
              <a:rPr lang="en-US" sz="3207" dirty="0">
                <a:solidFill>
                  <a:srgbClr val="FFFFFF"/>
                </a:solidFill>
              </a:rPr>
              <a:t>, </a:t>
            </a:r>
            <a:r>
              <a:rPr lang="en-US" sz="3207" b="0" i="0" u="none" strike="noStrike" cap="none" dirty="0">
                <a:solidFill>
                  <a:srgbClr val="FFFFFF"/>
                </a:solidFill>
                <a:latin typeface="Arial"/>
                <a:ea typeface="Arial"/>
                <a:cs typeface="Arial"/>
                <a:sym typeface="Arial"/>
              </a:rPr>
              <a:t>FY21, FY</a:t>
            </a:r>
            <a:r>
              <a:rPr lang="en-US" sz="3207" dirty="0">
                <a:solidFill>
                  <a:srgbClr val="FFFFFF"/>
                </a:solidFill>
              </a:rPr>
              <a:t>22</a:t>
            </a:r>
            <a:endParaRPr sz="3207" b="0" i="0" u="none" strike="noStrike" cap="none" dirty="0">
              <a:solidFill>
                <a:srgbClr val="FFFFFF"/>
              </a:solidFill>
              <a:latin typeface="Arial"/>
              <a:ea typeface="Arial"/>
              <a:cs typeface="Arial"/>
              <a:sym typeface="Arial"/>
            </a:endParaRPr>
          </a:p>
          <a:p>
            <a:pPr marL="1371600" marR="0" lvl="2" indent="-432243" algn="l" rtl="0">
              <a:lnSpc>
                <a:spcPct val="123012"/>
              </a:lnSpc>
              <a:spcBef>
                <a:spcPts val="0"/>
              </a:spcBef>
              <a:spcAft>
                <a:spcPts val="0"/>
              </a:spcAft>
              <a:buClr>
                <a:srgbClr val="FFFFFF"/>
              </a:buClr>
              <a:buSzPts val="3207"/>
              <a:buFont typeface="Arial"/>
              <a:buChar char="⚬"/>
            </a:pPr>
            <a:r>
              <a:rPr lang="en-US" sz="3207" b="0" i="0" u="none" strike="noStrike" cap="none" dirty="0">
                <a:solidFill>
                  <a:srgbClr val="FFFFFF"/>
                </a:solidFill>
                <a:latin typeface="Arial"/>
                <a:ea typeface="Arial"/>
                <a:cs typeface="Arial"/>
                <a:sym typeface="Arial"/>
              </a:rPr>
              <a:t>Filing of SAPHE 2.0 legislation</a:t>
            </a:r>
            <a:endParaRPr sz="3207" b="0" i="0" u="none" strike="noStrike" cap="none" dirty="0">
              <a:solidFill>
                <a:srgbClr val="FFFFFF"/>
              </a:solidFill>
              <a:latin typeface="Arial"/>
              <a:ea typeface="Arial"/>
              <a:cs typeface="Arial"/>
              <a:sym typeface="Arial"/>
            </a:endParaRPr>
          </a:p>
          <a:p>
            <a:pPr marL="0" marR="0" lvl="0" indent="0" algn="l" rtl="0">
              <a:lnSpc>
                <a:spcPct val="123012"/>
              </a:lnSpc>
              <a:spcBef>
                <a:spcPts val="0"/>
              </a:spcBef>
              <a:spcAft>
                <a:spcPts val="0"/>
              </a:spcAft>
              <a:buClr>
                <a:srgbClr val="000000"/>
              </a:buClr>
              <a:buSzPts val="3207"/>
              <a:buFont typeface="Arial"/>
              <a:buNone/>
            </a:pPr>
            <a:endParaRPr sz="3207" b="0" i="0" u="none" strike="noStrike" cap="none" dirty="0">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493"/>
        <p:cNvGrpSpPr/>
        <p:nvPr/>
      </p:nvGrpSpPr>
      <p:grpSpPr>
        <a:xfrm>
          <a:off x="0" y="0"/>
          <a:ext cx="0" cy="0"/>
          <a:chOff x="0" y="0"/>
          <a:chExt cx="0" cy="0"/>
        </a:xfrm>
      </p:grpSpPr>
      <p:sp>
        <p:nvSpPr>
          <p:cNvPr id="494" name="Google Shape;494;p27"/>
          <p:cNvSpPr/>
          <p:nvPr/>
        </p:nvSpPr>
        <p:spPr>
          <a:xfrm>
            <a:off x="0" y="1"/>
            <a:ext cx="15240000" cy="8572500"/>
          </a:xfrm>
          <a:prstGeom prst="rect">
            <a:avLst/>
          </a:prstGeom>
          <a:solidFill>
            <a:srgbClr val="2D40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5" name="Google Shape;495;p27"/>
          <p:cNvSpPr txBox="1">
            <a:spLocks noGrp="1"/>
          </p:cNvSpPr>
          <p:nvPr>
            <p:ph type="title"/>
          </p:nvPr>
        </p:nvSpPr>
        <p:spPr>
          <a:xfrm>
            <a:off x="11549925" y="1182600"/>
            <a:ext cx="3093000" cy="6207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500"/>
              <a:buFont typeface="Arial"/>
              <a:buNone/>
            </a:pPr>
            <a:r>
              <a:rPr lang="en-US" sz="5500">
                <a:solidFill>
                  <a:schemeClr val="lt1"/>
                </a:solidFill>
                <a:latin typeface="Arial"/>
                <a:ea typeface="Arial"/>
                <a:cs typeface="Arial"/>
                <a:sym typeface="Arial"/>
              </a:rPr>
              <a:t>SAPHE Grants Awarded as of January 2021</a:t>
            </a:r>
            <a:endParaRPr/>
          </a:p>
        </p:txBody>
      </p:sp>
      <p:cxnSp>
        <p:nvCxnSpPr>
          <p:cNvPr id="496" name="Google Shape;496;p27"/>
          <p:cNvCxnSpPr/>
          <p:nvPr/>
        </p:nvCxnSpPr>
        <p:spPr>
          <a:xfrm>
            <a:off x="11549926" y="2054950"/>
            <a:ext cx="0" cy="5029200"/>
          </a:xfrm>
          <a:prstGeom prst="straightConnector1">
            <a:avLst/>
          </a:prstGeom>
          <a:noFill/>
          <a:ln w="15875" cap="flat" cmpd="sng">
            <a:solidFill>
              <a:schemeClr val="lt1"/>
            </a:solidFill>
            <a:prstDash val="solid"/>
            <a:round/>
            <a:headEnd type="none" w="sm" len="sm"/>
            <a:tailEnd type="none" w="sm" len="sm"/>
          </a:ln>
        </p:spPr>
      </p:cxnSp>
      <p:pic>
        <p:nvPicPr>
          <p:cNvPr id="497" name="Google Shape;497;p27"/>
          <p:cNvPicPr preferRelativeResize="0"/>
          <p:nvPr/>
        </p:nvPicPr>
        <p:blipFill rotWithShape="1">
          <a:blip r:embed="rId3">
            <a:alphaModFix/>
          </a:blip>
          <a:srcRect t="12033"/>
          <a:stretch/>
        </p:blipFill>
        <p:spPr>
          <a:xfrm>
            <a:off x="361150" y="447275"/>
            <a:ext cx="10485202" cy="69176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01"/>
        <p:cNvGrpSpPr/>
        <p:nvPr/>
      </p:nvGrpSpPr>
      <p:grpSpPr>
        <a:xfrm>
          <a:off x="0" y="0"/>
          <a:ext cx="0" cy="0"/>
          <a:chOff x="0" y="0"/>
          <a:chExt cx="0" cy="0"/>
        </a:xfrm>
      </p:grpSpPr>
      <p:sp>
        <p:nvSpPr>
          <p:cNvPr id="502" name="Google Shape;502;p28"/>
          <p:cNvSpPr/>
          <p:nvPr/>
        </p:nvSpPr>
        <p:spPr>
          <a:xfrm>
            <a:off x="0" y="149101"/>
            <a:ext cx="15240000" cy="8572500"/>
          </a:xfrm>
          <a:prstGeom prst="rect">
            <a:avLst/>
          </a:prstGeom>
          <a:solidFill>
            <a:srgbClr val="2D40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03" name="Google Shape;503;p28"/>
          <p:cNvSpPr txBox="1">
            <a:spLocks noGrp="1"/>
          </p:cNvSpPr>
          <p:nvPr>
            <p:ph type="title"/>
          </p:nvPr>
        </p:nvSpPr>
        <p:spPr>
          <a:xfrm>
            <a:off x="100500" y="1115250"/>
            <a:ext cx="3785700" cy="5700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500"/>
              <a:buFont typeface="Arial"/>
              <a:buNone/>
            </a:pPr>
            <a:r>
              <a:rPr lang="en-US" sz="5200">
                <a:solidFill>
                  <a:schemeClr val="lt1"/>
                </a:solidFill>
                <a:latin typeface="Arial"/>
                <a:ea typeface="Arial"/>
                <a:cs typeface="Arial"/>
                <a:sym typeface="Arial"/>
              </a:rPr>
              <a:t>Public</a:t>
            </a:r>
            <a:r>
              <a:rPr lang="en-US" sz="5200"/>
              <a:t> </a:t>
            </a:r>
            <a:r>
              <a:rPr lang="en-US" sz="5200">
                <a:solidFill>
                  <a:schemeClr val="lt1"/>
                </a:solidFill>
                <a:latin typeface="Arial"/>
                <a:ea typeface="Arial"/>
                <a:cs typeface="Arial"/>
                <a:sym typeface="Arial"/>
              </a:rPr>
              <a:t>Health Excellence Awards </a:t>
            </a:r>
            <a:endParaRPr sz="5200">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5500"/>
              <a:buFont typeface="Arial"/>
              <a:buNone/>
            </a:pPr>
            <a:r>
              <a:rPr lang="en-US" sz="5200">
                <a:solidFill>
                  <a:schemeClr val="lt1"/>
                </a:solidFill>
                <a:latin typeface="Arial"/>
                <a:ea typeface="Arial"/>
                <a:cs typeface="Arial"/>
                <a:sym typeface="Arial"/>
              </a:rPr>
              <a:t>May 2021</a:t>
            </a:r>
            <a:endParaRPr sz="4100"/>
          </a:p>
        </p:txBody>
      </p:sp>
      <p:cxnSp>
        <p:nvCxnSpPr>
          <p:cNvPr id="504" name="Google Shape;504;p28"/>
          <p:cNvCxnSpPr/>
          <p:nvPr/>
        </p:nvCxnSpPr>
        <p:spPr>
          <a:xfrm>
            <a:off x="3886207" y="1920750"/>
            <a:ext cx="0" cy="5029200"/>
          </a:xfrm>
          <a:prstGeom prst="straightConnector1">
            <a:avLst/>
          </a:prstGeom>
          <a:noFill/>
          <a:ln w="15875" cap="flat" cmpd="sng">
            <a:solidFill>
              <a:schemeClr val="lt1"/>
            </a:solidFill>
            <a:prstDash val="solid"/>
            <a:round/>
            <a:headEnd type="none" w="sm" len="sm"/>
            <a:tailEnd type="none" w="sm" len="sm"/>
          </a:ln>
        </p:spPr>
      </p:cxnSp>
      <p:pic>
        <p:nvPicPr>
          <p:cNvPr id="505" name="Google Shape;505;p28"/>
          <p:cNvPicPr preferRelativeResize="0"/>
          <p:nvPr/>
        </p:nvPicPr>
        <p:blipFill rotWithShape="1">
          <a:blip r:embed="rId3">
            <a:alphaModFix/>
          </a:blip>
          <a:srcRect t="12018" r="1321"/>
          <a:stretch/>
        </p:blipFill>
        <p:spPr>
          <a:xfrm>
            <a:off x="4194225" y="402525"/>
            <a:ext cx="10656773" cy="71263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ge7c03bec3c_2_0"/>
          <p:cNvSpPr txBox="1"/>
          <p:nvPr/>
        </p:nvSpPr>
        <p:spPr>
          <a:xfrm>
            <a:off x="1510667" y="2982301"/>
            <a:ext cx="12218700" cy="184800"/>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pPr marL="0" marR="0" lvl="0" indent="0" algn="ctr" rtl="0">
              <a:lnSpc>
                <a:spcPct val="139986"/>
              </a:lnSpc>
              <a:spcBef>
                <a:spcPts val="0"/>
              </a:spcBef>
              <a:spcAft>
                <a:spcPts val="0"/>
              </a:spcAft>
              <a:buNone/>
            </a:pPr>
            <a:endParaRPr sz="1200">
              <a:latin typeface="Twentieth Century"/>
              <a:ea typeface="Twentieth Century"/>
              <a:cs typeface="Twentieth Century"/>
              <a:sym typeface="Twentieth Century"/>
            </a:endParaRPr>
          </a:p>
        </p:txBody>
      </p:sp>
      <p:pic>
        <p:nvPicPr>
          <p:cNvPr id="303" name="Google Shape;303;ge7c03bec3c_2_0"/>
          <p:cNvPicPr preferRelativeResize="0"/>
          <p:nvPr/>
        </p:nvPicPr>
        <p:blipFill>
          <a:blip r:embed="rId4">
            <a:alphaModFix/>
          </a:blip>
          <a:stretch>
            <a:fillRect/>
          </a:stretch>
        </p:blipFill>
        <p:spPr>
          <a:xfrm>
            <a:off x="0" y="0"/>
            <a:ext cx="15240000" cy="8572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09"/>
        <p:cNvGrpSpPr/>
        <p:nvPr/>
      </p:nvGrpSpPr>
      <p:grpSpPr>
        <a:xfrm>
          <a:off x="0" y="0"/>
          <a:ext cx="0" cy="0"/>
          <a:chOff x="0" y="0"/>
          <a:chExt cx="0" cy="0"/>
        </a:xfrm>
      </p:grpSpPr>
      <p:sp>
        <p:nvSpPr>
          <p:cNvPr id="510" name="Google Shape;510;gee8a239a2a_0_0"/>
          <p:cNvSpPr/>
          <p:nvPr/>
        </p:nvSpPr>
        <p:spPr>
          <a:xfrm>
            <a:off x="0" y="149101"/>
            <a:ext cx="15240000" cy="8572500"/>
          </a:xfrm>
          <a:prstGeom prst="rect">
            <a:avLst/>
          </a:prstGeom>
          <a:solidFill>
            <a:srgbClr val="2D40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11" name="Google Shape;511;gee8a239a2a_0_0"/>
          <p:cNvSpPr txBox="1">
            <a:spLocks noGrp="1"/>
          </p:cNvSpPr>
          <p:nvPr>
            <p:ph type="title"/>
          </p:nvPr>
        </p:nvSpPr>
        <p:spPr>
          <a:xfrm>
            <a:off x="100500" y="1115250"/>
            <a:ext cx="3785700" cy="5700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500"/>
              <a:buFont typeface="Arial"/>
              <a:buNone/>
            </a:pPr>
            <a:r>
              <a:rPr lang="en-US" sz="5200">
                <a:solidFill>
                  <a:schemeClr val="lt1"/>
                </a:solidFill>
                <a:latin typeface="Arial"/>
                <a:ea typeface="Arial"/>
                <a:cs typeface="Arial"/>
                <a:sym typeface="Arial"/>
              </a:rPr>
              <a:t>Public</a:t>
            </a:r>
            <a:r>
              <a:rPr lang="en-US" sz="5200"/>
              <a:t> </a:t>
            </a:r>
            <a:r>
              <a:rPr lang="en-US" sz="5200">
                <a:solidFill>
                  <a:schemeClr val="lt1"/>
                </a:solidFill>
                <a:latin typeface="Arial"/>
                <a:ea typeface="Arial"/>
                <a:cs typeface="Arial"/>
                <a:sym typeface="Arial"/>
              </a:rPr>
              <a:t>Health Excellence Awards </a:t>
            </a:r>
            <a:endParaRPr sz="5200">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5500"/>
              <a:buFont typeface="Arial"/>
              <a:buNone/>
            </a:pPr>
            <a:r>
              <a:rPr lang="en-US" sz="5200"/>
              <a:t>July </a:t>
            </a:r>
            <a:r>
              <a:rPr lang="en-US" sz="5200">
                <a:solidFill>
                  <a:schemeClr val="lt1"/>
                </a:solidFill>
                <a:latin typeface="Arial"/>
                <a:ea typeface="Arial"/>
                <a:cs typeface="Arial"/>
                <a:sym typeface="Arial"/>
              </a:rPr>
              <a:t>2021</a:t>
            </a:r>
            <a:endParaRPr sz="4100"/>
          </a:p>
        </p:txBody>
      </p:sp>
      <p:cxnSp>
        <p:nvCxnSpPr>
          <p:cNvPr id="512" name="Google Shape;512;gee8a239a2a_0_0"/>
          <p:cNvCxnSpPr/>
          <p:nvPr/>
        </p:nvCxnSpPr>
        <p:spPr>
          <a:xfrm>
            <a:off x="3886207" y="1920750"/>
            <a:ext cx="0" cy="5029200"/>
          </a:xfrm>
          <a:prstGeom prst="straightConnector1">
            <a:avLst/>
          </a:prstGeom>
          <a:noFill/>
          <a:ln w="15875" cap="flat" cmpd="sng">
            <a:solidFill>
              <a:schemeClr val="lt1"/>
            </a:solidFill>
            <a:prstDash val="solid"/>
            <a:round/>
            <a:headEnd type="none" w="sm" len="sm"/>
            <a:tailEnd type="none" w="sm" len="sm"/>
          </a:ln>
        </p:spPr>
      </p:cxnSp>
      <p:sp>
        <p:nvSpPr>
          <p:cNvPr id="513" name="Google Shape;513;gee8a239a2a_0_0"/>
          <p:cNvSpPr txBox="1"/>
          <p:nvPr/>
        </p:nvSpPr>
        <p:spPr>
          <a:xfrm>
            <a:off x="4680475" y="1141350"/>
            <a:ext cx="10250100" cy="6588000"/>
          </a:xfrm>
          <a:prstGeom prst="rect">
            <a:avLst/>
          </a:prstGeom>
          <a:noFill/>
          <a:ln>
            <a:noFill/>
          </a:ln>
        </p:spPr>
        <p:txBody>
          <a:bodyPr spcFirstLastPara="1" wrap="square" lIns="91425" tIns="91425" rIns="91425" bIns="91425" anchor="t" anchorCtr="0">
            <a:spAutoFit/>
          </a:bodyPr>
          <a:lstStyle/>
          <a:p>
            <a:pPr marL="457200" lvl="0" indent="-431800" algn="l" rtl="0">
              <a:lnSpc>
                <a:spcPct val="150000"/>
              </a:lnSpc>
              <a:spcBef>
                <a:spcPts val="0"/>
              </a:spcBef>
              <a:spcAft>
                <a:spcPts val="0"/>
              </a:spcAft>
              <a:buClr>
                <a:schemeClr val="lt1"/>
              </a:buClr>
              <a:buSzPts val="3200"/>
              <a:buAutoNum type="arabicPeriod"/>
            </a:pPr>
            <a:r>
              <a:rPr lang="en-US" sz="3200">
                <a:solidFill>
                  <a:schemeClr val="lt1"/>
                </a:solidFill>
              </a:rPr>
              <a:t>Cohasset, Hingham, Hull, Weymouth</a:t>
            </a:r>
            <a:endParaRPr sz="3200">
              <a:solidFill>
                <a:schemeClr val="lt1"/>
              </a:solidFill>
            </a:endParaRPr>
          </a:p>
          <a:p>
            <a:pPr marL="457200" lvl="0" indent="-431800" algn="l" rtl="0">
              <a:lnSpc>
                <a:spcPct val="150000"/>
              </a:lnSpc>
              <a:spcBef>
                <a:spcPts val="0"/>
              </a:spcBef>
              <a:spcAft>
                <a:spcPts val="0"/>
              </a:spcAft>
              <a:buClr>
                <a:schemeClr val="lt1"/>
              </a:buClr>
              <a:buSzPts val="3200"/>
              <a:buAutoNum type="arabicPeriod"/>
            </a:pPr>
            <a:r>
              <a:rPr lang="en-US" sz="3200">
                <a:solidFill>
                  <a:schemeClr val="lt1"/>
                </a:solidFill>
              </a:rPr>
              <a:t>Fall River, Seekonk, Swansee</a:t>
            </a:r>
            <a:endParaRPr sz="3200">
              <a:solidFill>
                <a:schemeClr val="lt1"/>
              </a:solidFill>
            </a:endParaRPr>
          </a:p>
          <a:p>
            <a:pPr marL="457200" lvl="0" indent="-431800" algn="l" rtl="0">
              <a:lnSpc>
                <a:spcPct val="150000"/>
              </a:lnSpc>
              <a:spcBef>
                <a:spcPts val="0"/>
              </a:spcBef>
              <a:spcAft>
                <a:spcPts val="0"/>
              </a:spcAft>
              <a:buClr>
                <a:schemeClr val="lt1"/>
              </a:buClr>
              <a:buSzPts val="3200"/>
              <a:buAutoNum type="arabicPeriod"/>
            </a:pPr>
            <a:r>
              <a:rPr lang="en-US" sz="3200">
                <a:solidFill>
                  <a:schemeClr val="lt1"/>
                </a:solidFill>
              </a:rPr>
              <a:t>Dover, Medfield, Needham</a:t>
            </a:r>
            <a:endParaRPr sz="3200">
              <a:solidFill>
                <a:schemeClr val="lt1"/>
              </a:solidFill>
            </a:endParaRPr>
          </a:p>
          <a:p>
            <a:pPr marL="457200" lvl="0" indent="-431800" algn="l" rtl="0">
              <a:lnSpc>
                <a:spcPct val="150000"/>
              </a:lnSpc>
              <a:spcBef>
                <a:spcPts val="0"/>
              </a:spcBef>
              <a:spcAft>
                <a:spcPts val="0"/>
              </a:spcAft>
              <a:buClr>
                <a:schemeClr val="lt1"/>
              </a:buClr>
              <a:buSzPts val="3200"/>
              <a:buAutoNum type="arabicPeriod"/>
            </a:pPr>
            <a:r>
              <a:rPr lang="en-US" sz="3200">
                <a:solidFill>
                  <a:schemeClr val="lt1"/>
                </a:solidFill>
              </a:rPr>
              <a:t>Fairhaven, Freetown, New Bedford</a:t>
            </a:r>
            <a:endParaRPr sz="3200">
              <a:solidFill>
                <a:schemeClr val="lt1"/>
              </a:solidFill>
            </a:endParaRPr>
          </a:p>
          <a:p>
            <a:pPr marL="457200" lvl="0" indent="-431800" algn="l" rtl="0">
              <a:lnSpc>
                <a:spcPct val="150000"/>
              </a:lnSpc>
              <a:spcBef>
                <a:spcPts val="0"/>
              </a:spcBef>
              <a:spcAft>
                <a:spcPts val="0"/>
              </a:spcAft>
              <a:buClr>
                <a:schemeClr val="lt1"/>
              </a:buClr>
              <a:buSzPts val="3200"/>
              <a:buAutoNum type="arabicPeriod"/>
            </a:pPr>
            <a:r>
              <a:rPr lang="en-US" sz="3200">
                <a:solidFill>
                  <a:schemeClr val="lt1"/>
                </a:solidFill>
              </a:rPr>
              <a:t>Arlington, Medford, Somerville</a:t>
            </a:r>
            <a:endParaRPr sz="3200">
              <a:solidFill>
                <a:schemeClr val="lt1"/>
              </a:solidFill>
            </a:endParaRPr>
          </a:p>
          <a:p>
            <a:pPr marL="457200" lvl="0" indent="-431800" algn="l" rtl="0">
              <a:lnSpc>
                <a:spcPct val="150000"/>
              </a:lnSpc>
              <a:spcBef>
                <a:spcPts val="0"/>
              </a:spcBef>
              <a:spcAft>
                <a:spcPts val="0"/>
              </a:spcAft>
              <a:buClr>
                <a:schemeClr val="lt1"/>
              </a:buClr>
              <a:buSzPts val="3200"/>
              <a:buAutoNum type="arabicPeriod"/>
            </a:pPr>
            <a:r>
              <a:rPr lang="en-US" sz="3200">
                <a:solidFill>
                  <a:schemeClr val="lt1"/>
                </a:solidFill>
              </a:rPr>
              <a:t>Blandford, Granville, Southwick, Tolland</a:t>
            </a:r>
            <a:endParaRPr sz="3200">
              <a:solidFill>
                <a:schemeClr val="lt1"/>
              </a:solidFill>
            </a:endParaRPr>
          </a:p>
          <a:p>
            <a:pPr marL="457200" lvl="0" indent="-431800" algn="l" rtl="0">
              <a:lnSpc>
                <a:spcPct val="150000"/>
              </a:lnSpc>
              <a:spcBef>
                <a:spcPts val="0"/>
              </a:spcBef>
              <a:spcAft>
                <a:spcPts val="0"/>
              </a:spcAft>
              <a:buClr>
                <a:schemeClr val="lt1"/>
              </a:buClr>
              <a:buSzPts val="3200"/>
              <a:buAutoNum type="arabicPeriod"/>
            </a:pPr>
            <a:r>
              <a:rPr lang="en-US" sz="3200">
                <a:solidFill>
                  <a:schemeClr val="lt1"/>
                </a:solidFill>
              </a:rPr>
              <a:t>Athol, Clinton, Fitchburg, Gardner, Hubbardston, Leominster, Phillipston, Princeton, Royalston, Sterling, Templeton, Westminster, Winchendon</a:t>
            </a:r>
            <a:endParaRPr sz="3200">
              <a:solidFill>
                <a:schemeClr val="lt1"/>
              </a:solidFill>
              <a:highlight>
                <a:srgbClr val="FFFFFF"/>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17"/>
        <p:cNvGrpSpPr/>
        <p:nvPr/>
      </p:nvGrpSpPr>
      <p:grpSpPr>
        <a:xfrm>
          <a:off x="0" y="0"/>
          <a:ext cx="0" cy="0"/>
          <a:chOff x="0" y="0"/>
          <a:chExt cx="0" cy="0"/>
        </a:xfrm>
      </p:grpSpPr>
      <p:sp>
        <p:nvSpPr>
          <p:cNvPr id="518" name="Google Shape;518;gee8a239a2a_0_774"/>
          <p:cNvSpPr/>
          <p:nvPr/>
        </p:nvSpPr>
        <p:spPr>
          <a:xfrm>
            <a:off x="7499237" y="-52725"/>
            <a:ext cx="8373269" cy="8679484"/>
          </a:xfrm>
          <a:custGeom>
            <a:avLst/>
            <a:gdLst/>
            <a:ahLst/>
            <a:cxnLst/>
            <a:rect l="l" t="t" r="r" b="b"/>
            <a:pathLst>
              <a:path w="1913890" h="1983882" extrusionOk="0">
                <a:moveTo>
                  <a:pt x="0" y="0"/>
                </a:moveTo>
                <a:lnTo>
                  <a:pt x="1913890" y="0"/>
                </a:lnTo>
                <a:lnTo>
                  <a:pt x="1913890" y="1983882"/>
                </a:lnTo>
                <a:lnTo>
                  <a:pt x="0" y="1983882"/>
                </a:lnTo>
                <a:close/>
              </a:path>
            </a:pathLst>
          </a:custGeom>
          <a:solidFill>
            <a:srgbClr val="FFD460"/>
          </a:solidFill>
          <a:ln>
            <a:noFill/>
          </a:ln>
        </p:spPr>
      </p:sp>
      <p:sp>
        <p:nvSpPr>
          <p:cNvPr id="519" name="Google Shape;519;gee8a239a2a_0_774"/>
          <p:cNvSpPr txBox="1"/>
          <p:nvPr/>
        </p:nvSpPr>
        <p:spPr>
          <a:xfrm>
            <a:off x="129394" y="2477475"/>
            <a:ext cx="7252800" cy="2616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799"/>
              <a:buFont typeface="Arial"/>
              <a:buNone/>
            </a:pPr>
            <a:r>
              <a:rPr lang="en-US" sz="6799" b="1">
                <a:solidFill>
                  <a:srgbClr val="FFD460"/>
                </a:solidFill>
              </a:rPr>
              <a:t>What’s Next:</a:t>
            </a:r>
            <a:endParaRPr sz="6799" b="1">
              <a:solidFill>
                <a:srgbClr val="FFD460"/>
              </a:solidFill>
            </a:endParaRPr>
          </a:p>
          <a:p>
            <a:pPr marL="0" marR="0" lvl="0" indent="0" algn="ctr" rtl="0">
              <a:lnSpc>
                <a:spcPct val="100000"/>
              </a:lnSpc>
              <a:spcBef>
                <a:spcPts val="0"/>
              </a:spcBef>
              <a:spcAft>
                <a:spcPts val="0"/>
              </a:spcAft>
              <a:buClr>
                <a:srgbClr val="000000"/>
              </a:buClr>
              <a:buSzPts val="6799"/>
              <a:buFont typeface="Arial"/>
              <a:buNone/>
            </a:pPr>
            <a:r>
              <a:rPr lang="en-US" sz="4400" b="1">
                <a:solidFill>
                  <a:srgbClr val="FFD460"/>
                </a:solidFill>
              </a:rPr>
              <a:t> Local Public Health Fall Advocacy Efforts</a:t>
            </a:r>
            <a:endParaRPr sz="4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1400" b="0" i="0" u="none" strike="noStrike" cap="none">
              <a:solidFill>
                <a:srgbClr val="000000"/>
              </a:solidFill>
              <a:latin typeface="Arial"/>
              <a:ea typeface="Arial"/>
              <a:cs typeface="Arial"/>
              <a:sym typeface="Arial"/>
            </a:endParaRPr>
          </a:p>
        </p:txBody>
      </p:sp>
      <p:pic>
        <p:nvPicPr>
          <p:cNvPr id="520" name="Google Shape;520;gee8a239a2a_0_774"/>
          <p:cNvPicPr preferRelativeResize="0"/>
          <p:nvPr/>
        </p:nvPicPr>
        <p:blipFill rotWithShape="1">
          <a:blip r:embed="rId3">
            <a:alphaModFix/>
          </a:blip>
          <a:srcRect/>
          <a:stretch/>
        </p:blipFill>
        <p:spPr>
          <a:xfrm>
            <a:off x="9627069" y="3302428"/>
            <a:ext cx="4117586" cy="2751696"/>
          </a:xfrm>
          <a:prstGeom prst="rect">
            <a:avLst/>
          </a:prstGeom>
          <a:noFill/>
          <a:ln>
            <a:noFill/>
          </a:ln>
        </p:spPr>
      </p:pic>
      <p:pic>
        <p:nvPicPr>
          <p:cNvPr id="521" name="Google Shape;521;gee8a239a2a_0_774"/>
          <p:cNvPicPr preferRelativeResize="0"/>
          <p:nvPr/>
        </p:nvPicPr>
        <p:blipFill rotWithShape="1">
          <a:blip r:embed="rId4">
            <a:alphaModFix/>
          </a:blip>
          <a:srcRect/>
          <a:stretch/>
        </p:blipFill>
        <p:spPr>
          <a:xfrm>
            <a:off x="10313965" y="3511092"/>
            <a:ext cx="1223094" cy="127713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25"/>
        <p:cNvGrpSpPr/>
        <p:nvPr/>
      </p:nvGrpSpPr>
      <p:grpSpPr>
        <a:xfrm>
          <a:off x="0" y="0"/>
          <a:ext cx="0" cy="0"/>
          <a:chOff x="0" y="0"/>
          <a:chExt cx="0" cy="0"/>
        </a:xfrm>
      </p:grpSpPr>
      <p:sp>
        <p:nvSpPr>
          <p:cNvPr id="526" name="Google Shape;526;gee8a239a2a_0_15"/>
          <p:cNvSpPr/>
          <p:nvPr/>
        </p:nvSpPr>
        <p:spPr>
          <a:xfrm rot="-5400000">
            <a:off x="5084007" y="-4823309"/>
            <a:ext cx="1297402" cy="10875166"/>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7" name="Google Shape;527;gee8a239a2a_0_15"/>
          <p:cNvSpPr txBox="1"/>
          <p:nvPr/>
        </p:nvSpPr>
        <p:spPr>
          <a:xfrm>
            <a:off x="453650" y="223725"/>
            <a:ext cx="10521300" cy="824700"/>
          </a:xfrm>
          <a:prstGeom prst="rect">
            <a:avLst/>
          </a:prstGeom>
          <a:noFill/>
          <a:ln>
            <a:noFill/>
          </a:ln>
        </p:spPr>
        <p:txBody>
          <a:bodyPr spcFirstLastPara="1" wrap="square" lIns="0" tIns="0" rIns="0" bIns="0" anchor="t" anchorCtr="0">
            <a:spAutoFit/>
          </a:bodyPr>
          <a:lstStyle/>
          <a:p>
            <a:pPr marL="0" marR="0" lvl="0" indent="0" algn="l" rtl="0">
              <a:lnSpc>
                <a:spcPct val="122997"/>
              </a:lnSpc>
              <a:spcBef>
                <a:spcPts val="0"/>
              </a:spcBef>
              <a:spcAft>
                <a:spcPts val="0"/>
              </a:spcAft>
              <a:buClr>
                <a:srgbClr val="000000"/>
              </a:buClr>
              <a:buSzPts val="5357"/>
              <a:buFont typeface="Arial"/>
              <a:buNone/>
            </a:pPr>
            <a:r>
              <a:rPr lang="en-US" sz="5357">
                <a:solidFill>
                  <a:srgbClr val="2D4059"/>
                </a:solidFill>
              </a:rPr>
              <a:t>Timely Legislative Action Needed</a:t>
            </a:r>
            <a:endParaRPr sz="1400" b="0" i="0" u="none" strike="noStrike" cap="none">
              <a:solidFill>
                <a:srgbClr val="000000"/>
              </a:solidFill>
              <a:latin typeface="Arial"/>
              <a:ea typeface="Arial"/>
              <a:cs typeface="Arial"/>
              <a:sym typeface="Arial"/>
            </a:endParaRPr>
          </a:p>
        </p:txBody>
      </p:sp>
      <p:grpSp>
        <p:nvGrpSpPr>
          <p:cNvPr id="528" name="Google Shape;528;gee8a239a2a_0_15"/>
          <p:cNvGrpSpPr/>
          <p:nvPr/>
        </p:nvGrpSpPr>
        <p:grpSpPr>
          <a:xfrm>
            <a:off x="1435256" y="5599250"/>
            <a:ext cx="12092419" cy="1828800"/>
            <a:chOff x="1565481" y="2662575"/>
            <a:chExt cx="12092419" cy="1828800"/>
          </a:xfrm>
        </p:grpSpPr>
        <p:sp>
          <p:nvSpPr>
            <p:cNvPr id="529" name="Google Shape;529;gee8a239a2a_0_15"/>
            <p:cNvSpPr txBox="1"/>
            <p:nvPr/>
          </p:nvSpPr>
          <p:spPr>
            <a:xfrm>
              <a:off x="1565481" y="2788012"/>
              <a:ext cx="3340567" cy="1573872"/>
            </a:xfrm>
            <a:prstGeom prst="rect">
              <a:avLst/>
            </a:prstGeom>
            <a:noFill/>
            <a:ln>
              <a:noFill/>
            </a:ln>
          </p:spPr>
          <p:txBody>
            <a:bodyPr spcFirstLastPara="1" wrap="square" lIns="152375" tIns="76175" rIns="152375" bIns="76175" anchor="ctr" anchorCtr="0">
              <a:noAutofit/>
            </a:bodyPr>
            <a:lstStyle/>
            <a:p>
              <a:pPr marL="0" lvl="0" indent="0" algn="r" rtl="0">
                <a:lnSpc>
                  <a:spcPct val="90000"/>
                </a:lnSpc>
                <a:spcBef>
                  <a:spcPts val="0"/>
                </a:spcBef>
                <a:spcAft>
                  <a:spcPts val="0"/>
                </a:spcAft>
                <a:buNone/>
              </a:pPr>
              <a:r>
                <a:rPr lang="en-US" sz="7300">
                  <a:solidFill>
                    <a:srgbClr val="FFD460"/>
                  </a:solidFill>
                  <a:latin typeface="Roboto Medium"/>
                  <a:ea typeface="Roboto Medium"/>
                  <a:cs typeface="Roboto Medium"/>
                  <a:sym typeface="Roboto Medium"/>
                </a:rPr>
                <a:t>ARPA</a:t>
              </a:r>
              <a:endParaRPr sz="7300">
                <a:solidFill>
                  <a:srgbClr val="FFD460"/>
                </a:solidFill>
                <a:latin typeface="Roboto Medium"/>
                <a:ea typeface="Roboto Medium"/>
                <a:cs typeface="Roboto Medium"/>
                <a:sym typeface="Roboto Medium"/>
              </a:endParaRPr>
            </a:p>
          </p:txBody>
        </p:sp>
        <p:sp>
          <p:nvSpPr>
            <p:cNvPr id="530" name="Google Shape;530;gee8a239a2a_0_15"/>
            <p:cNvSpPr/>
            <p:nvPr/>
          </p:nvSpPr>
          <p:spPr>
            <a:xfrm>
              <a:off x="5162200" y="2662575"/>
              <a:ext cx="8495700" cy="1828800"/>
            </a:xfrm>
            <a:prstGeom prst="rect">
              <a:avLst/>
            </a:prstGeom>
            <a:solidFill>
              <a:srgbClr val="FFD460"/>
            </a:solidFill>
            <a:ln>
              <a:noFill/>
            </a:ln>
          </p:spPr>
          <p:txBody>
            <a:bodyPr spcFirstLastPara="1" wrap="square" lIns="152375" tIns="76175" rIns="152375" bIns="76175" anchor="ctr" anchorCtr="0">
              <a:noAutofit/>
            </a:bodyPr>
            <a:lstStyle/>
            <a:p>
              <a:pPr marL="0" lvl="0" indent="0" algn="l" rtl="0">
                <a:spcBef>
                  <a:spcPts val="0"/>
                </a:spcBef>
                <a:spcAft>
                  <a:spcPts val="0"/>
                </a:spcAft>
                <a:buNone/>
              </a:pPr>
              <a:endParaRPr>
                <a:solidFill>
                  <a:schemeClr val="lt1"/>
                </a:solidFill>
              </a:endParaRPr>
            </a:p>
          </p:txBody>
        </p:sp>
      </p:grpSp>
      <p:sp>
        <p:nvSpPr>
          <p:cNvPr id="531" name="Google Shape;531;gee8a239a2a_0_15"/>
          <p:cNvSpPr txBox="1"/>
          <p:nvPr/>
        </p:nvSpPr>
        <p:spPr>
          <a:xfrm>
            <a:off x="5306925" y="5758275"/>
            <a:ext cx="7967700" cy="1438200"/>
          </a:xfrm>
          <a:prstGeom prst="rect">
            <a:avLst/>
          </a:prstGeom>
          <a:noFill/>
          <a:ln>
            <a:noFill/>
          </a:ln>
        </p:spPr>
        <p:txBody>
          <a:bodyPr spcFirstLastPara="1" wrap="square" lIns="152375" tIns="76175" rIns="152375" bIns="76175" anchor="ctr" anchorCtr="0">
            <a:noAutofit/>
          </a:bodyPr>
          <a:lstStyle/>
          <a:p>
            <a:pPr marL="0" lvl="0" indent="0" algn="l" rtl="0">
              <a:lnSpc>
                <a:spcPct val="115000"/>
              </a:lnSpc>
              <a:spcBef>
                <a:spcPts val="0"/>
              </a:spcBef>
              <a:spcAft>
                <a:spcPts val="0"/>
              </a:spcAft>
              <a:buNone/>
            </a:pPr>
            <a:r>
              <a:rPr lang="en-US" sz="3200">
                <a:solidFill>
                  <a:srgbClr val="2D4059"/>
                </a:solidFill>
                <a:latin typeface="Roboto"/>
                <a:ea typeface="Roboto"/>
                <a:cs typeface="Roboto"/>
                <a:sym typeface="Roboto"/>
              </a:rPr>
              <a:t>Request for </a:t>
            </a:r>
            <a:r>
              <a:rPr lang="en-US" sz="3200" u="sng">
                <a:solidFill>
                  <a:srgbClr val="2D4059"/>
                </a:solidFill>
                <a:latin typeface="Roboto"/>
                <a:ea typeface="Roboto"/>
                <a:cs typeface="Roboto"/>
                <a:sym typeface="Roboto"/>
              </a:rPr>
              <a:t>$250.9 million</a:t>
            </a:r>
            <a:r>
              <a:rPr lang="en-US" sz="3200">
                <a:solidFill>
                  <a:srgbClr val="2D4059"/>
                </a:solidFill>
                <a:latin typeface="Roboto"/>
                <a:ea typeface="Roboto"/>
                <a:cs typeface="Roboto"/>
                <a:sym typeface="Roboto"/>
              </a:rPr>
              <a:t> over 5 years from federal COVID relief funds controlled by the MA legislature (of $5B+ total)</a:t>
            </a:r>
            <a:endParaRPr sz="3200">
              <a:solidFill>
                <a:srgbClr val="2D4059"/>
              </a:solidFill>
              <a:latin typeface="Roboto"/>
              <a:ea typeface="Roboto"/>
              <a:cs typeface="Roboto"/>
              <a:sym typeface="Roboto"/>
            </a:endParaRPr>
          </a:p>
        </p:txBody>
      </p:sp>
      <p:sp>
        <p:nvSpPr>
          <p:cNvPr id="532" name="Google Shape;532;gee8a239a2a_0_15"/>
          <p:cNvSpPr txBox="1"/>
          <p:nvPr/>
        </p:nvSpPr>
        <p:spPr>
          <a:xfrm>
            <a:off x="0" y="2646722"/>
            <a:ext cx="5067900" cy="1828800"/>
          </a:xfrm>
          <a:prstGeom prst="rect">
            <a:avLst/>
          </a:prstGeom>
          <a:noFill/>
          <a:ln>
            <a:noFill/>
          </a:ln>
        </p:spPr>
        <p:txBody>
          <a:bodyPr spcFirstLastPara="1" wrap="square" lIns="152375" tIns="76175" rIns="152375" bIns="76175" anchor="ctr" anchorCtr="0">
            <a:noAutofit/>
          </a:bodyPr>
          <a:lstStyle/>
          <a:p>
            <a:pPr marL="0" lvl="0" indent="0" algn="r" rtl="0">
              <a:lnSpc>
                <a:spcPct val="90000"/>
              </a:lnSpc>
              <a:spcBef>
                <a:spcPts val="0"/>
              </a:spcBef>
              <a:spcAft>
                <a:spcPts val="0"/>
              </a:spcAft>
              <a:buNone/>
            </a:pPr>
            <a:r>
              <a:rPr lang="en-US" sz="7300">
                <a:solidFill>
                  <a:srgbClr val="FFD460"/>
                </a:solidFill>
                <a:latin typeface="Roboto Medium"/>
                <a:ea typeface="Roboto Medium"/>
                <a:cs typeface="Roboto Medium"/>
                <a:sym typeface="Roboto Medium"/>
              </a:rPr>
              <a:t>SAPHE 2.0 Bill</a:t>
            </a:r>
            <a:endParaRPr sz="7300">
              <a:solidFill>
                <a:srgbClr val="FFD460"/>
              </a:solidFill>
              <a:latin typeface="Roboto Medium"/>
              <a:ea typeface="Roboto Medium"/>
              <a:cs typeface="Roboto Medium"/>
              <a:sym typeface="Roboto Medium"/>
            </a:endParaRPr>
          </a:p>
        </p:txBody>
      </p:sp>
      <p:sp>
        <p:nvSpPr>
          <p:cNvPr id="533" name="Google Shape;533;gee8a239a2a_0_15"/>
          <p:cNvSpPr/>
          <p:nvPr/>
        </p:nvSpPr>
        <p:spPr>
          <a:xfrm>
            <a:off x="5053875" y="2253175"/>
            <a:ext cx="8473800" cy="2545500"/>
          </a:xfrm>
          <a:prstGeom prst="rect">
            <a:avLst/>
          </a:prstGeom>
          <a:solidFill>
            <a:srgbClr val="FFD460"/>
          </a:solidFill>
          <a:ln>
            <a:noFill/>
          </a:ln>
        </p:spPr>
        <p:txBody>
          <a:bodyPr spcFirstLastPara="1" wrap="square" lIns="152375" tIns="76175" rIns="152375" bIns="76175" anchor="ctr" anchorCtr="0">
            <a:noAutofit/>
          </a:bodyPr>
          <a:lstStyle/>
          <a:p>
            <a:pPr marL="0" lvl="0" indent="0" algn="l" rtl="0">
              <a:spcBef>
                <a:spcPts val="0"/>
              </a:spcBef>
              <a:spcAft>
                <a:spcPts val="0"/>
              </a:spcAft>
              <a:buNone/>
            </a:pPr>
            <a:endParaRPr>
              <a:solidFill>
                <a:schemeClr val="dk2"/>
              </a:solidFill>
              <a:highlight>
                <a:srgbClr val="96B3D8"/>
              </a:highlight>
            </a:endParaRPr>
          </a:p>
        </p:txBody>
      </p:sp>
      <p:sp>
        <p:nvSpPr>
          <p:cNvPr id="534" name="Google Shape;534;gee8a239a2a_0_15"/>
          <p:cNvSpPr txBox="1"/>
          <p:nvPr/>
        </p:nvSpPr>
        <p:spPr>
          <a:xfrm>
            <a:off x="5254150" y="2481975"/>
            <a:ext cx="8073300" cy="2094300"/>
          </a:xfrm>
          <a:prstGeom prst="rect">
            <a:avLst/>
          </a:prstGeom>
          <a:noFill/>
          <a:ln>
            <a:noFill/>
          </a:ln>
        </p:spPr>
        <p:txBody>
          <a:bodyPr spcFirstLastPara="1" wrap="square" lIns="152375" tIns="76175" rIns="152375" bIns="76175" anchor="ctr" anchorCtr="0">
            <a:noAutofit/>
          </a:bodyPr>
          <a:lstStyle/>
          <a:p>
            <a:pPr marL="0" lvl="0" indent="0" algn="l" rtl="0">
              <a:lnSpc>
                <a:spcPct val="115000"/>
              </a:lnSpc>
              <a:spcBef>
                <a:spcPts val="0"/>
              </a:spcBef>
              <a:spcAft>
                <a:spcPts val="0"/>
              </a:spcAft>
              <a:buNone/>
            </a:pPr>
            <a:r>
              <a:rPr lang="en-US" sz="3200">
                <a:solidFill>
                  <a:srgbClr val="2D4059"/>
                </a:solidFill>
                <a:latin typeface="Roboto"/>
                <a:ea typeface="Roboto"/>
                <a:cs typeface="Roboto"/>
                <a:sym typeface="Roboto"/>
              </a:rPr>
              <a:t>Legislation that builds off SAPHE 1.0 law to accelerate improvements to the local public health system, in alignment with the Special Commission recommendations</a:t>
            </a:r>
            <a:endParaRPr sz="3200">
              <a:solidFill>
                <a:srgbClr val="2D4059"/>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30"/>
          <p:cNvPicPr preferRelativeResize="0"/>
          <p:nvPr/>
        </p:nvPicPr>
        <p:blipFill rotWithShape="1">
          <a:blip r:embed="rId3">
            <a:alphaModFix/>
          </a:blip>
          <a:srcRect/>
          <a:stretch/>
        </p:blipFill>
        <p:spPr>
          <a:xfrm>
            <a:off x="0" y="0"/>
            <a:ext cx="15240000" cy="8572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gee8a239a2a_0_754"/>
          <p:cNvPicPr preferRelativeResize="0"/>
          <p:nvPr/>
        </p:nvPicPr>
        <p:blipFill rotWithShape="1">
          <a:blip r:embed="rId3">
            <a:alphaModFix/>
          </a:blip>
          <a:srcRect l="436" r="426"/>
          <a:stretch/>
        </p:blipFill>
        <p:spPr>
          <a:xfrm>
            <a:off x="217950" y="0"/>
            <a:ext cx="14805726" cy="3561300"/>
          </a:xfrm>
          <a:prstGeom prst="rect">
            <a:avLst/>
          </a:prstGeom>
          <a:noFill/>
          <a:ln>
            <a:noFill/>
          </a:ln>
        </p:spPr>
      </p:pic>
      <p:pic>
        <p:nvPicPr>
          <p:cNvPr id="545" name="Google Shape;545;gee8a239a2a_0_754"/>
          <p:cNvPicPr preferRelativeResize="0"/>
          <p:nvPr/>
        </p:nvPicPr>
        <p:blipFill rotWithShape="1">
          <a:blip r:embed="rId4">
            <a:alphaModFix/>
          </a:blip>
          <a:srcRect t="10897" b="10646"/>
          <a:stretch/>
        </p:blipFill>
        <p:spPr>
          <a:xfrm>
            <a:off x="152400" y="3713700"/>
            <a:ext cx="8667750" cy="732375"/>
          </a:xfrm>
          <a:prstGeom prst="rect">
            <a:avLst/>
          </a:prstGeom>
          <a:noFill/>
          <a:ln>
            <a:noFill/>
          </a:ln>
        </p:spPr>
      </p:pic>
      <p:pic>
        <p:nvPicPr>
          <p:cNvPr id="546" name="Google Shape;546;gee8a239a2a_0_754"/>
          <p:cNvPicPr preferRelativeResize="0"/>
          <p:nvPr/>
        </p:nvPicPr>
        <p:blipFill>
          <a:blip r:embed="rId5">
            <a:alphaModFix/>
          </a:blip>
          <a:stretch>
            <a:fillRect/>
          </a:stretch>
        </p:blipFill>
        <p:spPr>
          <a:xfrm>
            <a:off x="65225" y="4976563"/>
            <a:ext cx="7715250" cy="771525"/>
          </a:xfrm>
          <a:prstGeom prst="rect">
            <a:avLst/>
          </a:prstGeom>
          <a:noFill/>
          <a:ln>
            <a:noFill/>
          </a:ln>
        </p:spPr>
      </p:pic>
      <p:pic>
        <p:nvPicPr>
          <p:cNvPr id="547" name="Google Shape;547;gee8a239a2a_0_754"/>
          <p:cNvPicPr preferRelativeResize="0"/>
          <p:nvPr/>
        </p:nvPicPr>
        <p:blipFill rotWithShape="1">
          <a:blip r:embed="rId6">
            <a:alphaModFix/>
          </a:blip>
          <a:srcRect b="9714"/>
          <a:stretch/>
        </p:blipFill>
        <p:spPr>
          <a:xfrm>
            <a:off x="65225" y="6583375"/>
            <a:ext cx="10315575" cy="928775"/>
          </a:xfrm>
          <a:prstGeom prst="rect">
            <a:avLst/>
          </a:prstGeom>
          <a:noFill/>
          <a:ln>
            <a:noFill/>
          </a:ln>
        </p:spPr>
      </p:pic>
      <p:sp>
        <p:nvSpPr>
          <p:cNvPr id="548" name="Google Shape;548;gee8a239a2a_0_754"/>
          <p:cNvSpPr txBox="1"/>
          <p:nvPr/>
        </p:nvSpPr>
        <p:spPr>
          <a:xfrm>
            <a:off x="301725" y="4446075"/>
            <a:ext cx="14576700" cy="49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a:solidFill>
                  <a:schemeClr val="dk1"/>
                </a:solidFill>
                <a:highlight>
                  <a:srgbClr val="FFFFFF"/>
                </a:highlight>
              </a:rPr>
              <a:t>A standardized, integrated, and unified public health reporting system</a:t>
            </a:r>
            <a:endParaRPr sz="2000"/>
          </a:p>
        </p:txBody>
      </p:sp>
      <p:sp>
        <p:nvSpPr>
          <p:cNvPr id="549" name="Google Shape;549;gee8a239a2a_0_754"/>
          <p:cNvSpPr txBox="1"/>
          <p:nvPr/>
        </p:nvSpPr>
        <p:spPr>
          <a:xfrm>
            <a:off x="301725" y="5748100"/>
            <a:ext cx="12862200" cy="846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a:solidFill>
                  <a:schemeClr val="dk1"/>
                </a:solidFill>
              </a:rPr>
              <a:t>Workforce education and credentialing standards </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Ongoing and robust training and educational opportunities provided by the state</a:t>
            </a:r>
            <a:endParaRPr sz="2000">
              <a:solidFill>
                <a:schemeClr val="dk1"/>
              </a:solidFill>
            </a:endParaRPr>
          </a:p>
        </p:txBody>
      </p:sp>
      <p:sp>
        <p:nvSpPr>
          <p:cNvPr id="550" name="Google Shape;550;gee8a239a2a_0_754"/>
          <p:cNvSpPr txBox="1"/>
          <p:nvPr/>
        </p:nvSpPr>
        <p:spPr>
          <a:xfrm>
            <a:off x="217950" y="7577025"/>
            <a:ext cx="12862200" cy="846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a:solidFill>
                  <a:schemeClr val="dk1"/>
                </a:solidFill>
              </a:rPr>
              <a:t>Direct funding to Local Boards of Health</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Technical Assistance for Local Boards of Health</a:t>
            </a:r>
            <a:endParaRPr sz="20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54"/>
        <p:cNvGrpSpPr/>
        <p:nvPr/>
      </p:nvGrpSpPr>
      <p:grpSpPr>
        <a:xfrm>
          <a:off x="0" y="0"/>
          <a:ext cx="0" cy="0"/>
          <a:chOff x="0" y="0"/>
          <a:chExt cx="0" cy="0"/>
        </a:xfrm>
      </p:grpSpPr>
      <p:sp>
        <p:nvSpPr>
          <p:cNvPr id="555" name="Google Shape;555;gee8a239a2a_0_768"/>
          <p:cNvSpPr/>
          <p:nvPr/>
        </p:nvSpPr>
        <p:spPr>
          <a:xfrm rot="-5400000">
            <a:off x="4781675" y="-4524262"/>
            <a:ext cx="1242966" cy="10216065"/>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6" name="Google Shape;556;gee8a239a2a_0_768"/>
          <p:cNvSpPr txBox="1"/>
          <p:nvPr/>
        </p:nvSpPr>
        <p:spPr>
          <a:xfrm>
            <a:off x="453651" y="223725"/>
            <a:ext cx="9992400" cy="824700"/>
          </a:xfrm>
          <a:prstGeom prst="rect">
            <a:avLst/>
          </a:prstGeom>
          <a:noFill/>
          <a:ln>
            <a:noFill/>
          </a:ln>
        </p:spPr>
        <p:txBody>
          <a:bodyPr spcFirstLastPara="1" wrap="square" lIns="0" tIns="0" rIns="0" bIns="0" anchor="t" anchorCtr="0">
            <a:spAutoFit/>
          </a:bodyPr>
          <a:lstStyle/>
          <a:p>
            <a:pPr marL="0" marR="0" lvl="0" indent="0" algn="l" rtl="0">
              <a:lnSpc>
                <a:spcPct val="122997"/>
              </a:lnSpc>
              <a:spcBef>
                <a:spcPts val="0"/>
              </a:spcBef>
              <a:spcAft>
                <a:spcPts val="0"/>
              </a:spcAft>
              <a:buClr>
                <a:srgbClr val="000000"/>
              </a:buClr>
              <a:buSzPts val="5357"/>
              <a:buFont typeface="Arial"/>
              <a:buNone/>
            </a:pPr>
            <a:r>
              <a:rPr lang="en-US" sz="5357">
                <a:solidFill>
                  <a:srgbClr val="2D4059"/>
                </a:solidFill>
              </a:rPr>
              <a:t>What You Can Do Now </a:t>
            </a:r>
            <a:r>
              <a:rPr lang="en-US" sz="2000">
                <a:solidFill>
                  <a:srgbClr val="2D4059"/>
                </a:solidFill>
              </a:rPr>
              <a:t>(as of  9/9/21)</a:t>
            </a:r>
            <a:endParaRPr sz="2000" b="0" i="0" u="none" strike="noStrike" cap="none">
              <a:solidFill>
                <a:srgbClr val="000000"/>
              </a:solidFill>
              <a:latin typeface="Arial"/>
              <a:ea typeface="Arial"/>
              <a:cs typeface="Arial"/>
              <a:sym typeface="Arial"/>
            </a:endParaRPr>
          </a:p>
        </p:txBody>
      </p:sp>
      <p:sp>
        <p:nvSpPr>
          <p:cNvPr id="557" name="Google Shape;557;gee8a239a2a_0_768"/>
          <p:cNvSpPr txBox="1"/>
          <p:nvPr/>
        </p:nvSpPr>
        <p:spPr>
          <a:xfrm>
            <a:off x="789750" y="1467925"/>
            <a:ext cx="14162400" cy="7555338"/>
          </a:xfrm>
          <a:prstGeom prst="rect">
            <a:avLst/>
          </a:prstGeom>
          <a:noFill/>
          <a:ln>
            <a:noFill/>
          </a:ln>
        </p:spPr>
        <p:txBody>
          <a:bodyPr spcFirstLastPara="1" wrap="square" lIns="0" tIns="0" rIns="0" bIns="0" anchor="t" anchorCtr="0">
            <a:spAutoFit/>
          </a:bodyPr>
          <a:lstStyle/>
          <a:p>
            <a:pPr marL="914400" marR="0" lvl="0" indent="0" algn="l" rtl="0">
              <a:lnSpc>
                <a:spcPct val="123012"/>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457200" lvl="0" indent="-432244" algn="l" rtl="0">
              <a:lnSpc>
                <a:spcPct val="123012"/>
              </a:lnSpc>
              <a:spcBef>
                <a:spcPts val="0"/>
              </a:spcBef>
              <a:spcAft>
                <a:spcPts val="0"/>
              </a:spcAft>
              <a:buClr>
                <a:schemeClr val="lt1"/>
              </a:buClr>
              <a:buSzPts val="3207"/>
              <a:buAutoNum type="arabicPeriod"/>
            </a:pPr>
            <a:r>
              <a:rPr lang="en-US" sz="4307" b="1" dirty="0">
                <a:solidFill>
                  <a:schemeClr val="lt1"/>
                </a:solidFill>
              </a:rPr>
              <a:t>Sign onto the ARPA funding request by Fri 9/17</a:t>
            </a:r>
            <a:r>
              <a:rPr lang="en-US" sz="3207" b="1" dirty="0">
                <a:solidFill>
                  <a:schemeClr val="lt1"/>
                </a:solidFill>
              </a:rPr>
              <a:t>: </a:t>
            </a:r>
            <a:endParaRPr sz="3207" b="1" dirty="0">
              <a:solidFill>
                <a:schemeClr val="lt1"/>
              </a:solidFill>
            </a:endParaRPr>
          </a:p>
          <a:p>
            <a:pPr marL="914400" lvl="1" indent="-406400" algn="l" rtl="0">
              <a:lnSpc>
                <a:spcPct val="123012"/>
              </a:lnSpc>
              <a:spcBef>
                <a:spcPts val="0"/>
              </a:spcBef>
              <a:spcAft>
                <a:spcPts val="0"/>
              </a:spcAft>
              <a:buClr>
                <a:schemeClr val="lt1"/>
              </a:buClr>
              <a:buSzPts val="2800"/>
              <a:buAutoNum type="alphaLcPeriod"/>
            </a:pPr>
            <a:r>
              <a:rPr lang="en-US" sz="2800" u="sng" dirty="0">
                <a:solidFill>
                  <a:schemeClr val="bg1"/>
                </a:solidFill>
              </a:rPr>
              <a:t>tinyurl.com/</a:t>
            </a:r>
            <a:r>
              <a:rPr lang="en-US" sz="2800" u="sng" dirty="0" err="1">
                <a:solidFill>
                  <a:schemeClr val="bg1"/>
                </a:solidFill>
              </a:rPr>
              <a:t>ARPAforLPH</a:t>
            </a:r>
            <a:endParaRPr sz="2800" dirty="0">
              <a:solidFill>
                <a:schemeClr val="bg1"/>
              </a:solidFill>
            </a:endParaRPr>
          </a:p>
          <a:p>
            <a:pPr marL="914400" lvl="1" indent="-406400" algn="l" rtl="0">
              <a:lnSpc>
                <a:spcPct val="123012"/>
              </a:lnSpc>
              <a:spcBef>
                <a:spcPts val="0"/>
              </a:spcBef>
              <a:spcAft>
                <a:spcPts val="0"/>
              </a:spcAft>
              <a:buClr>
                <a:schemeClr val="lt1"/>
              </a:buClr>
              <a:buSzPts val="2800"/>
              <a:buAutoNum type="alphaLcPeriod"/>
            </a:pPr>
            <a:r>
              <a:rPr lang="en-US" sz="2800" dirty="0">
                <a:solidFill>
                  <a:schemeClr val="lt1"/>
                </a:solidFill>
              </a:rPr>
              <a:t>Ask your town managers, mayors, colleagues, and networks to sign-on</a:t>
            </a:r>
            <a:br>
              <a:rPr lang="en-US" sz="2800" dirty="0">
                <a:solidFill>
                  <a:schemeClr val="lt1"/>
                </a:solidFill>
              </a:rPr>
            </a:br>
            <a:endParaRPr sz="2800" dirty="0">
              <a:solidFill>
                <a:schemeClr val="lt1"/>
              </a:solidFill>
            </a:endParaRPr>
          </a:p>
          <a:p>
            <a:pPr marL="457200" lvl="0" indent="-432244" algn="l" rtl="0">
              <a:lnSpc>
                <a:spcPct val="123012"/>
              </a:lnSpc>
              <a:spcBef>
                <a:spcPts val="0"/>
              </a:spcBef>
              <a:spcAft>
                <a:spcPts val="0"/>
              </a:spcAft>
              <a:buClr>
                <a:schemeClr val="lt1"/>
              </a:buClr>
              <a:buSzPts val="3207"/>
              <a:buAutoNum type="arabicPeriod"/>
            </a:pPr>
            <a:r>
              <a:rPr lang="en-US" sz="4300" b="1" dirty="0">
                <a:solidFill>
                  <a:srgbClr val="FFFFFF"/>
                </a:solidFill>
              </a:rPr>
              <a:t>Contact your state Rep and state Senator</a:t>
            </a:r>
            <a:r>
              <a:rPr lang="en-US" sz="3207" dirty="0">
                <a:solidFill>
                  <a:srgbClr val="FFFFFF"/>
                </a:solidFill>
              </a:rPr>
              <a:t> </a:t>
            </a:r>
            <a:endParaRPr sz="3207" dirty="0">
              <a:solidFill>
                <a:srgbClr val="FFFFFF"/>
              </a:solidFill>
            </a:endParaRPr>
          </a:p>
          <a:p>
            <a:pPr marL="914400" lvl="1" indent="-406400" algn="l" rtl="0">
              <a:lnSpc>
                <a:spcPct val="123012"/>
              </a:lnSpc>
              <a:spcBef>
                <a:spcPts val="0"/>
              </a:spcBef>
              <a:spcAft>
                <a:spcPts val="0"/>
              </a:spcAft>
              <a:buClr>
                <a:schemeClr val="lt1"/>
              </a:buClr>
              <a:buSzPts val="2800"/>
              <a:buAutoNum type="alphaLcPeriod"/>
            </a:pPr>
            <a:r>
              <a:rPr lang="en-US" sz="2800" dirty="0">
                <a:solidFill>
                  <a:srgbClr val="FFFFFF"/>
                </a:solidFill>
              </a:rPr>
              <a:t>Ask them to support our ARPA request and SAPHE 2.0 legislation</a:t>
            </a:r>
            <a:endParaRPr sz="2800" dirty="0">
              <a:solidFill>
                <a:srgbClr val="FFFFFF"/>
              </a:solidFill>
            </a:endParaRPr>
          </a:p>
          <a:p>
            <a:pPr marL="914400" lvl="1" indent="-406400" algn="l" rtl="0">
              <a:lnSpc>
                <a:spcPct val="123012"/>
              </a:lnSpc>
              <a:spcBef>
                <a:spcPts val="0"/>
              </a:spcBef>
              <a:spcAft>
                <a:spcPts val="0"/>
              </a:spcAft>
              <a:buClr>
                <a:srgbClr val="FFFFFF"/>
              </a:buClr>
              <a:buSzPts val="2800"/>
              <a:buAutoNum type="alphaLcPeriod"/>
            </a:pPr>
            <a:r>
              <a:rPr lang="en-US" sz="2800" u="sng" dirty="0">
                <a:solidFill>
                  <a:schemeClr val="lt1"/>
                </a:solidFill>
              </a:rPr>
              <a:t>malegislature.gov/Search/</a:t>
            </a:r>
            <a:r>
              <a:rPr lang="en-US" sz="2800" u="sng" dirty="0" err="1">
                <a:solidFill>
                  <a:schemeClr val="lt1"/>
                </a:solidFill>
              </a:rPr>
              <a:t>FindMyLegislator</a:t>
            </a:r>
            <a:r>
              <a:rPr lang="en-US" sz="2800" dirty="0">
                <a:solidFill>
                  <a:srgbClr val="FFFFFF"/>
                </a:solidFill>
              </a:rPr>
              <a:t/>
            </a:r>
            <a:br>
              <a:rPr lang="en-US" sz="2800" dirty="0">
                <a:solidFill>
                  <a:srgbClr val="FFFFFF"/>
                </a:solidFill>
              </a:rPr>
            </a:br>
            <a:endParaRPr sz="2800" dirty="0">
              <a:solidFill>
                <a:srgbClr val="FFFFFF"/>
              </a:solidFill>
            </a:endParaRPr>
          </a:p>
          <a:p>
            <a:pPr marL="457200" lvl="0" indent="-432244" algn="l" rtl="0">
              <a:lnSpc>
                <a:spcPct val="123012"/>
              </a:lnSpc>
              <a:spcBef>
                <a:spcPts val="0"/>
              </a:spcBef>
              <a:spcAft>
                <a:spcPts val="0"/>
              </a:spcAft>
              <a:buClr>
                <a:srgbClr val="FFFFFF"/>
              </a:buClr>
              <a:buSzPts val="3207"/>
              <a:buAutoNum type="arabicPeriod"/>
            </a:pPr>
            <a:r>
              <a:rPr lang="en-US" sz="4300" b="1" dirty="0">
                <a:solidFill>
                  <a:srgbClr val="FFFFFF"/>
                </a:solidFill>
              </a:rPr>
              <a:t>Sign-up for SAPHE 2.0 email list</a:t>
            </a:r>
            <a:r>
              <a:rPr lang="en-US" sz="3207" dirty="0">
                <a:solidFill>
                  <a:srgbClr val="FFFFFF"/>
                </a:solidFill>
              </a:rPr>
              <a:t> </a:t>
            </a:r>
            <a:endParaRPr sz="3207" dirty="0">
              <a:solidFill>
                <a:srgbClr val="FFFFFF"/>
              </a:solidFill>
            </a:endParaRPr>
          </a:p>
          <a:p>
            <a:pPr marL="914400" marR="0" lvl="1" indent="-406400" algn="l" rtl="0">
              <a:lnSpc>
                <a:spcPct val="123012"/>
              </a:lnSpc>
              <a:spcBef>
                <a:spcPts val="0"/>
              </a:spcBef>
              <a:spcAft>
                <a:spcPts val="0"/>
              </a:spcAft>
              <a:buClr>
                <a:srgbClr val="FFFFFF"/>
              </a:buClr>
              <a:buSzPts val="2800"/>
              <a:buFont typeface="Arial"/>
              <a:buAutoNum type="alphaLcPeriod"/>
            </a:pPr>
            <a:r>
              <a:rPr lang="en-US" sz="2800" dirty="0">
                <a:solidFill>
                  <a:schemeClr val="lt1"/>
                </a:solidFill>
              </a:rPr>
              <a:t>To receive campaign updates and action alerts at critical moments</a:t>
            </a:r>
            <a:endParaRPr sz="2800" dirty="0">
              <a:solidFill>
                <a:schemeClr val="lt1"/>
              </a:solidFill>
            </a:endParaRPr>
          </a:p>
          <a:p>
            <a:pPr marL="914400" marR="0" lvl="1" indent="-406400" algn="l" rtl="0">
              <a:lnSpc>
                <a:spcPct val="123012"/>
              </a:lnSpc>
              <a:spcBef>
                <a:spcPts val="0"/>
              </a:spcBef>
              <a:spcAft>
                <a:spcPts val="0"/>
              </a:spcAft>
              <a:buClr>
                <a:srgbClr val="FFFFFF"/>
              </a:buClr>
              <a:buSzPts val="2800"/>
              <a:buFont typeface="Arial"/>
              <a:buAutoNum type="alphaLcPeriod"/>
            </a:pPr>
            <a:r>
              <a:rPr lang="en-US" sz="2800" u="sng" dirty="0">
                <a:solidFill>
                  <a:schemeClr val="lt1"/>
                </a:solidFill>
              </a:rPr>
              <a:t>tinyurl.com/</a:t>
            </a:r>
            <a:r>
              <a:rPr lang="en-US" sz="2800" u="sng" dirty="0" err="1">
                <a:solidFill>
                  <a:schemeClr val="lt1"/>
                </a:solidFill>
              </a:rPr>
              <a:t>SAPHEforMA</a:t>
            </a:r>
            <a:endParaRPr sz="2800" dirty="0">
              <a:solidFill>
                <a:srgbClr val="FFFFFF"/>
              </a:solidFill>
            </a:endParaRPr>
          </a:p>
          <a:p>
            <a:pPr marL="0" marR="0" lvl="0" indent="0" algn="l" rtl="0">
              <a:lnSpc>
                <a:spcPct val="123012"/>
              </a:lnSpc>
              <a:spcBef>
                <a:spcPts val="0"/>
              </a:spcBef>
              <a:spcAft>
                <a:spcPts val="0"/>
              </a:spcAft>
              <a:buClr>
                <a:srgbClr val="000000"/>
              </a:buClr>
              <a:buSzPts val="3207"/>
              <a:buFont typeface="Arial"/>
              <a:buNone/>
            </a:pPr>
            <a:endParaRPr sz="3207" b="0" i="0" u="none" strike="noStrike" cap="none" dirty="0">
              <a:solidFill>
                <a:srgbClr val="FFFFFF"/>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ge0c9991053_0_6"/>
          <p:cNvPicPr preferRelativeResize="0"/>
          <p:nvPr/>
        </p:nvPicPr>
        <p:blipFill rotWithShape="1">
          <a:blip r:embed="rId3">
            <a:alphaModFix/>
          </a:blip>
          <a:srcRect/>
          <a:stretch/>
        </p:blipFill>
        <p:spPr>
          <a:xfrm>
            <a:off x="152400" y="152400"/>
            <a:ext cx="11081423" cy="8311075"/>
          </a:xfrm>
          <a:prstGeom prst="rect">
            <a:avLst/>
          </a:prstGeom>
          <a:noFill/>
          <a:ln>
            <a:noFill/>
          </a:ln>
        </p:spPr>
      </p:pic>
      <p:pic>
        <p:nvPicPr>
          <p:cNvPr id="564" name="Google Shape;564;ge0c9991053_0_6"/>
          <p:cNvPicPr preferRelativeResize="0"/>
          <p:nvPr/>
        </p:nvPicPr>
        <p:blipFill rotWithShape="1">
          <a:blip r:embed="rId4">
            <a:alphaModFix/>
          </a:blip>
          <a:srcRect/>
          <a:stretch/>
        </p:blipFill>
        <p:spPr>
          <a:xfrm>
            <a:off x="11386223" y="152400"/>
            <a:ext cx="3701376" cy="2776032"/>
          </a:xfrm>
          <a:prstGeom prst="rect">
            <a:avLst/>
          </a:prstGeom>
          <a:noFill/>
          <a:ln>
            <a:noFill/>
          </a:ln>
        </p:spPr>
      </p:pic>
      <p:pic>
        <p:nvPicPr>
          <p:cNvPr id="565" name="Google Shape;565;ge0c9991053_0_6"/>
          <p:cNvPicPr preferRelativeResize="0"/>
          <p:nvPr/>
        </p:nvPicPr>
        <p:blipFill rotWithShape="1">
          <a:blip r:embed="rId5">
            <a:alphaModFix/>
          </a:blip>
          <a:srcRect/>
          <a:stretch/>
        </p:blipFill>
        <p:spPr>
          <a:xfrm>
            <a:off x="11386223" y="3080832"/>
            <a:ext cx="3701376" cy="2450716"/>
          </a:xfrm>
          <a:prstGeom prst="rect">
            <a:avLst/>
          </a:prstGeom>
          <a:noFill/>
          <a:ln>
            <a:noFill/>
          </a:ln>
        </p:spPr>
      </p:pic>
      <p:pic>
        <p:nvPicPr>
          <p:cNvPr id="566" name="Google Shape;566;ge0c9991053_0_6"/>
          <p:cNvPicPr preferRelativeResize="0"/>
          <p:nvPr/>
        </p:nvPicPr>
        <p:blipFill rotWithShape="1">
          <a:blip r:embed="rId6">
            <a:alphaModFix/>
          </a:blip>
          <a:srcRect/>
          <a:stretch/>
        </p:blipFill>
        <p:spPr>
          <a:xfrm>
            <a:off x="12195913" y="5683950"/>
            <a:ext cx="2082007" cy="27760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71"/>
        <p:cNvGrpSpPr/>
        <p:nvPr/>
      </p:nvGrpSpPr>
      <p:grpSpPr>
        <a:xfrm>
          <a:off x="0" y="0"/>
          <a:ext cx="0" cy="0"/>
          <a:chOff x="0" y="0"/>
          <a:chExt cx="0" cy="0"/>
        </a:xfrm>
      </p:grpSpPr>
      <p:sp>
        <p:nvSpPr>
          <p:cNvPr id="572" name="Google Shape;572;ge0c9991053_3_18"/>
          <p:cNvSpPr txBox="1">
            <a:spLocks noGrp="1"/>
          </p:cNvSpPr>
          <p:nvPr>
            <p:ph type="title"/>
          </p:nvPr>
        </p:nvSpPr>
        <p:spPr>
          <a:xfrm>
            <a:off x="2239858" y="797668"/>
            <a:ext cx="12844500" cy="6536987"/>
          </a:xfrm>
          <a:prstGeom prst="rect">
            <a:avLst/>
          </a:prstGeom>
          <a:solidFill>
            <a:srgbClr val="FFD966"/>
          </a:solidFill>
          <a:ln>
            <a:noFill/>
          </a:ln>
        </p:spPr>
        <p:txBody>
          <a:bodyPr spcFirstLastPara="1" wrap="square" lIns="91425" tIns="45700" rIns="91425" bIns="45700" anchor="ctr" anchorCtr="0">
            <a:normAutofit/>
          </a:bodyPr>
          <a:lstStyle/>
          <a:p>
            <a:pPr marL="0" lvl="0" indent="0" algn="ctr" rtl="0">
              <a:lnSpc>
                <a:spcPct val="100000"/>
              </a:lnSpc>
              <a:spcBef>
                <a:spcPts val="400"/>
              </a:spcBef>
              <a:spcAft>
                <a:spcPts val="0"/>
              </a:spcAft>
              <a:buClr>
                <a:schemeClr val="dk1"/>
              </a:buClr>
              <a:buSzPts val="990"/>
              <a:buFont typeface="Arial"/>
              <a:buNone/>
            </a:pPr>
            <a:r>
              <a:rPr lang="en-US" sz="6300" dirty="0" smtClean="0">
                <a:solidFill>
                  <a:srgbClr val="2D4059"/>
                </a:solidFill>
              </a:rPr>
              <a:t>Questions or More Information:</a:t>
            </a:r>
            <a:br>
              <a:rPr lang="en-US" sz="6300" dirty="0" smtClean="0">
                <a:solidFill>
                  <a:srgbClr val="2D4059"/>
                </a:solidFill>
              </a:rPr>
            </a:br>
            <a:r>
              <a:rPr lang="en-US" sz="6300" dirty="0">
                <a:solidFill>
                  <a:srgbClr val="2D4059"/>
                </a:solidFill>
              </a:rPr>
              <a:t/>
            </a:r>
            <a:br>
              <a:rPr lang="en-US" sz="6300" dirty="0">
                <a:solidFill>
                  <a:srgbClr val="2D4059"/>
                </a:solidFill>
              </a:rPr>
            </a:br>
            <a:r>
              <a:rPr lang="en-US" b="0" dirty="0" smtClean="0">
                <a:solidFill>
                  <a:srgbClr val="2D4059"/>
                </a:solidFill>
              </a:rPr>
              <a:t>Maddie Ribble, MA Public Health Association</a:t>
            </a:r>
            <a:br>
              <a:rPr lang="en-US" b="0" dirty="0" smtClean="0">
                <a:solidFill>
                  <a:srgbClr val="2D4059"/>
                </a:solidFill>
              </a:rPr>
            </a:br>
            <a:r>
              <a:rPr lang="en-US" b="0" dirty="0" smtClean="0">
                <a:solidFill>
                  <a:srgbClr val="2D4059"/>
                </a:solidFill>
                <a:hlinkClick r:id="rId3"/>
              </a:rPr>
              <a:t>mribble@mapublichealth.org</a:t>
            </a:r>
            <a:r>
              <a:rPr lang="en-US" b="0" smtClean="0">
                <a:solidFill>
                  <a:srgbClr val="2D4059"/>
                </a:solidFill>
              </a:rPr>
              <a:t>, 617-697-2107</a:t>
            </a:r>
            <a:r>
              <a:rPr lang="en-US" b="0" dirty="0" smtClean="0">
                <a:solidFill>
                  <a:srgbClr val="2D4059"/>
                </a:solidFill>
              </a:rPr>
              <a:t/>
            </a:r>
            <a:br>
              <a:rPr lang="en-US" b="0" dirty="0" smtClean="0">
                <a:solidFill>
                  <a:srgbClr val="2D4059"/>
                </a:solidFill>
              </a:rPr>
            </a:br>
            <a:r>
              <a:rPr lang="en-US" b="0" dirty="0">
                <a:solidFill>
                  <a:srgbClr val="2D4059"/>
                </a:solidFill>
              </a:rPr>
              <a:t/>
            </a:r>
            <a:br>
              <a:rPr lang="en-US" b="0" dirty="0">
                <a:solidFill>
                  <a:srgbClr val="2D4059"/>
                </a:solidFill>
              </a:rPr>
            </a:br>
            <a:r>
              <a:rPr lang="en-US" b="0" dirty="0" smtClean="0">
                <a:solidFill>
                  <a:srgbClr val="2D4059"/>
                </a:solidFill>
              </a:rPr>
              <a:t>Meghan Russell</a:t>
            </a:r>
            <a:r>
              <a:rPr lang="en-US" b="0" smtClean="0">
                <a:solidFill>
                  <a:srgbClr val="2D4059"/>
                </a:solidFill>
              </a:rPr>
              <a:t>, MA </a:t>
            </a:r>
            <a:r>
              <a:rPr lang="en-US" b="0" dirty="0" smtClean="0">
                <a:solidFill>
                  <a:srgbClr val="2D4059"/>
                </a:solidFill>
              </a:rPr>
              <a:t>Public Health Association</a:t>
            </a:r>
            <a:r>
              <a:rPr lang="en-US" b="0" smtClean="0">
                <a:solidFill>
                  <a:srgbClr val="2D4059"/>
                </a:solidFill>
              </a:rPr>
              <a:t>, </a:t>
            </a:r>
            <a:r>
              <a:rPr lang="en-US" b="0" smtClean="0">
                <a:solidFill>
                  <a:srgbClr val="2D4059"/>
                </a:solidFill>
                <a:hlinkClick r:id="rId4"/>
              </a:rPr>
              <a:t>mrussell@mapublichealth.org</a:t>
            </a:r>
            <a:endParaRPr sz="6300" dirty="0">
              <a:solidFill>
                <a:srgbClr val="2D4059"/>
              </a:solidFill>
            </a:endParaRPr>
          </a:p>
        </p:txBody>
      </p:sp>
    </p:spTree>
    <p:extLst>
      <p:ext uri="{BB962C8B-B14F-4D97-AF65-F5344CB8AC3E}">
        <p14:creationId xmlns:p14="http://schemas.microsoft.com/office/powerpoint/2010/main" val="578584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71"/>
        <p:cNvGrpSpPr/>
        <p:nvPr/>
      </p:nvGrpSpPr>
      <p:grpSpPr>
        <a:xfrm>
          <a:off x="0" y="0"/>
          <a:ext cx="0" cy="0"/>
          <a:chOff x="0" y="0"/>
          <a:chExt cx="0" cy="0"/>
        </a:xfrm>
      </p:grpSpPr>
      <p:sp>
        <p:nvSpPr>
          <p:cNvPr id="572" name="Google Shape;572;ge0c9991053_3_18"/>
          <p:cNvSpPr txBox="1">
            <a:spLocks noGrp="1"/>
          </p:cNvSpPr>
          <p:nvPr>
            <p:ph type="title"/>
          </p:nvPr>
        </p:nvSpPr>
        <p:spPr>
          <a:xfrm>
            <a:off x="2395500" y="3429000"/>
            <a:ext cx="12844500" cy="1714500"/>
          </a:xfrm>
          <a:prstGeom prst="rect">
            <a:avLst/>
          </a:prstGeom>
          <a:solidFill>
            <a:srgbClr val="FFD966"/>
          </a:solidFill>
          <a:ln>
            <a:noFill/>
          </a:ln>
        </p:spPr>
        <p:txBody>
          <a:bodyPr spcFirstLastPara="1" wrap="square" lIns="91425" tIns="45700" rIns="91425" bIns="45700" anchor="ctr" anchorCtr="0">
            <a:normAutofit fontScale="90000"/>
          </a:bodyPr>
          <a:lstStyle/>
          <a:p>
            <a:pPr marL="0" lvl="0" indent="0" algn="ctr" rtl="0">
              <a:lnSpc>
                <a:spcPct val="100000"/>
              </a:lnSpc>
              <a:spcBef>
                <a:spcPts val="400"/>
              </a:spcBef>
              <a:spcAft>
                <a:spcPts val="0"/>
              </a:spcAft>
              <a:buClr>
                <a:schemeClr val="dk1"/>
              </a:buClr>
              <a:buSzPts val="990"/>
              <a:buFont typeface="Arial"/>
              <a:buNone/>
            </a:pPr>
            <a:r>
              <a:rPr lang="en-US" sz="6300">
                <a:solidFill>
                  <a:srgbClr val="2D4059"/>
                </a:solidFill>
              </a:rPr>
              <a:t>Additional Resource Slides Follow</a:t>
            </a:r>
            <a:endParaRPr sz="6300">
              <a:solidFill>
                <a:srgbClr val="2D405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76"/>
        <p:cNvGrpSpPr/>
        <p:nvPr/>
      </p:nvGrpSpPr>
      <p:grpSpPr>
        <a:xfrm>
          <a:off x="0" y="0"/>
          <a:ext cx="0" cy="0"/>
          <a:chOff x="0" y="0"/>
          <a:chExt cx="0" cy="0"/>
        </a:xfrm>
      </p:grpSpPr>
      <p:sp>
        <p:nvSpPr>
          <p:cNvPr id="577" name="Google Shape;577;ge0d573344e_0_113"/>
          <p:cNvSpPr txBox="1">
            <a:spLocks noGrp="1"/>
          </p:cNvSpPr>
          <p:nvPr>
            <p:ph type="title"/>
          </p:nvPr>
        </p:nvSpPr>
        <p:spPr>
          <a:xfrm>
            <a:off x="141600" y="2651400"/>
            <a:ext cx="4801500" cy="3303300"/>
          </a:xfrm>
          <a:prstGeom prst="rect">
            <a:avLst/>
          </a:prstGeom>
          <a:noFill/>
          <a:ln>
            <a:noFill/>
          </a:ln>
        </p:spPr>
        <p:txBody>
          <a:bodyPr spcFirstLastPara="1" wrap="square" lIns="114275" tIns="57125" rIns="114275" bIns="57125" anchor="ctr" anchorCtr="0">
            <a:normAutofit/>
          </a:bodyPr>
          <a:lstStyle/>
          <a:p>
            <a:pPr marL="0" lvl="0" indent="0" algn="l" rtl="0">
              <a:lnSpc>
                <a:spcPct val="90000"/>
              </a:lnSpc>
              <a:spcBef>
                <a:spcPts val="0"/>
              </a:spcBef>
              <a:spcAft>
                <a:spcPts val="0"/>
              </a:spcAft>
              <a:buSzPts val="1800"/>
              <a:buNone/>
            </a:pPr>
            <a:r>
              <a:rPr lang="en-US" sz="4900">
                <a:solidFill>
                  <a:srgbClr val="FFD460"/>
                </a:solidFill>
              </a:rPr>
              <a:t>Local Public Health:</a:t>
            </a:r>
            <a:endParaRPr sz="4900">
              <a:solidFill>
                <a:srgbClr val="FFD460"/>
              </a:solidFill>
            </a:endParaRPr>
          </a:p>
          <a:p>
            <a:pPr marL="0" lvl="0" indent="0" algn="l" rtl="0">
              <a:lnSpc>
                <a:spcPct val="90000"/>
              </a:lnSpc>
              <a:spcBef>
                <a:spcPts val="0"/>
              </a:spcBef>
              <a:spcAft>
                <a:spcPts val="0"/>
              </a:spcAft>
              <a:buSzPts val="1800"/>
              <a:buNone/>
            </a:pPr>
            <a:r>
              <a:rPr lang="en-US" sz="4900">
                <a:solidFill>
                  <a:srgbClr val="FFD460"/>
                </a:solidFill>
              </a:rPr>
              <a:t>Food Safety Responsibilities</a:t>
            </a:r>
            <a:endParaRPr sz="4200">
              <a:solidFill>
                <a:srgbClr val="FFD460"/>
              </a:solidFill>
            </a:endParaRPr>
          </a:p>
        </p:txBody>
      </p:sp>
      <p:sp>
        <p:nvSpPr>
          <p:cNvPr id="578" name="Google Shape;578;ge0d573344e_0_113"/>
          <p:cNvSpPr txBox="1">
            <a:spLocks noGrp="1"/>
          </p:cNvSpPr>
          <p:nvPr>
            <p:ph type="body" idx="1"/>
          </p:nvPr>
        </p:nvSpPr>
        <p:spPr>
          <a:xfrm>
            <a:off x="5072125" y="171850"/>
            <a:ext cx="9781200" cy="82479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14275" tIns="57125" rIns="114275" bIns="57125" anchor="ctr" anchorCtr="0">
            <a:normAutofit fontScale="92500"/>
          </a:bodyPr>
          <a:lstStyle/>
          <a:p>
            <a:pPr marL="342900" lvl="0" indent="-342900" algn="l" rtl="0">
              <a:lnSpc>
                <a:spcPct val="90000"/>
              </a:lnSpc>
              <a:spcBef>
                <a:spcPts val="1300"/>
              </a:spcBef>
              <a:spcAft>
                <a:spcPts val="0"/>
              </a:spcAft>
              <a:buSzPts val="3300"/>
              <a:buChar char="•"/>
            </a:pPr>
            <a:r>
              <a:rPr lang="en-US" sz="3300"/>
              <a:t>Restaurants, institutional kitchens (schools, camps, nursing homes, etc.) and retail stores that sell food are licensed and inspected every 6 months by the local Board of Health, with further follow-up, as needed. BOH also confirm that food workers are properly trained in food safety. </a:t>
            </a:r>
            <a:endParaRPr/>
          </a:p>
          <a:p>
            <a:pPr marL="342900" lvl="0" indent="-342900" algn="l" rtl="0">
              <a:lnSpc>
                <a:spcPct val="90000"/>
              </a:lnSpc>
              <a:spcBef>
                <a:spcPts val="1300"/>
              </a:spcBef>
              <a:spcAft>
                <a:spcPts val="0"/>
              </a:spcAft>
              <a:buSzPts val="3300"/>
              <a:buChar char="•"/>
            </a:pPr>
            <a:r>
              <a:rPr lang="en-US" sz="3300"/>
              <a:t>Temporary food events, such as street fairs or church suppers, that do not take place in a licensed kitchen, are licensed &amp; inspected by the BOH.</a:t>
            </a:r>
            <a:endParaRPr/>
          </a:p>
          <a:p>
            <a:pPr marL="342900" lvl="0" indent="-342900" algn="l" rtl="0">
              <a:lnSpc>
                <a:spcPct val="90000"/>
              </a:lnSpc>
              <a:spcBef>
                <a:spcPts val="1300"/>
              </a:spcBef>
              <a:spcAft>
                <a:spcPts val="0"/>
              </a:spcAft>
              <a:buSzPts val="3300"/>
              <a:buChar char="•"/>
            </a:pPr>
            <a:r>
              <a:rPr lang="en-US" sz="3300"/>
              <a:t>Processed food at farmers markets, caterers, mobile food vendors, and seasonal frozen dessert vendors. </a:t>
            </a:r>
            <a:endParaRPr/>
          </a:p>
          <a:p>
            <a:pPr marL="342900" lvl="0" indent="-342900" algn="l" rtl="0">
              <a:lnSpc>
                <a:spcPct val="90000"/>
              </a:lnSpc>
              <a:spcBef>
                <a:spcPts val="1300"/>
              </a:spcBef>
              <a:spcAft>
                <a:spcPts val="0"/>
              </a:spcAft>
              <a:buSzPts val="3300"/>
              <a:buChar char="•"/>
            </a:pPr>
            <a:r>
              <a:rPr lang="en-US" sz="3300"/>
              <a:t>Foodborne illness reports are investigated and if a food establishment is implicated, it is inspected.</a:t>
            </a:r>
            <a:endParaRPr/>
          </a:p>
          <a:p>
            <a:pPr marL="342900" lvl="0" indent="-342900" algn="l" rtl="0">
              <a:lnSpc>
                <a:spcPct val="90000"/>
              </a:lnSpc>
              <a:spcBef>
                <a:spcPts val="1300"/>
              </a:spcBef>
              <a:spcAft>
                <a:spcPts val="0"/>
              </a:spcAft>
              <a:buSzPts val="3300"/>
              <a:buChar char="•"/>
            </a:pPr>
            <a:r>
              <a:rPr lang="en-US" sz="3300"/>
              <a:t>Inspections in response to complaints about cleanliness or illness.</a:t>
            </a:r>
            <a:endParaRPr/>
          </a:p>
          <a:p>
            <a:pPr marL="342900" lvl="0" indent="-342900" algn="l" rtl="0">
              <a:lnSpc>
                <a:spcPct val="90000"/>
              </a:lnSpc>
              <a:spcBef>
                <a:spcPts val="1300"/>
              </a:spcBef>
              <a:spcAft>
                <a:spcPts val="0"/>
              </a:spcAft>
              <a:buSzPts val="3300"/>
              <a:buChar char="•"/>
            </a:pPr>
            <a:r>
              <a:rPr lang="en-US" sz="3300"/>
              <a:t>Food safety if an emergency shelter is set up. </a:t>
            </a:r>
            <a:endParaRPr sz="3300"/>
          </a:p>
        </p:txBody>
      </p:sp>
      <p:pic>
        <p:nvPicPr>
          <p:cNvPr id="579" name="Google Shape;579;ge0d573344e_0_113"/>
          <p:cNvPicPr preferRelativeResize="0"/>
          <p:nvPr/>
        </p:nvPicPr>
        <p:blipFill rotWithShape="1">
          <a:blip r:embed="rId3">
            <a:alphaModFix/>
          </a:blip>
          <a:srcRect/>
          <a:stretch/>
        </p:blipFill>
        <p:spPr>
          <a:xfrm>
            <a:off x="1837564" y="5954700"/>
            <a:ext cx="1409575" cy="1409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e0d573344e_0_16"/>
          <p:cNvSpPr/>
          <p:nvPr/>
        </p:nvSpPr>
        <p:spPr>
          <a:xfrm>
            <a:off x="0" y="0"/>
            <a:ext cx="5794800" cy="8572500"/>
          </a:xfrm>
          <a:prstGeom prst="rect">
            <a:avLst/>
          </a:prstGeom>
          <a:solidFill>
            <a:srgbClr val="2D4059"/>
          </a:solidFill>
          <a:ln>
            <a:noFill/>
          </a:ln>
        </p:spPr>
        <p:txBody>
          <a:bodyPr spcFirstLastPara="1" wrap="square" lIns="114275" tIns="57125" rIns="114275" bIns="57125"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Times New Roman"/>
              <a:ea typeface="Times New Roman"/>
              <a:cs typeface="Times New Roman"/>
              <a:sym typeface="Times New Roman"/>
            </a:endParaRPr>
          </a:p>
        </p:txBody>
      </p:sp>
      <p:cxnSp>
        <p:nvCxnSpPr>
          <p:cNvPr id="309" name="Google Shape;309;ge0d573344e_0_16"/>
          <p:cNvCxnSpPr/>
          <p:nvPr/>
        </p:nvCxnSpPr>
        <p:spPr>
          <a:xfrm rot="10800000">
            <a:off x="952500" y="3714750"/>
            <a:ext cx="0" cy="1143000"/>
          </a:xfrm>
          <a:prstGeom prst="straightConnector1">
            <a:avLst/>
          </a:prstGeom>
          <a:noFill/>
          <a:ln w="19050" cap="flat" cmpd="sng">
            <a:solidFill>
              <a:srgbClr val="FFD460">
                <a:alpha val="80000"/>
              </a:srgbClr>
            </a:solidFill>
            <a:prstDash val="solid"/>
            <a:miter lim="800000"/>
            <a:headEnd type="none" w="sm" len="sm"/>
            <a:tailEnd type="none" w="sm" len="sm"/>
          </a:ln>
        </p:spPr>
      </p:cxnSp>
      <p:sp>
        <p:nvSpPr>
          <p:cNvPr id="310" name="Google Shape;310;ge0d573344e_0_16"/>
          <p:cNvSpPr txBox="1">
            <a:spLocks noGrp="1"/>
          </p:cNvSpPr>
          <p:nvPr>
            <p:ph type="title"/>
          </p:nvPr>
        </p:nvSpPr>
        <p:spPr>
          <a:xfrm>
            <a:off x="1179096" y="890336"/>
            <a:ext cx="4213800" cy="6877800"/>
          </a:xfrm>
          <a:prstGeom prst="rect">
            <a:avLst/>
          </a:prstGeom>
          <a:noFill/>
          <a:ln>
            <a:noFill/>
          </a:ln>
        </p:spPr>
        <p:txBody>
          <a:bodyPr spcFirstLastPara="1" wrap="square" lIns="114275" tIns="57125" rIns="114275" bIns="57125" anchor="ctr" anchorCtr="0">
            <a:normAutofit/>
          </a:bodyPr>
          <a:lstStyle/>
          <a:p>
            <a:pPr marL="0" lvl="0" indent="0" algn="l" rtl="0">
              <a:lnSpc>
                <a:spcPct val="90000"/>
              </a:lnSpc>
              <a:spcBef>
                <a:spcPts val="0"/>
              </a:spcBef>
              <a:spcAft>
                <a:spcPts val="0"/>
              </a:spcAft>
              <a:buClr>
                <a:srgbClr val="FFFFFF"/>
              </a:buClr>
              <a:buSzPts val="6800"/>
              <a:buFont typeface="Arial"/>
              <a:buNone/>
            </a:pPr>
            <a:r>
              <a:rPr lang="en-US" sz="6800">
                <a:solidFill>
                  <a:srgbClr val="FFD460"/>
                </a:solidFill>
              </a:rPr>
              <a:t>What is Public Health?</a:t>
            </a:r>
            <a:endParaRPr sz="6800">
              <a:solidFill>
                <a:srgbClr val="FFD460"/>
              </a:solidFill>
            </a:endParaRPr>
          </a:p>
        </p:txBody>
      </p:sp>
      <p:grpSp>
        <p:nvGrpSpPr>
          <p:cNvPr id="311" name="Google Shape;311;ge0d573344e_0_16"/>
          <p:cNvGrpSpPr/>
          <p:nvPr/>
        </p:nvGrpSpPr>
        <p:grpSpPr>
          <a:xfrm>
            <a:off x="6265334" y="472292"/>
            <a:ext cx="8509125" cy="7564407"/>
            <a:chOff x="0" y="39167"/>
            <a:chExt cx="6807300" cy="6051526"/>
          </a:xfrm>
        </p:grpSpPr>
        <p:sp>
          <p:nvSpPr>
            <p:cNvPr id="312" name="Google Shape;312;ge0d573344e_0_16"/>
            <p:cNvSpPr/>
            <p:nvPr/>
          </p:nvSpPr>
          <p:spPr>
            <a:xfrm>
              <a:off x="25084" y="39167"/>
              <a:ext cx="6756900" cy="1629300"/>
            </a:xfrm>
            <a:prstGeom prst="roundRect">
              <a:avLst>
                <a:gd name="adj" fmla="val 16667"/>
              </a:avLst>
            </a:prstGeom>
            <a:solidFill>
              <a:srgbClr val="2074B1"/>
            </a:solidFill>
            <a:ln w="12700" cap="flat" cmpd="sng">
              <a:solidFill>
                <a:schemeClr val="lt1"/>
              </a:solidFill>
              <a:prstDash val="solid"/>
              <a:miter lim="800000"/>
              <a:headEnd type="none" w="sm" len="sm"/>
              <a:tailEnd type="none" w="sm" len="sm"/>
            </a:ln>
          </p:spPr>
          <p:txBody>
            <a:bodyPr spcFirstLastPara="1" wrap="square" lIns="114275" tIns="114275" rIns="114275" bIns="11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e0d573344e_0_16"/>
            <p:cNvSpPr txBox="1"/>
            <p:nvPr/>
          </p:nvSpPr>
          <p:spPr>
            <a:xfrm>
              <a:off x="104623" y="118706"/>
              <a:ext cx="6597900" cy="147030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Times New Roman"/>
                <a:buNone/>
              </a:pPr>
              <a:r>
                <a:rPr lang="en-US" sz="2500" b="0" i="0" u="none" strike="noStrike" cap="none">
                  <a:solidFill>
                    <a:schemeClr val="lt1"/>
                  </a:solidFill>
                  <a:latin typeface="Arial"/>
                  <a:ea typeface="Arial"/>
                  <a:cs typeface="Arial"/>
                  <a:sym typeface="Arial"/>
                </a:rPr>
                <a:t>Public health is defined as the science of protecting the safety and improving the health of communities through education, policy making</a:t>
              </a:r>
              <a:r>
                <a:rPr lang="en-US" sz="2500">
                  <a:solidFill>
                    <a:schemeClr val="lt1"/>
                  </a:solidFill>
                </a:rPr>
                <a:t>, research, communicable disease surveillance and injury prevention</a:t>
              </a:r>
              <a:r>
                <a:rPr lang="en-US" sz="2500" b="0" i="0" u="none" strike="noStrike" cap="none">
                  <a:solidFill>
                    <a:schemeClr val="lt1"/>
                  </a:solidFill>
                  <a:latin typeface="Arial"/>
                  <a:ea typeface="Arial"/>
                  <a:cs typeface="Arial"/>
                  <a:sym typeface="Arial"/>
                </a:rPr>
                <a:t>.</a:t>
              </a:r>
              <a:endParaRPr sz="2500" b="0" i="0" u="none" strike="noStrike" cap="none">
                <a:solidFill>
                  <a:schemeClr val="lt1"/>
                </a:solidFill>
                <a:latin typeface="Arial"/>
                <a:ea typeface="Arial"/>
                <a:cs typeface="Arial"/>
                <a:sym typeface="Arial"/>
              </a:endParaRPr>
            </a:p>
          </p:txBody>
        </p:sp>
        <p:sp>
          <p:nvSpPr>
            <p:cNvPr id="314" name="Google Shape;314;ge0d573344e_0_16"/>
            <p:cNvSpPr/>
            <p:nvPr/>
          </p:nvSpPr>
          <p:spPr>
            <a:xfrm>
              <a:off x="27977" y="1726137"/>
              <a:ext cx="6751200" cy="1329900"/>
            </a:xfrm>
            <a:prstGeom prst="roundRect">
              <a:avLst>
                <a:gd name="adj" fmla="val 16667"/>
              </a:avLst>
            </a:prstGeom>
            <a:solidFill>
              <a:srgbClr val="3788CE"/>
            </a:solidFill>
            <a:ln w="12700" cap="flat" cmpd="sng">
              <a:solidFill>
                <a:schemeClr val="lt1"/>
              </a:solidFill>
              <a:prstDash val="solid"/>
              <a:miter lim="800000"/>
              <a:headEnd type="none" w="sm" len="sm"/>
              <a:tailEnd type="none" w="sm" len="sm"/>
            </a:ln>
          </p:spPr>
          <p:txBody>
            <a:bodyPr spcFirstLastPara="1" wrap="square" lIns="114275" tIns="114275" rIns="114275" bIns="11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e0d573344e_0_16"/>
            <p:cNvSpPr txBox="1"/>
            <p:nvPr/>
          </p:nvSpPr>
          <p:spPr>
            <a:xfrm>
              <a:off x="92892" y="1791052"/>
              <a:ext cx="6621300" cy="120000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Times New Roman"/>
                <a:buNone/>
              </a:pPr>
              <a:r>
                <a:rPr lang="en-US" sz="2500" b="1" i="0" u="none" strike="noStrike" cap="none">
                  <a:solidFill>
                    <a:schemeClr val="lt1"/>
                  </a:solidFill>
                  <a:latin typeface="Arial"/>
                  <a:ea typeface="Arial"/>
                  <a:cs typeface="Arial"/>
                  <a:sym typeface="Arial"/>
                </a:rPr>
                <a:t>Community Health: </a:t>
              </a:r>
              <a:r>
                <a:rPr lang="en-US" sz="2500" b="0" i="0" u="none" strike="noStrike" cap="none">
                  <a:solidFill>
                    <a:schemeClr val="lt1"/>
                  </a:solidFill>
                  <a:latin typeface="Arial"/>
                  <a:ea typeface="Arial"/>
                  <a:cs typeface="Arial"/>
                  <a:sym typeface="Arial"/>
                </a:rPr>
                <a:t>Public health is concerned with the health of every member of the community; public health is community health. </a:t>
              </a:r>
              <a:endParaRPr sz="2500" b="0" i="0" u="none" strike="noStrike" cap="none">
                <a:solidFill>
                  <a:schemeClr val="lt1"/>
                </a:solidFill>
                <a:latin typeface="Arial"/>
                <a:ea typeface="Arial"/>
                <a:cs typeface="Arial"/>
                <a:sym typeface="Arial"/>
              </a:endParaRPr>
            </a:p>
          </p:txBody>
        </p:sp>
        <p:sp>
          <p:nvSpPr>
            <p:cNvPr id="316" name="Google Shape;316;ge0d573344e_0_16"/>
            <p:cNvSpPr/>
            <p:nvPr/>
          </p:nvSpPr>
          <p:spPr>
            <a:xfrm>
              <a:off x="0" y="3113529"/>
              <a:ext cx="6807300" cy="1416300"/>
            </a:xfrm>
            <a:prstGeom prst="roundRect">
              <a:avLst>
                <a:gd name="adj" fmla="val 16667"/>
              </a:avLst>
            </a:prstGeom>
            <a:solidFill>
              <a:srgbClr val="699CD1"/>
            </a:solidFill>
            <a:ln w="12700" cap="flat" cmpd="sng">
              <a:solidFill>
                <a:schemeClr val="lt1"/>
              </a:solidFill>
              <a:prstDash val="solid"/>
              <a:miter lim="800000"/>
              <a:headEnd type="none" w="sm" len="sm"/>
              <a:tailEnd type="none" w="sm" len="sm"/>
            </a:ln>
          </p:spPr>
          <p:txBody>
            <a:bodyPr spcFirstLastPara="1" wrap="square" lIns="114275" tIns="114275" rIns="114275" bIns="11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e0d573344e_0_16"/>
            <p:cNvSpPr txBox="1"/>
            <p:nvPr/>
          </p:nvSpPr>
          <p:spPr>
            <a:xfrm>
              <a:off x="69136" y="3182665"/>
              <a:ext cx="6669000" cy="127800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Times New Roman"/>
                <a:buNone/>
              </a:pPr>
              <a:r>
                <a:rPr lang="en-US" sz="2500" b="1" i="0" u="none" strike="noStrike" cap="none">
                  <a:solidFill>
                    <a:schemeClr val="lt1"/>
                  </a:solidFill>
                  <a:latin typeface="Arial"/>
                  <a:ea typeface="Arial"/>
                  <a:cs typeface="Arial"/>
                  <a:sym typeface="Arial"/>
                </a:rPr>
                <a:t>Wellness: </a:t>
              </a:r>
              <a:r>
                <a:rPr lang="en-US" sz="2500" b="0" i="0" u="none" strike="noStrike" cap="none">
                  <a:solidFill>
                    <a:schemeClr val="lt1"/>
                  </a:solidFill>
                  <a:latin typeface="Arial"/>
                  <a:ea typeface="Arial"/>
                  <a:cs typeface="Arial"/>
                  <a:sym typeface="Arial"/>
                </a:rPr>
                <a:t>The primary mission of public health is to support community wellness and to prevent hazards and illness from spreading through the community.  </a:t>
              </a:r>
              <a:endParaRPr sz="2500" b="0" i="0" u="none" strike="noStrike" cap="none">
                <a:solidFill>
                  <a:schemeClr val="lt1"/>
                </a:solidFill>
                <a:latin typeface="Arial"/>
                <a:ea typeface="Arial"/>
                <a:cs typeface="Arial"/>
                <a:sym typeface="Arial"/>
              </a:endParaRPr>
            </a:p>
          </p:txBody>
        </p:sp>
        <p:sp>
          <p:nvSpPr>
            <p:cNvPr id="318" name="Google Shape;318;ge0d573344e_0_16"/>
            <p:cNvSpPr/>
            <p:nvPr/>
          </p:nvSpPr>
          <p:spPr>
            <a:xfrm>
              <a:off x="0" y="4587393"/>
              <a:ext cx="6807300" cy="1503300"/>
            </a:xfrm>
            <a:prstGeom prst="roundRect">
              <a:avLst>
                <a:gd name="adj" fmla="val 16667"/>
              </a:avLst>
            </a:prstGeom>
            <a:solidFill>
              <a:srgbClr val="96B3D8"/>
            </a:solidFill>
            <a:ln w="12700" cap="flat" cmpd="sng">
              <a:solidFill>
                <a:schemeClr val="lt1"/>
              </a:solidFill>
              <a:prstDash val="solid"/>
              <a:miter lim="800000"/>
              <a:headEnd type="none" w="sm" len="sm"/>
              <a:tailEnd type="none" w="sm" len="sm"/>
            </a:ln>
          </p:spPr>
          <p:txBody>
            <a:bodyPr spcFirstLastPara="1" wrap="square" lIns="114275" tIns="114275" rIns="114275" bIns="11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e0d573344e_0_16"/>
            <p:cNvSpPr txBox="1"/>
            <p:nvPr/>
          </p:nvSpPr>
          <p:spPr>
            <a:xfrm>
              <a:off x="73385" y="4660778"/>
              <a:ext cx="6660300" cy="1356600"/>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Times New Roman"/>
                <a:buNone/>
              </a:pPr>
              <a:r>
                <a:rPr lang="en-US" sz="2500" b="1" i="0" u="none" strike="noStrike" cap="none">
                  <a:solidFill>
                    <a:schemeClr val="lt1"/>
                  </a:solidFill>
                  <a:latin typeface="Arial"/>
                  <a:ea typeface="Arial"/>
                  <a:cs typeface="Arial"/>
                  <a:sym typeface="Arial"/>
                </a:rPr>
                <a:t>Prevention: The purpose of public health is to </a:t>
              </a:r>
              <a:r>
                <a:rPr lang="en-US" sz="2500" b="1" i="1" u="none" strike="noStrike" cap="none">
                  <a:solidFill>
                    <a:schemeClr val="lt1"/>
                  </a:solidFill>
                  <a:latin typeface="Arial"/>
                  <a:ea typeface="Arial"/>
                  <a:cs typeface="Arial"/>
                  <a:sym typeface="Arial"/>
                </a:rPr>
                <a:t>prevent</a:t>
              </a:r>
              <a:r>
                <a:rPr lang="en-US" sz="2500" b="1" i="0" u="none" strike="noStrike" cap="none">
                  <a:solidFill>
                    <a:schemeClr val="lt1"/>
                  </a:solidFill>
                  <a:latin typeface="Arial"/>
                  <a:ea typeface="Arial"/>
                  <a:cs typeface="Arial"/>
                  <a:sym typeface="Arial"/>
                </a:rPr>
                <a:t> disease.</a:t>
              </a:r>
              <a:endParaRPr sz="2500" b="0" i="0" u="none" strike="noStrike" cap="none">
                <a:solidFill>
                  <a:schemeClr val="lt1"/>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83"/>
        <p:cNvGrpSpPr/>
        <p:nvPr/>
      </p:nvGrpSpPr>
      <p:grpSpPr>
        <a:xfrm>
          <a:off x="0" y="0"/>
          <a:ext cx="0" cy="0"/>
          <a:chOff x="0" y="0"/>
          <a:chExt cx="0" cy="0"/>
        </a:xfrm>
      </p:grpSpPr>
      <p:sp>
        <p:nvSpPr>
          <p:cNvPr id="584" name="Google Shape;584;ge0d573344e_0_120"/>
          <p:cNvSpPr txBox="1">
            <a:spLocks noGrp="1"/>
          </p:cNvSpPr>
          <p:nvPr>
            <p:ph type="title"/>
          </p:nvPr>
        </p:nvSpPr>
        <p:spPr>
          <a:xfrm>
            <a:off x="304200" y="2317350"/>
            <a:ext cx="4267800" cy="3937800"/>
          </a:xfrm>
          <a:prstGeom prst="rect">
            <a:avLst/>
          </a:prstGeom>
          <a:noFill/>
          <a:ln>
            <a:noFill/>
          </a:ln>
        </p:spPr>
        <p:txBody>
          <a:bodyPr spcFirstLastPara="1" wrap="square" lIns="114275" tIns="57125" rIns="114275" bIns="57125" anchor="ctr" anchorCtr="0">
            <a:normAutofit fontScale="90000"/>
          </a:bodyPr>
          <a:lstStyle/>
          <a:p>
            <a:pPr marL="0" lvl="0" indent="0" algn="l" rtl="0">
              <a:lnSpc>
                <a:spcPct val="90000"/>
              </a:lnSpc>
              <a:spcBef>
                <a:spcPts val="0"/>
              </a:spcBef>
              <a:spcAft>
                <a:spcPts val="0"/>
              </a:spcAft>
              <a:buClr>
                <a:schemeClr val="dk1"/>
              </a:buClr>
              <a:buSzPct val="112244"/>
              <a:buFont typeface="Arial"/>
              <a:buNone/>
            </a:pPr>
            <a:r>
              <a:rPr lang="en-US" sz="4900">
                <a:solidFill>
                  <a:srgbClr val="FFD460"/>
                </a:solidFill>
              </a:rPr>
              <a:t>Local Public Health:</a:t>
            </a:r>
            <a:endParaRPr sz="4900">
              <a:solidFill>
                <a:srgbClr val="FFD460"/>
              </a:solidFill>
            </a:endParaRPr>
          </a:p>
          <a:p>
            <a:pPr marL="0" lvl="0" indent="0" algn="l" rtl="0">
              <a:lnSpc>
                <a:spcPct val="90000"/>
              </a:lnSpc>
              <a:spcBef>
                <a:spcPts val="0"/>
              </a:spcBef>
              <a:spcAft>
                <a:spcPts val="0"/>
              </a:spcAft>
              <a:buClr>
                <a:schemeClr val="dk1"/>
              </a:buClr>
              <a:buSzPct val="112244"/>
              <a:buFont typeface="Arial"/>
              <a:buNone/>
            </a:pPr>
            <a:r>
              <a:rPr lang="en-US" sz="4900">
                <a:solidFill>
                  <a:srgbClr val="FFD460"/>
                </a:solidFill>
              </a:rPr>
              <a:t>Housing Safety</a:t>
            </a:r>
            <a:endParaRPr sz="4900">
              <a:solidFill>
                <a:srgbClr val="FFD460"/>
              </a:solidFill>
            </a:endParaRPr>
          </a:p>
          <a:p>
            <a:pPr marL="0" lvl="0" indent="0" algn="l" rtl="0">
              <a:lnSpc>
                <a:spcPct val="90000"/>
              </a:lnSpc>
              <a:spcBef>
                <a:spcPts val="0"/>
              </a:spcBef>
              <a:spcAft>
                <a:spcPts val="0"/>
              </a:spcAft>
              <a:buClr>
                <a:schemeClr val="dk1"/>
              </a:buClr>
              <a:buSzPct val="112244"/>
              <a:buFont typeface="Arial"/>
              <a:buNone/>
            </a:pPr>
            <a:r>
              <a:rPr lang="en-US" sz="4900">
                <a:solidFill>
                  <a:srgbClr val="FFD460"/>
                </a:solidFill>
              </a:rPr>
              <a:t>Responsibilities</a:t>
            </a:r>
            <a:endParaRPr sz="4900">
              <a:solidFill>
                <a:srgbClr val="FFD460"/>
              </a:solidFill>
            </a:endParaRPr>
          </a:p>
        </p:txBody>
      </p:sp>
      <p:sp>
        <p:nvSpPr>
          <p:cNvPr id="585" name="Google Shape;585;ge0d573344e_0_120"/>
          <p:cNvSpPr txBox="1">
            <a:spLocks noGrp="1"/>
          </p:cNvSpPr>
          <p:nvPr>
            <p:ph type="body" idx="1"/>
          </p:nvPr>
        </p:nvSpPr>
        <p:spPr>
          <a:xfrm>
            <a:off x="4992100" y="279800"/>
            <a:ext cx="9889800" cy="80934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14275" tIns="57125" rIns="114275" bIns="57125" anchor="ctr" anchorCtr="0">
            <a:normAutofit fontScale="92500"/>
          </a:bodyPr>
          <a:lstStyle/>
          <a:p>
            <a:pPr marL="292100" lvl="0" indent="-292100" algn="l" rtl="0">
              <a:lnSpc>
                <a:spcPct val="90000"/>
              </a:lnSpc>
              <a:spcBef>
                <a:spcPts val="0"/>
              </a:spcBef>
              <a:spcAft>
                <a:spcPts val="0"/>
              </a:spcAft>
              <a:buSzPts val="2600"/>
              <a:buChar char="•"/>
            </a:pPr>
            <a:r>
              <a:rPr lang="en-US" sz="2600"/>
              <a:t>Local Boards of Health inspect housing upon complaint, upon referral from first responders/social service agencies, due to obvious poor conditions visible from the street or periodically (e.g., pre-rental programs in some municipalities). </a:t>
            </a:r>
            <a:endParaRPr/>
          </a:p>
          <a:p>
            <a:pPr marL="292100" lvl="0" indent="-292100" algn="l" rtl="0">
              <a:lnSpc>
                <a:spcPct val="90000"/>
              </a:lnSpc>
              <a:spcBef>
                <a:spcPts val="1300"/>
              </a:spcBef>
              <a:spcAft>
                <a:spcPts val="0"/>
              </a:spcAft>
              <a:buSzPts val="2600"/>
              <a:buChar char="•"/>
            </a:pPr>
            <a:r>
              <a:rPr lang="en-US" sz="2600"/>
              <a:t>In addition to poor conditions/complaints, the BOH will be involved in situations involving hoarders or fires/structural damage.</a:t>
            </a:r>
            <a:endParaRPr/>
          </a:p>
          <a:p>
            <a:pPr marL="292100" lvl="0" indent="-292100" algn="l" rtl="0">
              <a:lnSpc>
                <a:spcPct val="90000"/>
              </a:lnSpc>
              <a:spcBef>
                <a:spcPts val="1300"/>
              </a:spcBef>
              <a:spcAft>
                <a:spcPts val="0"/>
              </a:spcAft>
              <a:buSzPts val="2600"/>
              <a:buChar char="•"/>
            </a:pPr>
            <a:r>
              <a:rPr lang="en-US" sz="2600"/>
              <a:t>A comprehensive inspection includes bathroom facilities, kitchen facilities, water supply, hot water facilities, heating facilities, lighting and electrical facilities, metering, installation and maintenance of facilities, asbestos, smoke/CO detectors, exits, maintenance of structural elements, pests, including insects, rodents &amp; skunks, garbage and rubbish removal and storage, security and lead paint. </a:t>
            </a:r>
            <a:endParaRPr/>
          </a:p>
          <a:p>
            <a:pPr marL="292100" lvl="0" indent="-292100" algn="l" rtl="0">
              <a:lnSpc>
                <a:spcPct val="90000"/>
              </a:lnSpc>
              <a:spcBef>
                <a:spcPts val="1300"/>
              </a:spcBef>
              <a:spcAft>
                <a:spcPts val="0"/>
              </a:spcAft>
              <a:buSzPts val="2600"/>
              <a:buChar char="•"/>
            </a:pPr>
            <a:r>
              <a:rPr lang="en-US" sz="2600"/>
              <a:t>Housing cases often involve multiple orders, negotiations with landlords and owners, BOH hearings, condemnations, orders to vacate and housing court. Complaints generally must be responded to within 24 hours. </a:t>
            </a:r>
            <a:endParaRPr/>
          </a:p>
          <a:p>
            <a:pPr marL="292100" lvl="0" indent="-292100" algn="l" rtl="0">
              <a:lnSpc>
                <a:spcPct val="90000"/>
              </a:lnSpc>
              <a:spcBef>
                <a:spcPts val="1300"/>
              </a:spcBef>
              <a:spcAft>
                <a:spcPts val="0"/>
              </a:spcAft>
              <a:buSzPts val="2600"/>
              <a:buChar char="•"/>
            </a:pPr>
            <a:r>
              <a:rPr lang="en-US" sz="2600"/>
              <a:t>BOHs also inspect hotels and motels, dormitories and farm labor camps under the Housing Code. </a:t>
            </a:r>
            <a:endParaRPr/>
          </a:p>
          <a:p>
            <a:pPr marL="292100" lvl="0" indent="-292100" algn="l" rtl="0">
              <a:lnSpc>
                <a:spcPct val="90000"/>
              </a:lnSpc>
              <a:spcBef>
                <a:spcPts val="1300"/>
              </a:spcBef>
              <a:spcAft>
                <a:spcPts val="0"/>
              </a:spcAft>
              <a:buSzPts val="2600"/>
              <a:buChar char="•"/>
            </a:pPr>
            <a:r>
              <a:rPr lang="en-US" sz="2600"/>
              <a:t>BOH also investigate “nuisance complaints” which encompass noise, construction debris, air quality, overgrown grass/shrubs, trash, etc. </a:t>
            </a:r>
            <a:endParaRPr/>
          </a:p>
        </p:txBody>
      </p:sp>
      <p:pic>
        <p:nvPicPr>
          <p:cNvPr id="586" name="Google Shape;586;ge0d573344e_0_120"/>
          <p:cNvPicPr preferRelativeResize="0"/>
          <p:nvPr/>
        </p:nvPicPr>
        <p:blipFill rotWithShape="1">
          <a:blip r:embed="rId3">
            <a:alphaModFix/>
          </a:blip>
          <a:srcRect/>
          <a:stretch/>
        </p:blipFill>
        <p:spPr>
          <a:xfrm>
            <a:off x="3163475" y="7483800"/>
            <a:ext cx="1610200" cy="740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591"/>
        <p:cNvGrpSpPr/>
        <p:nvPr/>
      </p:nvGrpSpPr>
      <p:grpSpPr>
        <a:xfrm>
          <a:off x="0" y="0"/>
          <a:ext cx="0" cy="0"/>
          <a:chOff x="0" y="0"/>
          <a:chExt cx="0" cy="0"/>
        </a:xfrm>
      </p:grpSpPr>
      <p:sp>
        <p:nvSpPr>
          <p:cNvPr id="592" name="Google Shape;592;ge0d573344e_0_141"/>
          <p:cNvSpPr txBox="1">
            <a:spLocks noGrp="1"/>
          </p:cNvSpPr>
          <p:nvPr>
            <p:ph type="body" idx="1"/>
          </p:nvPr>
        </p:nvSpPr>
        <p:spPr>
          <a:xfrm>
            <a:off x="4992100" y="279800"/>
            <a:ext cx="9889800" cy="80523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14275" tIns="57125" rIns="114275" bIns="57125" anchor="ctr" anchorCtr="0">
            <a:normAutofit/>
          </a:bodyPr>
          <a:lstStyle/>
          <a:p>
            <a:pPr marL="342900" lvl="0" indent="-342900" algn="l" rtl="0">
              <a:lnSpc>
                <a:spcPct val="90000"/>
              </a:lnSpc>
              <a:spcBef>
                <a:spcPts val="0"/>
              </a:spcBef>
              <a:spcAft>
                <a:spcPts val="0"/>
              </a:spcAft>
              <a:buSzPts val="2600"/>
              <a:buChar char="•"/>
            </a:pPr>
            <a:r>
              <a:rPr lang="en-US" sz="2600"/>
              <a:t>More than 90 diseases are directly reportable to the LBOH in Massachusetts.</a:t>
            </a:r>
            <a:endParaRPr/>
          </a:p>
          <a:p>
            <a:pPr marL="342900" lvl="0" indent="-342900" algn="l" rtl="0">
              <a:lnSpc>
                <a:spcPct val="90000"/>
              </a:lnSpc>
              <a:spcBef>
                <a:spcPts val="1300"/>
              </a:spcBef>
              <a:spcAft>
                <a:spcPts val="0"/>
              </a:spcAft>
              <a:buSzPts val="2600"/>
              <a:buChar char="•"/>
            </a:pPr>
            <a:r>
              <a:rPr lang="en-US" sz="2600"/>
              <a:t>Each BOH must check the Massachusetts Virtual Epidemiologic Network (MAVEN) daily for reports.</a:t>
            </a:r>
            <a:endParaRPr/>
          </a:p>
          <a:p>
            <a:pPr marL="342900" lvl="0" indent="-342900" algn="l" rtl="0">
              <a:lnSpc>
                <a:spcPct val="90000"/>
              </a:lnSpc>
              <a:spcBef>
                <a:spcPts val="1300"/>
              </a:spcBef>
              <a:spcAft>
                <a:spcPts val="0"/>
              </a:spcAft>
              <a:buSzPts val="2600"/>
              <a:buChar char="•"/>
            </a:pPr>
            <a:r>
              <a:rPr lang="en-US" sz="2600"/>
              <a:t>Most reportable diseases require telephone call follow-up with healthcare providers and/or the patient. </a:t>
            </a:r>
            <a:endParaRPr/>
          </a:p>
          <a:p>
            <a:pPr marL="342900" lvl="0" indent="-342900" algn="l" rtl="0">
              <a:lnSpc>
                <a:spcPct val="90000"/>
              </a:lnSpc>
              <a:spcBef>
                <a:spcPts val="1300"/>
              </a:spcBef>
              <a:spcAft>
                <a:spcPts val="0"/>
              </a:spcAft>
              <a:buSzPts val="2600"/>
              <a:buChar char="•"/>
            </a:pPr>
            <a:r>
              <a:rPr lang="en-US" sz="2600"/>
              <a:t>If an outbreak is suspected or possible, local BOH, with DPH, must provide appropriate prophylaxis to the public (Hepatitis A in a food handler, vaccine preventable disease outbreak).  </a:t>
            </a:r>
            <a:endParaRPr/>
          </a:p>
          <a:p>
            <a:pPr marL="342900" lvl="0" indent="-342900" algn="l" rtl="0">
              <a:lnSpc>
                <a:spcPct val="90000"/>
              </a:lnSpc>
              <a:spcBef>
                <a:spcPts val="1300"/>
              </a:spcBef>
              <a:spcAft>
                <a:spcPts val="0"/>
              </a:spcAft>
              <a:buSzPts val="2600"/>
              <a:buChar char="•"/>
            </a:pPr>
            <a:r>
              <a:rPr lang="en-US" sz="2600"/>
              <a:t>The LBOH is responsible for following up on all suspected TB cases, and for providing or overseeing medication administration to active cases for 6-9 months. </a:t>
            </a:r>
            <a:endParaRPr/>
          </a:p>
          <a:p>
            <a:pPr marL="342900" lvl="0" indent="-342900" algn="l" rtl="0">
              <a:lnSpc>
                <a:spcPct val="90000"/>
              </a:lnSpc>
              <a:spcBef>
                <a:spcPts val="1300"/>
              </a:spcBef>
              <a:spcAft>
                <a:spcPts val="0"/>
              </a:spcAft>
              <a:buSzPts val="2600"/>
              <a:buChar char="•"/>
            </a:pPr>
            <a:r>
              <a:rPr lang="en-US" sz="2600"/>
              <a:t>Many LBOH sponsor public flu vaccination clinics leading to higher vaccination rates in their communities.</a:t>
            </a:r>
            <a:endParaRPr/>
          </a:p>
          <a:p>
            <a:pPr marL="342900" lvl="0" indent="-342900" algn="l" rtl="0">
              <a:lnSpc>
                <a:spcPct val="90000"/>
              </a:lnSpc>
              <a:spcBef>
                <a:spcPts val="1300"/>
              </a:spcBef>
              <a:spcAft>
                <a:spcPts val="0"/>
              </a:spcAft>
              <a:buSzPts val="2600"/>
              <a:buChar char="•"/>
            </a:pPr>
            <a:r>
              <a:rPr lang="en-US" sz="2600"/>
              <a:t>Working with the Animal Control Officer, BOH must help manage rabies exposure in their municipality.</a:t>
            </a:r>
            <a:endParaRPr/>
          </a:p>
          <a:p>
            <a:pPr marL="342900" lvl="0" indent="-342900" algn="l" rtl="0">
              <a:lnSpc>
                <a:spcPct val="90000"/>
              </a:lnSpc>
              <a:spcBef>
                <a:spcPts val="1300"/>
              </a:spcBef>
              <a:spcAft>
                <a:spcPts val="0"/>
              </a:spcAft>
              <a:buSzPts val="2600"/>
              <a:buChar char="•"/>
            </a:pPr>
            <a:r>
              <a:rPr lang="en-US" sz="2600"/>
              <a:t>LBOH are responsible to enforce any isolation or quarantine orders in their municipality (e.g., Ebola in 2014).</a:t>
            </a:r>
            <a:endParaRPr/>
          </a:p>
        </p:txBody>
      </p:sp>
      <p:pic>
        <p:nvPicPr>
          <p:cNvPr id="593" name="Google Shape;593;ge0d573344e_0_141"/>
          <p:cNvPicPr preferRelativeResize="0"/>
          <p:nvPr/>
        </p:nvPicPr>
        <p:blipFill rotWithShape="1">
          <a:blip r:embed="rId3">
            <a:alphaModFix/>
          </a:blip>
          <a:srcRect/>
          <a:stretch/>
        </p:blipFill>
        <p:spPr>
          <a:xfrm>
            <a:off x="238613" y="5268585"/>
            <a:ext cx="4474525" cy="2983491"/>
          </a:xfrm>
          <a:prstGeom prst="rect">
            <a:avLst/>
          </a:prstGeom>
          <a:noFill/>
          <a:ln>
            <a:noFill/>
          </a:ln>
        </p:spPr>
      </p:pic>
      <p:sp>
        <p:nvSpPr>
          <p:cNvPr id="594" name="Google Shape;594;ge0d573344e_0_141"/>
          <p:cNvSpPr txBox="1">
            <a:spLocks noGrp="1"/>
          </p:cNvSpPr>
          <p:nvPr>
            <p:ph type="title"/>
          </p:nvPr>
        </p:nvSpPr>
        <p:spPr>
          <a:xfrm>
            <a:off x="115034" y="2431790"/>
            <a:ext cx="4721700" cy="1994400"/>
          </a:xfrm>
          <a:prstGeom prst="rect">
            <a:avLst/>
          </a:prstGeom>
          <a:noFill/>
          <a:ln>
            <a:noFill/>
          </a:ln>
        </p:spPr>
        <p:txBody>
          <a:bodyPr spcFirstLastPara="1" wrap="square" lIns="114275" tIns="57125" rIns="114275" bIns="57125" anchor="ctr" anchorCtr="0">
            <a:normAutofit fontScale="90000"/>
          </a:bodyPr>
          <a:lstStyle/>
          <a:p>
            <a:pPr marL="0" lvl="0" indent="0" algn="l" rtl="0">
              <a:lnSpc>
                <a:spcPct val="90000"/>
              </a:lnSpc>
              <a:spcBef>
                <a:spcPts val="0"/>
              </a:spcBef>
              <a:spcAft>
                <a:spcPts val="0"/>
              </a:spcAft>
              <a:buClr>
                <a:schemeClr val="dk1"/>
              </a:buClr>
              <a:buSzPts val="5500"/>
              <a:buFont typeface="Arial"/>
              <a:buNone/>
            </a:pPr>
            <a:r>
              <a:rPr lang="en-US">
                <a:solidFill>
                  <a:srgbClr val="FFD460"/>
                </a:solidFill>
              </a:rPr>
              <a:t>Local Public Health: Infectious Disease Responsibilities</a:t>
            </a:r>
            <a:endParaRPr>
              <a:solidFill>
                <a:srgbClr val="FFD460"/>
              </a:solidFill>
            </a:endParaRPr>
          </a:p>
        </p:txBody>
      </p:sp>
      <p:pic>
        <p:nvPicPr>
          <p:cNvPr id="595" name="Google Shape;595;ge0d573344e_0_141"/>
          <p:cNvPicPr preferRelativeResize="0"/>
          <p:nvPr/>
        </p:nvPicPr>
        <p:blipFill rotWithShape="1">
          <a:blip r:embed="rId4">
            <a:alphaModFix/>
          </a:blip>
          <a:srcRect/>
          <a:stretch/>
        </p:blipFill>
        <p:spPr>
          <a:xfrm>
            <a:off x="4259159" y="3993100"/>
            <a:ext cx="625675" cy="62569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600"/>
        <p:cNvGrpSpPr/>
        <p:nvPr/>
      </p:nvGrpSpPr>
      <p:grpSpPr>
        <a:xfrm>
          <a:off x="0" y="0"/>
          <a:ext cx="0" cy="0"/>
          <a:chOff x="0" y="0"/>
          <a:chExt cx="0" cy="0"/>
        </a:xfrm>
      </p:grpSpPr>
      <p:sp>
        <p:nvSpPr>
          <p:cNvPr id="601" name="Google Shape;601;ge0d573344e_0_151"/>
          <p:cNvSpPr txBox="1">
            <a:spLocks noGrp="1"/>
          </p:cNvSpPr>
          <p:nvPr>
            <p:ph type="body" idx="1"/>
          </p:nvPr>
        </p:nvSpPr>
        <p:spPr>
          <a:xfrm>
            <a:off x="4992100" y="279800"/>
            <a:ext cx="9889800" cy="80523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14275" tIns="57125" rIns="114275" bIns="57125" anchor="ctr" anchorCtr="0">
            <a:normAutofit lnSpcReduction="10000"/>
          </a:bodyPr>
          <a:lstStyle/>
          <a:p>
            <a:pPr marL="342900" lvl="0" indent="-342900" algn="l" rtl="0">
              <a:lnSpc>
                <a:spcPct val="90000"/>
              </a:lnSpc>
              <a:spcBef>
                <a:spcPts val="0"/>
              </a:spcBef>
              <a:spcAft>
                <a:spcPts val="0"/>
              </a:spcAft>
              <a:buSzPts val="2900"/>
              <a:buChar char="•"/>
            </a:pPr>
            <a:r>
              <a:rPr lang="en-US" sz="2900"/>
              <a:t>As the local arm of the Department of Environmental Protection (DEP) LBOH regulate onsite individual and group septic systems through enforcement of Title 5. Title 5 regulates the proper siting, construction, upgrade, and maintenance of on-site sewage disposal systems and appropriate means for the transport and disposal of septage.</a:t>
            </a:r>
            <a:endParaRPr/>
          </a:p>
          <a:p>
            <a:pPr marL="342900" lvl="0" indent="-342900" algn="l" rtl="0">
              <a:lnSpc>
                <a:spcPct val="90000"/>
              </a:lnSpc>
              <a:spcBef>
                <a:spcPts val="1300"/>
              </a:spcBef>
              <a:spcAft>
                <a:spcPts val="0"/>
              </a:spcAft>
              <a:buSzPts val="2900"/>
              <a:buChar char="•"/>
            </a:pPr>
            <a:r>
              <a:rPr lang="en-US" sz="2900"/>
              <a:t>The LBOH must review the Title 5 inspection report prior to the sale or transfer of property. Many BOH witness the inspection to ensure the report is accurate. </a:t>
            </a:r>
            <a:endParaRPr/>
          </a:p>
          <a:p>
            <a:pPr marL="342900" lvl="0" indent="-342900" algn="l" rtl="0">
              <a:lnSpc>
                <a:spcPct val="90000"/>
              </a:lnSpc>
              <a:spcBef>
                <a:spcPts val="1300"/>
              </a:spcBef>
              <a:spcAft>
                <a:spcPts val="0"/>
              </a:spcAft>
              <a:buSzPts val="2900"/>
              <a:buChar char="•"/>
            </a:pPr>
            <a:r>
              <a:rPr lang="en-US" sz="2900"/>
              <a:t>The LBOH also witnesses and reviews results from “perc” (percolation) tests to determine the proper siting of a new system, reviews and approves design plans for a new or rebuilt system prior to construction, and inspects the system during construction to ensure it is built in compliance with approved plans. </a:t>
            </a:r>
            <a:endParaRPr/>
          </a:p>
          <a:p>
            <a:pPr marL="342900" lvl="0" indent="-342900" algn="l" rtl="0">
              <a:lnSpc>
                <a:spcPct val="90000"/>
              </a:lnSpc>
              <a:spcBef>
                <a:spcPts val="1300"/>
              </a:spcBef>
              <a:spcAft>
                <a:spcPts val="0"/>
              </a:spcAft>
              <a:buSzPts val="2900"/>
              <a:buChar char="•"/>
            </a:pPr>
            <a:r>
              <a:rPr lang="en-US" sz="2900"/>
              <a:t>LBOH also regulate new wells and the decommission of old wells.</a:t>
            </a:r>
            <a:endParaRPr/>
          </a:p>
          <a:p>
            <a:pPr marL="342900" lvl="0" indent="-342900" algn="l" rtl="0">
              <a:lnSpc>
                <a:spcPct val="90000"/>
              </a:lnSpc>
              <a:spcBef>
                <a:spcPts val="1300"/>
              </a:spcBef>
              <a:spcAft>
                <a:spcPts val="0"/>
              </a:spcAft>
              <a:buSzPts val="2900"/>
              <a:buChar char="•"/>
            </a:pPr>
            <a:r>
              <a:rPr lang="en-US" sz="2900"/>
              <a:t>Investigate other environmental contamination issues, such as industrial discharges</a:t>
            </a:r>
            <a:endParaRPr/>
          </a:p>
        </p:txBody>
      </p:sp>
      <p:sp>
        <p:nvSpPr>
          <p:cNvPr id="602" name="Google Shape;602;ge0d573344e_0_151"/>
          <p:cNvSpPr txBox="1">
            <a:spLocks noGrp="1"/>
          </p:cNvSpPr>
          <p:nvPr>
            <p:ph type="title"/>
          </p:nvPr>
        </p:nvSpPr>
        <p:spPr>
          <a:xfrm>
            <a:off x="67009" y="3308740"/>
            <a:ext cx="4721700" cy="1994400"/>
          </a:xfrm>
          <a:prstGeom prst="rect">
            <a:avLst/>
          </a:prstGeom>
          <a:noFill/>
          <a:ln>
            <a:noFill/>
          </a:ln>
        </p:spPr>
        <p:txBody>
          <a:bodyPr spcFirstLastPara="1" wrap="square" lIns="114275" tIns="57125" rIns="114275" bIns="57125" anchor="ctr" anchorCtr="0">
            <a:normAutofit fontScale="90000"/>
          </a:bodyPr>
          <a:lstStyle/>
          <a:p>
            <a:pPr marL="0" lvl="0" indent="0" algn="l" rtl="0">
              <a:lnSpc>
                <a:spcPct val="90000"/>
              </a:lnSpc>
              <a:spcBef>
                <a:spcPts val="0"/>
              </a:spcBef>
              <a:spcAft>
                <a:spcPts val="0"/>
              </a:spcAft>
              <a:buClr>
                <a:schemeClr val="dk1"/>
              </a:buClr>
              <a:buSzPct val="125000"/>
              <a:buFont typeface="Arial"/>
              <a:buNone/>
            </a:pPr>
            <a:r>
              <a:rPr lang="en-US">
                <a:solidFill>
                  <a:srgbClr val="FFD460"/>
                </a:solidFill>
              </a:rPr>
              <a:t>Local Public Health: Environmental Health Responsibilities</a:t>
            </a:r>
            <a:endParaRPr>
              <a:solidFill>
                <a:srgbClr val="FFD460"/>
              </a:solidFill>
            </a:endParaRPr>
          </a:p>
        </p:txBody>
      </p:sp>
      <p:pic>
        <p:nvPicPr>
          <p:cNvPr id="603" name="Google Shape;603;ge0d573344e_0_151"/>
          <p:cNvPicPr preferRelativeResize="0"/>
          <p:nvPr/>
        </p:nvPicPr>
        <p:blipFill rotWithShape="1">
          <a:blip r:embed="rId3">
            <a:alphaModFix/>
          </a:blip>
          <a:srcRect/>
          <a:stretch/>
        </p:blipFill>
        <p:spPr>
          <a:xfrm>
            <a:off x="1580575" y="5867025"/>
            <a:ext cx="1694550" cy="14996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607"/>
        <p:cNvGrpSpPr/>
        <p:nvPr/>
      </p:nvGrpSpPr>
      <p:grpSpPr>
        <a:xfrm>
          <a:off x="0" y="0"/>
          <a:ext cx="0" cy="0"/>
          <a:chOff x="0" y="0"/>
          <a:chExt cx="0" cy="0"/>
        </a:xfrm>
      </p:grpSpPr>
      <p:sp>
        <p:nvSpPr>
          <p:cNvPr id="608" name="Google Shape;608;ge581b650c2_0_7"/>
          <p:cNvSpPr/>
          <p:nvPr/>
        </p:nvSpPr>
        <p:spPr>
          <a:xfrm rot="-5400000">
            <a:off x="4730509" y="-4457548"/>
            <a:ext cx="1197602" cy="10039520"/>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9" name="Google Shape;609;ge581b650c2_0_7"/>
          <p:cNvSpPr txBox="1"/>
          <p:nvPr/>
        </p:nvSpPr>
        <p:spPr>
          <a:xfrm>
            <a:off x="547076" y="76750"/>
            <a:ext cx="8042100" cy="869700"/>
          </a:xfrm>
          <a:prstGeom prst="rect">
            <a:avLst/>
          </a:prstGeom>
          <a:noFill/>
          <a:ln>
            <a:noFill/>
          </a:ln>
        </p:spPr>
        <p:txBody>
          <a:bodyPr spcFirstLastPara="1" wrap="square" lIns="0" tIns="0" rIns="0" bIns="0" anchor="t" anchorCtr="0">
            <a:spAutoFit/>
          </a:bodyPr>
          <a:lstStyle/>
          <a:p>
            <a:pPr marL="0" marR="0" lvl="0" indent="0" algn="l" rtl="0">
              <a:lnSpc>
                <a:spcPct val="139982"/>
              </a:lnSpc>
              <a:spcBef>
                <a:spcPts val="0"/>
              </a:spcBef>
              <a:spcAft>
                <a:spcPts val="0"/>
              </a:spcAft>
              <a:buClr>
                <a:srgbClr val="000000"/>
              </a:buClr>
              <a:buSzPts val="5650"/>
              <a:buFont typeface="Arial"/>
              <a:buNone/>
            </a:pPr>
            <a:r>
              <a:rPr lang="en-US" sz="5650" b="1" i="0" u="none" strike="noStrike" cap="none">
                <a:solidFill>
                  <a:srgbClr val="2D4059"/>
                </a:solidFill>
                <a:latin typeface="Arial"/>
                <a:ea typeface="Arial"/>
                <a:cs typeface="Arial"/>
                <a:sym typeface="Arial"/>
              </a:rPr>
              <a:t>Finding More Funding</a:t>
            </a:r>
            <a:endParaRPr sz="1400" b="0" i="0" u="none" strike="noStrike" cap="none">
              <a:solidFill>
                <a:srgbClr val="000000"/>
              </a:solidFill>
              <a:latin typeface="Arial"/>
              <a:ea typeface="Arial"/>
              <a:cs typeface="Arial"/>
              <a:sym typeface="Arial"/>
            </a:endParaRPr>
          </a:p>
        </p:txBody>
      </p:sp>
      <p:grpSp>
        <p:nvGrpSpPr>
          <p:cNvPr id="610" name="Google Shape;610;ge581b650c2_0_7"/>
          <p:cNvGrpSpPr/>
          <p:nvPr/>
        </p:nvGrpSpPr>
        <p:grpSpPr>
          <a:xfrm>
            <a:off x="232125" y="1269826"/>
            <a:ext cx="4791538" cy="7110057"/>
            <a:chOff x="1118227" y="283725"/>
            <a:chExt cx="2090823" cy="4076400"/>
          </a:xfrm>
        </p:grpSpPr>
        <p:sp>
          <p:nvSpPr>
            <p:cNvPr id="611" name="Google Shape;611;ge581b650c2_0_7"/>
            <p:cNvSpPr/>
            <p:nvPr/>
          </p:nvSpPr>
          <p:spPr>
            <a:xfrm>
              <a:off x="1178650" y="283725"/>
              <a:ext cx="2030400" cy="40764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52375" tIns="152375" rIns="152375" bIns="152375" anchor="ctr" anchorCtr="0">
              <a:noAutofit/>
            </a:bodyPr>
            <a:lstStyle/>
            <a:p>
              <a:pPr marL="0" lvl="0" indent="0" algn="l" rtl="0">
                <a:spcBef>
                  <a:spcPts val="0"/>
                </a:spcBef>
                <a:spcAft>
                  <a:spcPts val="0"/>
                </a:spcAft>
                <a:buNone/>
              </a:pPr>
              <a:endParaRPr/>
            </a:p>
          </p:txBody>
        </p:sp>
        <p:sp>
          <p:nvSpPr>
            <p:cNvPr id="612" name="Google Shape;612;ge581b650c2_0_7"/>
            <p:cNvSpPr/>
            <p:nvPr/>
          </p:nvSpPr>
          <p:spPr>
            <a:xfrm>
              <a:off x="1118227" y="341746"/>
              <a:ext cx="2048100" cy="4986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52375" tIns="152375" rIns="152375" bIns="152375" anchor="ctr" anchorCtr="0">
              <a:noAutofit/>
            </a:bodyPr>
            <a:lstStyle/>
            <a:p>
              <a:pPr marL="0" lvl="0" indent="0" algn="l" rtl="0">
                <a:spcBef>
                  <a:spcPts val="0"/>
                </a:spcBef>
                <a:spcAft>
                  <a:spcPts val="0"/>
                </a:spcAft>
                <a:buNone/>
              </a:pPr>
              <a:endParaRPr/>
            </a:p>
          </p:txBody>
        </p:sp>
        <p:sp>
          <p:nvSpPr>
            <p:cNvPr id="613" name="Google Shape;613;ge581b650c2_0_7"/>
            <p:cNvSpPr/>
            <p:nvPr/>
          </p:nvSpPr>
          <p:spPr>
            <a:xfrm>
              <a:off x="1234778" y="394767"/>
              <a:ext cx="1815000" cy="333600"/>
            </a:xfrm>
            <a:prstGeom prst="rect">
              <a:avLst/>
            </a:prstGeom>
            <a:solidFill>
              <a:srgbClr val="CFE6F6"/>
            </a:solidFill>
            <a:ln>
              <a:noFill/>
            </a:ln>
          </p:spPr>
          <p:txBody>
            <a:bodyPr spcFirstLastPara="1" wrap="square" lIns="152375" tIns="152375" rIns="152375" bIns="152375" anchor="ctr" anchorCtr="0">
              <a:noAutofit/>
            </a:bodyPr>
            <a:lstStyle/>
            <a:p>
              <a:pPr marL="0" lvl="0" indent="0" algn="l" rtl="0">
                <a:spcBef>
                  <a:spcPts val="0"/>
                </a:spcBef>
                <a:spcAft>
                  <a:spcPts val="0"/>
                </a:spcAft>
                <a:buNone/>
              </a:pPr>
              <a:r>
                <a:rPr lang="en-US" sz="2000">
                  <a:solidFill>
                    <a:schemeClr val="dk1"/>
                  </a:solidFill>
                  <a:latin typeface="Roboto Medium"/>
                  <a:ea typeface="Roboto Medium"/>
                  <a:cs typeface="Roboto Medium"/>
                  <a:sym typeface="Roboto Medium"/>
                </a:rPr>
                <a:t>Grant Finding Resources</a:t>
              </a:r>
              <a:endParaRPr sz="2000">
                <a:solidFill>
                  <a:schemeClr val="dk1"/>
                </a:solidFill>
                <a:latin typeface="Roboto Medium"/>
                <a:ea typeface="Roboto Medium"/>
                <a:cs typeface="Roboto Medium"/>
                <a:sym typeface="Roboto Medium"/>
              </a:endParaRPr>
            </a:p>
          </p:txBody>
        </p:sp>
        <p:sp>
          <p:nvSpPr>
            <p:cNvPr id="614" name="Google Shape;614;ge581b650c2_0_7"/>
            <p:cNvSpPr/>
            <p:nvPr/>
          </p:nvSpPr>
          <p:spPr>
            <a:xfrm>
              <a:off x="1228157" y="858544"/>
              <a:ext cx="1931400" cy="1635000"/>
            </a:xfrm>
            <a:prstGeom prst="rect">
              <a:avLst/>
            </a:prstGeom>
            <a:solidFill>
              <a:srgbClr val="CFE6F6"/>
            </a:solidFill>
            <a:ln>
              <a:noFill/>
            </a:ln>
          </p:spPr>
          <p:txBody>
            <a:bodyPr spcFirstLastPara="1" wrap="square" lIns="152375" tIns="152375" rIns="152375" bIns="152375" anchor="ctr" anchorCtr="0">
              <a:noAutofit/>
            </a:bodyPr>
            <a:lstStyle/>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Community Grant Finder: Environment</a:t>
              </a:r>
              <a:r>
                <a:rPr lang="en-US" sz="1600" b="1">
                  <a:solidFill>
                    <a:schemeClr val="dk1"/>
                  </a:solidFill>
                </a:rPr>
                <a:t> – Governor’s Office (State grants)</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Community Grant Finder: Health</a:t>
              </a:r>
              <a:r>
                <a:rPr lang="en-US" sz="1600" b="1">
                  <a:solidFill>
                    <a:schemeClr val="dk1"/>
                  </a:solidFill>
                </a:rPr>
                <a:t> – Governor’s Office (State grants)</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Grants.gov</a:t>
              </a:r>
              <a:r>
                <a:rPr lang="en-US" sz="1600" b="1">
                  <a:solidFill>
                    <a:schemeClr val="dk1"/>
                  </a:solidFill>
                </a:rPr>
                <a:t> (Search for federal grant funding opportunities)</a:t>
              </a:r>
              <a:endParaRPr sz="1600" b="1">
                <a:solidFill>
                  <a:schemeClr val="dk1"/>
                </a:solidFill>
              </a:endParaRPr>
            </a:p>
          </p:txBody>
        </p:sp>
      </p:grpSp>
      <p:grpSp>
        <p:nvGrpSpPr>
          <p:cNvPr id="615" name="Google Shape;615;ge581b650c2_0_7"/>
          <p:cNvGrpSpPr/>
          <p:nvPr/>
        </p:nvGrpSpPr>
        <p:grpSpPr>
          <a:xfrm>
            <a:off x="5166700" y="1276638"/>
            <a:ext cx="5038568" cy="7110057"/>
            <a:chOff x="1118222" y="283725"/>
            <a:chExt cx="2194498" cy="4076400"/>
          </a:xfrm>
        </p:grpSpPr>
        <p:sp>
          <p:nvSpPr>
            <p:cNvPr id="616" name="Google Shape;616;ge581b650c2_0_7"/>
            <p:cNvSpPr/>
            <p:nvPr/>
          </p:nvSpPr>
          <p:spPr>
            <a:xfrm>
              <a:off x="1178650" y="283725"/>
              <a:ext cx="2030400" cy="40764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52375" tIns="152375" rIns="152375" bIns="152375" anchor="ctr" anchorCtr="0">
              <a:noAutofit/>
            </a:bodyPr>
            <a:lstStyle/>
            <a:p>
              <a:pPr marL="0" lvl="0" indent="0" algn="l" rtl="0">
                <a:spcBef>
                  <a:spcPts val="0"/>
                </a:spcBef>
                <a:spcAft>
                  <a:spcPts val="0"/>
                </a:spcAft>
                <a:buNone/>
              </a:pPr>
              <a:endParaRPr/>
            </a:p>
          </p:txBody>
        </p:sp>
        <p:sp>
          <p:nvSpPr>
            <p:cNvPr id="617" name="Google Shape;617;ge581b650c2_0_7"/>
            <p:cNvSpPr/>
            <p:nvPr/>
          </p:nvSpPr>
          <p:spPr>
            <a:xfrm>
              <a:off x="1118222" y="341752"/>
              <a:ext cx="2048100" cy="4986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52375" tIns="152375" rIns="152375" bIns="152375" anchor="ctr" anchorCtr="0">
              <a:noAutofit/>
            </a:bodyPr>
            <a:lstStyle/>
            <a:p>
              <a:pPr marL="0" lvl="0" indent="0" algn="l" rtl="0">
                <a:spcBef>
                  <a:spcPts val="0"/>
                </a:spcBef>
                <a:spcAft>
                  <a:spcPts val="0"/>
                </a:spcAft>
                <a:buNone/>
              </a:pPr>
              <a:endParaRPr/>
            </a:p>
          </p:txBody>
        </p:sp>
        <p:sp>
          <p:nvSpPr>
            <p:cNvPr id="618" name="Google Shape;618;ge581b650c2_0_7"/>
            <p:cNvSpPr/>
            <p:nvPr/>
          </p:nvSpPr>
          <p:spPr>
            <a:xfrm>
              <a:off x="1225920" y="322259"/>
              <a:ext cx="1815000" cy="498600"/>
            </a:xfrm>
            <a:prstGeom prst="rect">
              <a:avLst/>
            </a:prstGeom>
            <a:noFill/>
            <a:ln>
              <a:noFill/>
            </a:ln>
          </p:spPr>
          <p:txBody>
            <a:bodyPr spcFirstLastPara="1" wrap="square" lIns="152375" tIns="152375" rIns="152375" bIns="152375" anchor="ctr" anchorCtr="0">
              <a:noAutofit/>
            </a:bodyPr>
            <a:lstStyle/>
            <a:p>
              <a:pPr marL="0" marR="0" lvl="0" indent="0" algn="l" rtl="0">
                <a:lnSpc>
                  <a:spcPct val="100000"/>
                </a:lnSpc>
                <a:spcBef>
                  <a:spcPts val="0"/>
                </a:spcBef>
                <a:spcAft>
                  <a:spcPts val="0"/>
                </a:spcAft>
                <a:buNone/>
              </a:pPr>
              <a:r>
                <a:rPr lang="en-US" sz="2000">
                  <a:solidFill>
                    <a:schemeClr val="dk1"/>
                  </a:solidFill>
                  <a:latin typeface="Roboto Medium"/>
                  <a:ea typeface="Roboto Medium"/>
                  <a:cs typeface="Roboto Medium"/>
                  <a:sym typeface="Roboto Medium"/>
                </a:rPr>
                <a:t>Community Specific Granting Organizations</a:t>
              </a:r>
              <a:endParaRPr sz="2000">
                <a:solidFill>
                  <a:schemeClr val="dk1"/>
                </a:solidFill>
                <a:latin typeface="Roboto Medium"/>
                <a:ea typeface="Roboto Medium"/>
                <a:cs typeface="Roboto Medium"/>
                <a:sym typeface="Roboto Medium"/>
              </a:endParaRPr>
            </a:p>
          </p:txBody>
        </p:sp>
        <p:sp>
          <p:nvSpPr>
            <p:cNvPr id="619" name="Google Shape;619;ge581b650c2_0_7"/>
            <p:cNvSpPr/>
            <p:nvPr/>
          </p:nvSpPr>
          <p:spPr>
            <a:xfrm>
              <a:off x="1225920" y="2032284"/>
              <a:ext cx="2086800" cy="1085400"/>
            </a:xfrm>
            <a:prstGeom prst="rect">
              <a:avLst/>
            </a:prstGeom>
            <a:noFill/>
            <a:ln>
              <a:noFill/>
            </a:ln>
          </p:spPr>
          <p:txBody>
            <a:bodyPr spcFirstLastPara="1" wrap="square" lIns="152375" tIns="152375" rIns="152375" bIns="152375" anchor="ctr" anchorCtr="0">
              <a:noAutofit/>
            </a:bodyPr>
            <a:lstStyle/>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Berkshire Taconic Community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Boston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Brookline Community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Cape Cod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Community Foundation for Nantucket</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Community Foundation of North Central MA</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Community Foundation of Western MA</a:t>
              </a:r>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Essex County </a:t>
              </a:r>
              <a:r>
                <a:rPr lang="en-US" sz="1600" b="1">
                  <a:uFill>
                    <a:noFill/>
                  </a:uFill>
                  <a:hlinkClick r:id="rId13"/>
                </a:rPr>
                <a:t>Community</a:t>
              </a:r>
              <a:r>
                <a:rPr lang="en-US" sz="1600" b="1">
                  <a:solidFill>
                    <a:schemeClr val="dk1"/>
                  </a:solidFill>
                  <a:uFill>
                    <a:noFill/>
                  </a:uFill>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Foundation for MetroWest</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Greater Lowell Community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Greater Worcester Community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Permanent Endowment for Martha’s Vineyard</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SouthCoast Community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1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Watertown Community Foundation</a:t>
              </a:r>
              <a:endParaRPr sz="1600" b="1">
                <a:solidFill>
                  <a:schemeClr val="dk1"/>
                </a:solidFill>
              </a:endParaRPr>
            </a:p>
          </p:txBody>
        </p:sp>
      </p:grpSp>
      <p:grpSp>
        <p:nvGrpSpPr>
          <p:cNvPr id="620" name="Google Shape;620;ge581b650c2_0_7"/>
          <p:cNvGrpSpPr/>
          <p:nvPr/>
        </p:nvGrpSpPr>
        <p:grpSpPr>
          <a:xfrm>
            <a:off x="10091200" y="1276625"/>
            <a:ext cx="4929572" cy="7110057"/>
            <a:chOff x="1118229" y="283731"/>
            <a:chExt cx="2325379" cy="4076400"/>
          </a:xfrm>
        </p:grpSpPr>
        <p:sp>
          <p:nvSpPr>
            <p:cNvPr id="621" name="Google Shape;621;ge581b650c2_0_7"/>
            <p:cNvSpPr/>
            <p:nvPr/>
          </p:nvSpPr>
          <p:spPr>
            <a:xfrm>
              <a:off x="1178648" y="283731"/>
              <a:ext cx="2204100" cy="40764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52375" tIns="152375" rIns="152375" bIns="152375" anchor="ctr" anchorCtr="0">
              <a:noAutofit/>
            </a:bodyPr>
            <a:lstStyle/>
            <a:p>
              <a:pPr marL="0" lvl="0" indent="0" algn="l" rtl="0">
                <a:spcBef>
                  <a:spcPts val="0"/>
                </a:spcBef>
                <a:spcAft>
                  <a:spcPts val="0"/>
                </a:spcAft>
                <a:buNone/>
              </a:pPr>
              <a:endParaRPr/>
            </a:p>
          </p:txBody>
        </p:sp>
        <p:sp>
          <p:nvSpPr>
            <p:cNvPr id="622" name="Google Shape;622;ge581b650c2_0_7"/>
            <p:cNvSpPr/>
            <p:nvPr/>
          </p:nvSpPr>
          <p:spPr>
            <a:xfrm>
              <a:off x="1118229" y="341750"/>
              <a:ext cx="2048100" cy="498600"/>
            </a:xfrm>
            <a:prstGeom prst="rect">
              <a:avLst/>
            </a:prstGeom>
            <a:solidFill>
              <a:srgbClr val="CFE6F6"/>
            </a:solidFill>
            <a:ln w="57150" cap="flat" cmpd="sng">
              <a:solidFill>
                <a:srgbClr val="1C6294"/>
              </a:solidFill>
              <a:prstDash val="solid"/>
              <a:round/>
              <a:headEnd type="none" w="sm" len="sm"/>
              <a:tailEnd type="none" w="sm" len="sm"/>
            </a:ln>
          </p:spPr>
          <p:txBody>
            <a:bodyPr spcFirstLastPara="1" wrap="square" lIns="152375" tIns="152375" rIns="152375" bIns="152375" anchor="ctr" anchorCtr="0">
              <a:noAutofit/>
            </a:bodyPr>
            <a:lstStyle/>
            <a:p>
              <a:pPr marL="0" lvl="0" indent="0" algn="l" rtl="0">
                <a:spcBef>
                  <a:spcPts val="0"/>
                </a:spcBef>
                <a:spcAft>
                  <a:spcPts val="0"/>
                </a:spcAft>
                <a:buNone/>
              </a:pPr>
              <a:endParaRPr/>
            </a:p>
          </p:txBody>
        </p:sp>
        <p:sp>
          <p:nvSpPr>
            <p:cNvPr id="623" name="Google Shape;623;ge581b650c2_0_7"/>
            <p:cNvSpPr/>
            <p:nvPr/>
          </p:nvSpPr>
          <p:spPr>
            <a:xfrm>
              <a:off x="1239508" y="392428"/>
              <a:ext cx="1815000" cy="341100"/>
            </a:xfrm>
            <a:prstGeom prst="rect">
              <a:avLst/>
            </a:prstGeom>
            <a:solidFill>
              <a:srgbClr val="CFE6F6"/>
            </a:solidFill>
            <a:ln>
              <a:noFill/>
            </a:ln>
          </p:spPr>
          <p:txBody>
            <a:bodyPr spcFirstLastPara="1" wrap="square" lIns="152375" tIns="152375" rIns="152375" bIns="152375" anchor="ctr" anchorCtr="0">
              <a:noAutofit/>
            </a:bodyPr>
            <a:lstStyle/>
            <a:p>
              <a:pPr marL="0" marR="0" lvl="0" indent="0" algn="l" rtl="0">
                <a:lnSpc>
                  <a:spcPct val="100000"/>
                </a:lnSpc>
                <a:spcBef>
                  <a:spcPts val="0"/>
                </a:spcBef>
                <a:spcAft>
                  <a:spcPts val="0"/>
                </a:spcAft>
                <a:buNone/>
              </a:pPr>
              <a:r>
                <a:rPr lang="en-US" sz="2000">
                  <a:solidFill>
                    <a:schemeClr val="dk1"/>
                  </a:solidFill>
                  <a:latin typeface="Roboto Medium"/>
                  <a:ea typeface="Roboto Medium"/>
                  <a:cs typeface="Roboto Medium"/>
                  <a:sym typeface="Roboto Medium"/>
                </a:rPr>
                <a:t>Other Granting Organizations</a:t>
              </a:r>
              <a:endParaRPr sz="2000">
                <a:solidFill>
                  <a:schemeClr val="dk1"/>
                </a:solidFill>
                <a:latin typeface="Roboto Medium"/>
                <a:ea typeface="Roboto Medium"/>
                <a:cs typeface="Roboto Medium"/>
                <a:sym typeface="Roboto Medium"/>
              </a:endParaRPr>
            </a:p>
          </p:txBody>
        </p:sp>
        <p:sp>
          <p:nvSpPr>
            <p:cNvPr id="624" name="Google Shape;624;ge581b650c2_0_7"/>
            <p:cNvSpPr/>
            <p:nvPr/>
          </p:nvSpPr>
          <p:spPr>
            <a:xfrm>
              <a:off x="1239508" y="1779244"/>
              <a:ext cx="2204100" cy="1085400"/>
            </a:xfrm>
            <a:prstGeom prst="rect">
              <a:avLst/>
            </a:prstGeom>
            <a:noFill/>
            <a:ln>
              <a:noFill/>
            </a:ln>
          </p:spPr>
          <p:txBody>
            <a:bodyPr spcFirstLastPara="1" wrap="square" lIns="152375" tIns="152375" rIns="152375" bIns="152375" anchor="ctr" anchorCtr="0">
              <a:noAutofit/>
            </a:bodyPr>
            <a:lstStyle/>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Massachusetts Community Health &amp; Healthy Aging Funds</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NACCHO</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Robert Wood Johnson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Kresge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Health Foundation of Central MA</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MetroWest Health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Toxics Use Reduction Institute</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Blue Cross Blue Shield of Massachusetts Foundation</a:t>
              </a:r>
              <a:endParaRPr sz="1600" b="1">
                <a:solidFill>
                  <a:schemeClr val="dk1"/>
                </a:solidFill>
              </a:endParaRPr>
            </a:p>
            <a:p>
              <a:pPr marL="0" marR="0" lvl="0" indent="-147320" algn="l" rtl="0">
                <a:lnSpc>
                  <a:spcPct val="162500"/>
                </a:lnSpc>
                <a:spcBef>
                  <a:spcPts val="0"/>
                </a:spcBef>
                <a:spcAft>
                  <a:spcPts val="0"/>
                </a:spcAft>
                <a:buClr>
                  <a:schemeClr val="dk1"/>
                </a:buClr>
                <a:buSzPts val="1600"/>
                <a:buChar char="●"/>
              </a:pPr>
              <a:r>
                <a:rPr lang="en-US" sz="1600" b="1">
                  <a:solidFill>
                    <a:schemeClr val="dk1"/>
                  </a:solidFill>
                  <a:uFill>
                    <a:noFill/>
                  </a:uFill>
                  <a:hlinkClick r:id="rId2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 Francis Community Healthcare Foundation</a:t>
              </a:r>
              <a:endParaRPr sz="1600" b="1">
                <a:solidFill>
                  <a:schemeClr val="dk1"/>
                </a:solidFil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628"/>
        <p:cNvGrpSpPr/>
        <p:nvPr/>
      </p:nvGrpSpPr>
      <p:grpSpPr>
        <a:xfrm>
          <a:off x="0" y="0"/>
          <a:ext cx="0" cy="0"/>
          <a:chOff x="0" y="0"/>
          <a:chExt cx="0" cy="0"/>
        </a:xfrm>
      </p:grpSpPr>
      <p:sp>
        <p:nvSpPr>
          <p:cNvPr id="629" name="Google Shape;629;ge581b650c2_2_75"/>
          <p:cNvSpPr/>
          <p:nvPr/>
        </p:nvSpPr>
        <p:spPr>
          <a:xfrm>
            <a:off x="15002385" y="-194821"/>
            <a:ext cx="473020" cy="8973813"/>
          </a:xfrm>
          <a:prstGeom prst="rect">
            <a:avLst/>
          </a:prstGeom>
          <a:solidFill>
            <a:srgbClr val="D9D9D9"/>
          </a:solidFill>
          <a:ln>
            <a:noFill/>
          </a:ln>
        </p:spPr>
        <p:txBody>
          <a:bodyPr spcFirstLastPara="1" wrap="square" lIns="76200" tIns="76200" rIns="76200" bIns="76200" anchor="ctr" anchorCtr="0">
            <a:noAutofit/>
          </a:bodyPr>
          <a:lstStyle/>
          <a:p>
            <a:pPr marL="0" lvl="0" indent="0" algn="l" rtl="0">
              <a:spcBef>
                <a:spcPts val="0"/>
              </a:spcBef>
              <a:spcAft>
                <a:spcPts val="0"/>
              </a:spcAft>
              <a:buNone/>
            </a:pPr>
            <a:endParaRPr/>
          </a:p>
        </p:txBody>
      </p:sp>
      <p:pic>
        <p:nvPicPr>
          <p:cNvPr id="630" name="Google Shape;630;ge581b650c2_2_75"/>
          <p:cNvPicPr preferRelativeResize="0"/>
          <p:nvPr/>
        </p:nvPicPr>
        <p:blipFill rotWithShape="1">
          <a:blip r:embed="rId3">
            <a:alphaModFix/>
          </a:blip>
          <a:srcRect/>
          <a:stretch/>
        </p:blipFill>
        <p:spPr>
          <a:xfrm>
            <a:off x="10100013" y="3824157"/>
            <a:ext cx="1380355" cy="1380355"/>
          </a:xfrm>
          <a:prstGeom prst="rect">
            <a:avLst/>
          </a:prstGeom>
          <a:noFill/>
          <a:ln>
            <a:noFill/>
          </a:ln>
        </p:spPr>
      </p:pic>
      <p:sp>
        <p:nvSpPr>
          <p:cNvPr id="631" name="Google Shape;631;ge581b650c2_2_75"/>
          <p:cNvSpPr/>
          <p:nvPr/>
        </p:nvSpPr>
        <p:spPr>
          <a:xfrm>
            <a:off x="857250" y="857250"/>
            <a:ext cx="151159" cy="2081754"/>
          </a:xfrm>
          <a:prstGeom prst="rect">
            <a:avLst/>
          </a:prstGeom>
          <a:solidFill>
            <a:srgbClr val="D9D9D9"/>
          </a:solidFill>
          <a:ln>
            <a:noFill/>
          </a:ln>
        </p:spPr>
        <p:txBody>
          <a:bodyPr spcFirstLastPara="1" wrap="square" lIns="76200" tIns="76200" rIns="76200" bIns="76200" anchor="ctr" anchorCtr="0">
            <a:noAutofit/>
          </a:bodyPr>
          <a:lstStyle/>
          <a:p>
            <a:pPr marL="0" lvl="0" indent="0" algn="l" rtl="0">
              <a:spcBef>
                <a:spcPts val="0"/>
              </a:spcBef>
              <a:spcAft>
                <a:spcPts val="0"/>
              </a:spcAft>
              <a:buNone/>
            </a:pPr>
            <a:endParaRPr/>
          </a:p>
        </p:txBody>
      </p:sp>
      <p:pic>
        <p:nvPicPr>
          <p:cNvPr id="632" name="Google Shape;632;ge581b650c2_2_75"/>
          <p:cNvPicPr preferRelativeResize="0"/>
          <p:nvPr/>
        </p:nvPicPr>
        <p:blipFill rotWithShape="1">
          <a:blip r:embed="rId4">
            <a:alphaModFix/>
          </a:blip>
          <a:srcRect/>
          <a:stretch/>
        </p:blipFill>
        <p:spPr>
          <a:xfrm>
            <a:off x="5160302" y="3954655"/>
            <a:ext cx="1371343" cy="1119359"/>
          </a:xfrm>
          <a:prstGeom prst="rect">
            <a:avLst/>
          </a:prstGeom>
          <a:noFill/>
          <a:ln>
            <a:noFill/>
          </a:ln>
        </p:spPr>
      </p:pic>
      <p:pic>
        <p:nvPicPr>
          <p:cNvPr id="633" name="Google Shape;633;ge581b650c2_2_75"/>
          <p:cNvPicPr preferRelativeResize="0"/>
          <p:nvPr/>
        </p:nvPicPr>
        <p:blipFill rotWithShape="1">
          <a:blip r:embed="rId5">
            <a:alphaModFix/>
          </a:blip>
          <a:srcRect/>
          <a:stretch/>
        </p:blipFill>
        <p:spPr>
          <a:xfrm>
            <a:off x="7672848" y="3790693"/>
            <a:ext cx="1082802" cy="1283320"/>
          </a:xfrm>
          <a:prstGeom prst="rect">
            <a:avLst/>
          </a:prstGeom>
          <a:noFill/>
          <a:ln>
            <a:noFill/>
          </a:ln>
        </p:spPr>
      </p:pic>
      <p:pic>
        <p:nvPicPr>
          <p:cNvPr id="634" name="Google Shape;634;ge581b650c2_2_75"/>
          <p:cNvPicPr preferRelativeResize="0"/>
          <p:nvPr/>
        </p:nvPicPr>
        <p:blipFill rotWithShape="1">
          <a:blip r:embed="rId6">
            <a:alphaModFix/>
          </a:blip>
          <a:srcRect/>
          <a:stretch/>
        </p:blipFill>
        <p:spPr>
          <a:xfrm>
            <a:off x="12720827" y="3732540"/>
            <a:ext cx="1183723" cy="1183723"/>
          </a:xfrm>
          <a:prstGeom prst="rect">
            <a:avLst/>
          </a:prstGeom>
          <a:noFill/>
          <a:ln>
            <a:noFill/>
          </a:ln>
        </p:spPr>
      </p:pic>
      <p:grpSp>
        <p:nvGrpSpPr>
          <p:cNvPr id="635" name="Google Shape;635;ge581b650c2_2_75"/>
          <p:cNvGrpSpPr/>
          <p:nvPr/>
        </p:nvGrpSpPr>
        <p:grpSpPr>
          <a:xfrm>
            <a:off x="1503287" y="892969"/>
            <a:ext cx="8909067" cy="2271279"/>
            <a:chOff x="0" y="57150"/>
            <a:chExt cx="14254506" cy="3634046"/>
          </a:xfrm>
        </p:grpSpPr>
        <p:sp>
          <p:nvSpPr>
            <p:cNvPr id="636" name="Google Shape;636;ge581b650c2_2_75"/>
            <p:cNvSpPr txBox="1"/>
            <p:nvPr/>
          </p:nvSpPr>
          <p:spPr>
            <a:xfrm>
              <a:off x="0" y="57150"/>
              <a:ext cx="14254506" cy="2413423"/>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5300" b="0" i="0" u="none" strike="noStrike" cap="none">
                  <a:solidFill>
                    <a:srgbClr val="D9D9D9"/>
                  </a:solidFill>
                  <a:latin typeface="Arial"/>
                  <a:ea typeface="Arial"/>
                  <a:cs typeface="Arial"/>
                  <a:sym typeface="Arial"/>
                </a:rPr>
                <a:t>HOW DOES OUR FUNDING COMPARE?</a:t>
              </a:r>
              <a:endParaRPr sz="1200"/>
            </a:p>
          </p:txBody>
        </p:sp>
        <p:sp>
          <p:nvSpPr>
            <p:cNvPr id="637" name="Google Shape;637;ge581b650c2_2_75"/>
            <p:cNvSpPr txBox="1"/>
            <p:nvPr/>
          </p:nvSpPr>
          <p:spPr>
            <a:xfrm>
              <a:off x="0" y="2809816"/>
              <a:ext cx="13298969" cy="88138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0" i="0" u="none" strike="noStrike" cap="none">
                  <a:solidFill>
                    <a:srgbClr val="D9D9D9"/>
                  </a:solidFill>
                  <a:latin typeface="Arial"/>
                  <a:ea typeface="Arial"/>
                  <a:cs typeface="Arial"/>
                  <a:sym typeface="Arial"/>
                </a:rPr>
                <a:t>THE CASE FOR LOCAL HEALTH </a:t>
              </a:r>
              <a:endParaRPr sz="1200"/>
            </a:p>
          </p:txBody>
        </p:sp>
      </p:grpSp>
      <p:sp>
        <p:nvSpPr>
          <p:cNvPr id="638" name="Google Shape;638;ge581b650c2_2_75"/>
          <p:cNvSpPr txBox="1"/>
          <p:nvPr/>
        </p:nvSpPr>
        <p:spPr>
          <a:xfrm>
            <a:off x="2441086" y="7945438"/>
            <a:ext cx="12213547" cy="25558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500" b="0" i="0" u="none" strike="noStrike" cap="none">
                <a:solidFill>
                  <a:srgbClr val="D9D9D9"/>
                </a:solidFill>
                <a:latin typeface="Arial"/>
                <a:ea typeface="Arial"/>
                <a:cs typeface="Arial"/>
                <a:sym typeface="Arial"/>
              </a:rPr>
              <a:t>*Per capita spending based on NACCHO's 2019 National Profile of Local Health Departments, pg 69</a:t>
            </a:r>
            <a:endParaRPr sz="1200"/>
          </a:p>
        </p:txBody>
      </p:sp>
      <p:sp>
        <p:nvSpPr>
          <p:cNvPr id="639" name="Google Shape;639;ge581b650c2_2_75"/>
          <p:cNvSpPr txBox="1"/>
          <p:nvPr/>
        </p:nvSpPr>
        <p:spPr>
          <a:xfrm>
            <a:off x="2868600" y="5382849"/>
            <a:ext cx="1893600" cy="23364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300" b="0" i="0" u="none" strike="noStrike" cap="none">
                <a:solidFill>
                  <a:srgbClr val="D9D9D9"/>
                </a:solidFill>
                <a:latin typeface="Arial"/>
                <a:ea typeface="Arial"/>
                <a:cs typeface="Arial"/>
                <a:sym typeface="Arial"/>
              </a:rPr>
              <a:t>2019 mean per capita  spending on Local Public Health* </a:t>
            </a:r>
            <a:endParaRPr sz="1200"/>
          </a:p>
        </p:txBody>
      </p:sp>
      <p:sp>
        <p:nvSpPr>
          <p:cNvPr id="640" name="Google Shape;640;ge581b650c2_2_75"/>
          <p:cNvSpPr txBox="1"/>
          <p:nvPr/>
        </p:nvSpPr>
        <p:spPr>
          <a:xfrm>
            <a:off x="4899200" y="5823126"/>
            <a:ext cx="1893600" cy="8496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300" b="0" i="0" u="none" strike="noStrike" cap="none">
                <a:solidFill>
                  <a:srgbClr val="D9D9D9"/>
                </a:solidFill>
                <a:latin typeface="Arial"/>
                <a:ea typeface="Arial"/>
                <a:cs typeface="Arial"/>
                <a:sym typeface="Arial"/>
              </a:rPr>
              <a:t>Population of xxxxxx</a:t>
            </a:r>
            <a:endParaRPr sz="1200"/>
          </a:p>
        </p:txBody>
      </p:sp>
      <p:sp>
        <p:nvSpPr>
          <p:cNvPr id="641" name="Google Shape;641;ge581b650c2_2_75"/>
          <p:cNvSpPr txBox="1"/>
          <p:nvPr/>
        </p:nvSpPr>
        <p:spPr>
          <a:xfrm>
            <a:off x="7267473" y="5382855"/>
            <a:ext cx="1893551" cy="20424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300" b="0" i="0" u="none" strike="noStrike" cap="none">
                <a:solidFill>
                  <a:srgbClr val="D9D9D9"/>
                </a:solidFill>
                <a:latin typeface="Arial"/>
                <a:ea typeface="Arial"/>
                <a:cs typeface="Arial"/>
                <a:sym typeface="Arial"/>
              </a:rPr>
              <a:t>Our municipal spending on public health is ###### </a:t>
            </a:r>
            <a:endParaRPr sz="1200"/>
          </a:p>
        </p:txBody>
      </p:sp>
      <p:sp>
        <p:nvSpPr>
          <p:cNvPr id="642" name="Google Shape;642;ge581b650c2_2_75"/>
          <p:cNvSpPr txBox="1"/>
          <p:nvPr/>
        </p:nvSpPr>
        <p:spPr>
          <a:xfrm>
            <a:off x="9843425" y="5382849"/>
            <a:ext cx="1893600" cy="23364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300" b="0" i="0" u="none" strike="noStrike" cap="none">
                <a:solidFill>
                  <a:srgbClr val="D9D9D9"/>
                </a:solidFill>
                <a:latin typeface="Arial"/>
                <a:ea typeface="Arial"/>
                <a:cs typeface="Arial"/>
                <a:sym typeface="Arial"/>
              </a:rPr>
              <a:t>Per capita  municipal spending is $0.00 per person</a:t>
            </a:r>
            <a:endParaRPr sz="1200"/>
          </a:p>
        </p:txBody>
      </p:sp>
      <p:sp>
        <p:nvSpPr>
          <p:cNvPr id="643" name="Google Shape;643;ge581b650c2_2_75"/>
          <p:cNvSpPr txBox="1"/>
          <p:nvPr/>
        </p:nvSpPr>
        <p:spPr>
          <a:xfrm>
            <a:off x="12365925" y="5382849"/>
            <a:ext cx="1893600" cy="23364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300" b="0" i="0" u="none" strike="noStrike" cap="none">
                <a:solidFill>
                  <a:srgbClr val="D9D9D9"/>
                </a:solidFill>
                <a:latin typeface="Arial"/>
                <a:ea typeface="Arial"/>
                <a:cs typeface="Arial"/>
                <a:sym typeface="Arial"/>
              </a:rPr>
              <a:t>We need xxx funding to meet the </a:t>
            </a:r>
            <a:r>
              <a:rPr lang="en-US" sz="2300">
                <a:solidFill>
                  <a:srgbClr val="D9D9D9"/>
                </a:solidFill>
              </a:rPr>
              <a:t>nationwide</a:t>
            </a:r>
            <a:r>
              <a:rPr lang="en-US" sz="2300" b="0" i="0" u="none" strike="noStrike" cap="none">
                <a:solidFill>
                  <a:srgbClr val="D9D9D9"/>
                </a:solidFill>
                <a:latin typeface="Arial"/>
                <a:ea typeface="Arial"/>
                <a:cs typeface="Arial"/>
                <a:sym typeface="Arial"/>
              </a:rPr>
              <a:t> average</a:t>
            </a:r>
            <a:endParaRPr sz="1200"/>
          </a:p>
        </p:txBody>
      </p:sp>
      <p:grpSp>
        <p:nvGrpSpPr>
          <p:cNvPr id="644" name="Google Shape;644;ge581b650c2_2_75"/>
          <p:cNvGrpSpPr/>
          <p:nvPr/>
        </p:nvGrpSpPr>
        <p:grpSpPr>
          <a:xfrm>
            <a:off x="2844057" y="4213912"/>
            <a:ext cx="1652819" cy="860101"/>
            <a:chOff x="0" y="0"/>
            <a:chExt cx="2644511" cy="1376162"/>
          </a:xfrm>
        </p:grpSpPr>
        <p:pic>
          <p:nvPicPr>
            <p:cNvPr id="645" name="Google Shape;645;ge581b650c2_2_75"/>
            <p:cNvPicPr preferRelativeResize="0"/>
            <p:nvPr/>
          </p:nvPicPr>
          <p:blipFill rotWithShape="1">
            <a:blip r:embed="rId7">
              <a:alphaModFix/>
            </a:blip>
            <a:srcRect/>
            <a:stretch/>
          </p:blipFill>
          <p:spPr>
            <a:xfrm>
              <a:off x="429362" y="0"/>
              <a:ext cx="2215149" cy="1376162"/>
            </a:xfrm>
            <a:prstGeom prst="rect">
              <a:avLst/>
            </a:prstGeom>
            <a:noFill/>
            <a:ln>
              <a:noFill/>
            </a:ln>
          </p:spPr>
        </p:pic>
        <p:sp>
          <p:nvSpPr>
            <p:cNvPr id="646" name="Google Shape;646;ge581b650c2_2_75"/>
            <p:cNvSpPr txBox="1"/>
            <p:nvPr/>
          </p:nvSpPr>
          <p:spPr>
            <a:xfrm>
              <a:off x="0" y="394727"/>
              <a:ext cx="2538692" cy="65412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500" b="0" i="0" u="none" strike="noStrike" cap="none">
                  <a:solidFill>
                    <a:srgbClr val="D9D9D9"/>
                  </a:solidFill>
                  <a:latin typeface="Arial"/>
                  <a:ea typeface="Arial"/>
                  <a:cs typeface="Arial"/>
                  <a:sym typeface="Arial"/>
                </a:rPr>
                <a:t>$56</a:t>
              </a:r>
              <a:endParaRPr sz="1200"/>
            </a:p>
          </p:txBody>
        </p:sp>
      </p:grpSp>
      <p:sp>
        <p:nvSpPr>
          <p:cNvPr id="647" name="Google Shape;647;ge581b650c2_2_75"/>
          <p:cNvSpPr txBox="1"/>
          <p:nvPr/>
        </p:nvSpPr>
        <p:spPr>
          <a:xfrm>
            <a:off x="556500" y="5382849"/>
            <a:ext cx="1893600" cy="23364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300" b="0" i="0" u="none" strike="noStrike" cap="none">
                <a:solidFill>
                  <a:srgbClr val="D9D9D9"/>
                </a:solidFill>
                <a:latin typeface="Arial"/>
                <a:ea typeface="Arial"/>
                <a:cs typeface="Arial"/>
                <a:sym typeface="Arial"/>
              </a:rPr>
              <a:t>2008 mean per capita  spending on Local Public Health* </a:t>
            </a:r>
            <a:endParaRPr sz="1200"/>
          </a:p>
        </p:txBody>
      </p:sp>
      <p:grpSp>
        <p:nvGrpSpPr>
          <p:cNvPr id="648" name="Google Shape;648;ge581b650c2_2_75"/>
          <p:cNvGrpSpPr/>
          <p:nvPr/>
        </p:nvGrpSpPr>
        <p:grpSpPr>
          <a:xfrm>
            <a:off x="536475" y="4160628"/>
            <a:ext cx="1567148" cy="815519"/>
            <a:chOff x="0" y="0"/>
            <a:chExt cx="2507438" cy="1304830"/>
          </a:xfrm>
        </p:grpSpPr>
        <p:pic>
          <p:nvPicPr>
            <p:cNvPr id="649" name="Google Shape;649;ge581b650c2_2_75"/>
            <p:cNvPicPr preferRelativeResize="0"/>
            <p:nvPr/>
          </p:nvPicPr>
          <p:blipFill rotWithShape="1">
            <a:blip r:embed="rId7">
              <a:alphaModFix/>
            </a:blip>
            <a:srcRect/>
            <a:stretch/>
          </p:blipFill>
          <p:spPr>
            <a:xfrm>
              <a:off x="407107" y="0"/>
              <a:ext cx="2100331" cy="1304830"/>
            </a:xfrm>
            <a:prstGeom prst="rect">
              <a:avLst/>
            </a:prstGeom>
            <a:noFill/>
            <a:ln>
              <a:noFill/>
            </a:ln>
          </p:spPr>
        </p:pic>
        <p:sp>
          <p:nvSpPr>
            <p:cNvPr id="650" name="Google Shape;650;ge581b650c2_2_75"/>
            <p:cNvSpPr txBox="1"/>
            <p:nvPr/>
          </p:nvSpPr>
          <p:spPr>
            <a:xfrm>
              <a:off x="0" y="371305"/>
              <a:ext cx="2407103" cy="623182"/>
            </a:xfrm>
            <a:prstGeom prst="rect">
              <a:avLst/>
            </a:prstGeom>
            <a:noFill/>
            <a:ln>
              <a:noFill/>
            </a:ln>
          </p:spPr>
          <p:txBody>
            <a:bodyPr spcFirstLastPara="1" wrap="square" lIns="0" tIns="0" rIns="0" bIns="0" anchor="t" anchorCtr="0">
              <a:spAutoFit/>
            </a:bodyPr>
            <a:lstStyle/>
            <a:p>
              <a:pPr marL="0" marR="0" lvl="0" indent="0" algn="ctr" rtl="0">
                <a:lnSpc>
                  <a:spcPct val="140021"/>
                </a:lnSpc>
                <a:spcBef>
                  <a:spcPts val="0"/>
                </a:spcBef>
                <a:spcAft>
                  <a:spcPts val="0"/>
                </a:spcAft>
                <a:buNone/>
              </a:pPr>
              <a:r>
                <a:rPr lang="en-US" sz="2300" b="0" i="0" u="none" strike="noStrike" cap="none">
                  <a:solidFill>
                    <a:srgbClr val="D9D9D9"/>
                  </a:solidFill>
                  <a:latin typeface="Arial"/>
                  <a:ea typeface="Arial"/>
                  <a:cs typeface="Arial"/>
                  <a:sym typeface="Arial"/>
                </a:rPr>
                <a:t>$80</a:t>
              </a:r>
              <a:endParaRPr sz="1200"/>
            </a:p>
          </p:txBody>
        </p:sp>
      </p:grpSp>
      <p:sp>
        <p:nvSpPr>
          <p:cNvPr id="651" name="Google Shape;651;ge581b650c2_2_75"/>
          <p:cNvSpPr txBox="1"/>
          <p:nvPr/>
        </p:nvSpPr>
        <p:spPr>
          <a:xfrm>
            <a:off x="396305" y="3539042"/>
            <a:ext cx="2074200" cy="5541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1500" b="0" i="0" u="none" strike="noStrike" cap="none">
                <a:solidFill>
                  <a:srgbClr val="D9D9D9"/>
                </a:solidFill>
                <a:latin typeface="Arial"/>
                <a:ea typeface="Arial"/>
                <a:cs typeface="Arial"/>
                <a:sym typeface="Arial"/>
              </a:rPr>
              <a:t>AVERAGE 2008 SPENDING</a:t>
            </a:r>
            <a:endParaRPr sz="1200"/>
          </a:p>
        </p:txBody>
      </p:sp>
      <p:sp>
        <p:nvSpPr>
          <p:cNvPr id="652" name="Google Shape;652;ge581b650c2_2_75"/>
          <p:cNvSpPr txBox="1"/>
          <p:nvPr/>
        </p:nvSpPr>
        <p:spPr>
          <a:xfrm>
            <a:off x="2731577" y="3539052"/>
            <a:ext cx="2167500" cy="5910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1600" b="0" i="0" u="none" strike="noStrike" cap="none">
                <a:solidFill>
                  <a:srgbClr val="D9D9D9"/>
                </a:solidFill>
                <a:latin typeface="Arial"/>
                <a:ea typeface="Arial"/>
                <a:cs typeface="Arial"/>
                <a:sym typeface="Arial"/>
              </a:rPr>
              <a:t>AVERAGE 2019 SPENDING</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1"/>
                                        </p:tgtEl>
                                        <p:attrNameLst>
                                          <p:attrName>style.visibility</p:attrName>
                                        </p:attrNameLst>
                                      </p:cBhvr>
                                      <p:to>
                                        <p:strVal val="visible"/>
                                      </p:to>
                                    </p:set>
                                    <p:animEffect transition="in" filter="fade">
                                      <p:cBhvr>
                                        <p:cTn id="7" dur="10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656"/>
        <p:cNvGrpSpPr/>
        <p:nvPr/>
      </p:nvGrpSpPr>
      <p:grpSpPr>
        <a:xfrm>
          <a:off x="0" y="0"/>
          <a:ext cx="0" cy="0"/>
          <a:chOff x="0" y="0"/>
          <a:chExt cx="0" cy="0"/>
        </a:xfrm>
      </p:grpSpPr>
      <p:sp>
        <p:nvSpPr>
          <p:cNvPr id="657" name="Google Shape;657;p13"/>
          <p:cNvSpPr txBox="1"/>
          <p:nvPr/>
        </p:nvSpPr>
        <p:spPr>
          <a:xfrm>
            <a:off x="1141561" y="3400926"/>
            <a:ext cx="11739996" cy="3116707"/>
          </a:xfrm>
          <a:prstGeom prst="rect">
            <a:avLst/>
          </a:prstGeom>
          <a:noFill/>
          <a:ln>
            <a:noFill/>
          </a:ln>
        </p:spPr>
        <p:txBody>
          <a:bodyPr spcFirstLastPara="1" wrap="square" lIns="0" tIns="0" rIns="0" bIns="0" anchor="t" anchorCtr="0">
            <a:spAutoFit/>
          </a:bodyPr>
          <a:lstStyle/>
          <a:p>
            <a:pPr marL="0" marR="0" lvl="0" indent="0" algn="l" rtl="0">
              <a:lnSpc>
                <a:spcPct val="109000"/>
              </a:lnSpc>
              <a:spcBef>
                <a:spcPts val="0"/>
              </a:spcBef>
              <a:spcAft>
                <a:spcPts val="0"/>
              </a:spcAft>
              <a:buClr>
                <a:srgbClr val="000000"/>
              </a:buClr>
              <a:buSzPts val="5600"/>
              <a:buFont typeface="Arial"/>
              <a:buNone/>
            </a:pPr>
            <a:r>
              <a:rPr lang="en-US" sz="5600" b="0" i="0" u="none" strike="noStrike" cap="none">
                <a:solidFill>
                  <a:srgbClr val="FFFFFF"/>
                </a:solidFill>
                <a:latin typeface="Arial"/>
                <a:ea typeface="Arial"/>
                <a:cs typeface="Arial"/>
                <a:sym typeface="Arial"/>
              </a:rPr>
              <a:t>“Massachusetts requires more training and certifications for hair cutters than Board of Health Agents.” </a:t>
            </a:r>
            <a:endParaRPr sz="1400" b="0" i="0" u="none" strike="noStrike" cap="none">
              <a:solidFill>
                <a:srgbClr val="000000"/>
              </a:solidFill>
              <a:latin typeface="Arial"/>
              <a:ea typeface="Arial"/>
              <a:cs typeface="Arial"/>
              <a:sym typeface="Arial"/>
            </a:endParaRPr>
          </a:p>
        </p:txBody>
      </p:sp>
      <p:sp>
        <p:nvSpPr>
          <p:cNvPr id="658" name="Google Shape;658;p13"/>
          <p:cNvSpPr txBox="1"/>
          <p:nvPr/>
        </p:nvSpPr>
        <p:spPr>
          <a:xfrm>
            <a:off x="3683750" y="6844825"/>
            <a:ext cx="11215500" cy="1255800"/>
          </a:xfrm>
          <a:prstGeom prst="rect">
            <a:avLst/>
          </a:prstGeom>
          <a:noFill/>
          <a:ln>
            <a:noFill/>
          </a:ln>
        </p:spPr>
        <p:txBody>
          <a:bodyPr spcFirstLastPara="1" wrap="square" lIns="0" tIns="0" rIns="0" bIns="0" anchor="t" anchorCtr="0">
            <a:spAutoFit/>
          </a:bodyPr>
          <a:lstStyle/>
          <a:p>
            <a:pPr marL="0" marR="0" lvl="0" indent="0" algn="r" rtl="0">
              <a:lnSpc>
                <a:spcPct val="140010"/>
              </a:lnSpc>
              <a:spcBef>
                <a:spcPts val="0"/>
              </a:spcBef>
              <a:spcAft>
                <a:spcPts val="0"/>
              </a:spcAft>
              <a:buClr>
                <a:srgbClr val="000000"/>
              </a:buClr>
              <a:buSzPts val="3799"/>
              <a:buFont typeface="Arial"/>
              <a:buNone/>
            </a:pPr>
            <a:r>
              <a:rPr lang="en-US" sz="3399" b="0" i="0" u="none" strike="noStrike" cap="none">
                <a:solidFill>
                  <a:srgbClr val="FFFFFF"/>
                </a:solidFill>
                <a:latin typeface="Arial"/>
                <a:ea typeface="Arial"/>
                <a:cs typeface="Arial"/>
                <a:sym typeface="Arial"/>
              </a:rPr>
              <a:t>-Gina Armstrong, Berkshire County Boards of Health Association &amp; Pittsfield Health Department</a:t>
            </a:r>
            <a:endParaRPr sz="1000" b="0" i="0" u="none" strike="noStrike" cap="none">
              <a:solidFill>
                <a:srgbClr val="000000"/>
              </a:solidFill>
              <a:latin typeface="Arial"/>
              <a:ea typeface="Arial"/>
              <a:cs typeface="Arial"/>
              <a:sym typeface="Arial"/>
            </a:endParaRPr>
          </a:p>
        </p:txBody>
      </p:sp>
      <p:grpSp>
        <p:nvGrpSpPr>
          <p:cNvPr id="659" name="Google Shape;659;p13"/>
          <p:cNvGrpSpPr/>
          <p:nvPr/>
        </p:nvGrpSpPr>
        <p:grpSpPr>
          <a:xfrm>
            <a:off x="-31375" y="-2487"/>
            <a:ext cx="15271374" cy="2376231"/>
            <a:chOff x="-31375" y="-2487"/>
            <a:chExt cx="15271374" cy="2376231"/>
          </a:xfrm>
        </p:grpSpPr>
        <p:sp>
          <p:nvSpPr>
            <p:cNvPr id="660" name="Google Shape;660;p13"/>
            <p:cNvSpPr/>
            <p:nvPr/>
          </p:nvSpPr>
          <p:spPr>
            <a:xfrm>
              <a:off x="0" y="0"/>
              <a:ext cx="15239999" cy="2372189"/>
            </a:xfrm>
            <a:custGeom>
              <a:avLst/>
              <a:gdLst/>
              <a:ahLst/>
              <a:cxnLst/>
              <a:rect l="l" t="t" r="r" b="b"/>
              <a:pathLst>
                <a:path w="12006914" h="2716079" extrusionOk="0">
                  <a:moveTo>
                    <a:pt x="0" y="0"/>
                  </a:moveTo>
                  <a:lnTo>
                    <a:pt x="12006914" y="0"/>
                  </a:lnTo>
                  <a:lnTo>
                    <a:pt x="12006914" y="2716079"/>
                  </a:lnTo>
                  <a:lnTo>
                    <a:pt x="0" y="2716079"/>
                  </a:lnTo>
                  <a:close/>
                </a:path>
              </a:pathLst>
            </a:custGeom>
            <a:solidFill>
              <a:srgbClr val="FFD460"/>
            </a:solidFill>
            <a:ln>
              <a:noFill/>
            </a:ln>
          </p:spPr>
        </p:sp>
        <p:pic>
          <p:nvPicPr>
            <p:cNvPr id="661" name="Google Shape;661;p13"/>
            <p:cNvPicPr preferRelativeResize="0"/>
            <p:nvPr/>
          </p:nvPicPr>
          <p:blipFill rotWithShape="1">
            <a:blip r:embed="rId3">
              <a:alphaModFix amt="73000"/>
            </a:blip>
            <a:srcRect/>
            <a:stretch/>
          </p:blipFill>
          <p:spPr>
            <a:xfrm>
              <a:off x="-31375" y="-2487"/>
              <a:ext cx="7637471" cy="2376231"/>
            </a:xfrm>
            <a:prstGeom prst="rect">
              <a:avLst/>
            </a:prstGeom>
            <a:noFill/>
            <a:ln>
              <a:noFill/>
            </a:ln>
          </p:spPr>
        </p:pic>
        <p:pic>
          <p:nvPicPr>
            <p:cNvPr id="662" name="Google Shape;662;p13"/>
            <p:cNvPicPr preferRelativeResize="0"/>
            <p:nvPr/>
          </p:nvPicPr>
          <p:blipFill rotWithShape="1">
            <a:blip r:embed="rId3">
              <a:alphaModFix amt="73000"/>
            </a:blip>
            <a:srcRect/>
            <a:stretch/>
          </p:blipFill>
          <p:spPr>
            <a:xfrm>
              <a:off x="7299615" y="0"/>
              <a:ext cx="7940384" cy="2372189"/>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666"/>
        <p:cNvGrpSpPr/>
        <p:nvPr/>
      </p:nvGrpSpPr>
      <p:grpSpPr>
        <a:xfrm>
          <a:off x="0" y="0"/>
          <a:ext cx="0" cy="0"/>
          <a:chOff x="0" y="0"/>
          <a:chExt cx="0" cy="0"/>
        </a:xfrm>
      </p:grpSpPr>
      <p:sp>
        <p:nvSpPr>
          <p:cNvPr id="667" name="Google Shape;667;p14"/>
          <p:cNvSpPr txBox="1"/>
          <p:nvPr/>
        </p:nvSpPr>
        <p:spPr>
          <a:xfrm>
            <a:off x="861828" y="3848278"/>
            <a:ext cx="13516201" cy="3151800"/>
          </a:xfrm>
          <a:prstGeom prst="rect">
            <a:avLst/>
          </a:prstGeom>
          <a:noFill/>
          <a:ln>
            <a:noFill/>
          </a:ln>
        </p:spPr>
        <p:txBody>
          <a:bodyPr spcFirstLastPara="1" wrap="square" lIns="0" tIns="0" rIns="0" bIns="0" anchor="t" anchorCtr="0">
            <a:spAutoFit/>
          </a:bodyPr>
          <a:lstStyle/>
          <a:p>
            <a:pPr marL="0" marR="0" lvl="0" indent="0" algn="l" rtl="0">
              <a:lnSpc>
                <a:spcPct val="109036"/>
              </a:lnSpc>
              <a:spcBef>
                <a:spcPts val="0"/>
              </a:spcBef>
              <a:spcAft>
                <a:spcPts val="0"/>
              </a:spcAft>
              <a:buClr>
                <a:srgbClr val="000000"/>
              </a:buClr>
              <a:buSzPts val="3818"/>
              <a:buFont typeface="Arial"/>
              <a:buNone/>
            </a:pPr>
            <a:r>
              <a:rPr lang="en-US" sz="3818" b="0" i="0" u="none" strike="noStrike" cap="none">
                <a:solidFill>
                  <a:srgbClr val="FFFFFF"/>
                </a:solidFill>
                <a:latin typeface="Arial"/>
                <a:ea typeface="Arial"/>
                <a:cs typeface="Arial"/>
                <a:sym typeface="Arial"/>
              </a:rPr>
              <a:t>“Local health has always been asked to do more with less and needs an infrastructure that maintains a level of staffing and funding that is adequate to serve all of the residents of Massachusetts.” </a:t>
            </a:r>
            <a:endParaRPr sz="1400" b="0" i="0" u="none" strike="noStrike" cap="none">
              <a:solidFill>
                <a:srgbClr val="000000"/>
              </a:solidFill>
              <a:latin typeface="Arial"/>
              <a:ea typeface="Arial"/>
              <a:cs typeface="Arial"/>
              <a:sym typeface="Arial"/>
            </a:endParaRPr>
          </a:p>
          <a:p>
            <a:pPr marL="0" marR="0" lvl="0" indent="0" algn="r" rtl="0">
              <a:lnSpc>
                <a:spcPct val="109036"/>
              </a:lnSpc>
              <a:spcBef>
                <a:spcPts val="0"/>
              </a:spcBef>
              <a:spcAft>
                <a:spcPts val="0"/>
              </a:spcAft>
              <a:buClr>
                <a:srgbClr val="000000"/>
              </a:buClr>
              <a:buSzPts val="3818"/>
              <a:buFont typeface="Arial"/>
              <a:buNone/>
            </a:pPr>
            <a:r>
              <a:rPr lang="en-US" sz="3818" b="0" i="0" u="none" strike="noStrike" cap="none">
                <a:solidFill>
                  <a:srgbClr val="FFFFFF"/>
                </a:solidFill>
                <a:latin typeface="Arial"/>
                <a:ea typeface="Arial"/>
                <a:cs typeface="Arial"/>
                <a:sym typeface="Arial"/>
              </a:rPr>
              <a:t>-Dawn Carmen Sibor, Executive Director MHOA</a:t>
            </a:r>
            <a:endParaRPr sz="1400" b="0" i="0" u="none" strike="noStrike" cap="none">
              <a:solidFill>
                <a:srgbClr val="000000"/>
              </a:solidFill>
              <a:latin typeface="Arial"/>
              <a:ea typeface="Arial"/>
              <a:cs typeface="Arial"/>
              <a:sym typeface="Arial"/>
            </a:endParaRPr>
          </a:p>
        </p:txBody>
      </p:sp>
      <p:grpSp>
        <p:nvGrpSpPr>
          <p:cNvPr id="668" name="Google Shape;668;p14"/>
          <p:cNvGrpSpPr/>
          <p:nvPr/>
        </p:nvGrpSpPr>
        <p:grpSpPr>
          <a:xfrm>
            <a:off x="-45653" y="-2464"/>
            <a:ext cx="15285652" cy="2376230"/>
            <a:chOff x="-45653" y="-2464"/>
            <a:chExt cx="15285652" cy="2376230"/>
          </a:xfrm>
        </p:grpSpPr>
        <p:sp>
          <p:nvSpPr>
            <p:cNvPr id="669" name="Google Shape;669;p14"/>
            <p:cNvSpPr/>
            <p:nvPr/>
          </p:nvSpPr>
          <p:spPr>
            <a:xfrm>
              <a:off x="0" y="0"/>
              <a:ext cx="15239999" cy="2372189"/>
            </a:xfrm>
            <a:custGeom>
              <a:avLst/>
              <a:gdLst/>
              <a:ahLst/>
              <a:cxnLst/>
              <a:rect l="l" t="t" r="r" b="b"/>
              <a:pathLst>
                <a:path w="12006914" h="2716079" extrusionOk="0">
                  <a:moveTo>
                    <a:pt x="0" y="0"/>
                  </a:moveTo>
                  <a:lnTo>
                    <a:pt x="12006914" y="0"/>
                  </a:lnTo>
                  <a:lnTo>
                    <a:pt x="12006914" y="2716079"/>
                  </a:lnTo>
                  <a:lnTo>
                    <a:pt x="0" y="2716079"/>
                  </a:lnTo>
                  <a:close/>
                </a:path>
              </a:pathLst>
            </a:custGeom>
            <a:solidFill>
              <a:srgbClr val="FFD460"/>
            </a:solidFill>
            <a:ln>
              <a:noFill/>
            </a:ln>
          </p:spPr>
        </p:sp>
        <p:pic>
          <p:nvPicPr>
            <p:cNvPr id="670" name="Google Shape;670;p14"/>
            <p:cNvPicPr preferRelativeResize="0"/>
            <p:nvPr/>
          </p:nvPicPr>
          <p:blipFill rotWithShape="1">
            <a:blip r:embed="rId3">
              <a:alphaModFix amt="73000"/>
            </a:blip>
            <a:srcRect/>
            <a:stretch/>
          </p:blipFill>
          <p:spPr>
            <a:xfrm>
              <a:off x="-45653" y="-2464"/>
              <a:ext cx="7588804" cy="2376230"/>
            </a:xfrm>
            <a:prstGeom prst="rect">
              <a:avLst/>
            </a:prstGeom>
            <a:noFill/>
            <a:ln>
              <a:noFill/>
            </a:ln>
          </p:spPr>
        </p:pic>
        <p:pic>
          <p:nvPicPr>
            <p:cNvPr id="671" name="Google Shape;671;p14"/>
            <p:cNvPicPr preferRelativeResize="0"/>
            <p:nvPr/>
          </p:nvPicPr>
          <p:blipFill rotWithShape="1">
            <a:blip r:embed="rId3">
              <a:alphaModFix amt="73000"/>
            </a:blip>
            <a:srcRect/>
            <a:stretch/>
          </p:blipFill>
          <p:spPr>
            <a:xfrm>
              <a:off x="7299615" y="0"/>
              <a:ext cx="7940384" cy="2372189"/>
            </a:xfrm>
            <a:prstGeom prst="rect">
              <a:avLst/>
            </a:prstGeom>
            <a:noFill/>
            <a:ln>
              <a:noFill/>
            </a:ln>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675"/>
        <p:cNvGrpSpPr/>
        <p:nvPr/>
      </p:nvGrpSpPr>
      <p:grpSpPr>
        <a:xfrm>
          <a:off x="0" y="0"/>
          <a:ext cx="0" cy="0"/>
          <a:chOff x="0" y="0"/>
          <a:chExt cx="0" cy="0"/>
        </a:xfrm>
      </p:grpSpPr>
      <p:sp>
        <p:nvSpPr>
          <p:cNvPr id="676" name="Google Shape;676;p15"/>
          <p:cNvSpPr txBox="1"/>
          <p:nvPr/>
        </p:nvSpPr>
        <p:spPr>
          <a:xfrm>
            <a:off x="861828" y="3723242"/>
            <a:ext cx="13516200" cy="3150900"/>
          </a:xfrm>
          <a:prstGeom prst="rect">
            <a:avLst/>
          </a:prstGeom>
          <a:noFill/>
          <a:ln>
            <a:noFill/>
          </a:ln>
        </p:spPr>
        <p:txBody>
          <a:bodyPr spcFirstLastPara="1" wrap="square" lIns="0" tIns="0" rIns="0" bIns="0" anchor="t" anchorCtr="0">
            <a:spAutoFit/>
          </a:bodyPr>
          <a:lstStyle/>
          <a:p>
            <a:pPr marL="0" marR="0" lvl="0" indent="0" algn="l" rtl="0">
              <a:lnSpc>
                <a:spcPct val="109036"/>
              </a:lnSpc>
              <a:spcBef>
                <a:spcPts val="0"/>
              </a:spcBef>
              <a:spcAft>
                <a:spcPts val="0"/>
              </a:spcAft>
              <a:buClr>
                <a:srgbClr val="000000"/>
              </a:buClr>
              <a:buSzPts val="3818"/>
              <a:buFont typeface="Arial"/>
              <a:buNone/>
            </a:pPr>
            <a:r>
              <a:rPr lang="en-US" sz="3818" b="0" i="0" u="none" strike="noStrike" cap="none">
                <a:solidFill>
                  <a:srgbClr val="FFFFFF"/>
                </a:solidFill>
                <a:latin typeface="Arial"/>
                <a:ea typeface="Arial"/>
                <a:cs typeface="Arial"/>
                <a:sym typeface="Arial"/>
              </a:rPr>
              <a:t>"Rarely will you find an adequately resourced health department in Massachusetts. Instead, you will find a health department applying band-aids to situations that require much more. This has been happening for decades..." </a:t>
            </a:r>
            <a:endParaRPr sz="1400" b="0" i="0" u="none" strike="noStrike" cap="none">
              <a:solidFill>
                <a:srgbClr val="000000"/>
              </a:solidFill>
              <a:latin typeface="Arial"/>
              <a:ea typeface="Arial"/>
              <a:cs typeface="Arial"/>
              <a:sym typeface="Arial"/>
            </a:endParaRPr>
          </a:p>
          <a:p>
            <a:pPr marL="0" marR="0" lvl="0" indent="0" algn="r" rtl="0">
              <a:lnSpc>
                <a:spcPct val="109007"/>
              </a:lnSpc>
              <a:spcBef>
                <a:spcPts val="0"/>
              </a:spcBef>
              <a:spcAft>
                <a:spcPts val="0"/>
              </a:spcAft>
              <a:buClr>
                <a:srgbClr val="000000"/>
              </a:buClr>
              <a:buSzPts val="3818"/>
              <a:buFont typeface="Arial"/>
              <a:buNone/>
            </a:pPr>
            <a:endParaRPr sz="3818" b="0" i="0" u="none" strike="noStrike" cap="none">
              <a:solidFill>
                <a:srgbClr val="FFFFFF"/>
              </a:solidFill>
              <a:latin typeface="Arial"/>
              <a:ea typeface="Arial"/>
              <a:cs typeface="Arial"/>
              <a:sym typeface="Arial"/>
            </a:endParaRPr>
          </a:p>
        </p:txBody>
      </p:sp>
      <p:sp>
        <p:nvSpPr>
          <p:cNvPr id="677" name="Google Shape;677;p15"/>
          <p:cNvSpPr txBox="1"/>
          <p:nvPr/>
        </p:nvSpPr>
        <p:spPr>
          <a:xfrm>
            <a:off x="4450259" y="6272659"/>
            <a:ext cx="10333500" cy="13299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3600"/>
              <a:buFont typeface="Arial"/>
              <a:buNone/>
            </a:pPr>
            <a:r>
              <a:rPr lang="en-US" sz="3600" b="0" i="0" u="none" strike="noStrike" cap="none">
                <a:solidFill>
                  <a:srgbClr val="FFFFFF"/>
                </a:solidFill>
                <a:latin typeface="Arial"/>
                <a:ea typeface="Arial"/>
                <a:cs typeface="Arial"/>
                <a:sym typeface="Arial"/>
              </a:rPr>
              <a:t>-Cheryl Sbarra, J.D. Executive Director &amp; </a:t>
            </a:r>
            <a:endParaRPr sz="1400" b="0" i="0" u="none" strike="noStrike" cap="none">
              <a:solidFill>
                <a:srgbClr val="000000"/>
              </a:solidFill>
              <a:latin typeface="Arial"/>
              <a:ea typeface="Arial"/>
              <a:cs typeface="Arial"/>
              <a:sym typeface="Arial"/>
            </a:endParaRPr>
          </a:p>
          <a:p>
            <a:pPr marL="0" marR="0" lvl="0" indent="0" algn="r" rtl="0">
              <a:lnSpc>
                <a:spcPct val="140000"/>
              </a:lnSpc>
              <a:spcBef>
                <a:spcPts val="0"/>
              </a:spcBef>
              <a:spcAft>
                <a:spcPts val="0"/>
              </a:spcAft>
              <a:buClr>
                <a:srgbClr val="000000"/>
              </a:buClr>
              <a:buSzPts val="3600"/>
              <a:buFont typeface="Arial"/>
              <a:buNone/>
            </a:pPr>
            <a:r>
              <a:rPr lang="en-US" sz="3600" b="0" i="0" u="none" strike="noStrike" cap="none">
                <a:solidFill>
                  <a:srgbClr val="FFFFFF"/>
                </a:solidFill>
                <a:latin typeface="Arial"/>
                <a:ea typeface="Arial"/>
                <a:cs typeface="Arial"/>
                <a:sym typeface="Arial"/>
              </a:rPr>
              <a:t>Senior Staff Attorney MAHB</a:t>
            </a:r>
            <a:endParaRPr sz="1400" b="0" i="0" u="none" strike="noStrike" cap="none">
              <a:solidFill>
                <a:srgbClr val="000000"/>
              </a:solidFill>
              <a:latin typeface="Arial"/>
              <a:ea typeface="Arial"/>
              <a:cs typeface="Arial"/>
              <a:sym typeface="Arial"/>
            </a:endParaRPr>
          </a:p>
        </p:txBody>
      </p:sp>
      <p:grpSp>
        <p:nvGrpSpPr>
          <p:cNvPr id="678" name="Google Shape;678;p15"/>
          <p:cNvGrpSpPr/>
          <p:nvPr/>
        </p:nvGrpSpPr>
        <p:grpSpPr>
          <a:xfrm>
            <a:off x="-45259" y="-2422"/>
            <a:ext cx="15285258" cy="2376231"/>
            <a:chOff x="-45259" y="-2422"/>
            <a:chExt cx="15285258" cy="2376231"/>
          </a:xfrm>
        </p:grpSpPr>
        <p:sp>
          <p:nvSpPr>
            <p:cNvPr id="679" name="Google Shape;679;p15"/>
            <p:cNvSpPr/>
            <p:nvPr/>
          </p:nvSpPr>
          <p:spPr>
            <a:xfrm>
              <a:off x="0" y="0"/>
              <a:ext cx="15239999" cy="2372189"/>
            </a:xfrm>
            <a:custGeom>
              <a:avLst/>
              <a:gdLst/>
              <a:ahLst/>
              <a:cxnLst/>
              <a:rect l="l" t="t" r="r" b="b"/>
              <a:pathLst>
                <a:path w="12006914" h="2716079" extrusionOk="0">
                  <a:moveTo>
                    <a:pt x="0" y="0"/>
                  </a:moveTo>
                  <a:lnTo>
                    <a:pt x="12006914" y="0"/>
                  </a:lnTo>
                  <a:lnTo>
                    <a:pt x="12006914" y="2716079"/>
                  </a:lnTo>
                  <a:lnTo>
                    <a:pt x="0" y="2716079"/>
                  </a:lnTo>
                  <a:close/>
                </a:path>
              </a:pathLst>
            </a:custGeom>
            <a:solidFill>
              <a:srgbClr val="FFD460"/>
            </a:solidFill>
            <a:ln>
              <a:noFill/>
            </a:ln>
          </p:spPr>
        </p:sp>
        <p:pic>
          <p:nvPicPr>
            <p:cNvPr id="680" name="Google Shape;680;p15"/>
            <p:cNvPicPr preferRelativeResize="0"/>
            <p:nvPr/>
          </p:nvPicPr>
          <p:blipFill rotWithShape="1">
            <a:blip r:embed="rId3">
              <a:alphaModFix amt="73000"/>
            </a:blip>
            <a:srcRect/>
            <a:stretch/>
          </p:blipFill>
          <p:spPr>
            <a:xfrm>
              <a:off x="-45259" y="-2422"/>
              <a:ext cx="7651376" cy="2376231"/>
            </a:xfrm>
            <a:prstGeom prst="rect">
              <a:avLst/>
            </a:prstGeom>
            <a:noFill/>
            <a:ln>
              <a:noFill/>
            </a:ln>
          </p:spPr>
        </p:pic>
        <p:pic>
          <p:nvPicPr>
            <p:cNvPr id="681" name="Google Shape;681;p15"/>
            <p:cNvPicPr preferRelativeResize="0"/>
            <p:nvPr/>
          </p:nvPicPr>
          <p:blipFill rotWithShape="1">
            <a:blip r:embed="rId3">
              <a:alphaModFix amt="73000"/>
            </a:blip>
            <a:srcRect/>
            <a:stretch/>
          </p:blipFill>
          <p:spPr>
            <a:xfrm>
              <a:off x="7299615" y="0"/>
              <a:ext cx="7940384" cy="2372189"/>
            </a:xfrm>
            <a:prstGeom prst="rect">
              <a:avLst/>
            </a:prstGeom>
            <a:noFill/>
            <a:ln>
              <a:noFill/>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685"/>
        <p:cNvGrpSpPr/>
        <p:nvPr/>
      </p:nvGrpSpPr>
      <p:grpSpPr>
        <a:xfrm>
          <a:off x="0" y="0"/>
          <a:ext cx="0" cy="0"/>
          <a:chOff x="0" y="0"/>
          <a:chExt cx="0" cy="0"/>
        </a:xfrm>
      </p:grpSpPr>
      <p:sp>
        <p:nvSpPr>
          <p:cNvPr id="686" name="Google Shape;686;p16"/>
          <p:cNvSpPr txBox="1"/>
          <p:nvPr/>
        </p:nvSpPr>
        <p:spPr>
          <a:xfrm>
            <a:off x="352210" y="3219531"/>
            <a:ext cx="13516201" cy="3792600"/>
          </a:xfrm>
          <a:prstGeom prst="rect">
            <a:avLst/>
          </a:prstGeom>
          <a:noFill/>
          <a:ln>
            <a:noFill/>
          </a:ln>
        </p:spPr>
        <p:txBody>
          <a:bodyPr spcFirstLastPara="1" wrap="square" lIns="0" tIns="0" rIns="0" bIns="0" anchor="t" anchorCtr="0">
            <a:spAutoFit/>
          </a:bodyPr>
          <a:lstStyle/>
          <a:p>
            <a:pPr marL="0" marR="0" lvl="0" indent="0" algn="l" rtl="0">
              <a:lnSpc>
                <a:spcPct val="109036"/>
              </a:lnSpc>
              <a:spcBef>
                <a:spcPts val="0"/>
              </a:spcBef>
              <a:spcAft>
                <a:spcPts val="0"/>
              </a:spcAft>
              <a:buClr>
                <a:srgbClr val="000000"/>
              </a:buClr>
              <a:buSzPts val="3818"/>
              <a:buFont typeface="Arial"/>
              <a:buNone/>
            </a:pPr>
            <a:r>
              <a:rPr lang="en-US" sz="3818" b="0" i="0" u="none" strike="noStrike" cap="none">
                <a:solidFill>
                  <a:srgbClr val="FFFFFF"/>
                </a:solidFill>
                <a:latin typeface="Arial"/>
                <a:ea typeface="Arial"/>
                <a:cs typeface="Arial"/>
                <a:sym typeface="Arial"/>
              </a:rPr>
              <a:t>"Without cohesion, we are only as responsive as our least responsive surrounding community which perpetually sticks us in a place of reactivity rather than proactivity. The lack of support and appreciation for my role or any mechanisms to grow within it, have led to me submitting my resignation in December (2020)." </a:t>
            </a:r>
            <a:endParaRPr sz="1400" b="0" i="0" u="none" strike="noStrike" cap="none">
              <a:solidFill>
                <a:srgbClr val="000000"/>
              </a:solidFill>
              <a:latin typeface="Arial"/>
              <a:ea typeface="Arial"/>
              <a:cs typeface="Arial"/>
              <a:sym typeface="Arial"/>
            </a:endParaRPr>
          </a:p>
        </p:txBody>
      </p:sp>
      <p:sp>
        <p:nvSpPr>
          <p:cNvPr id="687" name="Google Shape;687;p16"/>
          <p:cNvSpPr txBox="1"/>
          <p:nvPr/>
        </p:nvSpPr>
        <p:spPr>
          <a:xfrm>
            <a:off x="3555338" y="6454140"/>
            <a:ext cx="11041057" cy="126111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3600"/>
              <a:buFont typeface="Arial"/>
              <a:buNone/>
            </a:pPr>
            <a:r>
              <a:rPr lang="en-US" sz="3600" b="0" i="0" u="none" strike="noStrike" cap="none">
                <a:solidFill>
                  <a:srgbClr val="FFFFFF"/>
                </a:solidFill>
                <a:latin typeface="Arial"/>
                <a:ea typeface="Arial"/>
                <a:cs typeface="Arial"/>
                <a:sym typeface="Arial"/>
              </a:rPr>
              <a:t>-Jennifer Meyer, BSN, RN, Public Health Nurse, Formerly of City of Northampton</a:t>
            </a:r>
            <a:endParaRPr sz="1400" b="0" i="0" u="none" strike="noStrike" cap="none">
              <a:solidFill>
                <a:srgbClr val="000000"/>
              </a:solidFill>
              <a:latin typeface="Arial"/>
              <a:ea typeface="Arial"/>
              <a:cs typeface="Arial"/>
              <a:sym typeface="Arial"/>
            </a:endParaRPr>
          </a:p>
        </p:txBody>
      </p:sp>
      <p:grpSp>
        <p:nvGrpSpPr>
          <p:cNvPr id="688" name="Google Shape;688;p16"/>
          <p:cNvGrpSpPr/>
          <p:nvPr/>
        </p:nvGrpSpPr>
        <p:grpSpPr>
          <a:xfrm>
            <a:off x="-45259" y="-2422"/>
            <a:ext cx="15285258" cy="2376231"/>
            <a:chOff x="-45259" y="-2422"/>
            <a:chExt cx="15285258" cy="2376231"/>
          </a:xfrm>
        </p:grpSpPr>
        <p:sp>
          <p:nvSpPr>
            <p:cNvPr id="689" name="Google Shape;689;p16"/>
            <p:cNvSpPr/>
            <p:nvPr/>
          </p:nvSpPr>
          <p:spPr>
            <a:xfrm>
              <a:off x="0" y="0"/>
              <a:ext cx="15239999" cy="2372189"/>
            </a:xfrm>
            <a:custGeom>
              <a:avLst/>
              <a:gdLst/>
              <a:ahLst/>
              <a:cxnLst/>
              <a:rect l="l" t="t" r="r" b="b"/>
              <a:pathLst>
                <a:path w="12006914" h="2716079" extrusionOk="0">
                  <a:moveTo>
                    <a:pt x="0" y="0"/>
                  </a:moveTo>
                  <a:lnTo>
                    <a:pt x="12006914" y="0"/>
                  </a:lnTo>
                  <a:lnTo>
                    <a:pt x="12006914" y="2716079"/>
                  </a:lnTo>
                  <a:lnTo>
                    <a:pt x="0" y="2716079"/>
                  </a:lnTo>
                  <a:close/>
                </a:path>
              </a:pathLst>
            </a:custGeom>
            <a:solidFill>
              <a:srgbClr val="FFD460"/>
            </a:solidFill>
            <a:ln>
              <a:noFill/>
            </a:ln>
          </p:spPr>
        </p:sp>
        <p:pic>
          <p:nvPicPr>
            <p:cNvPr id="690" name="Google Shape;690;p16"/>
            <p:cNvPicPr preferRelativeResize="0"/>
            <p:nvPr/>
          </p:nvPicPr>
          <p:blipFill rotWithShape="1">
            <a:blip r:embed="rId3">
              <a:alphaModFix amt="73000"/>
            </a:blip>
            <a:srcRect/>
            <a:stretch/>
          </p:blipFill>
          <p:spPr>
            <a:xfrm>
              <a:off x="-45259" y="-2422"/>
              <a:ext cx="7651376" cy="2376231"/>
            </a:xfrm>
            <a:prstGeom prst="rect">
              <a:avLst/>
            </a:prstGeom>
            <a:noFill/>
            <a:ln>
              <a:noFill/>
            </a:ln>
          </p:spPr>
        </p:pic>
        <p:pic>
          <p:nvPicPr>
            <p:cNvPr id="691" name="Google Shape;691;p16"/>
            <p:cNvPicPr preferRelativeResize="0"/>
            <p:nvPr/>
          </p:nvPicPr>
          <p:blipFill rotWithShape="1">
            <a:blip r:embed="rId3">
              <a:alphaModFix amt="73000"/>
            </a:blip>
            <a:srcRect/>
            <a:stretch/>
          </p:blipFill>
          <p:spPr>
            <a:xfrm>
              <a:off x="7299615" y="0"/>
              <a:ext cx="7940384" cy="2372189"/>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695"/>
        <p:cNvGrpSpPr/>
        <p:nvPr/>
      </p:nvGrpSpPr>
      <p:grpSpPr>
        <a:xfrm>
          <a:off x="0" y="0"/>
          <a:ext cx="0" cy="0"/>
          <a:chOff x="0" y="0"/>
          <a:chExt cx="0" cy="0"/>
        </a:xfrm>
      </p:grpSpPr>
      <p:sp>
        <p:nvSpPr>
          <p:cNvPr id="696" name="Google Shape;696;p17"/>
          <p:cNvSpPr txBox="1"/>
          <p:nvPr/>
        </p:nvSpPr>
        <p:spPr>
          <a:xfrm>
            <a:off x="861828" y="3723242"/>
            <a:ext cx="13516344" cy="3184398"/>
          </a:xfrm>
          <a:prstGeom prst="rect">
            <a:avLst/>
          </a:prstGeom>
          <a:noFill/>
          <a:ln>
            <a:noFill/>
          </a:ln>
        </p:spPr>
        <p:txBody>
          <a:bodyPr spcFirstLastPara="1" wrap="square" lIns="0" tIns="0" rIns="0" bIns="0" anchor="t" anchorCtr="0">
            <a:spAutoFit/>
          </a:bodyPr>
          <a:lstStyle/>
          <a:p>
            <a:pPr marL="0" marR="0" lvl="0" indent="0" algn="l" rtl="0">
              <a:lnSpc>
                <a:spcPct val="109036"/>
              </a:lnSpc>
              <a:spcBef>
                <a:spcPts val="0"/>
              </a:spcBef>
              <a:spcAft>
                <a:spcPts val="0"/>
              </a:spcAft>
              <a:buClr>
                <a:srgbClr val="000000"/>
              </a:buClr>
              <a:buSzPts val="3818"/>
              <a:buFont typeface="Arial"/>
              <a:buNone/>
            </a:pPr>
            <a:r>
              <a:rPr lang="en-US" sz="3818" b="0" i="0" u="none" strike="noStrike" cap="none">
                <a:solidFill>
                  <a:srgbClr val="FFFFFF"/>
                </a:solidFill>
                <a:latin typeface="Arial"/>
                <a:ea typeface="Arial"/>
                <a:cs typeface="Arial"/>
                <a:sym typeface="Arial"/>
              </a:rPr>
              <a:t>"The Whately’s board of health annually operates on a budget of under $3,000. Until the Cares Act funding arrived, we had no public health nursing available to handle Covid case investigation and contact tracing. </a:t>
            </a:r>
            <a:endParaRPr sz="1400" b="0" i="0" u="none" strike="noStrike" cap="none">
              <a:solidFill>
                <a:srgbClr val="000000"/>
              </a:solidFill>
              <a:latin typeface="Arial"/>
              <a:ea typeface="Arial"/>
              <a:cs typeface="Arial"/>
              <a:sym typeface="Arial"/>
            </a:endParaRPr>
          </a:p>
          <a:p>
            <a:pPr marL="0" marR="0" lvl="0" indent="0" algn="r" rtl="0">
              <a:lnSpc>
                <a:spcPct val="130093"/>
              </a:lnSpc>
              <a:spcBef>
                <a:spcPts val="0"/>
              </a:spcBef>
              <a:spcAft>
                <a:spcPts val="0"/>
              </a:spcAft>
              <a:buClr>
                <a:srgbClr val="000000"/>
              </a:buClr>
              <a:buSzPts val="3200"/>
              <a:buFont typeface="Arial"/>
              <a:buNone/>
            </a:pPr>
            <a:endParaRPr sz="3200" b="0" i="0" u="none" strike="noStrike" cap="none">
              <a:solidFill>
                <a:srgbClr val="FFFFFF"/>
              </a:solidFill>
              <a:latin typeface="Arial"/>
              <a:ea typeface="Arial"/>
              <a:cs typeface="Arial"/>
              <a:sym typeface="Arial"/>
            </a:endParaRPr>
          </a:p>
          <a:p>
            <a:pPr marL="0" marR="0" lvl="0" indent="0" algn="r" rtl="0">
              <a:lnSpc>
                <a:spcPct val="130093"/>
              </a:lnSpc>
              <a:spcBef>
                <a:spcPts val="0"/>
              </a:spcBef>
              <a:spcAft>
                <a:spcPts val="0"/>
              </a:spcAft>
              <a:buClr>
                <a:srgbClr val="000000"/>
              </a:buClr>
              <a:buSzPts val="3200"/>
              <a:buFont typeface="Arial"/>
              <a:buNone/>
            </a:pPr>
            <a:r>
              <a:rPr lang="en-US" sz="3200" b="0" i="0" u="none" strike="noStrike" cap="none">
                <a:solidFill>
                  <a:srgbClr val="FFFFFF"/>
                </a:solidFill>
                <a:latin typeface="Arial"/>
                <a:ea typeface="Arial"/>
                <a:cs typeface="Arial"/>
                <a:sym typeface="Arial"/>
              </a:rPr>
              <a:t>-Francis Fortino, Chair, Whately Board of Health</a:t>
            </a:r>
            <a:endParaRPr sz="1400" b="0" i="0" u="none" strike="noStrike" cap="none">
              <a:solidFill>
                <a:srgbClr val="000000"/>
              </a:solidFill>
              <a:latin typeface="Arial"/>
              <a:ea typeface="Arial"/>
              <a:cs typeface="Arial"/>
              <a:sym typeface="Arial"/>
            </a:endParaRPr>
          </a:p>
        </p:txBody>
      </p:sp>
      <p:grpSp>
        <p:nvGrpSpPr>
          <p:cNvPr id="697" name="Google Shape;697;p17"/>
          <p:cNvGrpSpPr/>
          <p:nvPr/>
        </p:nvGrpSpPr>
        <p:grpSpPr>
          <a:xfrm>
            <a:off x="-31376" y="-2422"/>
            <a:ext cx="15271375" cy="2376231"/>
            <a:chOff x="-31376" y="-2422"/>
            <a:chExt cx="15271375" cy="2376231"/>
          </a:xfrm>
        </p:grpSpPr>
        <p:sp>
          <p:nvSpPr>
            <p:cNvPr id="698" name="Google Shape;698;p17"/>
            <p:cNvSpPr/>
            <p:nvPr/>
          </p:nvSpPr>
          <p:spPr>
            <a:xfrm>
              <a:off x="0" y="0"/>
              <a:ext cx="15239999" cy="2372189"/>
            </a:xfrm>
            <a:custGeom>
              <a:avLst/>
              <a:gdLst/>
              <a:ahLst/>
              <a:cxnLst/>
              <a:rect l="l" t="t" r="r" b="b"/>
              <a:pathLst>
                <a:path w="12006914" h="2716079" extrusionOk="0">
                  <a:moveTo>
                    <a:pt x="0" y="0"/>
                  </a:moveTo>
                  <a:lnTo>
                    <a:pt x="12006914" y="0"/>
                  </a:lnTo>
                  <a:lnTo>
                    <a:pt x="12006914" y="2716079"/>
                  </a:lnTo>
                  <a:lnTo>
                    <a:pt x="0" y="2716079"/>
                  </a:lnTo>
                  <a:close/>
                </a:path>
              </a:pathLst>
            </a:custGeom>
            <a:solidFill>
              <a:srgbClr val="FFD460"/>
            </a:solidFill>
            <a:ln>
              <a:noFill/>
            </a:ln>
          </p:spPr>
        </p:sp>
        <p:pic>
          <p:nvPicPr>
            <p:cNvPr id="699" name="Google Shape;699;p17"/>
            <p:cNvPicPr preferRelativeResize="0"/>
            <p:nvPr/>
          </p:nvPicPr>
          <p:blipFill rotWithShape="1">
            <a:blip r:embed="rId3">
              <a:alphaModFix amt="73000"/>
            </a:blip>
            <a:srcRect/>
            <a:stretch/>
          </p:blipFill>
          <p:spPr>
            <a:xfrm>
              <a:off x="-31376" y="-2422"/>
              <a:ext cx="7651376" cy="2376231"/>
            </a:xfrm>
            <a:prstGeom prst="rect">
              <a:avLst/>
            </a:prstGeom>
            <a:noFill/>
            <a:ln>
              <a:noFill/>
            </a:ln>
          </p:spPr>
        </p:pic>
        <p:pic>
          <p:nvPicPr>
            <p:cNvPr id="700" name="Google Shape;700;p17"/>
            <p:cNvPicPr preferRelativeResize="0"/>
            <p:nvPr/>
          </p:nvPicPr>
          <p:blipFill rotWithShape="1">
            <a:blip r:embed="rId3">
              <a:alphaModFix amt="73000"/>
            </a:blip>
            <a:srcRect/>
            <a:stretch/>
          </p:blipFill>
          <p:spPr>
            <a:xfrm>
              <a:off x="7299615" y="0"/>
              <a:ext cx="7940384" cy="2372189"/>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323"/>
        <p:cNvGrpSpPr/>
        <p:nvPr/>
      </p:nvGrpSpPr>
      <p:grpSpPr>
        <a:xfrm>
          <a:off x="0" y="0"/>
          <a:ext cx="0" cy="0"/>
          <a:chOff x="0" y="0"/>
          <a:chExt cx="0" cy="0"/>
        </a:xfrm>
      </p:grpSpPr>
      <p:grpSp>
        <p:nvGrpSpPr>
          <p:cNvPr id="324" name="Google Shape;324;p2"/>
          <p:cNvGrpSpPr/>
          <p:nvPr/>
        </p:nvGrpSpPr>
        <p:grpSpPr>
          <a:xfrm>
            <a:off x="10938176" y="3083648"/>
            <a:ext cx="3738974" cy="2405200"/>
            <a:chOff x="0" y="0"/>
            <a:chExt cx="7365985" cy="4714230"/>
          </a:xfrm>
        </p:grpSpPr>
        <p:pic>
          <p:nvPicPr>
            <p:cNvPr id="325" name="Google Shape;325;p2"/>
            <p:cNvPicPr preferRelativeResize="0"/>
            <p:nvPr/>
          </p:nvPicPr>
          <p:blipFill rotWithShape="1">
            <a:blip r:embed="rId3">
              <a:alphaModFix/>
            </a:blip>
            <a:srcRect/>
            <a:stretch/>
          </p:blipFill>
          <p:spPr>
            <a:xfrm>
              <a:off x="0" y="0"/>
              <a:ext cx="7365985" cy="4714230"/>
            </a:xfrm>
            <a:prstGeom prst="rect">
              <a:avLst/>
            </a:prstGeom>
            <a:noFill/>
            <a:ln>
              <a:noFill/>
            </a:ln>
          </p:spPr>
        </p:pic>
        <p:pic>
          <p:nvPicPr>
            <p:cNvPr id="326" name="Google Shape;326;p2"/>
            <p:cNvPicPr preferRelativeResize="0"/>
            <p:nvPr/>
          </p:nvPicPr>
          <p:blipFill rotWithShape="1">
            <a:blip r:embed="rId4">
              <a:alphaModFix/>
            </a:blip>
            <a:srcRect/>
            <a:stretch/>
          </p:blipFill>
          <p:spPr>
            <a:xfrm>
              <a:off x="1672445" y="344424"/>
              <a:ext cx="2054340" cy="2198133"/>
            </a:xfrm>
            <a:prstGeom prst="rect">
              <a:avLst/>
            </a:prstGeom>
            <a:noFill/>
            <a:ln>
              <a:noFill/>
            </a:ln>
          </p:spPr>
        </p:pic>
      </p:grpSp>
      <p:sp>
        <p:nvSpPr>
          <p:cNvPr id="327" name="Google Shape;327;p2"/>
          <p:cNvSpPr/>
          <p:nvPr/>
        </p:nvSpPr>
        <p:spPr>
          <a:xfrm>
            <a:off x="0" y="0"/>
            <a:ext cx="10310648" cy="8572500"/>
          </a:xfrm>
          <a:custGeom>
            <a:avLst/>
            <a:gdLst/>
            <a:ahLst/>
            <a:cxnLst/>
            <a:rect l="l" t="t" r="r" b="b"/>
            <a:pathLst>
              <a:path w="3680027" h="3479800" extrusionOk="0">
                <a:moveTo>
                  <a:pt x="0" y="0"/>
                </a:moveTo>
                <a:lnTo>
                  <a:pt x="3680027" y="0"/>
                </a:lnTo>
                <a:lnTo>
                  <a:pt x="3680027" y="3479800"/>
                </a:lnTo>
                <a:lnTo>
                  <a:pt x="0" y="3479800"/>
                </a:lnTo>
                <a:close/>
              </a:path>
            </a:pathLst>
          </a:custGeom>
          <a:solidFill>
            <a:srgbClr val="FFD460"/>
          </a:solidFill>
          <a:ln>
            <a:noFill/>
          </a:ln>
        </p:spPr>
      </p:sp>
      <p:sp>
        <p:nvSpPr>
          <p:cNvPr id="328" name="Google Shape;328;p2"/>
          <p:cNvSpPr txBox="1"/>
          <p:nvPr/>
        </p:nvSpPr>
        <p:spPr>
          <a:xfrm>
            <a:off x="306159" y="577295"/>
            <a:ext cx="9735000" cy="1543500"/>
          </a:xfrm>
          <a:prstGeom prst="rect">
            <a:avLst/>
          </a:prstGeom>
          <a:noFill/>
          <a:ln>
            <a:noFill/>
          </a:ln>
        </p:spPr>
        <p:txBody>
          <a:bodyPr spcFirstLastPara="1" wrap="square" lIns="0" tIns="0" rIns="0" bIns="0" anchor="t" anchorCtr="0">
            <a:spAutoFit/>
          </a:bodyPr>
          <a:lstStyle/>
          <a:p>
            <a:pPr marL="0" marR="0" lvl="0" indent="0" algn="l" rtl="0">
              <a:lnSpc>
                <a:spcPct val="117999"/>
              </a:lnSpc>
              <a:spcBef>
                <a:spcPts val="0"/>
              </a:spcBef>
              <a:spcAft>
                <a:spcPts val="0"/>
              </a:spcAft>
              <a:buClr>
                <a:srgbClr val="000000"/>
              </a:buClr>
              <a:buSzPts val="4800"/>
              <a:buFont typeface="Arial"/>
              <a:buNone/>
            </a:pPr>
            <a:r>
              <a:rPr lang="en-US" sz="4600" b="1" i="0" u="none" strike="noStrike" cap="none">
                <a:solidFill>
                  <a:srgbClr val="2D4059"/>
                </a:solidFill>
                <a:latin typeface="Arial"/>
                <a:ea typeface="Arial"/>
                <a:cs typeface="Arial"/>
                <a:sym typeface="Arial"/>
              </a:rPr>
              <a:t>The structure of Local Public Health in Massachusetts:</a:t>
            </a:r>
            <a:endParaRPr sz="1200" b="0" i="0" u="none" strike="noStrike" cap="none">
              <a:solidFill>
                <a:srgbClr val="000000"/>
              </a:solidFill>
              <a:latin typeface="Arial"/>
              <a:ea typeface="Arial"/>
              <a:cs typeface="Arial"/>
              <a:sym typeface="Arial"/>
            </a:endParaRPr>
          </a:p>
        </p:txBody>
      </p:sp>
      <p:sp>
        <p:nvSpPr>
          <p:cNvPr id="329" name="Google Shape;329;p2"/>
          <p:cNvSpPr txBox="1"/>
          <p:nvPr/>
        </p:nvSpPr>
        <p:spPr>
          <a:xfrm>
            <a:off x="633339" y="2456832"/>
            <a:ext cx="9563100" cy="5104500"/>
          </a:xfrm>
          <a:prstGeom prst="rect">
            <a:avLst/>
          </a:prstGeom>
          <a:noFill/>
          <a:ln>
            <a:noFill/>
          </a:ln>
        </p:spPr>
        <p:txBody>
          <a:bodyPr spcFirstLastPara="1" wrap="square" lIns="0" tIns="0" rIns="0" bIns="0" anchor="t" anchorCtr="0">
            <a:spAutoFit/>
          </a:bodyPr>
          <a:lstStyle/>
          <a:p>
            <a:pPr marL="457200" marR="0" lvl="0" indent="-458787" algn="l" rtl="0">
              <a:lnSpc>
                <a:spcPct val="123006"/>
              </a:lnSpc>
              <a:spcBef>
                <a:spcPts val="0"/>
              </a:spcBef>
              <a:spcAft>
                <a:spcPts val="0"/>
              </a:spcAft>
              <a:buClr>
                <a:srgbClr val="2D4059"/>
              </a:buClr>
              <a:buSzPts val="3625"/>
              <a:buFont typeface="Arial"/>
              <a:buChar char="●"/>
            </a:pPr>
            <a:r>
              <a:rPr lang="en-US" sz="3425" b="0" i="0" u="none" strike="noStrike" cap="none">
                <a:solidFill>
                  <a:srgbClr val="2D4059"/>
                </a:solidFill>
                <a:latin typeface="Arial"/>
                <a:ea typeface="Arial"/>
                <a:cs typeface="Arial"/>
                <a:sym typeface="Arial"/>
              </a:rPr>
              <a:t>Local Public Health in Mass is decentralized.</a:t>
            </a:r>
            <a:r>
              <a:rPr lang="en-US" sz="1200"/>
              <a:t> </a:t>
            </a:r>
            <a:r>
              <a:rPr lang="en-US" sz="3425" b="0" i="0" u="none" strike="noStrike" cap="none">
                <a:solidFill>
                  <a:srgbClr val="2D4059"/>
                </a:solidFill>
                <a:latin typeface="Arial"/>
                <a:ea typeface="Arial"/>
                <a:cs typeface="Arial"/>
                <a:sym typeface="Arial"/>
              </a:rPr>
              <a:t>There are 351 independent boards of health, all of whom have the legal authority to enact local public health laws.</a:t>
            </a:r>
            <a:endParaRPr sz="3425">
              <a:solidFill>
                <a:srgbClr val="2D4059"/>
              </a:solidFill>
            </a:endParaRPr>
          </a:p>
          <a:p>
            <a:pPr marL="457200" marR="0" lvl="0" indent="-446087" algn="l" rtl="0">
              <a:lnSpc>
                <a:spcPct val="123006"/>
              </a:lnSpc>
              <a:spcBef>
                <a:spcPts val="0"/>
              </a:spcBef>
              <a:spcAft>
                <a:spcPts val="0"/>
              </a:spcAft>
              <a:buClr>
                <a:srgbClr val="2D4059"/>
              </a:buClr>
              <a:buSzPts val="3425"/>
              <a:buChar char="●"/>
            </a:pPr>
            <a:r>
              <a:rPr lang="en-US" sz="3425">
                <a:solidFill>
                  <a:srgbClr val="2D4059"/>
                </a:solidFill>
              </a:rPr>
              <a:t>Unlike other states, MA has no</a:t>
            </a:r>
            <a:r>
              <a:rPr lang="en-US" sz="3425" b="0" i="0" u="none" strike="noStrike" cap="none">
                <a:solidFill>
                  <a:srgbClr val="2D4059"/>
                </a:solidFill>
                <a:latin typeface="Arial"/>
                <a:ea typeface="Arial"/>
                <a:cs typeface="Arial"/>
                <a:sym typeface="Arial"/>
              </a:rPr>
              <a:t> dedicated state funding for local public health, leaving funding decisions and allocations to the discretion of each municipality. </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1"/>
          <p:cNvSpPr/>
          <p:nvPr/>
        </p:nvSpPr>
        <p:spPr>
          <a:xfrm rot="10800000">
            <a:off x="-273538" y="1928812"/>
            <a:ext cx="10932460" cy="4714875"/>
          </a:xfrm>
          <a:custGeom>
            <a:avLst/>
            <a:gdLst/>
            <a:ahLst/>
            <a:cxnLst/>
            <a:rect l="l" t="t" r="r" b="b"/>
            <a:pathLst>
              <a:path w="7921432" h="3416300" extrusionOk="0">
                <a:moveTo>
                  <a:pt x="4840547" y="0"/>
                </a:moveTo>
                <a:lnTo>
                  <a:pt x="993140" y="0"/>
                </a:lnTo>
                <a:lnTo>
                  <a:pt x="3810" y="1699260"/>
                </a:lnTo>
                <a:lnTo>
                  <a:pt x="0" y="1706880"/>
                </a:lnTo>
                <a:lnTo>
                  <a:pt x="993140" y="3416300"/>
                </a:lnTo>
                <a:lnTo>
                  <a:pt x="7921432" y="3416300"/>
                </a:lnTo>
                <a:lnTo>
                  <a:pt x="7921432" y="0"/>
                </a:lnTo>
                <a:lnTo>
                  <a:pt x="4840547" y="0"/>
                </a:lnTo>
                <a:close/>
                <a:moveTo>
                  <a:pt x="7896032" y="3390900"/>
                </a:moveTo>
                <a:lnTo>
                  <a:pt x="1007110" y="3390900"/>
                </a:lnTo>
                <a:lnTo>
                  <a:pt x="29210" y="1708150"/>
                </a:lnTo>
                <a:lnTo>
                  <a:pt x="1007110" y="25400"/>
                </a:lnTo>
                <a:lnTo>
                  <a:pt x="7896032" y="25400"/>
                </a:lnTo>
                <a:lnTo>
                  <a:pt x="7896032" y="3390900"/>
                </a:lnTo>
                <a:close/>
                <a:moveTo>
                  <a:pt x="4840547" y="177800"/>
                </a:moveTo>
                <a:lnTo>
                  <a:pt x="7743632" y="177800"/>
                </a:lnTo>
                <a:lnTo>
                  <a:pt x="7743632" y="3263900"/>
                </a:lnTo>
                <a:lnTo>
                  <a:pt x="1098550" y="3263900"/>
                </a:lnTo>
                <a:lnTo>
                  <a:pt x="201930" y="1720850"/>
                </a:lnTo>
                <a:lnTo>
                  <a:pt x="1098550" y="177800"/>
                </a:lnTo>
                <a:lnTo>
                  <a:pt x="4840547" y="177800"/>
                </a:lnTo>
                <a:close/>
              </a:path>
            </a:pathLst>
          </a:custGeom>
          <a:solidFill>
            <a:srgbClr val="FFD460"/>
          </a:solidFill>
          <a:ln>
            <a:noFill/>
          </a:ln>
        </p:spPr>
      </p:sp>
      <p:sp>
        <p:nvSpPr>
          <p:cNvPr id="706" name="Google Shape;706;p31"/>
          <p:cNvSpPr txBox="1"/>
          <p:nvPr/>
        </p:nvSpPr>
        <p:spPr>
          <a:xfrm>
            <a:off x="857250" y="3469650"/>
            <a:ext cx="6720300" cy="13005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Clr>
                <a:srgbClr val="000000"/>
              </a:buClr>
              <a:buSzPts val="8449"/>
              <a:buFont typeface="Arial"/>
              <a:buNone/>
            </a:pPr>
            <a:r>
              <a:rPr lang="en-US" sz="8449" b="1" i="0" u="none" strike="noStrike" cap="none">
                <a:solidFill>
                  <a:srgbClr val="2D4059"/>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711"/>
        <p:cNvGrpSpPr/>
        <p:nvPr/>
      </p:nvGrpSpPr>
      <p:grpSpPr>
        <a:xfrm>
          <a:off x="0" y="0"/>
          <a:ext cx="0" cy="0"/>
          <a:chOff x="0" y="0"/>
          <a:chExt cx="0" cy="0"/>
        </a:xfrm>
      </p:grpSpPr>
      <p:sp>
        <p:nvSpPr>
          <p:cNvPr id="712" name="Google Shape;712;ge5206c3bc4_6_11"/>
          <p:cNvSpPr txBox="1"/>
          <p:nvPr/>
        </p:nvSpPr>
        <p:spPr>
          <a:xfrm>
            <a:off x="547075" y="76750"/>
            <a:ext cx="13893000" cy="1311300"/>
          </a:xfrm>
          <a:prstGeom prst="rect">
            <a:avLst/>
          </a:prstGeom>
          <a:noFill/>
          <a:ln>
            <a:noFill/>
          </a:ln>
        </p:spPr>
        <p:txBody>
          <a:bodyPr spcFirstLastPara="1" wrap="square" lIns="0" tIns="0" rIns="0" bIns="0" anchor="t" anchorCtr="0">
            <a:spAutoFit/>
          </a:bodyPr>
          <a:lstStyle/>
          <a:p>
            <a:pPr marL="0" marR="0" lvl="0" indent="0" algn="ctr" rtl="0">
              <a:lnSpc>
                <a:spcPct val="139982"/>
              </a:lnSpc>
              <a:spcBef>
                <a:spcPts val="0"/>
              </a:spcBef>
              <a:spcAft>
                <a:spcPts val="0"/>
              </a:spcAft>
              <a:buClr>
                <a:srgbClr val="000000"/>
              </a:buClr>
              <a:buSzPts val="5650"/>
              <a:buFont typeface="Arial"/>
              <a:buNone/>
            </a:pPr>
            <a:r>
              <a:rPr lang="en-US" sz="3550" b="1">
                <a:solidFill>
                  <a:srgbClr val="FFD460"/>
                </a:solidFill>
              </a:rPr>
              <a:t>CLPH membership organizations are here to support your presentations.</a:t>
            </a:r>
            <a:endParaRPr sz="5950" b="1" i="0" u="none" strike="noStrike" cap="none">
              <a:solidFill>
                <a:srgbClr val="FFD460"/>
              </a:solidFill>
              <a:latin typeface="Arial"/>
              <a:ea typeface="Arial"/>
              <a:cs typeface="Arial"/>
              <a:sym typeface="Arial"/>
            </a:endParaRPr>
          </a:p>
        </p:txBody>
      </p:sp>
      <p:sp>
        <p:nvSpPr>
          <p:cNvPr id="713" name="Google Shape;713;ge5206c3bc4_6_11"/>
          <p:cNvSpPr txBox="1"/>
          <p:nvPr/>
        </p:nvSpPr>
        <p:spPr>
          <a:xfrm rot="10800000" flipH="1">
            <a:off x="913675" y="7702550"/>
            <a:ext cx="9460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endParaRPr sz="3800" b="0" i="0" u="none" strike="noStrike" cap="none">
              <a:solidFill>
                <a:srgbClr val="D9D9D9"/>
              </a:solidFill>
              <a:latin typeface="Arial"/>
              <a:ea typeface="Arial"/>
              <a:cs typeface="Arial"/>
              <a:sym typeface="Arial"/>
            </a:endParaRPr>
          </a:p>
        </p:txBody>
      </p:sp>
      <p:sp>
        <p:nvSpPr>
          <p:cNvPr id="714" name="Google Shape;714;ge5206c3bc4_6_11"/>
          <p:cNvSpPr txBox="1">
            <a:spLocks noGrp="1"/>
          </p:cNvSpPr>
          <p:nvPr>
            <p:ph type="body" idx="1"/>
          </p:nvPr>
        </p:nvSpPr>
        <p:spPr>
          <a:xfrm>
            <a:off x="457200" y="1600200"/>
            <a:ext cx="14508300" cy="67740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a:solidFill>
                  <a:srgbClr val="FFD966"/>
                </a:solidFill>
              </a:rPr>
              <a:t>The Massachusetts Association of Health Boards (MAHB)</a:t>
            </a:r>
            <a:endParaRPr>
              <a:solidFill>
                <a:srgbClr val="FFD966"/>
              </a:solidFill>
            </a:endParaRPr>
          </a:p>
          <a:p>
            <a:pPr marL="0" lvl="0" indent="0" algn="l" rtl="0">
              <a:spcBef>
                <a:spcPts val="360"/>
              </a:spcBef>
              <a:spcAft>
                <a:spcPts val="0"/>
              </a:spcAft>
              <a:buNone/>
            </a:pPr>
            <a:r>
              <a:rPr lang="en-US">
                <a:solidFill>
                  <a:srgbClr val="FFD966"/>
                </a:solidFill>
              </a:rPr>
              <a:t>	MAHB’s mission is to support boards of health through legal education and     technical assistance.</a:t>
            </a:r>
            <a:endParaRPr>
              <a:solidFill>
                <a:srgbClr val="FFD966"/>
              </a:solidFill>
            </a:endParaRPr>
          </a:p>
          <a:p>
            <a:pPr marL="0" lvl="0" indent="0" algn="l" rtl="0">
              <a:spcBef>
                <a:spcPts val="360"/>
              </a:spcBef>
              <a:spcAft>
                <a:spcPts val="0"/>
              </a:spcAft>
              <a:buNone/>
            </a:pPr>
            <a:r>
              <a:rPr lang="en-US">
                <a:solidFill>
                  <a:srgbClr val="FFD966"/>
                </a:solidFill>
              </a:rPr>
              <a:t>     This includes providing direct support in the form of attending board of health meetings, providing testimony at hearings, assistance with drafting regulations and providing training needs for board members.</a:t>
            </a:r>
            <a:endParaRPr>
              <a:solidFill>
                <a:srgbClr val="FFD966"/>
              </a:solidFill>
            </a:endParaRPr>
          </a:p>
          <a:p>
            <a:pPr marL="0" lvl="0" indent="0" algn="l" rtl="0">
              <a:spcBef>
                <a:spcPts val="360"/>
              </a:spcBef>
              <a:spcAft>
                <a:spcPts val="0"/>
              </a:spcAft>
              <a:buNone/>
            </a:pPr>
            <a:r>
              <a:rPr lang="en-US">
                <a:solidFill>
                  <a:srgbClr val="FFD966"/>
                </a:solidFill>
              </a:rPr>
              <a:t>	MAHB has offered to do the presentation for your municipalities.</a:t>
            </a:r>
            <a:endParaRPr>
              <a:solidFill>
                <a:srgbClr val="FFD966"/>
              </a:solidFill>
            </a:endParaRPr>
          </a:p>
          <a:p>
            <a:pPr marL="0" lvl="0" indent="0" algn="l" rtl="0">
              <a:spcBef>
                <a:spcPts val="360"/>
              </a:spcBef>
              <a:spcAft>
                <a:spcPts val="0"/>
              </a:spcAft>
              <a:buNone/>
            </a:pPr>
            <a:r>
              <a:rPr lang="en-US">
                <a:solidFill>
                  <a:srgbClr val="FFD966"/>
                </a:solidFill>
              </a:rPr>
              <a:t>    </a:t>
            </a:r>
            <a:endParaRPr>
              <a:solidFill>
                <a:srgbClr val="FFD966"/>
              </a:solidFill>
            </a:endParaRPr>
          </a:p>
          <a:p>
            <a:pPr marL="0" lvl="0" indent="0" algn="l" rtl="0">
              <a:spcBef>
                <a:spcPts val="360"/>
              </a:spcBef>
              <a:spcAft>
                <a:spcPts val="0"/>
              </a:spcAft>
              <a:buNone/>
            </a:pPr>
            <a:r>
              <a:rPr lang="en-US">
                <a:solidFill>
                  <a:srgbClr val="FFD966"/>
                </a:solidFill>
              </a:rPr>
              <a:t>Contact Cheryl Sbarra at sbarra@mahb or 781-572-5639 for more information.</a:t>
            </a:r>
            <a:endParaRPr>
              <a:solidFill>
                <a:srgbClr val="FFD96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D460"/>
        </a:solidFill>
        <a:effectLst/>
      </p:bgPr>
    </p:bg>
    <p:spTree>
      <p:nvGrpSpPr>
        <p:cNvPr id="1" name="Shape 719"/>
        <p:cNvGrpSpPr/>
        <p:nvPr/>
      </p:nvGrpSpPr>
      <p:grpSpPr>
        <a:xfrm>
          <a:off x="0" y="0"/>
          <a:ext cx="0" cy="0"/>
          <a:chOff x="0" y="0"/>
          <a:chExt cx="0" cy="0"/>
        </a:xfrm>
      </p:grpSpPr>
      <p:sp>
        <p:nvSpPr>
          <p:cNvPr id="720" name="Google Shape;720;p32"/>
          <p:cNvSpPr txBox="1">
            <a:spLocks noGrp="1"/>
          </p:cNvSpPr>
          <p:nvPr>
            <p:ph type="sldNum" idx="12"/>
          </p:nvPr>
        </p:nvSpPr>
        <p:spPr>
          <a:xfrm>
            <a:off x="14382753" y="8148762"/>
            <a:ext cx="380999" cy="25796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A5A5A5"/>
              </a:buClr>
              <a:buSzPts val="1200"/>
              <a:buFont typeface="Arial"/>
              <a:buNone/>
            </a:pPr>
            <a:fld id="{00000000-1234-1234-1234-123412341234}" type="slidenum">
              <a:rPr lang="en-US"/>
              <a:t>52</a:t>
            </a:fld>
            <a:endParaRPr/>
          </a:p>
        </p:txBody>
      </p:sp>
      <p:sp>
        <p:nvSpPr>
          <p:cNvPr id="721" name="Google Shape;721;p32"/>
          <p:cNvSpPr txBox="1">
            <a:spLocks noGrp="1"/>
          </p:cNvSpPr>
          <p:nvPr>
            <p:ph type="title"/>
          </p:nvPr>
        </p:nvSpPr>
        <p:spPr>
          <a:xfrm>
            <a:off x="270300" y="176074"/>
            <a:ext cx="14287499" cy="578100"/>
          </a:xfrm>
          <a:prstGeom prst="rect">
            <a:avLst/>
          </a:prstGeom>
          <a:noFill/>
          <a:ln>
            <a:noFill/>
          </a:ln>
        </p:spPr>
        <p:txBody>
          <a:bodyPr spcFirstLastPara="1" wrap="square" lIns="114275" tIns="57125" rIns="114275" bIns="57125" anchor="t" anchorCtr="0">
            <a:normAutofit fontScale="90000"/>
          </a:bodyPr>
          <a:lstStyle/>
          <a:p>
            <a:pPr marL="0" lvl="0" indent="0" algn="l" rtl="0">
              <a:lnSpc>
                <a:spcPct val="70000"/>
              </a:lnSpc>
              <a:spcBef>
                <a:spcPts val="0"/>
              </a:spcBef>
              <a:spcAft>
                <a:spcPts val="0"/>
              </a:spcAft>
              <a:buSzPct val="100000"/>
              <a:buNone/>
            </a:pPr>
            <a:r>
              <a:rPr lang="en-US" sz="5100">
                <a:solidFill>
                  <a:srgbClr val="2D4059"/>
                </a:solidFill>
                <a:latin typeface="Arial"/>
                <a:ea typeface="Arial"/>
                <a:cs typeface="Arial"/>
                <a:sym typeface="Arial"/>
              </a:rPr>
              <a:t>Reference</a:t>
            </a:r>
            <a:r>
              <a:rPr lang="en-US" cap="none">
                <a:latin typeface="Arial"/>
                <a:ea typeface="Arial"/>
                <a:cs typeface="Arial"/>
                <a:sym typeface="Arial"/>
              </a:rPr>
              <a:t> </a:t>
            </a:r>
            <a:r>
              <a:rPr lang="en-US" sz="5100">
                <a:solidFill>
                  <a:srgbClr val="2D4059"/>
                </a:solidFill>
                <a:latin typeface="Arial"/>
                <a:ea typeface="Arial"/>
                <a:cs typeface="Arial"/>
                <a:sym typeface="Arial"/>
              </a:rPr>
              <a:t>Materials</a:t>
            </a:r>
            <a:endParaRPr sz="5100">
              <a:solidFill>
                <a:srgbClr val="2D4059"/>
              </a:solidFill>
              <a:latin typeface="Arial"/>
              <a:ea typeface="Arial"/>
              <a:cs typeface="Arial"/>
              <a:sym typeface="Arial"/>
            </a:endParaRPr>
          </a:p>
        </p:txBody>
      </p:sp>
      <p:graphicFrame>
        <p:nvGraphicFramePr>
          <p:cNvPr id="722" name="Google Shape;722;p32"/>
          <p:cNvGraphicFramePr/>
          <p:nvPr/>
        </p:nvGraphicFramePr>
        <p:xfrm>
          <a:off x="270300" y="754197"/>
          <a:ext cx="14703400" cy="7971464"/>
        </p:xfrm>
        <a:graphic>
          <a:graphicData uri="http://schemas.openxmlformats.org/drawingml/2006/table">
            <a:tbl>
              <a:tblPr>
                <a:noFill/>
                <a:tableStyleId>{7481029E-1155-44F5-A70D-FC426BB729F5}</a:tableStyleId>
              </a:tblPr>
              <a:tblGrid>
                <a:gridCol w="6762250">
                  <a:extLst>
                    <a:ext uri="{9D8B030D-6E8A-4147-A177-3AD203B41FA5}">
                      <a16:colId xmlns:a16="http://schemas.microsoft.com/office/drawing/2014/main" val="20000"/>
                    </a:ext>
                  </a:extLst>
                </a:gridCol>
                <a:gridCol w="7941150">
                  <a:extLst>
                    <a:ext uri="{9D8B030D-6E8A-4147-A177-3AD203B41FA5}">
                      <a16:colId xmlns:a16="http://schemas.microsoft.com/office/drawing/2014/main" val="20001"/>
                    </a:ext>
                  </a:extLst>
                </a:gridCol>
              </a:tblGrid>
              <a:tr h="683350">
                <a:tc>
                  <a:txBody>
                    <a:bodyPr/>
                    <a:lstStyle/>
                    <a:p>
                      <a:pPr marL="0" marR="25400" lvl="0" indent="0" algn="l" rtl="0">
                        <a:lnSpc>
                          <a:spcPct val="110000"/>
                        </a:lnSpc>
                        <a:spcBef>
                          <a:spcPts val="0"/>
                        </a:spcBef>
                        <a:spcAft>
                          <a:spcPts val="0"/>
                        </a:spcAft>
                        <a:buClr>
                          <a:schemeClr val="dk1"/>
                        </a:buClr>
                        <a:buSzPts val="1000"/>
                        <a:buFont typeface="Arial"/>
                        <a:buNone/>
                      </a:pPr>
                      <a:r>
                        <a:rPr lang="en-US" sz="2400">
                          <a:solidFill>
                            <a:schemeClr val="dk1"/>
                          </a:solidFill>
                        </a:rPr>
                        <a:t>Blueprint</a:t>
                      </a:r>
                      <a:r>
                        <a:rPr lang="en-US" sz="2400" u="none" strike="noStrike" cap="none">
                          <a:solidFill>
                            <a:schemeClr val="dk1"/>
                          </a:solidFill>
                          <a:latin typeface="Arial"/>
                          <a:ea typeface="Arial"/>
                          <a:cs typeface="Arial"/>
                          <a:sym typeface="Arial"/>
                        </a:rPr>
                        <a:t> For Public Health Excellence​</a:t>
                      </a:r>
                      <a:endParaRPr sz="2400" u="none" strike="noStrike" cap="none">
                        <a:solidFill>
                          <a:schemeClr val="dk1"/>
                        </a:solidFill>
                        <a:latin typeface="Arial"/>
                        <a:ea typeface="Arial"/>
                        <a:cs typeface="Arial"/>
                        <a:sym typeface="Arial"/>
                      </a:endParaRPr>
                    </a:p>
                  </a:txBody>
                  <a:tcPr marL="228600" marR="225000" marT="45000" marB="45000" anchor="ctr"/>
                </a:tc>
                <a:tc>
                  <a:txBody>
                    <a:bodyPr/>
                    <a:lstStyle/>
                    <a:p>
                      <a:pPr marL="0" marR="25400" lvl="0" indent="0" algn="l" rtl="0">
                        <a:lnSpc>
                          <a:spcPct val="115000"/>
                        </a:lnSpc>
                        <a:spcBef>
                          <a:spcPts val="0"/>
                        </a:spcBef>
                        <a:spcAft>
                          <a:spcPts val="0"/>
                        </a:spcAft>
                        <a:buClr>
                          <a:srgbClr val="0066FF"/>
                        </a:buClr>
                        <a:buSzPts val="1000"/>
                        <a:buFont typeface="Arial"/>
                        <a:buNone/>
                      </a:pPr>
                      <a:r>
                        <a:rPr lang="en-US" sz="1800" u="sng" strike="noStrike" cap="none">
                          <a:solidFill>
                            <a:schemeClr val="hlink"/>
                          </a:solidFill>
                          <a:latin typeface="Arial"/>
                          <a:ea typeface="Arial"/>
                          <a:cs typeface="Arial"/>
                          <a:sym typeface="Arial"/>
                          <a:hlinkClick r:id="rId3"/>
                        </a:rPr>
                        <a:t>https://www.mass.gov/doc/blueprint-for-public-health-excellence-recommendations-for-improved-effectiveness-and/download</a:t>
                      </a:r>
                      <a:r>
                        <a:rPr lang="en-US" sz="1800" u="none" strike="noStrike" cap="none">
                          <a:solidFill>
                            <a:schemeClr val="dk1"/>
                          </a:solidFill>
                          <a:latin typeface="Arial"/>
                          <a:ea typeface="Arial"/>
                          <a:cs typeface="Arial"/>
                          <a:sym typeface="Arial"/>
                        </a:rPr>
                        <a:t>​</a:t>
                      </a:r>
                      <a:endParaRPr sz="1800" b="1" u="none" strike="noStrike" cap="none">
                        <a:solidFill>
                          <a:schemeClr val="accent2"/>
                        </a:solidFill>
                        <a:latin typeface="Arial"/>
                        <a:ea typeface="Arial"/>
                        <a:cs typeface="Arial"/>
                        <a:sym typeface="Arial"/>
                      </a:endParaRPr>
                    </a:p>
                  </a:txBody>
                  <a:tcPr marL="228600" marR="225000" marT="45000" marB="45000" anchor="ctr"/>
                </a:tc>
                <a:extLst>
                  <a:ext uri="{0D108BD9-81ED-4DB2-BD59-A6C34878D82A}">
                    <a16:rowId xmlns:a16="http://schemas.microsoft.com/office/drawing/2014/main" val="10000"/>
                  </a:ext>
                </a:extLst>
              </a:tr>
              <a:tr h="1131750">
                <a:tc>
                  <a:txBody>
                    <a:bodyPr/>
                    <a:lstStyle/>
                    <a:p>
                      <a:pPr marL="0" marR="25400" lvl="0" indent="0" algn="l" rtl="0">
                        <a:lnSpc>
                          <a:spcPct val="110000"/>
                        </a:lnSpc>
                        <a:spcBef>
                          <a:spcPts val="0"/>
                        </a:spcBef>
                        <a:spcAft>
                          <a:spcPts val="0"/>
                        </a:spcAft>
                        <a:buClr>
                          <a:schemeClr val="dk1"/>
                        </a:buClr>
                        <a:buSzPts val="1000"/>
                        <a:buFont typeface="Arial"/>
                        <a:buNone/>
                      </a:pPr>
                      <a:r>
                        <a:rPr lang="en-US" sz="2400" u="none" strike="noStrike" cap="none">
                          <a:solidFill>
                            <a:schemeClr val="dk1"/>
                          </a:solidFill>
                          <a:latin typeface="Arial"/>
                          <a:ea typeface="Arial"/>
                          <a:cs typeface="Arial"/>
                          <a:sym typeface="Arial"/>
                        </a:rPr>
                        <a:t>SAPHE  Act 2.0 Fact Sheet​</a:t>
                      </a:r>
                      <a:endParaRPr sz="2400" u="none" strike="noStrike" cap="none">
                        <a:latin typeface="Arial"/>
                        <a:ea typeface="Arial"/>
                        <a:cs typeface="Arial"/>
                        <a:sym typeface="Arial"/>
                      </a:endParaRPr>
                    </a:p>
                  </a:txBody>
                  <a:tcPr marL="114275" marR="114275" marT="114275" marB="114275" anchor="ctr"/>
                </a:tc>
                <a:tc>
                  <a:txBody>
                    <a:bodyPr/>
                    <a:lstStyle/>
                    <a:p>
                      <a:pPr marL="25400" marR="25400" lvl="0" indent="0" algn="l" rtl="0">
                        <a:lnSpc>
                          <a:spcPct val="115000"/>
                        </a:lnSpc>
                        <a:spcBef>
                          <a:spcPts val="0"/>
                        </a:spcBef>
                        <a:spcAft>
                          <a:spcPts val="0"/>
                        </a:spcAft>
                        <a:buClr>
                          <a:srgbClr val="0066FF"/>
                        </a:buClr>
                        <a:buSzPts val="1000"/>
                        <a:buFont typeface="Arial"/>
                        <a:buNone/>
                      </a:pPr>
                      <a:r>
                        <a:rPr lang="en-US" sz="1800" u="sng" strike="noStrike" cap="none">
                          <a:solidFill>
                            <a:schemeClr val="hlink"/>
                          </a:solidFill>
                          <a:latin typeface="Arial"/>
                          <a:ea typeface="Arial"/>
                          <a:cs typeface="Arial"/>
                          <a:sym typeface="Arial"/>
                          <a:hlinkClick r:id="rId4"/>
                        </a:rPr>
                        <a:t>https://mapublichealth.org/wp-content/uploads/2020/10/10.2_Final_SAPHE-2.0-Fact-Sheet-.pdf</a:t>
                      </a:r>
                      <a:r>
                        <a:rPr lang="en-US" sz="1800" u="none" strike="noStrike" cap="none">
                          <a:solidFill>
                            <a:schemeClr val="dk1"/>
                          </a:solidFill>
                          <a:latin typeface="Arial"/>
                          <a:ea typeface="Arial"/>
                          <a:cs typeface="Arial"/>
                          <a:sym typeface="Arial"/>
                        </a:rPr>
                        <a:t>​</a:t>
                      </a:r>
                      <a:endParaRPr sz="1800" u="none" strike="noStrike" cap="none">
                        <a:solidFill>
                          <a:schemeClr val="dk1"/>
                        </a:solidFill>
                        <a:latin typeface="Arial"/>
                        <a:ea typeface="Arial"/>
                        <a:cs typeface="Arial"/>
                        <a:sym typeface="Arial"/>
                      </a:endParaRPr>
                    </a:p>
                    <a:p>
                      <a:pPr marL="25400" marR="25400" lvl="0" indent="0" algn="l" rtl="0">
                        <a:lnSpc>
                          <a:spcPct val="115000"/>
                        </a:lnSpc>
                        <a:spcBef>
                          <a:spcPts val="0"/>
                        </a:spcBef>
                        <a:spcAft>
                          <a:spcPts val="0"/>
                        </a:spcAft>
                        <a:buClr>
                          <a:srgbClr val="0066FF"/>
                        </a:buClr>
                        <a:buSzPts val="1000"/>
                        <a:buFont typeface="Arial"/>
                        <a:buNone/>
                      </a:pPr>
                      <a:endParaRPr sz="1800" u="none" strike="noStrike" cap="none">
                        <a:latin typeface="Arial"/>
                        <a:ea typeface="Arial"/>
                        <a:cs typeface="Arial"/>
                        <a:sym typeface="Arial"/>
                      </a:endParaRPr>
                    </a:p>
                  </a:txBody>
                  <a:tcPr marL="114275" marR="114275" marT="114275" marB="114275" anchor="ctr"/>
                </a:tc>
                <a:extLst>
                  <a:ext uri="{0D108BD9-81ED-4DB2-BD59-A6C34878D82A}">
                    <a16:rowId xmlns:a16="http://schemas.microsoft.com/office/drawing/2014/main" val="10001"/>
                  </a:ext>
                </a:extLst>
              </a:tr>
              <a:tr h="810400">
                <a:tc>
                  <a:txBody>
                    <a:bodyPr/>
                    <a:lstStyle/>
                    <a:p>
                      <a:pPr marL="0" marR="25400" lvl="0" indent="0" algn="l" rtl="0">
                        <a:lnSpc>
                          <a:spcPct val="110000"/>
                        </a:lnSpc>
                        <a:spcBef>
                          <a:spcPts val="0"/>
                        </a:spcBef>
                        <a:spcAft>
                          <a:spcPts val="0"/>
                        </a:spcAft>
                        <a:buClr>
                          <a:schemeClr val="dk1"/>
                        </a:buClr>
                        <a:buSzPts val="1000"/>
                        <a:buFont typeface="Arial"/>
                        <a:buNone/>
                      </a:pPr>
                      <a:r>
                        <a:rPr lang="en-US" sz="2400" u="none" strike="noStrike" cap="none">
                          <a:solidFill>
                            <a:schemeClr val="dk1"/>
                          </a:solidFill>
                          <a:latin typeface="Arial"/>
                          <a:ea typeface="Arial"/>
                          <a:cs typeface="Arial"/>
                          <a:sym typeface="Arial"/>
                        </a:rPr>
                        <a:t>SAPHE 2.0 Coalition Information</a:t>
                      </a:r>
                      <a:endParaRPr sz="2400" u="none" strike="noStrike" cap="none">
                        <a:latin typeface="Arial"/>
                        <a:ea typeface="Arial"/>
                        <a:cs typeface="Arial"/>
                        <a:sym typeface="Arial"/>
                      </a:endParaRPr>
                    </a:p>
                  </a:txBody>
                  <a:tcPr marL="114275" marR="114275" marT="114275" marB="114275" anchor="ctr"/>
                </a:tc>
                <a:tc>
                  <a:txBody>
                    <a:bodyPr/>
                    <a:lstStyle/>
                    <a:p>
                      <a:pPr marL="25400" marR="25400" lvl="0" indent="0" algn="l" rtl="0">
                        <a:lnSpc>
                          <a:spcPct val="115000"/>
                        </a:lnSpc>
                        <a:spcBef>
                          <a:spcPts val="0"/>
                        </a:spcBef>
                        <a:spcAft>
                          <a:spcPts val="0"/>
                        </a:spcAft>
                        <a:buClr>
                          <a:srgbClr val="0066FF"/>
                        </a:buClr>
                        <a:buSzPts val="1000"/>
                        <a:buFont typeface="Arial"/>
                        <a:buNone/>
                      </a:pPr>
                      <a:r>
                        <a:rPr lang="en-US" sz="1800" u="sng" strike="noStrike" cap="none">
                          <a:solidFill>
                            <a:schemeClr val="hlink"/>
                          </a:solidFill>
                          <a:latin typeface="Arial"/>
                          <a:ea typeface="Arial"/>
                          <a:cs typeface="Arial"/>
                          <a:sym typeface="Arial"/>
                          <a:hlinkClick r:id="rId5"/>
                        </a:rPr>
                        <a:t>https://mapublichealth.org/saphe2-0/</a:t>
                      </a:r>
                      <a:r>
                        <a:rPr lang="en-US" sz="1800" u="none" strike="noStrike" cap="none">
                          <a:solidFill>
                            <a:schemeClr val="dk1"/>
                          </a:solidFill>
                          <a:latin typeface="Arial"/>
                          <a:ea typeface="Arial"/>
                          <a:cs typeface="Arial"/>
                          <a:sym typeface="Arial"/>
                        </a:rPr>
                        <a:t>​</a:t>
                      </a:r>
                      <a:endParaRPr sz="1800" u="none" strike="noStrike" cap="none">
                        <a:solidFill>
                          <a:schemeClr val="dk1"/>
                        </a:solidFill>
                        <a:latin typeface="Arial"/>
                        <a:ea typeface="Arial"/>
                        <a:cs typeface="Arial"/>
                        <a:sym typeface="Arial"/>
                      </a:endParaRPr>
                    </a:p>
                    <a:p>
                      <a:pPr marL="25400" marR="25400" lvl="0" indent="0" algn="l" rtl="0">
                        <a:lnSpc>
                          <a:spcPct val="115000"/>
                        </a:lnSpc>
                        <a:spcBef>
                          <a:spcPts val="0"/>
                        </a:spcBef>
                        <a:spcAft>
                          <a:spcPts val="0"/>
                        </a:spcAft>
                        <a:buClr>
                          <a:srgbClr val="0066FF"/>
                        </a:buClr>
                        <a:buSzPts val="1000"/>
                        <a:buFont typeface="Arial"/>
                        <a:buNone/>
                      </a:pPr>
                      <a:endParaRPr sz="1800" u="none" strike="noStrike" cap="none">
                        <a:latin typeface="Arial"/>
                        <a:ea typeface="Arial"/>
                        <a:cs typeface="Arial"/>
                        <a:sym typeface="Arial"/>
                      </a:endParaRPr>
                    </a:p>
                  </a:txBody>
                  <a:tcPr marL="114275" marR="114275" marT="114275" marB="114275" anchor="ctr"/>
                </a:tc>
                <a:extLst>
                  <a:ext uri="{0D108BD9-81ED-4DB2-BD59-A6C34878D82A}">
                    <a16:rowId xmlns:a16="http://schemas.microsoft.com/office/drawing/2014/main" val="10002"/>
                  </a:ext>
                </a:extLst>
              </a:tr>
              <a:tr h="956450">
                <a:tc>
                  <a:txBody>
                    <a:bodyPr/>
                    <a:lstStyle/>
                    <a:p>
                      <a:pPr marL="0" marR="25400" lvl="0" indent="0" algn="l" rtl="0">
                        <a:lnSpc>
                          <a:spcPct val="110000"/>
                        </a:lnSpc>
                        <a:spcBef>
                          <a:spcPts val="0"/>
                        </a:spcBef>
                        <a:spcAft>
                          <a:spcPts val="0"/>
                        </a:spcAft>
                        <a:buClr>
                          <a:schemeClr val="dk1"/>
                        </a:buClr>
                        <a:buSzPts val="1000"/>
                        <a:buFont typeface="Arial"/>
                        <a:buNone/>
                      </a:pPr>
                      <a:r>
                        <a:rPr lang="en-US" sz="2400" u="none" strike="noStrike" cap="none">
                          <a:solidFill>
                            <a:schemeClr val="dk1"/>
                          </a:solidFill>
                          <a:latin typeface="Arial"/>
                          <a:ea typeface="Arial"/>
                          <a:cs typeface="Arial"/>
                          <a:sym typeface="Arial"/>
                        </a:rPr>
                        <a:t>Massachusetts Environmental Health Association</a:t>
                      </a:r>
                      <a:endParaRPr sz="2400" u="none" strike="noStrike" cap="none">
                        <a:latin typeface="Arial"/>
                        <a:ea typeface="Arial"/>
                        <a:cs typeface="Arial"/>
                        <a:sym typeface="Arial"/>
                      </a:endParaRPr>
                    </a:p>
                  </a:txBody>
                  <a:tcPr marL="114275" marR="114275" marT="114275" marB="114275" anchor="ctr"/>
                </a:tc>
                <a:tc>
                  <a:txBody>
                    <a:bodyPr/>
                    <a:lstStyle/>
                    <a:p>
                      <a:pPr marL="25400" marR="25400" lvl="0" indent="0" algn="l" rtl="0">
                        <a:lnSpc>
                          <a:spcPct val="115000"/>
                        </a:lnSpc>
                        <a:spcBef>
                          <a:spcPts val="0"/>
                        </a:spcBef>
                        <a:spcAft>
                          <a:spcPts val="0"/>
                        </a:spcAft>
                        <a:buClr>
                          <a:srgbClr val="0066FF"/>
                        </a:buClr>
                        <a:buSzPts val="1000"/>
                        <a:buFont typeface="Arial"/>
                        <a:buNone/>
                      </a:pPr>
                      <a:r>
                        <a:rPr lang="en-US" sz="1800" u="sng" strike="noStrike" cap="none">
                          <a:solidFill>
                            <a:schemeClr val="hlink"/>
                          </a:solidFill>
                          <a:latin typeface="Arial"/>
                          <a:ea typeface="Arial"/>
                          <a:cs typeface="Arial"/>
                          <a:sym typeface="Arial"/>
                          <a:hlinkClick r:id="rId6"/>
                        </a:rPr>
                        <a:t>http://maeha.org</a:t>
                      </a:r>
                      <a:r>
                        <a:rPr lang="en-US" sz="1800" u="none" strike="noStrike" cap="none">
                          <a:solidFill>
                            <a:schemeClr val="dk1"/>
                          </a:solidFill>
                          <a:latin typeface="Arial"/>
                          <a:ea typeface="Arial"/>
                          <a:cs typeface="Arial"/>
                          <a:sym typeface="Arial"/>
                        </a:rPr>
                        <a:t>​</a:t>
                      </a:r>
                      <a:endParaRPr sz="1800" u="none" strike="noStrike" cap="none">
                        <a:solidFill>
                          <a:schemeClr val="dk1"/>
                        </a:solidFill>
                        <a:latin typeface="Arial"/>
                        <a:ea typeface="Arial"/>
                        <a:cs typeface="Arial"/>
                        <a:sym typeface="Arial"/>
                      </a:endParaRPr>
                    </a:p>
                    <a:p>
                      <a:pPr marL="25400" marR="25400" lvl="0" indent="0" algn="l" rtl="0">
                        <a:lnSpc>
                          <a:spcPct val="115000"/>
                        </a:lnSpc>
                        <a:spcBef>
                          <a:spcPts val="0"/>
                        </a:spcBef>
                        <a:spcAft>
                          <a:spcPts val="0"/>
                        </a:spcAft>
                        <a:buClr>
                          <a:srgbClr val="0066FF"/>
                        </a:buClr>
                        <a:buSzPts val="1000"/>
                        <a:buFont typeface="Arial"/>
                        <a:buNone/>
                      </a:pPr>
                      <a:endParaRPr sz="1800" u="none" strike="noStrike" cap="none">
                        <a:latin typeface="Arial"/>
                        <a:ea typeface="Arial"/>
                        <a:cs typeface="Arial"/>
                        <a:sym typeface="Arial"/>
                      </a:endParaRPr>
                    </a:p>
                  </a:txBody>
                  <a:tcPr marL="114275" marR="114275" marT="114275" marB="114275" anchor="ctr"/>
                </a:tc>
                <a:extLst>
                  <a:ext uri="{0D108BD9-81ED-4DB2-BD59-A6C34878D82A}">
                    <a16:rowId xmlns:a16="http://schemas.microsoft.com/office/drawing/2014/main" val="10003"/>
                  </a:ext>
                </a:extLst>
              </a:tr>
              <a:tr h="956450">
                <a:tc>
                  <a:txBody>
                    <a:bodyPr/>
                    <a:lstStyle/>
                    <a:p>
                      <a:pPr marL="0" marR="25400" lvl="0" indent="0" algn="l" rtl="0">
                        <a:lnSpc>
                          <a:spcPct val="110000"/>
                        </a:lnSpc>
                        <a:spcBef>
                          <a:spcPts val="0"/>
                        </a:spcBef>
                        <a:spcAft>
                          <a:spcPts val="0"/>
                        </a:spcAft>
                        <a:buClr>
                          <a:schemeClr val="dk1"/>
                        </a:buClr>
                        <a:buSzPts val="1000"/>
                        <a:buFont typeface="Arial"/>
                        <a:buNone/>
                      </a:pPr>
                      <a:r>
                        <a:rPr lang="en-US" sz="2400" u="none" strike="noStrike" cap="none">
                          <a:latin typeface="Arial"/>
                          <a:ea typeface="Arial"/>
                          <a:cs typeface="Arial"/>
                          <a:sym typeface="Arial"/>
                        </a:rPr>
                        <a:t>Massachusetts Association of Public Health Nurses</a:t>
                      </a:r>
                      <a:endParaRPr sz="2400" b="0" u="none" strike="noStrike" cap="none">
                        <a:latin typeface="Arial"/>
                        <a:ea typeface="Arial"/>
                        <a:cs typeface="Arial"/>
                        <a:sym typeface="Arial"/>
                      </a:endParaRPr>
                    </a:p>
                  </a:txBody>
                  <a:tcPr marL="114275" marR="114275" marT="114275" marB="114275" anchor="ctr"/>
                </a:tc>
                <a:tc>
                  <a:txBody>
                    <a:bodyPr/>
                    <a:lstStyle/>
                    <a:p>
                      <a:pPr marL="25400" marR="25400" lvl="0" indent="0" algn="l" rtl="0">
                        <a:lnSpc>
                          <a:spcPct val="115000"/>
                        </a:lnSpc>
                        <a:spcBef>
                          <a:spcPts val="0"/>
                        </a:spcBef>
                        <a:spcAft>
                          <a:spcPts val="0"/>
                        </a:spcAft>
                        <a:buClr>
                          <a:srgbClr val="0066FF"/>
                        </a:buClr>
                        <a:buSzPts val="1000"/>
                        <a:buFont typeface="Arial"/>
                        <a:buNone/>
                      </a:pPr>
                      <a:r>
                        <a:rPr lang="en-US" sz="1800" u="sng" strike="noStrike" cap="none">
                          <a:solidFill>
                            <a:schemeClr val="hlink"/>
                          </a:solidFill>
                          <a:latin typeface="Arial"/>
                          <a:ea typeface="Arial"/>
                          <a:cs typeface="Arial"/>
                          <a:sym typeface="Arial"/>
                          <a:hlinkClick r:id="rId7"/>
                        </a:rPr>
                        <a:t>https://www.maphn.org</a:t>
                      </a:r>
                      <a:r>
                        <a:rPr lang="en-US" sz="1800" u="none" strike="noStrike" cap="none">
                          <a:latin typeface="Arial"/>
                          <a:ea typeface="Arial"/>
                          <a:cs typeface="Arial"/>
                          <a:sym typeface="Arial"/>
                        </a:rPr>
                        <a:t> </a:t>
                      </a:r>
                      <a:endParaRPr sz="1800" u="none" strike="noStrike" cap="none">
                        <a:latin typeface="Arial"/>
                        <a:ea typeface="Arial"/>
                        <a:cs typeface="Arial"/>
                        <a:sym typeface="Arial"/>
                      </a:endParaRPr>
                    </a:p>
                  </a:txBody>
                  <a:tcPr marL="114275" marR="114275" marT="114275" marB="114275" anchor="ctr"/>
                </a:tc>
                <a:extLst>
                  <a:ext uri="{0D108BD9-81ED-4DB2-BD59-A6C34878D82A}">
                    <a16:rowId xmlns:a16="http://schemas.microsoft.com/office/drawing/2014/main" val="10004"/>
                  </a:ext>
                </a:extLst>
              </a:tr>
              <a:tr h="570350">
                <a:tc>
                  <a:txBody>
                    <a:bodyPr/>
                    <a:lstStyle/>
                    <a:p>
                      <a:pPr marL="0" marR="25400" lvl="0" indent="0" algn="l" rtl="0">
                        <a:lnSpc>
                          <a:spcPct val="110000"/>
                        </a:lnSpc>
                        <a:spcBef>
                          <a:spcPts val="0"/>
                        </a:spcBef>
                        <a:spcAft>
                          <a:spcPts val="0"/>
                        </a:spcAft>
                        <a:buClr>
                          <a:srgbClr val="000000"/>
                        </a:buClr>
                        <a:buSzPts val="2000"/>
                        <a:buFont typeface="Arial"/>
                        <a:buNone/>
                      </a:pPr>
                      <a:r>
                        <a:rPr lang="en-US" sz="2400" u="none" strike="noStrike" cap="none">
                          <a:latin typeface="Arial"/>
                          <a:ea typeface="Arial"/>
                          <a:cs typeface="Arial"/>
                          <a:sym typeface="Arial"/>
                        </a:rPr>
                        <a:t>Massachusetts Association of Health Boards</a:t>
                      </a:r>
                      <a:endParaRPr sz="2400" u="none" strike="noStrike" cap="none">
                        <a:latin typeface="Arial"/>
                        <a:ea typeface="Arial"/>
                        <a:cs typeface="Arial"/>
                        <a:sym typeface="Arial"/>
                      </a:endParaRPr>
                    </a:p>
                  </a:txBody>
                  <a:tcPr marL="114275" marR="114275" marT="114275" marB="114275" anchor="ctr"/>
                </a:tc>
                <a:tc>
                  <a:txBody>
                    <a:bodyPr/>
                    <a:lstStyle/>
                    <a:p>
                      <a:pPr marL="25400" marR="25400" lvl="0" indent="0" algn="l" rtl="0">
                        <a:lnSpc>
                          <a:spcPct val="115000"/>
                        </a:lnSpc>
                        <a:spcBef>
                          <a:spcPts val="0"/>
                        </a:spcBef>
                        <a:spcAft>
                          <a:spcPts val="0"/>
                        </a:spcAft>
                        <a:buClr>
                          <a:srgbClr val="000000"/>
                        </a:buClr>
                        <a:buSzPts val="2000"/>
                        <a:buFont typeface="Arial"/>
                        <a:buNone/>
                      </a:pPr>
                      <a:r>
                        <a:rPr lang="en-US" sz="1800" u="sng" strike="noStrike" cap="none">
                          <a:solidFill>
                            <a:schemeClr val="hlink"/>
                          </a:solidFill>
                          <a:latin typeface="Arial"/>
                          <a:ea typeface="Arial"/>
                          <a:cs typeface="Arial"/>
                          <a:sym typeface="Arial"/>
                          <a:hlinkClick r:id="rId8"/>
                        </a:rPr>
                        <a:t>https://www.mahb.org</a:t>
                      </a:r>
                      <a:r>
                        <a:rPr lang="en-US" sz="1800" u="none" strike="noStrike" cap="none">
                          <a:latin typeface="Arial"/>
                          <a:ea typeface="Arial"/>
                          <a:cs typeface="Arial"/>
                          <a:sym typeface="Arial"/>
                        </a:rPr>
                        <a:t> </a:t>
                      </a:r>
                      <a:endParaRPr sz="1800" u="none" strike="noStrike" cap="none">
                        <a:latin typeface="Arial"/>
                        <a:ea typeface="Arial"/>
                        <a:cs typeface="Arial"/>
                        <a:sym typeface="Arial"/>
                      </a:endParaRPr>
                    </a:p>
                  </a:txBody>
                  <a:tcPr marL="114275" marR="114275" marT="114275" marB="114275" anchor="ctr"/>
                </a:tc>
                <a:extLst>
                  <a:ext uri="{0D108BD9-81ED-4DB2-BD59-A6C34878D82A}">
                    <a16:rowId xmlns:a16="http://schemas.microsoft.com/office/drawing/2014/main" val="10005"/>
                  </a:ext>
                </a:extLst>
              </a:tr>
              <a:tr h="956450">
                <a:tc>
                  <a:txBody>
                    <a:bodyPr/>
                    <a:lstStyle/>
                    <a:p>
                      <a:pPr marL="0" marR="25400" lvl="0" indent="0" algn="l" rtl="0">
                        <a:lnSpc>
                          <a:spcPct val="110000"/>
                        </a:lnSpc>
                        <a:spcBef>
                          <a:spcPts val="0"/>
                        </a:spcBef>
                        <a:spcAft>
                          <a:spcPts val="0"/>
                        </a:spcAft>
                        <a:buClr>
                          <a:srgbClr val="000000"/>
                        </a:buClr>
                        <a:buSzPts val="2000"/>
                        <a:buFont typeface="Arial"/>
                        <a:buNone/>
                      </a:pPr>
                      <a:r>
                        <a:rPr lang="en-US" sz="2400" u="none" strike="noStrike" cap="none">
                          <a:latin typeface="Arial"/>
                          <a:ea typeface="Arial"/>
                          <a:cs typeface="Arial"/>
                          <a:sym typeface="Arial"/>
                        </a:rPr>
                        <a:t>Western Massachusetts Public Health Association</a:t>
                      </a:r>
                      <a:endParaRPr sz="2400" u="none" strike="noStrike" cap="none">
                        <a:latin typeface="Arial"/>
                        <a:ea typeface="Arial"/>
                        <a:cs typeface="Arial"/>
                        <a:sym typeface="Arial"/>
                      </a:endParaRPr>
                    </a:p>
                  </a:txBody>
                  <a:tcPr marL="114275" marR="114275" marT="114275" marB="114275" anchor="ctr"/>
                </a:tc>
                <a:tc>
                  <a:txBody>
                    <a:bodyPr/>
                    <a:lstStyle/>
                    <a:p>
                      <a:pPr marL="25400" marR="25400" lvl="0" indent="0" algn="l" rtl="0">
                        <a:lnSpc>
                          <a:spcPct val="115000"/>
                        </a:lnSpc>
                        <a:spcBef>
                          <a:spcPts val="0"/>
                        </a:spcBef>
                        <a:spcAft>
                          <a:spcPts val="0"/>
                        </a:spcAft>
                        <a:buClr>
                          <a:srgbClr val="000000"/>
                        </a:buClr>
                        <a:buSzPts val="2000"/>
                        <a:buFont typeface="Arial"/>
                        <a:buNone/>
                      </a:pPr>
                      <a:r>
                        <a:rPr lang="en-US" sz="1800" u="sng" strike="noStrike" cap="none">
                          <a:solidFill>
                            <a:schemeClr val="hlink"/>
                          </a:solidFill>
                          <a:latin typeface="Arial"/>
                          <a:ea typeface="Arial"/>
                          <a:cs typeface="Arial"/>
                          <a:sym typeface="Arial"/>
                          <a:hlinkClick r:id="rId9"/>
                        </a:rPr>
                        <a:t>https://www.wmpha.org</a:t>
                      </a:r>
                      <a:r>
                        <a:rPr lang="en-US" sz="1800" u="none" strike="noStrike" cap="none">
                          <a:latin typeface="Arial"/>
                          <a:ea typeface="Arial"/>
                          <a:cs typeface="Arial"/>
                          <a:sym typeface="Arial"/>
                        </a:rPr>
                        <a:t> </a:t>
                      </a:r>
                      <a:endParaRPr sz="1800" u="none" strike="noStrike" cap="none">
                        <a:latin typeface="Arial"/>
                        <a:ea typeface="Arial"/>
                        <a:cs typeface="Arial"/>
                        <a:sym typeface="Arial"/>
                      </a:endParaRPr>
                    </a:p>
                  </a:txBody>
                  <a:tcPr marL="114275" marR="114275" marT="114275" marB="114275" anchor="ctr"/>
                </a:tc>
                <a:extLst>
                  <a:ext uri="{0D108BD9-81ED-4DB2-BD59-A6C34878D82A}">
                    <a16:rowId xmlns:a16="http://schemas.microsoft.com/office/drawing/2014/main" val="10006"/>
                  </a:ext>
                </a:extLst>
              </a:tr>
              <a:tr h="570350">
                <a:tc>
                  <a:txBody>
                    <a:bodyPr/>
                    <a:lstStyle/>
                    <a:p>
                      <a:pPr marL="0" marR="25400" lvl="0" indent="0" algn="l" rtl="0">
                        <a:lnSpc>
                          <a:spcPct val="110000"/>
                        </a:lnSpc>
                        <a:spcBef>
                          <a:spcPts val="0"/>
                        </a:spcBef>
                        <a:spcAft>
                          <a:spcPts val="0"/>
                        </a:spcAft>
                        <a:buClr>
                          <a:srgbClr val="000000"/>
                        </a:buClr>
                        <a:buSzPts val="2000"/>
                        <a:buFont typeface="Arial"/>
                        <a:buNone/>
                      </a:pPr>
                      <a:r>
                        <a:rPr lang="en-US" sz="2400" u="none" strike="noStrike" cap="none">
                          <a:latin typeface="Arial"/>
                          <a:ea typeface="Arial"/>
                          <a:cs typeface="Arial"/>
                          <a:sym typeface="Arial"/>
                        </a:rPr>
                        <a:t>Massachusetts Health Officers Association</a:t>
                      </a:r>
                      <a:endParaRPr sz="2400" u="none" strike="noStrike" cap="none">
                        <a:latin typeface="Arial"/>
                        <a:ea typeface="Arial"/>
                        <a:cs typeface="Arial"/>
                        <a:sym typeface="Arial"/>
                      </a:endParaRPr>
                    </a:p>
                  </a:txBody>
                  <a:tcPr marL="114275" marR="114275" marT="114275" marB="114275" anchor="ctr"/>
                </a:tc>
                <a:tc>
                  <a:txBody>
                    <a:bodyPr/>
                    <a:lstStyle/>
                    <a:p>
                      <a:pPr marL="25400" marR="25400" lvl="0" indent="0" algn="l" rtl="0">
                        <a:lnSpc>
                          <a:spcPct val="115000"/>
                        </a:lnSpc>
                        <a:spcBef>
                          <a:spcPts val="0"/>
                        </a:spcBef>
                        <a:spcAft>
                          <a:spcPts val="0"/>
                        </a:spcAft>
                        <a:buClr>
                          <a:srgbClr val="000000"/>
                        </a:buClr>
                        <a:buSzPts val="2000"/>
                        <a:buFont typeface="Arial"/>
                        <a:buNone/>
                      </a:pPr>
                      <a:r>
                        <a:rPr lang="en-US" sz="1800" u="sng" strike="noStrike" cap="none">
                          <a:solidFill>
                            <a:schemeClr val="hlink"/>
                          </a:solidFill>
                          <a:latin typeface="Arial"/>
                          <a:ea typeface="Arial"/>
                          <a:cs typeface="Arial"/>
                          <a:sym typeface="Arial"/>
                          <a:hlinkClick r:id="rId10"/>
                        </a:rPr>
                        <a:t>https://mhoa.com</a:t>
                      </a:r>
                      <a:r>
                        <a:rPr lang="en-US" sz="1800" u="none" strike="noStrike" cap="none">
                          <a:latin typeface="Arial"/>
                          <a:ea typeface="Arial"/>
                          <a:cs typeface="Arial"/>
                          <a:sym typeface="Arial"/>
                        </a:rPr>
                        <a:t> </a:t>
                      </a:r>
                      <a:endParaRPr sz="1800" u="none" strike="noStrike" cap="none">
                        <a:latin typeface="Arial"/>
                        <a:ea typeface="Arial"/>
                        <a:cs typeface="Arial"/>
                        <a:sym typeface="Arial"/>
                      </a:endParaRPr>
                    </a:p>
                  </a:txBody>
                  <a:tcPr marL="114275" marR="114275" marT="114275" marB="114275" anchor="ctr"/>
                </a:tc>
                <a:extLst>
                  <a:ext uri="{0D108BD9-81ED-4DB2-BD59-A6C34878D82A}">
                    <a16:rowId xmlns:a16="http://schemas.microsoft.com/office/drawing/2014/main" val="10007"/>
                  </a:ext>
                </a:extLst>
              </a:tr>
              <a:tr h="854650">
                <a:tc>
                  <a:txBody>
                    <a:bodyPr/>
                    <a:lstStyle/>
                    <a:p>
                      <a:pPr marL="0" marR="25400" lvl="0" indent="0" algn="l" rtl="0">
                        <a:lnSpc>
                          <a:spcPct val="110000"/>
                        </a:lnSpc>
                        <a:spcBef>
                          <a:spcPts val="0"/>
                        </a:spcBef>
                        <a:spcAft>
                          <a:spcPts val="0"/>
                        </a:spcAft>
                        <a:buClr>
                          <a:srgbClr val="000000"/>
                        </a:buClr>
                        <a:buSzPts val="2000"/>
                        <a:buFont typeface="Arial"/>
                        <a:buNone/>
                      </a:pPr>
                      <a:r>
                        <a:rPr lang="en-US" sz="2400" u="none" strike="noStrike" cap="none">
                          <a:latin typeface="Arial"/>
                          <a:ea typeface="Arial"/>
                          <a:cs typeface="Arial"/>
                          <a:sym typeface="Arial"/>
                        </a:rPr>
                        <a:t>Massachusetts Public Health Association</a:t>
                      </a:r>
                      <a:endParaRPr sz="2400" u="none" strike="noStrike" cap="none">
                        <a:latin typeface="Arial"/>
                        <a:ea typeface="Arial"/>
                        <a:cs typeface="Arial"/>
                        <a:sym typeface="Arial"/>
                      </a:endParaRPr>
                    </a:p>
                  </a:txBody>
                  <a:tcPr marL="114275" marR="114275" marT="114275" marB="114275" anchor="ctr"/>
                </a:tc>
                <a:tc>
                  <a:txBody>
                    <a:bodyPr/>
                    <a:lstStyle/>
                    <a:p>
                      <a:pPr marL="25400" marR="25400" lvl="0" indent="0" algn="l" rtl="0">
                        <a:lnSpc>
                          <a:spcPct val="115000"/>
                        </a:lnSpc>
                        <a:spcBef>
                          <a:spcPts val="0"/>
                        </a:spcBef>
                        <a:spcAft>
                          <a:spcPts val="0"/>
                        </a:spcAft>
                        <a:buClr>
                          <a:srgbClr val="000000"/>
                        </a:buClr>
                        <a:buSzPts val="2000"/>
                        <a:buFont typeface="Arial"/>
                        <a:buNone/>
                      </a:pPr>
                      <a:r>
                        <a:rPr lang="en-US" sz="1800" u="sng" strike="noStrike" cap="none">
                          <a:solidFill>
                            <a:schemeClr val="hlink"/>
                          </a:solidFill>
                          <a:latin typeface="Arial"/>
                          <a:ea typeface="Arial"/>
                          <a:cs typeface="Arial"/>
                          <a:sym typeface="Arial"/>
                          <a:hlinkClick r:id="rId11"/>
                        </a:rPr>
                        <a:t>https://mapublichealth.org</a:t>
                      </a:r>
                      <a:r>
                        <a:rPr lang="en-US" sz="1800" u="none" strike="noStrike" cap="none">
                          <a:latin typeface="Arial"/>
                          <a:ea typeface="Arial"/>
                          <a:cs typeface="Arial"/>
                          <a:sym typeface="Arial"/>
                        </a:rPr>
                        <a:t> </a:t>
                      </a:r>
                      <a:endParaRPr sz="1800" u="none" strike="noStrike" cap="none">
                        <a:latin typeface="Arial"/>
                        <a:ea typeface="Arial"/>
                        <a:cs typeface="Arial"/>
                        <a:sym typeface="Arial"/>
                      </a:endParaRPr>
                    </a:p>
                  </a:txBody>
                  <a:tcPr marL="114275" marR="114275" marT="114275" marB="114275" anchor="ctr"/>
                </a:tc>
                <a:extLst>
                  <a:ext uri="{0D108BD9-81ED-4DB2-BD59-A6C34878D82A}">
                    <a16:rowId xmlns:a16="http://schemas.microsoft.com/office/drawing/2014/main" val="10008"/>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CA3CE"/>
        </a:solidFill>
        <a:effectLst/>
      </p:bgPr>
    </p:bg>
    <p:spTree>
      <p:nvGrpSpPr>
        <p:cNvPr id="1" name="Shape 726"/>
        <p:cNvGrpSpPr/>
        <p:nvPr/>
      </p:nvGrpSpPr>
      <p:grpSpPr>
        <a:xfrm>
          <a:off x="0" y="0"/>
          <a:ext cx="0" cy="0"/>
          <a:chOff x="0" y="0"/>
          <a:chExt cx="0" cy="0"/>
        </a:xfrm>
      </p:grpSpPr>
      <p:grpSp>
        <p:nvGrpSpPr>
          <p:cNvPr id="727" name="Google Shape;727;ge6ca3e101d_3_75"/>
          <p:cNvGrpSpPr/>
          <p:nvPr/>
        </p:nvGrpSpPr>
        <p:grpSpPr>
          <a:xfrm>
            <a:off x="5408838" y="2027050"/>
            <a:ext cx="4422315" cy="1401941"/>
            <a:chOff x="0" y="0"/>
            <a:chExt cx="1836662" cy="792415"/>
          </a:xfrm>
        </p:grpSpPr>
        <p:sp>
          <p:nvSpPr>
            <p:cNvPr id="728" name="Google Shape;728;ge6ca3e101d_3_75"/>
            <p:cNvSpPr/>
            <p:nvPr/>
          </p:nvSpPr>
          <p:spPr>
            <a:xfrm>
              <a:off x="0" y="0"/>
              <a:ext cx="1836661" cy="792415"/>
            </a:xfrm>
            <a:custGeom>
              <a:avLst/>
              <a:gdLst/>
              <a:ahLst/>
              <a:cxnLst/>
              <a:rect l="l" t="t" r="r" b="b"/>
              <a:pathLst>
                <a:path w="2228243" h="961360" extrusionOk="0">
                  <a:moveTo>
                    <a:pt x="0" y="0"/>
                  </a:moveTo>
                  <a:lnTo>
                    <a:pt x="2228243" y="0"/>
                  </a:lnTo>
                  <a:lnTo>
                    <a:pt x="2228243" y="961360"/>
                  </a:lnTo>
                  <a:lnTo>
                    <a:pt x="0" y="961360"/>
                  </a:lnTo>
                  <a:close/>
                </a:path>
              </a:pathLst>
            </a:custGeom>
            <a:solidFill>
              <a:srgbClr val="FFFFFF"/>
            </a:solidFill>
            <a:ln>
              <a:noFill/>
            </a:ln>
          </p:spPr>
        </p:sp>
        <p:pic>
          <p:nvPicPr>
            <p:cNvPr id="729" name="Google Shape;729;ge6ca3e101d_3_75"/>
            <p:cNvPicPr preferRelativeResize="0"/>
            <p:nvPr/>
          </p:nvPicPr>
          <p:blipFill rotWithShape="1">
            <a:blip r:embed="rId3">
              <a:alphaModFix/>
            </a:blip>
            <a:srcRect r="7699"/>
            <a:stretch/>
          </p:blipFill>
          <p:spPr>
            <a:xfrm>
              <a:off x="0" y="0"/>
              <a:ext cx="1836662" cy="757207"/>
            </a:xfrm>
            <a:prstGeom prst="rect">
              <a:avLst/>
            </a:prstGeom>
            <a:noFill/>
            <a:ln>
              <a:noFill/>
            </a:ln>
          </p:spPr>
        </p:pic>
      </p:grpSp>
      <p:pic>
        <p:nvPicPr>
          <p:cNvPr id="730" name="Google Shape;730;ge6ca3e101d_3_75"/>
          <p:cNvPicPr preferRelativeResize="0"/>
          <p:nvPr/>
        </p:nvPicPr>
        <p:blipFill rotWithShape="1">
          <a:blip r:embed="rId4">
            <a:alphaModFix/>
          </a:blip>
          <a:srcRect/>
          <a:stretch/>
        </p:blipFill>
        <p:spPr>
          <a:xfrm>
            <a:off x="11942431" y="1596456"/>
            <a:ext cx="2286000" cy="2263140"/>
          </a:xfrm>
          <a:prstGeom prst="rect">
            <a:avLst/>
          </a:prstGeom>
          <a:noFill/>
          <a:ln>
            <a:noFill/>
          </a:ln>
        </p:spPr>
      </p:pic>
      <p:pic>
        <p:nvPicPr>
          <p:cNvPr id="731" name="Google Shape;731;ge6ca3e101d_3_75"/>
          <p:cNvPicPr preferRelativeResize="0"/>
          <p:nvPr/>
        </p:nvPicPr>
        <p:blipFill rotWithShape="1">
          <a:blip r:embed="rId5">
            <a:alphaModFix/>
          </a:blip>
          <a:srcRect/>
          <a:stretch/>
        </p:blipFill>
        <p:spPr>
          <a:xfrm>
            <a:off x="1446101" y="1796501"/>
            <a:ext cx="2312775" cy="1863050"/>
          </a:xfrm>
          <a:prstGeom prst="rect">
            <a:avLst/>
          </a:prstGeom>
          <a:noFill/>
          <a:ln>
            <a:noFill/>
          </a:ln>
        </p:spPr>
      </p:pic>
      <p:grpSp>
        <p:nvGrpSpPr>
          <p:cNvPr id="732" name="Google Shape;732;ge6ca3e101d_3_75"/>
          <p:cNvGrpSpPr/>
          <p:nvPr/>
        </p:nvGrpSpPr>
        <p:grpSpPr>
          <a:xfrm>
            <a:off x="5408825" y="5094450"/>
            <a:ext cx="4422345" cy="1399018"/>
            <a:chOff x="-5" y="-6"/>
            <a:chExt cx="1823873" cy="691727"/>
          </a:xfrm>
        </p:grpSpPr>
        <p:sp>
          <p:nvSpPr>
            <p:cNvPr id="733" name="Google Shape;733;ge6ca3e101d_3_75"/>
            <p:cNvSpPr/>
            <p:nvPr/>
          </p:nvSpPr>
          <p:spPr>
            <a:xfrm>
              <a:off x="0" y="4926"/>
              <a:ext cx="1823868" cy="686795"/>
            </a:xfrm>
            <a:custGeom>
              <a:avLst/>
              <a:gdLst/>
              <a:ahLst/>
              <a:cxnLst/>
              <a:rect l="l" t="t" r="r" b="b"/>
              <a:pathLst>
                <a:path w="2801833" h="1055056" extrusionOk="0">
                  <a:moveTo>
                    <a:pt x="0" y="0"/>
                  </a:moveTo>
                  <a:lnTo>
                    <a:pt x="2801833" y="0"/>
                  </a:lnTo>
                  <a:lnTo>
                    <a:pt x="2801833" y="1055056"/>
                  </a:lnTo>
                  <a:lnTo>
                    <a:pt x="0" y="1055056"/>
                  </a:lnTo>
                  <a:close/>
                </a:path>
              </a:pathLst>
            </a:custGeom>
            <a:solidFill>
              <a:srgbClr val="FFFFFF"/>
            </a:solidFill>
            <a:ln>
              <a:noFill/>
            </a:ln>
          </p:spPr>
        </p:sp>
        <p:pic>
          <p:nvPicPr>
            <p:cNvPr id="734" name="Google Shape;734;ge6ca3e101d_3_75"/>
            <p:cNvPicPr preferRelativeResize="0"/>
            <p:nvPr/>
          </p:nvPicPr>
          <p:blipFill rotWithShape="1">
            <a:blip r:embed="rId6">
              <a:alphaModFix amt="98000"/>
            </a:blip>
            <a:srcRect l="662" r="661"/>
            <a:stretch/>
          </p:blipFill>
          <p:spPr>
            <a:xfrm>
              <a:off x="-5" y="-6"/>
              <a:ext cx="1823868" cy="691721"/>
            </a:xfrm>
            <a:prstGeom prst="rect">
              <a:avLst/>
            </a:prstGeom>
            <a:noFill/>
            <a:ln>
              <a:noFill/>
            </a:ln>
          </p:spPr>
        </p:pic>
      </p:grpSp>
      <p:pic>
        <p:nvPicPr>
          <p:cNvPr id="735" name="Google Shape;735;ge6ca3e101d_3_75"/>
          <p:cNvPicPr preferRelativeResize="0"/>
          <p:nvPr/>
        </p:nvPicPr>
        <p:blipFill rotWithShape="1">
          <a:blip r:embed="rId7">
            <a:alphaModFix/>
          </a:blip>
          <a:srcRect/>
          <a:stretch/>
        </p:blipFill>
        <p:spPr>
          <a:xfrm>
            <a:off x="10437945" y="5094452"/>
            <a:ext cx="4425696" cy="1399032"/>
          </a:xfrm>
          <a:prstGeom prst="rect">
            <a:avLst/>
          </a:prstGeom>
          <a:noFill/>
          <a:ln>
            <a:noFill/>
          </a:ln>
        </p:spPr>
      </p:pic>
      <p:pic>
        <p:nvPicPr>
          <p:cNvPr id="736" name="Google Shape;736;ge6ca3e101d_3_75"/>
          <p:cNvPicPr preferRelativeResize="0"/>
          <p:nvPr/>
        </p:nvPicPr>
        <p:blipFill rotWithShape="1">
          <a:blip r:embed="rId8">
            <a:alphaModFix/>
          </a:blip>
          <a:srcRect/>
          <a:stretch/>
        </p:blipFill>
        <p:spPr>
          <a:xfrm>
            <a:off x="519200" y="5094450"/>
            <a:ext cx="4425697" cy="1399032"/>
          </a:xfrm>
          <a:prstGeom prst="rect">
            <a:avLst/>
          </a:prstGeom>
          <a:noFill/>
          <a:ln>
            <a:noFill/>
          </a:ln>
        </p:spPr>
      </p:pic>
      <p:sp>
        <p:nvSpPr>
          <p:cNvPr id="737" name="Google Shape;737;ge6ca3e101d_3_75"/>
          <p:cNvSpPr txBox="1"/>
          <p:nvPr/>
        </p:nvSpPr>
        <p:spPr>
          <a:xfrm>
            <a:off x="1938450" y="483400"/>
            <a:ext cx="11363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solidFill>
                  <a:srgbClr val="FFE599"/>
                </a:solidFill>
                <a:latin typeface="Georgia"/>
                <a:ea typeface="Georgia"/>
                <a:cs typeface="Georgia"/>
                <a:sym typeface="Georgia"/>
              </a:rPr>
              <a:t>This Toolkit is provided by the Coalition for Local Public Health</a:t>
            </a:r>
            <a:endParaRPr sz="3000">
              <a:solidFill>
                <a:srgbClr val="FFE599"/>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334"/>
        <p:cNvGrpSpPr/>
        <p:nvPr/>
      </p:nvGrpSpPr>
      <p:grpSpPr>
        <a:xfrm>
          <a:off x="0" y="0"/>
          <a:ext cx="0" cy="0"/>
          <a:chOff x="0" y="0"/>
          <a:chExt cx="0" cy="0"/>
        </a:xfrm>
      </p:grpSpPr>
      <p:sp>
        <p:nvSpPr>
          <p:cNvPr id="335" name="Google Shape;335;p4"/>
          <p:cNvSpPr/>
          <p:nvPr/>
        </p:nvSpPr>
        <p:spPr>
          <a:xfrm>
            <a:off x="-209529" y="0"/>
            <a:ext cx="15449529" cy="8572500"/>
          </a:xfrm>
          <a:custGeom>
            <a:avLst/>
            <a:gdLst/>
            <a:ahLst/>
            <a:cxnLst/>
            <a:rect l="l" t="t" r="r" b="b"/>
            <a:pathLst>
              <a:path w="3680027" h="3479800" extrusionOk="0">
                <a:moveTo>
                  <a:pt x="0" y="0"/>
                </a:moveTo>
                <a:lnTo>
                  <a:pt x="3680027" y="0"/>
                </a:lnTo>
                <a:lnTo>
                  <a:pt x="3680027" y="3479800"/>
                </a:lnTo>
                <a:lnTo>
                  <a:pt x="0" y="3479800"/>
                </a:lnTo>
                <a:close/>
              </a:path>
            </a:pathLst>
          </a:custGeom>
          <a:solidFill>
            <a:srgbClr val="FFD460"/>
          </a:solidFill>
          <a:ln>
            <a:noFill/>
          </a:ln>
        </p:spPr>
      </p:sp>
      <p:sp>
        <p:nvSpPr>
          <p:cNvPr id="336" name="Google Shape;336;p4"/>
          <p:cNvSpPr/>
          <p:nvPr/>
        </p:nvSpPr>
        <p:spPr>
          <a:xfrm rot="-5400000">
            <a:off x="5650029" y="-5885877"/>
            <a:ext cx="1215747" cy="12934856"/>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2D40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7" name="Google Shape;337;p4"/>
          <p:cNvSpPr txBox="1"/>
          <p:nvPr/>
        </p:nvSpPr>
        <p:spPr>
          <a:xfrm>
            <a:off x="430306" y="1610407"/>
            <a:ext cx="14357700" cy="7740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000" b="0" i="0" u="none" strike="noStrike" cap="none">
                <a:solidFill>
                  <a:srgbClr val="2D4059"/>
                </a:solidFill>
                <a:latin typeface="Arial"/>
                <a:ea typeface="Arial"/>
                <a:cs typeface="Arial"/>
                <a:sym typeface="Arial"/>
              </a:rPr>
              <a:t>Federal law</a:t>
            </a:r>
            <a:endParaRPr sz="1200" b="0" i="0" u="none" strike="noStrike" cap="none">
              <a:solidFill>
                <a:srgbClr val="000000"/>
              </a:solidFill>
              <a:latin typeface="Arial"/>
              <a:ea typeface="Arial"/>
              <a:cs typeface="Arial"/>
              <a:sym typeface="Arial"/>
            </a:endParaRPr>
          </a:p>
          <a:p>
            <a:pPr marL="457200" marR="0" lvl="0" indent="-444500" algn="l" rtl="0">
              <a:lnSpc>
                <a:spcPct val="100000"/>
              </a:lnSpc>
              <a:spcBef>
                <a:spcPts val="0"/>
              </a:spcBef>
              <a:spcAft>
                <a:spcPts val="0"/>
              </a:spcAft>
              <a:buClr>
                <a:srgbClr val="2D4059"/>
              </a:buClr>
              <a:buSzPts val="3000"/>
              <a:buFont typeface="Arial"/>
              <a:buChar char="-"/>
            </a:pPr>
            <a:r>
              <a:rPr lang="en-US" sz="3000" b="0" i="0" u="none" strike="noStrike" cap="none">
                <a:solidFill>
                  <a:srgbClr val="2D4059"/>
                </a:solidFill>
                <a:latin typeface="Arial"/>
                <a:ea typeface="Arial"/>
                <a:cs typeface="Arial"/>
                <a:sym typeface="Arial"/>
              </a:rPr>
              <a:t>Minimum standards are set in federal law and by the CDC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000" b="0" i="0" u="none" strike="noStrike" cap="none">
              <a:solidFill>
                <a:srgbClr val="2D40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000" b="0" i="0" u="none" strike="noStrike" cap="none">
                <a:solidFill>
                  <a:srgbClr val="2D4059"/>
                </a:solidFill>
                <a:latin typeface="Arial"/>
                <a:ea typeface="Arial"/>
                <a:cs typeface="Arial"/>
                <a:sym typeface="Arial"/>
              </a:rPr>
              <a:t>State</a:t>
            </a:r>
            <a:endParaRPr sz="3000" b="0" i="0" u="none" strike="noStrike" cap="none">
              <a:solidFill>
                <a:srgbClr val="2D4059"/>
              </a:solidFill>
              <a:latin typeface="Arial"/>
              <a:ea typeface="Arial"/>
              <a:cs typeface="Arial"/>
              <a:sym typeface="Arial"/>
            </a:endParaRPr>
          </a:p>
          <a:p>
            <a:pPr marL="457200" marR="0" lvl="0" indent="-419100" algn="l" rtl="0">
              <a:lnSpc>
                <a:spcPct val="100000"/>
              </a:lnSpc>
              <a:spcBef>
                <a:spcPts val="0"/>
              </a:spcBef>
              <a:spcAft>
                <a:spcPts val="0"/>
              </a:spcAft>
              <a:buClr>
                <a:srgbClr val="2D4059"/>
              </a:buClr>
              <a:buSzPts val="3000"/>
              <a:buChar char="-"/>
            </a:pPr>
            <a:r>
              <a:rPr lang="en-US" sz="3000">
                <a:solidFill>
                  <a:srgbClr val="2D4059"/>
                </a:solidFill>
              </a:rPr>
              <a:t>The State Legislature and state agencies can enact public health laws and regulations.</a:t>
            </a:r>
            <a:endParaRPr sz="3000">
              <a:solidFill>
                <a:srgbClr val="2D4059"/>
              </a:solidFill>
            </a:endParaRPr>
          </a:p>
          <a:p>
            <a:pPr marL="914400" marR="0" lvl="1" indent="-419100" algn="l" rtl="0">
              <a:lnSpc>
                <a:spcPct val="100000"/>
              </a:lnSpc>
              <a:spcBef>
                <a:spcPts val="0"/>
              </a:spcBef>
              <a:spcAft>
                <a:spcPts val="0"/>
              </a:spcAft>
              <a:buClr>
                <a:srgbClr val="2D4059"/>
              </a:buClr>
              <a:buSzPts val="3000"/>
              <a:buChar char="-"/>
            </a:pPr>
            <a:r>
              <a:rPr lang="en-US" sz="3000">
                <a:solidFill>
                  <a:srgbClr val="2D4059"/>
                </a:solidFill>
              </a:rPr>
              <a:t>They are usually minimum standards for Massachusetts that can be made stricter through local public health laws.</a:t>
            </a:r>
            <a:endParaRPr sz="3000">
              <a:solidFill>
                <a:srgbClr val="2D4059"/>
              </a:solidFill>
            </a:endParaRPr>
          </a:p>
          <a:p>
            <a:pPr marL="457200" marR="0" lvl="0" indent="-444500" algn="l" rtl="0">
              <a:lnSpc>
                <a:spcPct val="100000"/>
              </a:lnSpc>
              <a:spcBef>
                <a:spcPts val="0"/>
              </a:spcBef>
              <a:spcAft>
                <a:spcPts val="0"/>
              </a:spcAft>
              <a:buClr>
                <a:srgbClr val="2D4059"/>
              </a:buClr>
              <a:buSzPts val="3000"/>
              <a:buFont typeface="Arial"/>
              <a:buChar char="-"/>
            </a:pPr>
            <a:r>
              <a:rPr lang="en-US" sz="3000" b="0" i="0" u="none" strike="noStrike" cap="none">
                <a:solidFill>
                  <a:srgbClr val="2D4059"/>
                </a:solidFill>
                <a:latin typeface="Arial"/>
                <a:ea typeface="Arial"/>
                <a:cs typeface="Arial"/>
                <a:sym typeface="Arial"/>
              </a:rPr>
              <a:t>Local boards have the authority to enact reasonable regulations pursuant to state law.</a:t>
            </a:r>
            <a:endParaRPr sz="1200" b="0" i="0" u="none" strike="noStrike" cap="none">
              <a:solidFill>
                <a:srgbClr val="000000"/>
              </a:solidFill>
              <a:latin typeface="Arial"/>
              <a:ea typeface="Arial"/>
              <a:cs typeface="Arial"/>
              <a:sym typeface="Arial"/>
            </a:endParaRPr>
          </a:p>
          <a:p>
            <a:pPr marL="457200" marR="0" lvl="0" indent="-444500" algn="l" rtl="0">
              <a:lnSpc>
                <a:spcPct val="100000"/>
              </a:lnSpc>
              <a:spcBef>
                <a:spcPts val="0"/>
              </a:spcBef>
              <a:spcAft>
                <a:spcPts val="0"/>
              </a:spcAft>
              <a:buClr>
                <a:srgbClr val="2D4059"/>
              </a:buClr>
              <a:buSzPts val="3000"/>
              <a:buFont typeface="Arial"/>
              <a:buChar char="-"/>
            </a:pPr>
            <a:r>
              <a:rPr lang="en-US" sz="3000" b="0" i="0" u="none" strike="noStrike" cap="none">
                <a:solidFill>
                  <a:srgbClr val="2D4059"/>
                </a:solidFill>
                <a:latin typeface="Arial"/>
                <a:ea typeface="Arial"/>
                <a:cs typeface="Arial"/>
                <a:sym typeface="Arial"/>
              </a:rPr>
              <a:t>Local regulations are equal to state statutes, by-laws, and ordinances</a:t>
            </a:r>
            <a:endParaRPr sz="12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2D4059"/>
              </a:buClr>
              <a:buSzPts val="3200"/>
              <a:buFont typeface="Arial"/>
              <a:buChar char="-"/>
            </a:pPr>
            <a:r>
              <a:rPr lang="en-US" sz="3000" b="0" i="0" u="none" strike="noStrike" cap="none">
                <a:solidFill>
                  <a:srgbClr val="2D4059"/>
                </a:solidFill>
                <a:latin typeface="Arial"/>
                <a:ea typeface="Arial"/>
                <a:cs typeface="Arial"/>
                <a:sym typeface="Arial"/>
              </a:rPr>
              <a:t>Courts will only strike a board of health regulation when the challenger proves, on the record, “the absence of any conceivable ground upon which [the regulation] may be upheld.”</a:t>
            </a:r>
            <a:r>
              <a:rPr lang="en-US" sz="2400" b="0" i="0" u="none" strike="noStrike" cap="none">
                <a:solidFill>
                  <a:srgbClr val="2D4059"/>
                </a:solidFill>
                <a:latin typeface="Arial"/>
                <a:ea typeface="Arial"/>
                <a:cs typeface="Arial"/>
                <a:sym typeface="Arial"/>
              </a:rPr>
              <a:t> (case from the </a:t>
            </a:r>
            <a:r>
              <a:rPr lang="en-US" sz="2400">
                <a:solidFill>
                  <a:srgbClr val="2D4059"/>
                </a:solidFill>
              </a:rPr>
              <a:t>Supreme Judicial Court).</a:t>
            </a:r>
            <a:endParaRPr sz="2400" b="0" i="0" u="none" strike="noStrike" cap="none">
              <a:solidFill>
                <a:srgbClr val="000000"/>
              </a:solidFill>
              <a:latin typeface="Arial"/>
              <a:ea typeface="Arial"/>
              <a:cs typeface="Arial"/>
              <a:sym typeface="Arial"/>
            </a:endParaRPr>
          </a:p>
          <a:p>
            <a:pPr marL="0" marR="0" lvl="0" indent="0" algn="l" rtl="0">
              <a:lnSpc>
                <a:spcPct val="139343"/>
              </a:lnSpc>
              <a:spcBef>
                <a:spcPts val="0"/>
              </a:spcBef>
              <a:spcAft>
                <a:spcPts val="0"/>
              </a:spcAft>
              <a:buClr>
                <a:srgbClr val="000000"/>
              </a:buClr>
              <a:buSzPts val="3200"/>
              <a:buFont typeface="Arial"/>
              <a:buNone/>
            </a:pPr>
            <a:endParaRPr sz="3200" b="0" i="0" u="none" strike="noStrike" cap="none">
              <a:solidFill>
                <a:srgbClr val="2D4059"/>
              </a:solidFill>
              <a:latin typeface="Arial"/>
              <a:ea typeface="Arial"/>
              <a:cs typeface="Arial"/>
              <a:sym typeface="Arial"/>
            </a:endParaRPr>
          </a:p>
          <a:p>
            <a:pPr marL="0" marR="0" lvl="0" indent="0" algn="l" rtl="0">
              <a:lnSpc>
                <a:spcPct val="123006"/>
              </a:lnSpc>
              <a:spcBef>
                <a:spcPts val="0"/>
              </a:spcBef>
              <a:spcAft>
                <a:spcPts val="0"/>
              </a:spcAft>
              <a:buClr>
                <a:srgbClr val="000000"/>
              </a:buClr>
              <a:buSzPts val="3625"/>
              <a:buFont typeface="Arial"/>
              <a:buNone/>
            </a:pPr>
            <a:endParaRPr sz="3625" b="0" i="0" u="none" strike="noStrike" cap="none">
              <a:solidFill>
                <a:srgbClr val="2D4059"/>
              </a:solidFill>
              <a:latin typeface="Arial"/>
              <a:ea typeface="Arial"/>
              <a:cs typeface="Arial"/>
              <a:sym typeface="Arial"/>
            </a:endParaRPr>
          </a:p>
        </p:txBody>
      </p:sp>
      <p:sp>
        <p:nvSpPr>
          <p:cNvPr id="338" name="Google Shape;338;p4"/>
          <p:cNvSpPr txBox="1"/>
          <p:nvPr/>
        </p:nvSpPr>
        <p:spPr>
          <a:xfrm>
            <a:off x="4" y="273750"/>
            <a:ext cx="14357700" cy="615600"/>
          </a:xfrm>
          <a:prstGeom prst="rect">
            <a:avLst/>
          </a:prstGeom>
          <a:noFill/>
          <a:ln>
            <a:noFill/>
          </a:ln>
        </p:spPr>
        <p:txBody>
          <a:bodyPr spcFirstLastPara="1" wrap="square" lIns="0" tIns="0" rIns="0" bIns="0" anchor="t" anchorCtr="0">
            <a:spAutoFit/>
          </a:bodyPr>
          <a:lstStyle/>
          <a:p>
            <a:pPr marL="0" marR="0" lvl="0" indent="0" algn="l" rtl="0">
              <a:lnSpc>
                <a:spcPct val="141600"/>
              </a:lnSpc>
              <a:spcBef>
                <a:spcPts val="0"/>
              </a:spcBef>
              <a:spcAft>
                <a:spcPts val="0"/>
              </a:spcAft>
              <a:buClr>
                <a:srgbClr val="000000"/>
              </a:buClr>
              <a:buSzPts val="4000"/>
              <a:buFont typeface="Arial"/>
              <a:buNone/>
            </a:pPr>
            <a:r>
              <a:rPr lang="en-US" sz="4000" b="1" i="0" u="none" strike="noStrike" cap="none">
                <a:solidFill>
                  <a:srgbClr val="FFD460"/>
                </a:solidFill>
                <a:latin typeface="Arial"/>
                <a:ea typeface="Arial"/>
                <a:cs typeface="Arial"/>
                <a:sym typeface="Arial"/>
              </a:rPr>
              <a:t>Where do Boards of Health get their legal authority?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460"/>
        </a:solidFill>
        <a:effectLst/>
      </p:bgPr>
    </p:bg>
    <p:spTree>
      <p:nvGrpSpPr>
        <p:cNvPr id="1" name="Shape 343"/>
        <p:cNvGrpSpPr/>
        <p:nvPr/>
      </p:nvGrpSpPr>
      <p:grpSpPr>
        <a:xfrm>
          <a:off x="0" y="0"/>
          <a:ext cx="0" cy="0"/>
          <a:chOff x="0" y="0"/>
          <a:chExt cx="0" cy="0"/>
        </a:xfrm>
      </p:grpSpPr>
      <p:grpSp>
        <p:nvGrpSpPr>
          <p:cNvPr id="344" name="Google Shape;344;p3"/>
          <p:cNvGrpSpPr/>
          <p:nvPr/>
        </p:nvGrpSpPr>
        <p:grpSpPr>
          <a:xfrm>
            <a:off x="10584369" y="2910403"/>
            <a:ext cx="4117586" cy="2751696"/>
            <a:chOff x="0" y="0"/>
            <a:chExt cx="7365985" cy="4714230"/>
          </a:xfrm>
        </p:grpSpPr>
        <p:pic>
          <p:nvPicPr>
            <p:cNvPr id="345" name="Google Shape;345;p3"/>
            <p:cNvPicPr preferRelativeResize="0"/>
            <p:nvPr/>
          </p:nvPicPr>
          <p:blipFill rotWithShape="1">
            <a:blip r:embed="rId3">
              <a:alphaModFix/>
            </a:blip>
            <a:srcRect/>
            <a:stretch/>
          </p:blipFill>
          <p:spPr>
            <a:xfrm>
              <a:off x="0" y="0"/>
              <a:ext cx="7365985" cy="4714230"/>
            </a:xfrm>
            <a:prstGeom prst="rect">
              <a:avLst/>
            </a:prstGeom>
            <a:noFill/>
            <a:ln>
              <a:noFill/>
            </a:ln>
          </p:spPr>
        </p:pic>
        <p:pic>
          <p:nvPicPr>
            <p:cNvPr id="346" name="Google Shape;346;p3"/>
            <p:cNvPicPr preferRelativeResize="0"/>
            <p:nvPr/>
          </p:nvPicPr>
          <p:blipFill rotWithShape="1">
            <a:blip r:embed="rId4">
              <a:alphaModFix/>
            </a:blip>
            <a:srcRect/>
            <a:stretch/>
          </p:blipFill>
          <p:spPr>
            <a:xfrm>
              <a:off x="1537203" y="346007"/>
              <a:ext cx="2188001" cy="2188001"/>
            </a:xfrm>
            <a:prstGeom prst="rect">
              <a:avLst/>
            </a:prstGeom>
            <a:noFill/>
            <a:ln>
              <a:noFill/>
            </a:ln>
          </p:spPr>
        </p:pic>
      </p:grpSp>
      <p:sp>
        <p:nvSpPr>
          <p:cNvPr id="347" name="Google Shape;347;p3"/>
          <p:cNvSpPr/>
          <p:nvPr/>
        </p:nvSpPr>
        <p:spPr>
          <a:xfrm>
            <a:off x="-756745" y="0"/>
            <a:ext cx="10745453" cy="8572500"/>
          </a:xfrm>
          <a:custGeom>
            <a:avLst/>
            <a:gdLst/>
            <a:ahLst/>
            <a:cxnLst/>
            <a:rect l="l" t="t" r="r" b="b"/>
            <a:pathLst>
              <a:path w="3680027" h="3479800" extrusionOk="0">
                <a:moveTo>
                  <a:pt x="0" y="0"/>
                </a:moveTo>
                <a:lnTo>
                  <a:pt x="3680027" y="0"/>
                </a:lnTo>
                <a:lnTo>
                  <a:pt x="3680027" y="3479800"/>
                </a:lnTo>
                <a:lnTo>
                  <a:pt x="0" y="3479800"/>
                </a:lnTo>
                <a:close/>
              </a:path>
            </a:pathLst>
          </a:custGeom>
          <a:solidFill>
            <a:srgbClr val="2D4059"/>
          </a:solidFill>
          <a:ln>
            <a:noFill/>
          </a:ln>
        </p:spPr>
      </p:sp>
      <p:sp>
        <p:nvSpPr>
          <p:cNvPr id="348" name="Google Shape;348;p3"/>
          <p:cNvSpPr txBox="1"/>
          <p:nvPr/>
        </p:nvSpPr>
        <p:spPr>
          <a:xfrm>
            <a:off x="94130" y="110975"/>
            <a:ext cx="8659800" cy="1549200"/>
          </a:xfrm>
          <a:prstGeom prst="rect">
            <a:avLst/>
          </a:prstGeom>
          <a:noFill/>
          <a:ln>
            <a:noFill/>
          </a:ln>
        </p:spPr>
        <p:txBody>
          <a:bodyPr spcFirstLastPara="1" wrap="square" lIns="0" tIns="0" rIns="0" bIns="0" anchor="t" anchorCtr="0">
            <a:spAutoFit/>
          </a:bodyPr>
          <a:lstStyle/>
          <a:p>
            <a:pPr marL="0" marR="0" lvl="0" indent="0" algn="l" rtl="0">
              <a:lnSpc>
                <a:spcPct val="128727"/>
              </a:lnSpc>
              <a:spcBef>
                <a:spcPts val="0"/>
              </a:spcBef>
              <a:spcAft>
                <a:spcPts val="0"/>
              </a:spcAft>
              <a:buClr>
                <a:srgbClr val="000000"/>
              </a:buClr>
              <a:buSzPts val="4400"/>
              <a:buFont typeface="Arial"/>
              <a:buNone/>
            </a:pPr>
            <a:r>
              <a:rPr lang="en-US" sz="4400" b="1" i="0" u="none" strike="noStrike" cap="none">
                <a:solidFill>
                  <a:srgbClr val="FFD460"/>
                </a:solidFill>
                <a:latin typeface="Arial"/>
                <a:ea typeface="Arial"/>
                <a:cs typeface="Arial"/>
                <a:sym typeface="Arial"/>
              </a:rPr>
              <a:t>Boards of Health &amp; </a:t>
            </a:r>
            <a:endParaRPr sz="4400" b="1" i="0" u="none" strike="noStrike" cap="none">
              <a:solidFill>
                <a:srgbClr val="FFD460"/>
              </a:solidFill>
              <a:latin typeface="Arial"/>
              <a:ea typeface="Arial"/>
              <a:cs typeface="Arial"/>
              <a:sym typeface="Arial"/>
            </a:endParaRPr>
          </a:p>
          <a:p>
            <a:pPr marL="0" marR="0" lvl="0" indent="0" algn="l" rtl="0">
              <a:lnSpc>
                <a:spcPct val="128727"/>
              </a:lnSpc>
              <a:spcBef>
                <a:spcPts val="0"/>
              </a:spcBef>
              <a:spcAft>
                <a:spcPts val="0"/>
              </a:spcAft>
              <a:buClr>
                <a:srgbClr val="000000"/>
              </a:buClr>
              <a:buSzPts val="4400"/>
              <a:buFont typeface="Arial"/>
              <a:buNone/>
            </a:pPr>
            <a:r>
              <a:rPr lang="en-US" sz="4400" b="1" i="0" u="none" strike="noStrike" cap="none">
                <a:solidFill>
                  <a:srgbClr val="FFD460"/>
                </a:solidFill>
                <a:latin typeface="Arial"/>
                <a:ea typeface="Arial"/>
                <a:cs typeface="Arial"/>
                <a:sym typeface="Arial"/>
              </a:rPr>
              <a:t>Health Departments</a:t>
            </a:r>
            <a:endParaRPr sz="1400" b="0" i="0" u="none" strike="noStrike" cap="none">
              <a:solidFill>
                <a:srgbClr val="000000"/>
              </a:solidFill>
              <a:latin typeface="Arial"/>
              <a:ea typeface="Arial"/>
              <a:cs typeface="Arial"/>
              <a:sym typeface="Arial"/>
            </a:endParaRPr>
          </a:p>
        </p:txBody>
      </p:sp>
      <p:sp>
        <p:nvSpPr>
          <p:cNvPr id="349" name="Google Shape;349;p3"/>
          <p:cNvSpPr txBox="1"/>
          <p:nvPr/>
        </p:nvSpPr>
        <p:spPr>
          <a:xfrm>
            <a:off x="94125" y="1936750"/>
            <a:ext cx="9585900" cy="6563400"/>
          </a:xfrm>
          <a:prstGeom prst="rect">
            <a:avLst/>
          </a:prstGeom>
          <a:noFill/>
          <a:ln>
            <a:noFill/>
          </a:ln>
        </p:spPr>
        <p:txBody>
          <a:bodyPr spcFirstLastPara="1" wrap="square" lIns="0" tIns="0" rIns="0" bIns="0" anchor="t" anchorCtr="0">
            <a:spAutoFit/>
          </a:bodyPr>
          <a:lstStyle/>
          <a:p>
            <a:pPr marL="0" marR="0" lvl="0" indent="0" algn="l" rtl="0">
              <a:lnSpc>
                <a:spcPct val="139343"/>
              </a:lnSpc>
              <a:spcBef>
                <a:spcPts val="0"/>
              </a:spcBef>
              <a:spcAft>
                <a:spcPts val="0"/>
              </a:spcAft>
              <a:buClr>
                <a:srgbClr val="000000"/>
              </a:buClr>
              <a:buSzPts val="3200"/>
              <a:buFont typeface="Arial"/>
              <a:buNone/>
            </a:pPr>
            <a:r>
              <a:rPr lang="en-US" sz="3200" b="0" i="0" u="none" strike="noStrike" cap="none">
                <a:solidFill>
                  <a:srgbClr val="FFD460"/>
                </a:solidFill>
                <a:latin typeface="Arial"/>
                <a:ea typeface="Arial"/>
                <a:cs typeface="Arial"/>
                <a:sym typeface="Arial"/>
              </a:rPr>
              <a:t>Boards of Health</a:t>
            </a:r>
            <a:endParaRPr sz="1400" b="0" i="0" u="none" strike="noStrike" cap="none">
              <a:solidFill>
                <a:srgbClr val="000000"/>
              </a:solidFill>
              <a:latin typeface="Arial"/>
              <a:ea typeface="Arial"/>
              <a:cs typeface="Arial"/>
              <a:sym typeface="Arial"/>
            </a:endParaRPr>
          </a:p>
          <a:p>
            <a:pPr marL="571500" marR="0" lvl="0" indent="-520700" algn="l" rtl="0">
              <a:lnSpc>
                <a:spcPct val="139343"/>
              </a:lnSpc>
              <a:spcBef>
                <a:spcPts val="0"/>
              </a:spcBef>
              <a:spcAft>
                <a:spcPts val="0"/>
              </a:spcAft>
              <a:buClr>
                <a:srgbClr val="FFD460"/>
              </a:buClr>
              <a:buSzPts val="2400"/>
              <a:buFont typeface="Arial"/>
              <a:buChar char="-"/>
            </a:pPr>
            <a:r>
              <a:rPr lang="en-US" sz="2400" b="0" i="0" u="none" strike="noStrike" cap="none">
                <a:solidFill>
                  <a:srgbClr val="FFD460"/>
                </a:solidFill>
                <a:latin typeface="Arial"/>
                <a:ea typeface="Arial"/>
                <a:cs typeface="Arial"/>
                <a:sym typeface="Arial"/>
              </a:rPr>
              <a:t>Each board is made up of 3 to 5 elected or appointed members</a:t>
            </a:r>
            <a:r>
              <a:rPr lang="en-US" sz="2400">
                <a:solidFill>
                  <a:srgbClr val="FFD460"/>
                </a:solidFill>
              </a:rPr>
              <a:t>.</a:t>
            </a:r>
            <a:endParaRPr sz="2400">
              <a:solidFill>
                <a:srgbClr val="FFD460"/>
              </a:solidFill>
            </a:endParaRPr>
          </a:p>
          <a:p>
            <a:pPr marL="914400" marR="0" lvl="1" indent="-381000" algn="l" rtl="0">
              <a:lnSpc>
                <a:spcPct val="139343"/>
              </a:lnSpc>
              <a:spcBef>
                <a:spcPts val="0"/>
              </a:spcBef>
              <a:spcAft>
                <a:spcPts val="0"/>
              </a:spcAft>
              <a:buClr>
                <a:srgbClr val="FFD460"/>
              </a:buClr>
              <a:buSzPts val="2400"/>
              <a:buChar char="○"/>
            </a:pPr>
            <a:r>
              <a:rPr lang="en-US" sz="2400">
                <a:solidFill>
                  <a:srgbClr val="FFD460"/>
                </a:solidFill>
              </a:rPr>
              <a:t>Vast majority are volunteers, some receive stipends.</a:t>
            </a:r>
            <a:endParaRPr sz="2400">
              <a:solidFill>
                <a:srgbClr val="FFD460"/>
              </a:solidFill>
            </a:endParaRPr>
          </a:p>
          <a:p>
            <a:pPr marL="571500" marR="0" lvl="0" indent="-520700" algn="l" rtl="0">
              <a:lnSpc>
                <a:spcPct val="139343"/>
              </a:lnSpc>
              <a:spcBef>
                <a:spcPts val="0"/>
              </a:spcBef>
              <a:spcAft>
                <a:spcPts val="0"/>
              </a:spcAft>
              <a:buClr>
                <a:srgbClr val="FFD460"/>
              </a:buClr>
              <a:buSzPts val="2400"/>
              <a:buFont typeface="Arial"/>
              <a:buChar char="-"/>
            </a:pPr>
            <a:r>
              <a:rPr lang="en-US" sz="2400" b="0" i="0" u="none" strike="noStrike" cap="none">
                <a:solidFill>
                  <a:srgbClr val="FFD460"/>
                </a:solidFill>
                <a:latin typeface="Arial"/>
                <a:ea typeface="Arial"/>
                <a:cs typeface="Arial"/>
                <a:sym typeface="Arial"/>
              </a:rPr>
              <a:t>They set policies and make regulations.</a:t>
            </a:r>
            <a:endParaRPr sz="2400" b="0" i="0" u="none" strike="noStrike" cap="none">
              <a:solidFill>
                <a:srgbClr val="000000"/>
              </a:solidFill>
              <a:latin typeface="Arial"/>
              <a:ea typeface="Arial"/>
              <a:cs typeface="Arial"/>
              <a:sym typeface="Arial"/>
            </a:endParaRPr>
          </a:p>
          <a:p>
            <a:pPr marL="571500" marR="0" lvl="0" indent="-520700" algn="l" rtl="0">
              <a:lnSpc>
                <a:spcPct val="139343"/>
              </a:lnSpc>
              <a:spcBef>
                <a:spcPts val="0"/>
              </a:spcBef>
              <a:spcAft>
                <a:spcPts val="0"/>
              </a:spcAft>
              <a:buClr>
                <a:srgbClr val="FFD460"/>
              </a:buClr>
              <a:buSzPts val="2400"/>
              <a:buFont typeface="Arial"/>
              <a:buChar char="-"/>
            </a:pPr>
            <a:r>
              <a:rPr lang="en-US" sz="2400" b="0" i="0" u="none" strike="noStrike" cap="none">
                <a:solidFill>
                  <a:srgbClr val="FFD460"/>
                </a:solidFill>
                <a:latin typeface="Arial"/>
                <a:ea typeface="Arial"/>
                <a:cs typeface="Arial"/>
                <a:sym typeface="Arial"/>
              </a:rPr>
              <a:t>They hold hearings and issue orders. </a:t>
            </a:r>
            <a:endParaRPr sz="2400" b="0" i="0" u="none" strike="noStrike" cap="none">
              <a:solidFill>
                <a:srgbClr val="FFD460"/>
              </a:solidFill>
              <a:latin typeface="Arial"/>
              <a:ea typeface="Arial"/>
              <a:cs typeface="Arial"/>
              <a:sym typeface="Arial"/>
            </a:endParaRPr>
          </a:p>
          <a:p>
            <a:pPr marL="457200" marR="0" lvl="0" indent="0" algn="l" rtl="0">
              <a:lnSpc>
                <a:spcPct val="139343"/>
              </a:lnSpc>
              <a:spcBef>
                <a:spcPts val="0"/>
              </a:spcBef>
              <a:spcAft>
                <a:spcPts val="0"/>
              </a:spcAft>
              <a:buClr>
                <a:srgbClr val="000000"/>
              </a:buClr>
              <a:buSzPts val="2400"/>
              <a:buFont typeface="Arial"/>
              <a:buNone/>
            </a:pPr>
            <a:endParaRPr sz="2400" b="0" i="0" u="none" strike="noStrike" cap="none">
              <a:solidFill>
                <a:srgbClr val="FFD460"/>
              </a:solidFill>
              <a:latin typeface="Arial"/>
              <a:ea typeface="Arial"/>
              <a:cs typeface="Arial"/>
              <a:sym typeface="Arial"/>
            </a:endParaRPr>
          </a:p>
          <a:p>
            <a:pPr marL="0" marR="0" lvl="0" indent="0" algn="l" rtl="0">
              <a:lnSpc>
                <a:spcPct val="139343"/>
              </a:lnSpc>
              <a:spcBef>
                <a:spcPts val="0"/>
              </a:spcBef>
              <a:spcAft>
                <a:spcPts val="0"/>
              </a:spcAft>
              <a:buClr>
                <a:srgbClr val="000000"/>
              </a:buClr>
              <a:buSzPts val="3200"/>
              <a:buFont typeface="Arial"/>
              <a:buNone/>
            </a:pPr>
            <a:r>
              <a:rPr lang="en-US" sz="3200" b="0" i="0" u="none" strike="noStrike" cap="none">
                <a:solidFill>
                  <a:srgbClr val="FFD460"/>
                </a:solidFill>
                <a:latin typeface="Arial"/>
                <a:ea typeface="Arial"/>
                <a:cs typeface="Arial"/>
                <a:sym typeface="Arial"/>
              </a:rPr>
              <a:t>Health Departments (can be regional or stand-alone)</a:t>
            </a:r>
            <a:endParaRPr sz="1400" b="0" i="0" u="none" strike="noStrike" cap="none">
              <a:solidFill>
                <a:srgbClr val="000000"/>
              </a:solidFill>
              <a:latin typeface="Arial"/>
              <a:ea typeface="Arial"/>
              <a:cs typeface="Arial"/>
              <a:sym typeface="Arial"/>
            </a:endParaRPr>
          </a:p>
          <a:p>
            <a:pPr marL="457200" marR="0" lvl="0" indent="-406400" algn="l" rtl="0">
              <a:lnSpc>
                <a:spcPct val="139343"/>
              </a:lnSpc>
              <a:spcBef>
                <a:spcPts val="0"/>
              </a:spcBef>
              <a:spcAft>
                <a:spcPts val="0"/>
              </a:spcAft>
              <a:buClr>
                <a:srgbClr val="FFD460"/>
              </a:buClr>
              <a:buSzPts val="2400"/>
              <a:buFont typeface="Arial"/>
              <a:buChar char="-"/>
            </a:pPr>
            <a:r>
              <a:rPr lang="en-US" sz="2400" b="0" i="0" u="none" strike="noStrike" cap="none">
                <a:solidFill>
                  <a:srgbClr val="FFD460"/>
                </a:solidFill>
                <a:latin typeface="Arial"/>
                <a:ea typeface="Arial"/>
                <a:cs typeface="Arial"/>
                <a:sym typeface="Arial"/>
              </a:rPr>
              <a:t>Staff can include health directors, inspectors/sanitarians, nurses, and community health workers</a:t>
            </a:r>
            <a:r>
              <a:rPr lang="en-US" sz="2400">
                <a:solidFill>
                  <a:srgbClr val="FFD460"/>
                </a:solidFill>
              </a:rPr>
              <a:t>.</a:t>
            </a:r>
            <a:endParaRPr sz="2400" b="0" i="0" u="none" strike="noStrike" cap="none">
              <a:solidFill>
                <a:srgbClr val="000000"/>
              </a:solidFill>
              <a:latin typeface="Arial"/>
              <a:ea typeface="Arial"/>
              <a:cs typeface="Arial"/>
              <a:sym typeface="Arial"/>
            </a:endParaRPr>
          </a:p>
          <a:p>
            <a:pPr marL="457200" marR="0" lvl="0" indent="-406400" algn="l" rtl="0">
              <a:lnSpc>
                <a:spcPct val="139343"/>
              </a:lnSpc>
              <a:spcBef>
                <a:spcPts val="0"/>
              </a:spcBef>
              <a:spcAft>
                <a:spcPts val="0"/>
              </a:spcAft>
              <a:buClr>
                <a:srgbClr val="FFD460"/>
              </a:buClr>
              <a:buSzPts val="2400"/>
              <a:buFont typeface="Arial"/>
              <a:buChar char="-"/>
            </a:pPr>
            <a:r>
              <a:rPr lang="en-US" sz="2400" b="0" i="0" u="none" strike="noStrike" cap="none">
                <a:solidFill>
                  <a:srgbClr val="FFD460"/>
                </a:solidFill>
                <a:latin typeface="Arial"/>
                <a:ea typeface="Arial"/>
                <a:cs typeface="Arial"/>
                <a:sym typeface="Arial"/>
              </a:rPr>
              <a:t>Staff work under the legal authority of the Board of Health to do the work of ensuring code compliance and protecting public health.</a:t>
            </a:r>
            <a:endParaRPr sz="2400" b="0" i="0" u="none" strike="noStrike" cap="none">
              <a:solidFill>
                <a:srgbClr val="000000"/>
              </a:solidFill>
              <a:latin typeface="Arial"/>
              <a:ea typeface="Arial"/>
              <a:cs typeface="Arial"/>
              <a:sym typeface="Arial"/>
            </a:endParaRPr>
          </a:p>
          <a:p>
            <a:pPr marL="0" marR="0" lvl="0" indent="0" algn="l" rtl="0">
              <a:lnSpc>
                <a:spcPct val="123006"/>
              </a:lnSpc>
              <a:spcBef>
                <a:spcPts val="0"/>
              </a:spcBef>
              <a:spcAft>
                <a:spcPts val="0"/>
              </a:spcAft>
              <a:buClr>
                <a:srgbClr val="000000"/>
              </a:buClr>
              <a:buSzPts val="3625"/>
              <a:buFont typeface="Arial"/>
              <a:buNone/>
            </a:pPr>
            <a:endParaRPr sz="3625" b="0" i="0" u="none" strike="noStrike" cap="none">
              <a:solidFill>
                <a:srgbClr val="2D4059"/>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353"/>
        <p:cNvGrpSpPr/>
        <p:nvPr/>
      </p:nvGrpSpPr>
      <p:grpSpPr>
        <a:xfrm>
          <a:off x="0" y="0"/>
          <a:ext cx="0" cy="0"/>
          <a:chOff x="0" y="0"/>
          <a:chExt cx="0" cy="0"/>
        </a:xfrm>
      </p:grpSpPr>
      <p:sp>
        <p:nvSpPr>
          <p:cNvPr id="354" name="Google Shape;354;gb8499cd47d_0_3"/>
          <p:cNvSpPr/>
          <p:nvPr/>
        </p:nvSpPr>
        <p:spPr>
          <a:xfrm rot="-5400000">
            <a:off x="6229170" y="-5957727"/>
            <a:ext cx="1778258" cy="13617497"/>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5" name="Google Shape;355;gb8499cd47d_0_3"/>
          <p:cNvSpPr txBox="1"/>
          <p:nvPr/>
        </p:nvSpPr>
        <p:spPr>
          <a:xfrm>
            <a:off x="426352" y="300687"/>
            <a:ext cx="13383900" cy="2641200"/>
          </a:xfrm>
          <a:prstGeom prst="rect">
            <a:avLst/>
          </a:prstGeom>
          <a:noFill/>
          <a:ln>
            <a:noFill/>
          </a:ln>
        </p:spPr>
        <p:txBody>
          <a:bodyPr spcFirstLastPara="1" wrap="square" lIns="0" tIns="0" rIns="0" bIns="0" anchor="t" anchorCtr="0">
            <a:spAutoFit/>
          </a:bodyPr>
          <a:lstStyle/>
          <a:p>
            <a:pPr marL="0" marR="0" lvl="0" indent="0" algn="l" rtl="0">
              <a:lnSpc>
                <a:spcPct val="139982"/>
              </a:lnSpc>
              <a:spcBef>
                <a:spcPts val="0"/>
              </a:spcBef>
              <a:spcAft>
                <a:spcPts val="0"/>
              </a:spcAft>
              <a:buClr>
                <a:srgbClr val="000000"/>
              </a:buClr>
              <a:buSzPts val="5650"/>
              <a:buFont typeface="Arial"/>
              <a:buNone/>
            </a:pPr>
            <a:r>
              <a:rPr lang="en-US" sz="7150" b="1">
                <a:solidFill>
                  <a:srgbClr val="2D4059"/>
                </a:solidFill>
              </a:rPr>
              <a:t>How are Health Depts Funded Funded?</a:t>
            </a:r>
            <a:endParaRPr sz="2900" b="0" i="0" u="none" strike="noStrike" cap="none">
              <a:solidFill>
                <a:srgbClr val="000000"/>
              </a:solidFill>
              <a:latin typeface="Arial"/>
              <a:ea typeface="Arial"/>
              <a:cs typeface="Arial"/>
              <a:sym typeface="Arial"/>
            </a:endParaRPr>
          </a:p>
        </p:txBody>
      </p:sp>
      <p:sp>
        <p:nvSpPr>
          <p:cNvPr id="356" name="Google Shape;356;gb8499cd47d_0_3"/>
          <p:cNvSpPr txBox="1"/>
          <p:nvPr/>
        </p:nvSpPr>
        <p:spPr>
          <a:xfrm>
            <a:off x="309550" y="2412000"/>
            <a:ext cx="13761600" cy="4063500"/>
          </a:xfrm>
          <a:prstGeom prst="rect">
            <a:avLst/>
          </a:prstGeom>
          <a:noFill/>
          <a:ln>
            <a:noFill/>
          </a:ln>
        </p:spPr>
        <p:txBody>
          <a:bodyPr spcFirstLastPara="1" wrap="square" lIns="0" tIns="0" rIns="0" bIns="0" anchor="t" anchorCtr="0">
            <a:spAutoFit/>
          </a:bodyPr>
          <a:lstStyle/>
          <a:p>
            <a:pPr marL="690880" marR="0" lvl="1" indent="-447040" algn="just" rtl="0">
              <a:lnSpc>
                <a:spcPct val="150000"/>
              </a:lnSpc>
              <a:spcBef>
                <a:spcPts val="0"/>
              </a:spcBef>
              <a:spcAft>
                <a:spcPts val="0"/>
              </a:spcAft>
              <a:buClr>
                <a:srgbClr val="FFFFFF"/>
              </a:buClr>
              <a:buSzPts val="4800"/>
              <a:buFont typeface="Arial"/>
              <a:buChar char="•"/>
            </a:pPr>
            <a:r>
              <a:rPr lang="en-US" sz="4800">
                <a:solidFill>
                  <a:srgbClr val="FFFFFF"/>
                </a:solidFill>
              </a:rPr>
              <a:t>Municipal Taxpayer funds </a:t>
            </a:r>
            <a:endParaRPr sz="4800">
              <a:solidFill>
                <a:srgbClr val="FFFFFF"/>
              </a:solidFill>
            </a:endParaRPr>
          </a:p>
          <a:p>
            <a:pPr marL="690880" marR="0" lvl="1" indent="-447040" algn="just" rtl="0">
              <a:lnSpc>
                <a:spcPct val="150000"/>
              </a:lnSpc>
              <a:spcBef>
                <a:spcPts val="0"/>
              </a:spcBef>
              <a:spcAft>
                <a:spcPts val="0"/>
              </a:spcAft>
              <a:buClr>
                <a:srgbClr val="FFFFFF"/>
              </a:buClr>
              <a:buSzPts val="4800"/>
              <a:buFont typeface="Arial"/>
              <a:buChar char="•"/>
            </a:pPr>
            <a:r>
              <a:rPr lang="en-US" sz="4800">
                <a:solidFill>
                  <a:srgbClr val="FFFFFF"/>
                </a:solidFill>
              </a:rPr>
              <a:t>Licensing and permitting fees</a:t>
            </a:r>
            <a:endParaRPr sz="4800">
              <a:solidFill>
                <a:srgbClr val="FFFFFF"/>
              </a:solidFill>
            </a:endParaRPr>
          </a:p>
          <a:p>
            <a:pPr marL="690880" marR="0" lvl="1" indent="-447040" algn="just" rtl="0">
              <a:lnSpc>
                <a:spcPct val="150000"/>
              </a:lnSpc>
              <a:spcBef>
                <a:spcPts val="0"/>
              </a:spcBef>
              <a:spcAft>
                <a:spcPts val="0"/>
              </a:spcAft>
              <a:buClr>
                <a:srgbClr val="FFFFFF"/>
              </a:buClr>
              <a:buSzPts val="4800"/>
              <a:buChar char="•"/>
            </a:pPr>
            <a:r>
              <a:rPr lang="en-US" sz="4800">
                <a:solidFill>
                  <a:srgbClr val="FFFFFF"/>
                </a:solidFill>
              </a:rPr>
              <a:t>Ticketing revenue</a:t>
            </a:r>
            <a:endParaRPr sz="4800">
              <a:solidFill>
                <a:srgbClr val="FFFFFF"/>
              </a:solidFill>
            </a:endParaRPr>
          </a:p>
          <a:p>
            <a:pPr marL="690880" marR="0" lvl="1" indent="-447040" algn="just" rtl="0">
              <a:lnSpc>
                <a:spcPct val="150000"/>
              </a:lnSpc>
              <a:spcBef>
                <a:spcPts val="0"/>
              </a:spcBef>
              <a:spcAft>
                <a:spcPts val="0"/>
              </a:spcAft>
              <a:buClr>
                <a:srgbClr val="FFFFFF"/>
              </a:buClr>
              <a:buSzPts val="4800"/>
              <a:buChar char="•"/>
            </a:pPr>
            <a:r>
              <a:rPr lang="en-US" sz="4800">
                <a:solidFill>
                  <a:srgbClr val="FFFFFF"/>
                </a:solidFill>
              </a:rPr>
              <a:t>Grants: Federal, State, Local Foundation</a:t>
            </a:r>
            <a:endParaRPr sz="48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4059"/>
        </a:solidFill>
        <a:effectLst/>
      </p:bgPr>
    </p:bg>
    <p:spTree>
      <p:nvGrpSpPr>
        <p:cNvPr id="1" name="Shape 360"/>
        <p:cNvGrpSpPr/>
        <p:nvPr/>
      </p:nvGrpSpPr>
      <p:grpSpPr>
        <a:xfrm>
          <a:off x="0" y="0"/>
          <a:ext cx="0" cy="0"/>
          <a:chOff x="0" y="0"/>
          <a:chExt cx="0" cy="0"/>
        </a:xfrm>
      </p:grpSpPr>
      <p:sp>
        <p:nvSpPr>
          <p:cNvPr id="361" name="Google Shape;361;p5"/>
          <p:cNvSpPr/>
          <p:nvPr/>
        </p:nvSpPr>
        <p:spPr>
          <a:xfrm rot="-5400000">
            <a:off x="4730509" y="-4457548"/>
            <a:ext cx="1197602" cy="10039520"/>
          </a:xfrm>
          <a:custGeom>
            <a:avLst/>
            <a:gdLst/>
            <a:ahLst/>
            <a:cxnLst/>
            <a:rect l="l" t="t" r="r" b="b"/>
            <a:pathLst>
              <a:path w="3629097" h="4707864" extrusionOk="0">
                <a:moveTo>
                  <a:pt x="0" y="0"/>
                </a:moveTo>
                <a:lnTo>
                  <a:pt x="3629098" y="0"/>
                </a:lnTo>
                <a:lnTo>
                  <a:pt x="3629098" y="4707864"/>
                </a:lnTo>
                <a:lnTo>
                  <a:pt x="0" y="4707864"/>
                </a:lnTo>
                <a:close/>
              </a:path>
            </a:pathLst>
          </a:custGeom>
          <a:solidFill>
            <a:srgbClr val="FFD4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2" name="Google Shape;362;p5"/>
          <p:cNvSpPr txBox="1"/>
          <p:nvPr/>
        </p:nvSpPr>
        <p:spPr>
          <a:xfrm>
            <a:off x="547077" y="76762"/>
            <a:ext cx="13383845" cy="970915"/>
          </a:xfrm>
          <a:prstGeom prst="rect">
            <a:avLst/>
          </a:prstGeom>
          <a:noFill/>
          <a:ln>
            <a:noFill/>
          </a:ln>
        </p:spPr>
        <p:txBody>
          <a:bodyPr spcFirstLastPara="1" wrap="square" lIns="0" tIns="0" rIns="0" bIns="0" anchor="t" anchorCtr="0">
            <a:spAutoFit/>
          </a:bodyPr>
          <a:lstStyle/>
          <a:p>
            <a:pPr marL="0" marR="0" lvl="0" indent="0" algn="l" rtl="0">
              <a:lnSpc>
                <a:spcPct val="139982"/>
              </a:lnSpc>
              <a:spcBef>
                <a:spcPts val="0"/>
              </a:spcBef>
              <a:spcAft>
                <a:spcPts val="0"/>
              </a:spcAft>
              <a:buClr>
                <a:srgbClr val="000000"/>
              </a:buClr>
              <a:buSzPts val="5650"/>
              <a:buFont typeface="Arial"/>
              <a:buNone/>
            </a:pPr>
            <a:r>
              <a:rPr lang="en-US" sz="5650" b="1" i="0" u="none" strike="noStrike" cap="none">
                <a:solidFill>
                  <a:srgbClr val="2D4059"/>
                </a:solidFill>
                <a:latin typeface="Arial"/>
                <a:ea typeface="Arial"/>
                <a:cs typeface="Arial"/>
                <a:sym typeface="Arial"/>
              </a:rPr>
              <a:t>Role of Local Public Health</a:t>
            </a:r>
            <a:endParaRPr sz="1400" b="0" i="0" u="none" strike="noStrike" cap="none">
              <a:solidFill>
                <a:srgbClr val="000000"/>
              </a:solidFill>
              <a:latin typeface="Arial"/>
              <a:ea typeface="Arial"/>
              <a:cs typeface="Arial"/>
              <a:sym typeface="Arial"/>
            </a:endParaRPr>
          </a:p>
        </p:txBody>
      </p:sp>
      <p:sp>
        <p:nvSpPr>
          <p:cNvPr id="363" name="Google Shape;363;p5"/>
          <p:cNvSpPr txBox="1"/>
          <p:nvPr/>
        </p:nvSpPr>
        <p:spPr>
          <a:xfrm>
            <a:off x="699775" y="1497250"/>
            <a:ext cx="13761600" cy="5387400"/>
          </a:xfrm>
          <a:prstGeom prst="rect">
            <a:avLst/>
          </a:prstGeom>
          <a:noFill/>
          <a:ln>
            <a:noFill/>
          </a:ln>
        </p:spPr>
        <p:txBody>
          <a:bodyPr spcFirstLastPara="1" wrap="square" lIns="0" tIns="0" rIns="0" bIns="0" anchor="t" anchorCtr="0">
            <a:spAutoFit/>
          </a:bodyPr>
          <a:lstStyle/>
          <a:p>
            <a:pPr marL="690880" marR="0" lvl="1" indent="-364490" algn="just" rtl="0">
              <a:lnSpc>
                <a:spcPct val="100000"/>
              </a:lnSpc>
              <a:spcBef>
                <a:spcPts val="0"/>
              </a:spcBef>
              <a:spcAft>
                <a:spcPts val="0"/>
              </a:spcAft>
              <a:buClr>
                <a:srgbClr val="FFFFFF"/>
              </a:buClr>
              <a:buSzPts val="3500"/>
              <a:buFont typeface="Arial"/>
              <a:buChar char="•"/>
            </a:pPr>
            <a:r>
              <a:rPr lang="en-US" sz="3500" b="0" i="0" u="none" strike="noStrike" cap="none">
                <a:solidFill>
                  <a:srgbClr val="FFFFFF"/>
                </a:solidFill>
                <a:latin typeface="Arial"/>
                <a:ea typeface="Arial"/>
                <a:cs typeface="Arial"/>
                <a:sym typeface="Arial"/>
              </a:rPr>
              <a:t>Ensure food safety </a:t>
            </a:r>
            <a:endParaRPr sz="1700" b="0" i="0" u="none" strike="noStrike" cap="none">
              <a:solidFill>
                <a:srgbClr val="000000"/>
              </a:solidFill>
              <a:latin typeface="Arial"/>
              <a:ea typeface="Arial"/>
              <a:cs typeface="Arial"/>
              <a:sym typeface="Arial"/>
            </a:endParaRPr>
          </a:p>
          <a:p>
            <a:pPr marL="690880" marR="0" lvl="1" indent="-364490" algn="just" rtl="0">
              <a:lnSpc>
                <a:spcPct val="100000"/>
              </a:lnSpc>
              <a:spcBef>
                <a:spcPts val="0"/>
              </a:spcBef>
              <a:spcAft>
                <a:spcPts val="0"/>
              </a:spcAft>
              <a:buClr>
                <a:srgbClr val="FFFFFF"/>
              </a:buClr>
              <a:buSzPts val="3500"/>
              <a:buFont typeface="Arial"/>
              <a:buChar char="•"/>
            </a:pPr>
            <a:r>
              <a:rPr lang="en-US" sz="3500" b="0" i="0" u="none" strike="noStrike" cap="none">
                <a:solidFill>
                  <a:srgbClr val="FFFFFF"/>
                </a:solidFill>
                <a:latin typeface="Arial"/>
                <a:ea typeface="Arial"/>
                <a:cs typeface="Arial"/>
                <a:sym typeface="Arial"/>
              </a:rPr>
              <a:t>​Perform infectious disease investigation, reporting, and follow-up</a:t>
            </a:r>
            <a:endParaRPr sz="3500" b="0" i="0" u="none" strike="noStrike" cap="none">
              <a:solidFill>
                <a:srgbClr val="FFFFFF"/>
              </a:solidFill>
              <a:latin typeface="Arial"/>
              <a:ea typeface="Arial"/>
              <a:cs typeface="Arial"/>
              <a:sym typeface="Arial"/>
            </a:endParaRPr>
          </a:p>
          <a:p>
            <a:pPr marL="690880" marR="0" lvl="1" indent="-364490" algn="just" rtl="0">
              <a:lnSpc>
                <a:spcPct val="100000"/>
              </a:lnSpc>
              <a:spcBef>
                <a:spcPts val="0"/>
              </a:spcBef>
              <a:spcAft>
                <a:spcPts val="0"/>
              </a:spcAft>
              <a:buClr>
                <a:srgbClr val="FFFFFF"/>
              </a:buClr>
              <a:buSzPts val="3500"/>
              <a:buFont typeface="Arial"/>
              <a:buChar char="•"/>
            </a:pPr>
            <a:r>
              <a:rPr lang="en-US" sz="3500" b="0" i="0" u="none" strike="noStrike" cap="none">
                <a:solidFill>
                  <a:srgbClr val="FFFFFF"/>
                </a:solidFill>
                <a:latin typeface="Arial"/>
                <a:ea typeface="Arial"/>
                <a:cs typeface="Arial"/>
                <a:sym typeface="Arial"/>
              </a:rPr>
              <a:t>Hold local vaccine clinics, wellness clinics, public education</a:t>
            </a:r>
            <a:endParaRPr sz="1700" b="0" i="0" u="none" strike="noStrike" cap="none">
              <a:solidFill>
                <a:srgbClr val="000000"/>
              </a:solidFill>
              <a:latin typeface="Arial"/>
              <a:ea typeface="Arial"/>
              <a:cs typeface="Arial"/>
              <a:sym typeface="Arial"/>
            </a:endParaRPr>
          </a:p>
          <a:p>
            <a:pPr marL="690880" marR="0" lvl="1" indent="-364490" algn="just" rtl="0">
              <a:lnSpc>
                <a:spcPct val="100000"/>
              </a:lnSpc>
              <a:spcBef>
                <a:spcPts val="0"/>
              </a:spcBef>
              <a:spcAft>
                <a:spcPts val="0"/>
              </a:spcAft>
              <a:buClr>
                <a:srgbClr val="FFFFFF"/>
              </a:buClr>
              <a:buSzPts val="3500"/>
              <a:buFont typeface="Arial"/>
              <a:buChar char="•"/>
            </a:pPr>
            <a:r>
              <a:rPr lang="en-US" sz="3500" b="0" i="0" u="none" strike="noStrike" cap="none">
                <a:solidFill>
                  <a:srgbClr val="FFFFFF"/>
                </a:solidFill>
                <a:latin typeface="Arial"/>
                <a:ea typeface="Arial"/>
                <a:cs typeface="Arial"/>
                <a:sym typeface="Arial"/>
              </a:rPr>
              <a:t>Respond to Housing Code violations ​and ensure compliance with tobacco and lead laws​</a:t>
            </a:r>
            <a:endParaRPr sz="3500" b="0" i="0" u="none" strike="noStrike" cap="none">
              <a:solidFill>
                <a:srgbClr val="FFFFFF"/>
              </a:solidFill>
              <a:latin typeface="Arial"/>
              <a:ea typeface="Arial"/>
              <a:cs typeface="Arial"/>
              <a:sym typeface="Arial"/>
            </a:endParaRPr>
          </a:p>
          <a:p>
            <a:pPr marL="690880" marR="0" lvl="1" indent="-364490" algn="just" rtl="0">
              <a:lnSpc>
                <a:spcPct val="100000"/>
              </a:lnSpc>
              <a:spcBef>
                <a:spcPts val="0"/>
              </a:spcBef>
              <a:spcAft>
                <a:spcPts val="0"/>
              </a:spcAft>
              <a:buClr>
                <a:srgbClr val="FFFFFF"/>
              </a:buClr>
              <a:buSzPts val="3500"/>
              <a:buFont typeface="Arial"/>
              <a:buChar char="•"/>
            </a:pPr>
            <a:r>
              <a:rPr lang="en-US" sz="3500" b="0" i="0" u="none" strike="noStrike" cap="none">
                <a:solidFill>
                  <a:srgbClr val="FFFFFF"/>
                </a:solidFill>
                <a:latin typeface="Arial"/>
                <a:ea typeface="Arial"/>
                <a:cs typeface="Arial"/>
                <a:sym typeface="Arial"/>
              </a:rPr>
              <a:t>License and inspect summer camps, campgrounds, pools, and short term lodging.</a:t>
            </a:r>
            <a:endParaRPr sz="3500" b="0" i="0" u="none" strike="noStrike" cap="none">
              <a:solidFill>
                <a:srgbClr val="FFFFFF"/>
              </a:solidFill>
              <a:latin typeface="Arial"/>
              <a:ea typeface="Arial"/>
              <a:cs typeface="Arial"/>
              <a:sym typeface="Arial"/>
            </a:endParaRPr>
          </a:p>
          <a:p>
            <a:pPr marL="690880" marR="0" lvl="1" indent="-364490" algn="just" rtl="0">
              <a:lnSpc>
                <a:spcPct val="100000"/>
              </a:lnSpc>
              <a:spcBef>
                <a:spcPts val="0"/>
              </a:spcBef>
              <a:spcAft>
                <a:spcPts val="0"/>
              </a:spcAft>
              <a:buClr>
                <a:srgbClr val="FFFFFF"/>
              </a:buClr>
              <a:buSzPts val="3500"/>
              <a:buFont typeface="Arial"/>
              <a:buChar char="•"/>
            </a:pPr>
            <a:r>
              <a:rPr lang="en-US" sz="3500" b="0" i="0" u="none" strike="noStrike" cap="none">
                <a:solidFill>
                  <a:srgbClr val="FFFFFF"/>
                </a:solidFill>
                <a:latin typeface="Arial"/>
                <a:ea typeface="Arial"/>
                <a:cs typeface="Arial"/>
                <a:sym typeface="Arial"/>
              </a:rPr>
              <a:t>Prepare for and respond to public health emergencies </a:t>
            </a:r>
            <a:endParaRPr sz="1700" b="0" i="0" u="none" strike="noStrike" cap="none">
              <a:solidFill>
                <a:srgbClr val="000000"/>
              </a:solidFill>
              <a:latin typeface="Arial"/>
              <a:ea typeface="Arial"/>
              <a:cs typeface="Arial"/>
              <a:sym typeface="Arial"/>
            </a:endParaRPr>
          </a:p>
          <a:p>
            <a:pPr marL="690880" marR="0" lvl="1" indent="-364490" algn="just" rtl="0">
              <a:lnSpc>
                <a:spcPct val="100000"/>
              </a:lnSpc>
              <a:spcBef>
                <a:spcPts val="0"/>
              </a:spcBef>
              <a:spcAft>
                <a:spcPts val="0"/>
              </a:spcAft>
              <a:buClr>
                <a:srgbClr val="FFFFFF"/>
              </a:buClr>
              <a:buSzPts val="3500"/>
              <a:buFont typeface="Arial"/>
              <a:buChar char="•"/>
            </a:pPr>
            <a:r>
              <a:rPr lang="en-US" sz="3500" b="0" i="0" u="none" strike="noStrike" cap="none">
                <a:solidFill>
                  <a:srgbClr val="FFFFFF"/>
                </a:solidFill>
                <a:latin typeface="Arial"/>
                <a:ea typeface="Arial"/>
                <a:cs typeface="Arial"/>
                <a:sym typeface="Arial"/>
              </a:rPr>
              <a:t>Environmental protection: respond to pollution, protect drinking water and groundwater through private wells and septic systems</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AC423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AC423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 xmlns="137320d1-5054-48be-a2f4-9433431fca5b" xsi:nil="true"/>
    <Department xmlns="137320d1-5054-48be-a2f4-9433431fca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71768A8894834991A55E782EF20B42" ma:contentTypeVersion="15" ma:contentTypeDescription="Create a new document." ma:contentTypeScope="" ma:versionID="0354a7b8b5d0ed57bb939c514db7898d">
  <xsd:schema xmlns:xsd="http://www.w3.org/2001/XMLSchema" xmlns:xs="http://www.w3.org/2001/XMLSchema" xmlns:p="http://schemas.microsoft.com/office/2006/metadata/properties" xmlns:ns2="137320d1-5054-48be-a2f4-9433431fca5b" xmlns:ns3="d58a4e75-da0c-4f2a-b803-2dd25b4535bd" targetNamespace="http://schemas.microsoft.com/office/2006/metadata/properties" ma:root="true" ma:fieldsID="479e412d51a22334c33bab2a040b28c0" ns2:_="" ns3:_="">
    <xsd:import namespace="137320d1-5054-48be-a2f4-9433431fca5b"/>
    <xsd:import namespace="d58a4e75-da0c-4f2a-b803-2dd25b4535bd"/>
    <xsd:element name="properties">
      <xsd:complexType>
        <xsd:sequence>
          <xsd:element name="documentManagement">
            <xsd:complexType>
              <xsd:all>
                <xsd:element ref="ns2:MediaServiceMetadata" minOccurs="0"/>
                <xsd:element ref="ns2:MediaServiceFastMetadata" minOccurs="0"/>
                <xsd:element ref="ns2:Department" minOccurs="0"/>
                <xsd:element ref="ns2:Project"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320d1-5054-48be-a2f4-9433431fca5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Department" ma:index="10" nillable="true" ma:displayName="Department" ma:internalName="Department">
      <xsd:simpleType>
        <xsd:restriction base="dms:Text">
          <xsd:maxLength value="255"/>
        </xsd:restriction>
      </xsd:simpleType>
    </xsd:element>
    <xsd:element name="Project" ma:index="11" nillable="true" ma:displayName="Project" ma:internalName="Project">
      <xsd:simpleType>
        <xsd:restriction base="dms:Text">
          <xsd:maxLength value="255"/>
        </xsd:restriction>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58a4e75-da0c-4f2a-b803-2dd25b4535b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8339D9-DB81-4393-9506-CFB8C4BBAF5C}">
  <ds:schemaRefs>
    <ds:schemaRef ds:uri="http://purl.org/dc/elements/1.1/"/>
    <ds:schemaRef ds:uri="http://schemas.microsoft.com/office/2006/metadata/properties"/>
    <ds:schemaRef ds:uri="http://purl.org/dc/terms/"/>
    <ds:schemaRef ds:uri="http://schemas.openxmlformats.org/package/2006/metadata/core-properties"/>
    <ds:schemaRef ds:uri="d58a4e75-da0c-4f2a-b803-2dd25b4535bd"/>
    <ds:schemaRef ds:uri="http://schemas.microsoft.com/office/2006/documentManagement/types"/>
    <ds:schemaRef ds:uri="http://schemas.microsoft.com/office/infopath/2007/PartnerControls"/>
    <ds:schemaRef ds:uri="137320d1-5054-48be-a2f4-9433431fca5b"/>
    <ds:schemaRef ds:uri="http://www.w3.org/XML/1998/namespace"/>
    <ds:schemaRef ds:uri="http://purl.org/dc/dcmitype/"/>
  </ds:schemaRefs>
</ds:datastoreItem>
</file>

<file path=customXml/itemProps2.xml><?xml version="1.0" encoding="utf-8"?>
<ds:datastoreItem xmlns:ds="http://schemas.openxmlformats.org/officeDocument/2006/customXml" ds:itemID="{A65AB9F0-8BB2-4EE6-96F2-2886946EB9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320d1-5054-48be-a2f4-9433431fca5b"/>
    <ds:schemaRef ds:uri="d58a4e75-da0c-4f2a-b803-2dd25b4535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C1B86E-F1B7-41D1-99B8-088EA6B9C7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6729</Words>
  <Application>Microsoft Office PowerPoint</Application>
  <PresentationFormat>Custom</PresentationFormat>
  <Paragraphs>508</Paragraphs>
  <Slides>53</Slides>
  <Notes>53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53</vt:i4>
      </vt:variant>
    </vt:vector>
  </HeadingPairs>
  <TitlesOfParts>
    <vt:vector size="64" baseType="lpstr">
      <vt:lpstr>Roboto</vt:lpstr>
      <vt:lpstr>Times New Roman</vt:lpstr>
      <vt:lpstr>Roboto Medium</vt:lpstr>
      <vt:lpstr>Georgia</vt:lpstr>
      <vt:lpstr>Arial</vt:lpstr>
      <vt:lpstr>Twentieth Century</vt:lpstr>
      <vt:lpstr>Calibri</vt:lpstr>
      <vt:lpstr>Office Theme</vt:lpstr>
      <vt:lpstr>Office Theme</vt:lpstr>
      <vt:lpstr>Office Theme</vt:lpstr>
      <vt:lpstr>Office Theme</vt:lpstr>
      <vt:lpstr>PowerPoint Presentation</vt:lpstr>
      <vt:lpstr>PowerPoint Presentation</vt:lpstr>
      <vt:lpstr>PowerPoint Presentation</vt:lpstr>
      <vt:lpstr>What is Public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SAPHE Grants Awarded as of January 2021</vt:lpstr>
      <vt:lpstr>Public Health Excellence Awards  May 2021</vt:lpstr>
      <vt:lpstr>Public Health Excellence Awards  July 2021</vt:lpstr>
      <vt:lpstr>PowerPoint Presentation</vt:lpstr>
      <vt:lpstr>PowerPoint Presentation</vt:lpstr>
      <vt:lpstr>PowerPoint Presentation</vt:lpstr>
      <vt:lpstr>PowerPoint Presentation</vt:lpstr>
      <vt:lpstr>PowerPoint Presentation</vt:lpstr>
      <vt:lpstr>PowerPoint Presentation</vt:lpstr>
      <vt:lpstr>Questions or More Information:  Maddie Ribble, MA Public Health Association mribble@mapublichealth.org, 617-697-2107  Meghan Russell, MA Public Health Association, mrussell@mapublichealth.org</vt:lpstr>
      <vt:lpstr>Additional Resource Slides Follow</vt:lpstr>
      <vt:lpstr>Local Public Health: Food Safety Responsibilities</vt:lpstr>
      <vt:lpstr>Local Public Health: Housing Safety Responsibilities</vt:lpstr>
      <vt:lpstr>Local Public Health: Infectious Disease Responsibilities</vt:lpstr>
      <vt:lpstr>Local Public Health: Environmental Health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 Materials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Maddie Ribble</dc:creator>
  <cp:lastModifiedBy>Maddie Ribble</cp:lastModifiedBy>
  <cp:revision>4</cp:revision>
  <cp:lastPrinted>2021-09-09T00:11:25Z</cp:lastPrinted>
  <dcterms:created xsi:type="dcterms:W3CDTF">2006-08-16T00:00:00Z</dcterms:created>
  <dcterms:modified xsi:type="dcterms:W3CDTF">2021-09-09T00:15:51Z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0x010100D471768A8894834991A55E782EF20B42</vt:lpwstr>
  </property>
</Properties>
</file>