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xml" ContentType="application/vnd.openxmlformats-officedocument.drawingml.diagramData+xml"/>
  <Override PartName="/ppt/diagrams/data14.xml" ContentType="application/vnd.openxmlformats-officedocument.drawingml.diagramData+xml"/>
  <Override PartName="/ppt/diagrams/data2.xml" ContentType="application/vnd.openxmlformats-officedocument.drawingml.diagramData+xml"/>
  <Override PartName="/ppt/diagrams/data15.xml" ContentType="application/vnd.openxmlformats-officedocument.drawingml.diagramData+xml"/>
  <Override PartName="/ppt/diagrams/data3.xml" ContentType="application/vnd.openxmlformats-officedocument.drawingml.diagramData+xml"/>
  <Override PartName="/ppt/diagrams/data16.xml" ContentType="application/vnd.openxmlformats-officedocument.drawingml.diagramData+xml"/>
  <Override PartName="/ppt/diagrams/data4.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5.xml" ContentType="application/vnd.openxmlformats-officedocument.drawingml.diagramData+xml"/>
  <Override PartName="/ppt/diagrams/data19.xml" ContentType="application/vnd.openxmlformats-officedocument.drawingml.diagramData+xml"/>
  <Override PartName="/ppt/diagrams/data6.xml" ContentType="application/vnd.openxmlformats-officedocument.drawingml.diagramData+xml"/>
  <Override PartName="/ppt/presentation.xml" ContentType="application/vnd.openxmlformats-officedocument.presentationml.presentation.main+xml"/>
  <Override PartName="/ppt/diagrams/data37.xml" ContentType="application/vnd.openxmlformats-officedocument.drawingml.diagramData+xml"/>
  <Override PartName="/ppt/diagrams/data36.xml" ContentType="application/vnd.openxmlformats-officedocument.drawingml.diagramData+xml"/>
  <Override PartName="/ppt/diagrams/data20.xml" ContentType="application/vnd.openxmlformats-officedocument.drawingml.diagramData+xml"/>
  <Override PartName="/ppt/diagrams/data7.xml" ContentType="application/vnd.openxmlformats-officedocument.drawingml.diagramData+xml"/>
  <Override PartName="/ppt/diagrams/data35.xml" ContentType="application/vnd.openxmlformats-officedocument.drawingml.diagramData+xml"/>
  <Override PartName="/ppt/diagrams/data34.xml" ContentType="application/vnd.openxmlformats-officedocument.drawingml.diagramData+xml"/>
  <Override PartName="/ppt/diagrams/data33.xml" ContentType="application/vnd.openxmlformats-officedocument.drawingml.diagramData+xml"/>
  <Override PartName="/ppt/diagrams/data32.xml" ContentType="application/vnd.openxmlformats-officedocument.drawingml.diagramData+xml"/>
  <Override PartName="/ppt/diagrams/data8.xml" ContentType="application/vnd.openxmlformats-officedocument.drawingml.diagramData+xml"/>
  <Override PartName="/ppt/diagrams/data31.xml" ContentType="application/vnd.openxmlformats-officedocument.drawingml.diagramData+xml"/>
  <Override PartName="/ppt/diagrams/data30.xml" ContentType="application/vnd.openxmlformats-officedocument.drawingml.diagramData+xml"/>
  <Override PartName="/ppt/diagrams/data29.xml" ContentType="application/vnd.openxmlformats-officedocument.drawingml.diagramData+xml"/>
  <Override PartName="/ppt/diagrams/data28.xml" ContentType="application/vnd.openxmlformats-officedocument.drawingml.diagramData+xml"/>
  <Override PartName="/ppt/diagrams/data27.xml" ContentType="application/vnd.openxmlformats-officedocument.drawingml.diagramData+xml"/>
  <Override PartName="/ppt/diagrams/data26.xml" ContentType="application/vnd.openxmlformats-officedocument.drawingml.diagramData+xml"/>
  <Override PartName="/ppt/diagrams/data25.xml" ContentType="application/vnd.openxmlformats-officedocument.drawingml.diagramData+xml"/>
  <Override PartName="/ppt/diagrams/data24.xml" ContentType="application/vnd.openxmlformats-officedocument.drawingml.diagramData+xml"/>
  <Override PartName="/ppt/diagrams/data23.xml" ContentType="application/vnd.openxmlformats-officedocument.drawingml.diagramData+xml"/>
  <Override PartName="/ppt/diagrams/data22.xml" ContentType="application/vnd.openxmlformats-officedocument.drawingml.diagramData+xml"/>
  <Override PartName="/ppt/diagrams/data21.xml" ContentType="application/vnd.openxmlformats-officedocument.drawingml.diagramData+xml"/>
  <Override PartName="/ppt/diagrams/data9.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6.xml" ContentType="application/vnd.openxmlformats-officedocument.presentationml.slideLayout+xml"/>
  <Override PartName="/ppt/diagrams/layout9.xml" ContentType="application/vnd.openxmlformats-officedocument.drawingml.diagramLayout+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25.xml" ContentType="application/vnd.openxmlformats-officedocument.drawingml.diagramLayout+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rawing20.xml" ContentType="application/vnd.ms-office.drawingml.diagramDrawing+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colors20.xml" ContentType="application/vnd.openxmlformats-officedocument.drawingml.diagramColors+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quickStyle20.xml" ContentType="application/vnd.openxmlformats-officedocument.drawingml.diagramStyle+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layout20.xml" ContentType="application/vnd.openxmlformats-officedocument.drawingml.diagramLayout+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rawing19.xml" ContentType="application/vnd.ms-office.drawingml.diagramDrawing+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colors19.xml" ContentType="application/vnd.openxmlformats-officedocument.drawingml.diagramColors+xml"/>
  <Override PartName="/ppt/diagrams/quickStyle19.xml" ContentType="application/vnd.openxmlformats-officedocument.drawingml.diagramStyle+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layout19.xml" ContentType="application/vnd.openxmlformats-officedocument.drawingml.diagramLayout+xml"/>
  <Override PartName="/ppt/diagrams/drawing18.xml" ContentType="application/vnd.ms-office.drawingml.diagramDrawing+xml"/>
  <Override PartName="/ppt/diagrams/colors18.xml" ContentType="application/vnd.openxmlformats-officedocument.drawingml.diagramColors+xml"/>
  <Override PartName="/ppt/diagrams/quickStyle18.xml" ContentType="application/vnd.openxmlformats-officedocument.drawingml.diagramStyle+xml"/>
  <Override PartName="/ppt/diagrams/layout18.xml" ContentType="application/vnd.openxmlformats-officedocument.drawingml.diagramLayout+xml"/>
  <Override PartName="/ppt/diagrams/drawing17.xml" ContentType="application/vnd.ms-office.drawingml.diagramDrawing+xml"/>
  <Override PartName="/ppt/diagrams/colors17.xml" ContentType="application/vnd.openxmlformats-officedocument.drawingml.diagramColors+xml"/>
  <Override PartName="/ppt/diagrams/quickStyle17.xml" ContentType="application/vnd.openxmlformats-officedocument.drawingml.diagramStyle+xml"/>
  <Override PartName="/ppt/diagrams/layout17.xml" ContentType="application/vnd.openxmlformats-officedocument.drawingml.diagramLayout+xml"/>
  <Override PartName="/ppt/diagrams/drawing16.xml" ContentType="application/vnd.ms-office.drawingml.diagramDrawing+xml"/>
  <Override PartName="/ppt/diagrams/colors16.xml" ContentType="application/vnd.openxmlformats-officedocument.drawingml.diagramColors+xml"/>
  <Override PartName="/ppt/diagrams/quickStyle16.xml" ContentType="application/vnd.openxmlformats-officedocument.drawingml.diagramStyle+xml"/>
  <Override PartName="/ppt/diagrams/layout16.xml" ContentType="application/vnd.openxmlformats-officedocument.drawingml.diagramLayout+xml"/>
  <Override PartName="/ppt/diagrams/drawing15.xml" ContentType="application/vnd.ms-office.drawingml.diagramDrawing+xml"/>
  <Override PartName="/ppt/diagrams/colors15.xml" ContentType="application/vnd.openxmlformats-officedocument.drawingml.diagramColors+xml"/>
  <Override PartName="/ppt/diagrams/quickStyle15.xml" ContentType="application/vnd.openxmlformats-officedocument.drawingml.diagramStyle+xml"/>
  <Override PartName="/ppt/diagrams/layout15.xml" ContentType="application/vnd.openxmlformats-officedocument.drawingml.diagramLayout+xml"/>
  <Override PartName="/ppt/diagrams/drawing14.xml" ContentType="application/vnd.ms-office.drawingml.diagramDrawing+xml"/>
  <Override PartName="/ppt/diagrams/colors14.xml" ContentType="application/vnd.openxmlformats-officedocument.drawingml.diagramColors+xml"/>
  <Override PartName="/ppt/diagrams/quickStyle14.xml" ContentType="application/vnd.openxmlformats-officedocument.drawingml.diagramStyle+xml"/>
  <Override PartName="/ppt/diagrams/layout14.xml" ContentType="application/vnd.openxmlformats-officedocument.drawingml.diagramLayout+xml"/>
  <Override PartName="/ppt/diagrams/drawing13.xml" ContentType="application/vnd.ms-office.drawingml.diagramDrawing+xml"/>
  <Override PartName="/ppt/diagrams/colors13.xml" ContentType="application/vnd.openxmlformats-officedocument.drawingml.diagramColors+xml"/>
  <Override PartName="/ppt/diagrams/quickStyle13.xml" ContentType="application/vnd.openxmlformats-officedocument.drawingml.diagramStyle+xml"/>
  <Override PartName="/ppt/diagrams/layout13.xml" ContentType="application/vnd.openxmlformats-officedocument.drawingml.diagramLayout+xml"/>
  <Override PartName="/ppt/diagrams/drawing12.xml" ContentType="application/vnd.ms-office.drawingml.diagramDrawing+xml"/>
  <Override PartName="/ppt/diagrams/colors12.xml" ContentType="application/vnd.openxmlformats-officedocument.drawingml.diagramColors+xml"/>
  <Override PartName="/ppt/diagrams/quickStyle12.xml" ContentType="application/vnd.openxmlformats-officedocument.drawingml.diagramStyle+xml"/>
  <Override PartName="/ppt/diagrams/layout12.xml" ContentType="application/vnd.openxmlformats-officedocument.drawingml.diagramLayout+xml"/>
  <Override PartName="/ppt/diagrams/drawing11.xml" ContentType="application/vnd.ms-office.drawingml.diagramDrawing+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layout24.xml" ContentType="application/vnd.openxmlformats-officedocument.drawingml.diagramLayout+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diagrams/drawing10.xml" ContentType="application/vnd.ms-office.drawingml.diagramDrawing+xml"/>
  <Override PartName="/ppt/diagrams/colors10.xml" ContentType="application/vnd.openxmlformats-officedocument.drawingml.diagramColors+xml"/>
  <Override PartName="/ppt/diagrams/quickStyle10.xml" ContentType="application/vnd.openxmlformats-officedocument.drawingml.diagramStyle+xml"/>
  <Override PartName="/ppt/diagrams/layout10.xml" ContentType="application/vnd.openxmlformats-officedocument.drawingml.diagramLayout+xml"/>
  <Override PartName="/ppt/diagrams/drawing9.xml" ContentType="application/vnd.ms-office.drawingml.diagramDrawing+xml"/>
  <Override PartName="/ppt/diagrams/colors9.xml" ContentType="application/vnd.openxmlformats-officedocument.drawingml.diagramColors+xml"/>
  <Override PartName="/ppt/diagrams/quickStyle9.xml" ContentType="application/vnd.openxmlformats-officedocument.drawingml.diagramStyl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7" r:id="rId3"/>
    <p:sldId id="258" r:id="rId4"/>
    <p:sldId id="30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03" r:id="rId24"/>
    <p:sldId id="278" r:id="rId25"/>
    <p:sldId id="279" r:id="rId26"/>
    <p:sldId id="280" r:id="rId27"/>
    <p:sldId id="281" r:id="rId28"/>
    <p:sldId id="282" r:id="rId29"/>
    <p:sldId id="284" r:id="rId30"/>
    <p:sldId id="304" r:id="rId31"/>
    <p:sldId id="285" r:id="rId32"/>
    <p:sldId id="286" r:id="rId33"/>
    <p:sldId id="287" r:id="rId34"/>
    <p:sldId id="288" r:id="rId35"/>
    <p:sldId id="289" r:id="rId36"/>
    <p:sldId id="290" r:id="rId37"/>
    <p:sldId id="291" r:id="rId38"/>
    <p:sldId id="292" r:id="rId39"/>
    <p:sldId id="293" r:id="rId40"/>
    <p:sldId id="294" r:id="rId41"/>
    <p:sldId id="295" r:id="rId42"/>
    <p:sldId id="297" r:id="rId43"/>
    <p:sldId id="298" r:id="rId44"/>
    <p:sldId id="305" r:id="rId45"/>
    <p:sldId id="300"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B4DE9-F9B4-E91F-4D66-E49E0FC2AC24}" v="1" dt="2023-04-12T13:47:07.243"/>
    <p1510:client id="{30755CBB-FCA6-EF3A-ED72-43DDB6AC769E}" v="189" dt="2023-04-13T20:07:27.878"/>
    <p1510:client id="{645C68B5-8EC4-4420-BD04-3C6CCCC75F66}" v="1" dt="2023-04-13T19:35:41.369"/>
    <p1510:client id="{8D03439D-85FD-2686-C835-303EF00460EB}" v="295" dt="2023-04-12T13:38:55.225"/>
    <p1510:client id="{90D050C7-1A77-EAFF-7143-88EC95BDFD46}" v="4" dt="2023-04-12T13:45:33.719"/>
    <p1510:client id="{ADDEFEE5-4C80-DB56-DDCB-19ECBF0E02C0}" v="480" dt="2023-04-12T16:03:32.556"/>
    <p1510:client id="{C3B74C88-04E3-4B6C-9B09-D32722174D0C}" v="192" dt="2023-04-13T20:53:40.036"/>
    <p1510:client id="{DEF880BE-BFBE-A48A-86FA-8ACEF000150D}" v="99" dt="2023-04-13T19:49:24.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60" y="7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ustomXml" Target="../customXml/item2.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5/10/relationships/revisionInfo" Target="revisionInfo.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s>
</file>

<file path=ppt/diagrams/_rels/data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7.svg"/></Relationships>
</file>

<file path=ppt/diagrams/_rels/data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37.svg"/></Relationships>
</file>

<file path=ppt/diagrams/_rels/data20.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diagrams/_rels/data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8.svg"/></Relationships>
</file>

<file path=ppt/diagrams/_rels/data2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ata28.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76.svg"/><Relationship Id="rId4" Type="http://schemas.openxmlformats.org/officeDocument/2006/relationships/image" Target="../media/image72.svg"/><Relationship Id="rId9" Type="http://schemas.openxmlformats.org/officeDocument/2006/relationships/image" Target="../media/image75.png"/></Relationships>
</file>

<file path=ppt/diagrams/_rels/data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80.svg"/></Relationships>
</file>

<file path=ppt/diagrams/_rels/data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svg"/><Relationship Id="rId1" Type="http://schemas.openxmlformats.org/officeDocument/2006/relationships/image" Target="../media/image83.png"/><Relationship Id="rId4" Type="http://schemas.openxmlformats.org/officeDocument/2006/relationships/image" Target="../media/image86.svg"/></Relationships>
</file>

<file path=ppt/diagrams/_rels/data37.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9.png"/><Relationship Id="rId7" Type="http://schemas.openxmlformats.org/officeDocument/2006/relationships/image" Target="../media/image85.png"/><Relationship Id="rId2" Type="http://schemas.openxmlformats.org/officeDocument/2006/relationships/image" Target="../media/image88.svg"/><Relationship Id="rId1" Type="http://schemas.openxmlformats.org/officeDocument/2006/relationships/image" Target="../media/image87.png"/><Relationship Id="rId6" Type="http://schemas.openxmlformats.org/officeDocument/2006/relationships/image" Target="../media/image84.svg"/><Relationship Id="rId5" Type="http://schemas.openxmlformats.org/officeDocument/2006/relationships/image" Target="../media/image83.png"/><Relationship Id="rId10" Type="http://schemas.openxmlformats.org/officeDocument/2006/relationships/image" Target="../media/image92.svg"/><Relationship Id="rId4" Type="http://schemas.openxmlformats.org/officeDocument/2006/relationships/image" Target="../media/image90.svg"/><Relationship Id="rId9" Type="http://schemas.openxmlformats.org/officeDocument/2006/relationships/image" Target="../media/image91.png"/></Relationships>
</file>

<file path=ppt/diagrams/_rels/data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7.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37.svg"/></Relationships>
</file>

<file path=ppt/diagrams/_rels/drawing20.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diagrams/_rels/drawing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svg"/><Relationship Id="rId1" Type="http://schemas.openxmlformats.org/officeDocument/2006/relationships/image" Target="../media/image55.png"/><Relationship Id="rId4" Type="http://schemas.openxmlformats.org/officeDocument/2006/relationships/image" Target="../media/image58.svg"/></Relationships>
</file>

<file path=ppt/diagrams/_rels/drawing27.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sv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62.svg"/><Relationship Id="rId11" Type="http://schemas.openxmlformats.org/officeDocument/2006/relationships/image" Target="../media/image67.pn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diagrams/_rels/drawing28.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71.png"/><Relationship Id="rId7" Type="http://schemas.openxmlformats.org/officeDocument/2006/relationships/image" Target="../media/image73.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76.svg"/><Relationship Id="rId4" Type="http://schemas.openxmlformats.org/officeDocument/2006/relationships/image" Target="../media/image72.svg"/><Relationship Id="rId9" Type="http://schemas.openxmlformats.org/officeDocument/2006/relationships/image" Target="../media/image75.png"/></Relationships>
</file>

<file path=ppt/diagrams/_rels/drawing2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svg"/><Relationship Id="rId1" Type="http://schemas.openxmlformats.org/officeDocument/2006/relationships/image" Target="../media/image77.png"/><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80.svg"/></Relationships>
</file>

<file path=ppt/diagrams/_rels/drawing3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svg"/><Relationship Id="rId1" Type="http://schemas.openxmlformats.org/officeDocument/2006/relationships/image" Target="../media/image83.png"/><Relationship Id="rId4" Type="http://schemas.openxmlformats.org/officeDocument/2006/relationships/image" Target="../media/image86.svg"/></Relationships>
</file>

<file path=ppt/diagrams/_rels/drawing37.xml.rels><?xml version="1.0" encoding="UTF-8" standalone="yes"?>
<Relationships xmlns="http://schemas.openxmlformats.org/package/2006/relationships"><Relationship Id="rId8" Type="http://schemas.openxmlformats.org/officeDocument/2006/relationships/image" Target="../media/image86.svg"/><Relationship Id="rId3" Type="http://schemas.openxmlformats.org/officeDocument/2006/relationships/image" Target="../media/image89.png"/><Relationship Id="rId7" Type="http://schemas.openxmlformats.org/officeDocument/2006/relationships/image" Target="../media/image85.png"/><Relationship Id="rId2" Type="http://schemas.openxmlformats.org/officeDocument/2006/relationships/image" Target="../media/image88.svg"/><Relationship Id="rId1" Type="http://schemas.openxmlformats.org/officeDocument/2006/relationships/image" Target="../media/image87.png"/><Relationship Id="rId6" Type="http://schemas.openxmlformats.org/officeDocument/2006/relationships/image" Target="../media/image84.svg"/><Relationship Id="rId5" Type="http://schemas.openxmlformats.org/officeDocument/2006/relationships/image" Target="../media/image83.png"/><Relationship Id="rId10" Type="http://schemas.openxmlformats.org/officeDocument/2006/relationships/image" Target="../media/image92.svg"/><Relationship Id="rId4" Type="http://schemas.openxmlformats.org/officeDocument/2006/relationships/image" Target="../media/image90.svg"/><Relationship Id="rId9" Type="http://schemas.openxmlformats.org/officeDocument/2006/relationships/image" Target="../media/image91.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93DA40-3A4A-455D-A7E6-AF26CF1FD4E8}"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B49B4B96-D2EA-430D-89D3-71FF050B14E0}">
      <dgm:prSet phldrT="[Text]" phldr="0"/>
      <dgm:spPr/>
      <dgm:t>
        <a:bodyPr/>
        <a:lstStyle/>
        <a:p>
          <a:r>
            <a:rPr lang="en-US">
              <a:latin typeface="Calibri"/>
              <a:cs typeface="Calibri"/>
            </a:rPr>
            <a:t>Section 2 provides details concerning the CCSP assessment, a sample response with comments, and some practice scenarios for you.  </a:t>
          </a:r>
          <a:endParaRPr lang="en-US"/>
        </a:p>
      </dgm:t>
    </dgm:pt>
    <dgm:pt modelId="{01CE55BE-393F-49B3-AD58-279D575AD225}" type="parTrans" cxnId="{E5F98231-D98A-4F70-A1B9-DF8294470C11}">
      <dgm:prSet/>
      <dgm:spPr/>
      <dgm:t>
        <a:bodyPr/>
        <a:lstStyle/>
        <a:p>
          <a:endParaRPr lang="en-US"/>
        </a:p>
      </dgm:t>
    </dgm:pt>
    <dgm:pt modelId="{F42C86FB-E3A3-4E9B-A487-E2557090FFF2}" type="sibTrans" cxnId="{E5F98231-D98A-4F70-A1B9-DF8294470C11}">
      <dgm:prSet/>
      <dgm:spPr/>
      <dgm:t>
        <a:bodyPr/>
        <a:lstStyle/>
        <a:p>
          <a:endParaRPr lang="en-US"/>
        </a:p>
      </dgm:t>
    </dgm:pt>
    <dgm:pt modelId="{F49EF662-84C2-476D-A7A3-F762C3666097}">
      <dgm:prSet phldr="0"/>
      <dgm:spPr/>
      <dgm:t>
        <a:bodyPr/>
        <a:lstStyle/>
        <a:p>
          <a:pPr rtl="0"/>
          <a:r>
            <a:rPr lang="en-US" dirty="0">
              <a:latin typeface="Calibri"/>
              <a:cs typeface="Calibri"/>
            </a:rPr>
            <a:t>This PowerPoint has two main sections:</a:t>
          </a:r>
        </a:p>
      </dgm:t>
    </dgm:pt>
    <dgm:pt modelId="{3C53CFEF-68E1-4541-B3D9-3EA261E41CEF}" type="parTrans" cxnId="{053B1587-D85F-4AB2-B631-7050A57B385F}">
      <dgm:prSet/>
      <dgm:spPr/>
      <dgm:t>
        <a:bodyPr/>
        <a:lstStyle/>
        <a:p>
          <a:endParaRPr lang="en-US"/>
        </a:p>
      </dgm:t>
    </dgm:pt>
    <dgm:pt modelId="{16EE8C98-78D9-4C83-9889-6F197717A0E6}" type="sibTrans" cxnId="{053B1587-D85F-4AB2-B631-7050A57B385F}">
      <dgm:prSet/>
      <dgm:spPr/>
      <dgm:t>
        <a:bodyPr/>
        <a:lstStyle/>
        <a:p>
          <a:endParaRPr lang="en-US"/>
        </a:p>
      </dgm:t>
    </dgm:pt>
    <dgm:pt modelId="{E69DE892-BF09-4FE7-B678-543BD729C733}">
      <dgm:prSet phldr="0"/>
      <dgm:spPr/>
      <dgm:t>
        <a:bodyPr/>
        <a:lstStyle/>
        <a:p>
          <a:r>
            <a:rPr lang="en-US">
              <a:latin typeface="Calibri"/>
              <a:cs typeface="Calibri"/>
            </a:rPr>
            <a:t>Section 1 will help you understand how to write a successful response for an NCDA credential assessment</a:t>
          </a:r>
        </a:p>
      </dgm:t>
    </dgm:pt>
    <dgm:pt modelId="{197A49D2-CBF3-45D3-96B9-E8D958B26896}" type="parTrans" cxnId="{1C08FA34-36CB-4DD7-AD08-6EA5C8D578F0}">
      <dgm:prSet/>
      <dgm:spPr/>
      <dgm:t>
        <a:bodyPr/>
        <a:lstStyle/>
        <a:p>
          <a:endParaRPr lang="en-US"/>
        </a:p>
      </dgm:t>
    </dgm:pt>
    <dgm:pt modelId="{C912655E-F1D8-4B20-B880-8A976BE9F5CC}" type="sibTrans" cxnId="{1C08FA34-36CB-4DD7-AD08-6EA5C8D578F0}">
      <dgm:prSet/>
      <dgm:spPr/>
      <dgm:t>
        <a:bodyPr/>
        <a:lstStyle/>
        <a:p>
          <a:endParaRPr lang="en-US"/>
        </a:p>
      </dgm:t>
    </dgm:pt>
    <dgm:pt modelId="{1C9780BF-B0E4-4BF3-BF6B-F5D9418A931D}" type="pres">
      <dgm:prSet presAssocID="{6193DA40-3A4A-455D-A7E6-AF26CF1FD4E8}" presName="linear" presStyleCnt="0">
        <dgm:presLayoutVars>
          <dgm:animLvl val="lvl"/>
          <dgm:resizeHandles val="exact"/>
        </dgm:presLayoutVars>
      </dgm:prSet>
      <dgm:spPr/>
    </dgm:pt>
    <dgm:pt modelId="{AE19E5ED-BEA7-4573-8ED0-880FFEA284CC}" type="pres">
      <dgm:prSet presAssocID="{F49EF662-84C2-476D-A7A3-F762C3666097}" presName="parentText" presStyleLbl="node1" presStyleIdx="0" presStyleCnt="1">
        <dgm:presLayoutVars>
          <dgm:chMax val="0"/>
          <dgm:bulletEnabled val="1"/>
        </dgm:presLayoutVars>
      </dgm:prSet>
      <dgm:spPr/>
    </dgm:pt>
    <dgm:pt modelId="{A12C0A0C-8ED5-42B0-BB9F-766C0011D670}" type="pres">
      <dgm:prSet presAssocID="{F49EF662-84C2-476D-A7A3-F762C3666097}" presName="childText" presStyleLbl="revTx" presStyleIdx="0" presStyleCnt="1">
        <dgm:presLayoutVars>
          <dgm:bulletEnabled val="1"/>
        </dgm:presLayoutVars>
      </dgm:prSet>
      <dgm:spPr/>
    </dgm:pt>
  </dgm:ptLst>
  <dgm:cxnLst>
    <dgm:cxn modelId="{E5F98231-D98A-4F70-A1B9-DF8294470C11}" srcId="{F49EF662-84C2-476D-A7A3-F762C3666097}" destId="{B49B4B96-D2EA-430D-89D3-71FF050B14E0}" srcOrd="1" destOrd="0" parTransId="{01CE55BE-393F-49B3-AD58-279D575AD225}" sibTransId="{F42C86FB-E3A3-4E9B-A487-E2557090FFF2}"/>
    <dgm:cxn modelId="{1C08FA34-36CB-4DD7-AD08-6EA5C8D578F0}" srcId="{F49EF662-84C2-476D-A7A3-F762C3666097}" destId="{E69DE892-BF09-4FE7-B678-543BD729C733}" srcOrd="0" destOrd="0" parTransId="{197A49D2-CBF3-45D3-96B9-E8D958B26896}" sibTransId="{C912655E-F1D8-4B20-B880-8A976BE9F5CC}"/>
    <dgm:cxn modelId="{6950133A-7592-47DB-A9FE-1E6FFAE2E6A2}" type="presOf" srcId="{F49EF662-84C2-476D-A7A3-F762C3666097}" destId="{AE19E5ED-BEA7-4573-8ED0-880FFEA284CC}" srcOrd="0" destOrd="0" presId="urn:microsoft.com/office/officeart/2005/8/layout/vList2"/>
    <dgm:cxn modelId="{053B1587-D85F-4AB2-B631-7050A57B385F}" srcId="{6193DA40-3A4A-455D-A7E6-AF26CF1FD4E8}" destId="{F49EF662-84C2-476D-A7A3-F762C3666097}" srcOrd="0" destOrd="0" parTransId="{3C53CFEF-68E1-4541-B3D9-3EA261E41CEF}" sibTransId="{16EE8C98-78D9-4C83-9889-6F197717A0E6}"/>
    <dgm:cxn modelId="{6DFA7087-35BC-4B79-AF99-F3257A021A27}" type="presOf" srcId="{E69DE892-BF09-4FE7-B678-543BD729C733}" destId="{A12C0A0C-8ED5-42B0-BB9F-766C0011D670}" srcOrd="0" destOrd="0" presId="urn:microsoft.com/office/officeart/2005/8/layout/vList2"/>
    <dgm:cxn modelId="{A962A0A2-5FA9-4AB0-8084-5D52AD3C8E7E}" type="presOf" srcId="{B49B4B96-D2EA-430D-89D3-71FF050B14E0}" destId="{A12C0A0C-8ED5-42B0-BB9F-766C0011D670}" srcOrd="0" destOrd="1" presId="urn:microsoft.com/office/officeart/2005/8/layout/vList2"/>
    <dgm:cxn modelId="{E6B041C1-7371-4D1D-85E3-9A10A48B5AEA}" type="presOf" srcId="{6193DA40-3A4A-455D-A7E6-AF26CF1FD4E8}" destId="{1C9780BF-B0E4-4BF3-BF6B-F5D9418A931D}" srcOrd="0" destOrd="0" presId="urn:microsoft.com/office/officeart/2005/8/layout/vList2"/>
    <dgm:cxn modelId="{2AB01EDF-72EA-4164-8FB2-E3B95EF72B62}" type="presParOf" srcId="{1C9780BF-B0E4-4BF3-BF6B-F5D9418A931D}" destId="{AE19E5ED-BEA7-4573-8ED0-880FFEA284CC}" srcOrd="0" destOrd="0" presId="urn:microsoft.com/office/officeart/2005/8/layout/vList2"/>
    <dgm:cxn modelId="{9B9FB4EC-F6EB-48FB-87F6-617611C77B34}" type="presParOf" srcId="{1C9780BF-B0E4-4BF3-BF6B-F5D9418A931D}" destId="{A12C0A0C-8ED5-42B0-BB9F-766C0011D67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A47FC5-57BA-4A46-B99E-7F0C937B310A}" type="doc">
      <dgm:prSet loTypeId="urn:microsoft.com/office/officeart/2005/8/layout/process4" loCatId="process" qsTypeId="urn:microsoft.com/office/officeart/2005/8/quickstyle/simple4" qsCatId="simple" csTypeId="urn:microsoft.com/office/officeart/2005/8/colors/accent1_3" csCatId="accent1" phldr="1"/>
      <dgm:spPr/>
      <dgm:t>
        <a:bodyPr/>
        <a:lstStyle/>
        <a:p>
          <a:endParaRPr lang="en-US"/>
        </a:p>
      </dgm:t>
    </dgm:pt>
    <dgm:pt modelId="{1654BB64-4A9A-41ED-ABDC-736DDC4323A9}">
      <dgm:prSet phldrT="[Text]" phldr="0"/>
      <dgm:spPr/>
      <dgm:t>
        <a:bodyPr/>
        <a:lstStyle/>
        <a:p>
          <a:r>
            <a:rPr lang="en-US" dirty="0">
              <a:latin typeface="+mn-lt"/>
            </a:rPr>
            <a:t>Then briefly outline how you will organize this information. </a:t>
          </a:r>
          <a:r>
            <a:rPr lang="en-US" b="1" dirty="0">
              <a:latin typeface="+mn-lt"/>
            </a:rPr>
            <a:t>Check back to be sure that you are answering the question you were asked.  </a:t>
          </a:r>
          <a:endParaRPr lang="en-US" dirty="0">
            <a:latin typeface="+mn-lt"/>
          </a:endParaRPr>
        </a:p>
      </dgm:t>
    </dgm:pt>
    <dgm:pt modelId="{4F362064-1B86-4086-9F9C-F02276C8C147}" type="parTrans" cxnId="{38BE878B-8C92-494B-9CDD-2F2C3DA0F8FA}">
      <dgm:prSet/>
      <dgm:spPr/>
      <dgm:t>
        <a:bodyPr/>
        <a:lstStyle/>
        <a:p>
          <a:endParaRPr lang="en-US"/>
        </a:p>
      </dgm:t>
    </dgm:pt>
    <dgm:pt modelId="{A35A21DA-1C50-4C7E-8E51-EB2E0FF86F21}" type="sibTrans" cxnId="{38BE878B-8C92-494B-9CDD-2F2C3DA0F8FA}">
      <dgm:prSet/>
      <dgm:spPr/>
      <dgm:t>
        <a:bodyPr/>
        <a:lstStyle/>
        <a:p>
          <a:endParaRPr lang="en-US"/>
        </a:p>
      </dgm:t>
    </dgm:pt>
    <dgm:pt modelId="{61973AF9-E043-42FD-91D9-287BB9D32C2C}">
      <dgm:prSet phldr="0"/>
      <dgm:spPr/>
      <dgm:t>
        <a:bodyPr/>
        <a:lstStyle/>
        <a:p>
          <a:pPr rtl="0"/>
          <a:r>
            <a:rPr lang="en-US" dirty="0">
              <a:latin typeface="+mn-lt"/>
            </a:rPr>
            <a:t>Once you have a sense of what you will say, then organize your answer.</a:t>
          </a:r>
        </a:p>
      </dgm:t>
    </dgm:pt>
    <dgm:pt modelId="{CC5A13ED-EED9-4F33-935F-A9283E2871F1}" type="parTrans" cxnId="{B79A6CF7-F52D-479A-85DC-A7D7368566FC}">
      <dgm:prSet/>
      <dgm:spPr/>
    </dgm:pt>
    <dgm:pt modelId="{51252E88-19D6-4A0B-B6CA-219BB19BD90B}" type="sibTrans" cxnId="{B79A6CF7-F52D-479A-85DC-A7D7368566FC}">
      <dgm:prSet/>
      <dgm:spPr/>
    </dgm:pt>
    <dgm:pt modelId="{CAD7A2DB-904D-4BAC-83E9-6489EA594C33}">
      <dgm:prSet phldr="0"/>
      <dgm:spPr/>
      <dgm:t>
        <a:bodyPr/>
        <a:lstStyle/>
        <a:p>
          <a:r>
            <a:rPr lang="en-US" dirty="0">
              <a:latin typeface="+mn-lt"/>
            </a:rPr>
            <a:t>For answers that require a paragraph or two, jot down several important ideas or specific examples for each paragraph that will focus your thoughts. </a:t>
          </a:r>
        </a:p>
      </dgm:t>
    </dgm:pt>
    <dgm:pt modelId="{3A206218-5DEF-4C59-A10D-FEC6309D0879}" type="parTrans" cxnId="{6A2C35E3-123C-451A-8672-7D3549792B81}">
      <dgm:prSet/>
      <dgm:spPr/>
    </dgm:pt>
    <dgm:pt modelId="{7FFFCC8B-B2F1-4829-A1ED-102E27EF7251}" type="sibTrans" cxnId="{6A2C35E3-123C-451A-8672-7D3549792B81}">
      <dgm:prSet/>
      <dgm:spPr/>
    </dgm:pt>
    <dgm:pt modelId="{C699B9E8-B91E-40B7-9181-CFE43FE9F529}" type="pres">
      <dgm:prSet presAssocID="{A9A47FC5-57BA-4A46-B99E-7F0C937B310A}" presName="Name0" presStyleCnt="0">
        <dgm:presLayoutVars>
          <dgm:dir/>
          <dgm:animLvl val="lvl"/>
          <dgm:resizeHandles val="exact"/>
        </dgm:presLayoutVars>
      </dgm:prSet>
      <dgm:spPr/>
    </dgm:pt>
    <dgm:pt modelId="{99EA7B33-BC4D-4C83-ACAB-898175B39117}" type="pres">
      <dgm:prSet presAssocID="{1654BB64-4A9A-41ED-ABDC-736DDC4323A9}" presName="boxAndChildren" presStyleCnt="0"/>
      <dgm:spPr/>
    </dgm:pt>
    <dgm:pt modelId="{A40C7F2E-9796-4782-BE14-6621E230DB06}" type="pres">
      <dgm:prSet presAssocID="{1654BB64-4A9A-41ED-ABDC-736DDC4323A9}" presName="parentTextBox" presStyleLbl="node1" presStyleIdx="0" presStyleCnt="2"/>
      <dgm:spPr/>
    </dgm:pt>
    <dgm:pt modelId="{972F9D1F-0365-463D-9F64-1341541E41AF}" type="pres">
      <dgm:prSet presAssocID="{51252E88-19D6-4A0B-B6CA-219BB19BD90B}" presName="sp" presStyleCnt="0"/>
      <dgm:spPr/>
    </dgm:pt>
    <dgm:pt modelId="{BE8AACE6-279A-4F2E-B332-C564CD1C884C}" type="pres">
      <dgm:prSet presAssocID="{61973AF9-E043-42FD-91D9-287BB9D32C2C}" presName="arrowAndChildren" presStyleCnt="0"/>
      <dgm:spPr/>
    </dgm:pt>
    <dgm:pt modelId="{6599B82D-084E-478A-A0AA-894FE661CD66}" type="pres">
      <dgm:prSet presAssocID="{61973AF9-E043-42FD-91D9-287BB9D32C2C}" presName="parentTextArrow" presStyleLbl="node1" presStyleIdx="0" presStyleCnt="2"/>
      <dgm:spPr/>
    </dgm:pt>
    <dgm:pt modelId="{DA4200E6-6337-40F8-91B3-D819B5DD8718}" type="pres">
      <dgm:prSet presAssocID="{61973AF9-E043-42FD-91D9-287BB9D32C2C}" presName="arrow" presStyleLbl="node1" presStyleIdx="1" presStyleCnt="2"/>
      <dgm:spPr/>
    </dgm:pt>
    <dgm:pt modelId="{A9999972-B26D-4A10-80A2-E45A19EC2BA7}" type="pres">
      <dgm:prSet presAssocID="{61973AF9-E043-42FD-91D9-287BB9D32C2C}" presName="descendantArrow" presStyleCnt="0"/>
      <dgm:spPr/>
    </dgm:pt>
    <dgm:pt modelId="{A33BF16F-CCCB-4189-A537-C54248B515A6}" type="pres">
      <dgm:prSet presAssocID="{CAD7A2DB-904D-4BAC-83E9-6489EA594C33}" presName="childTextArrow" presStyleLbl="fgAccFollowNode1" presStyleIdx="0" presStyleCnt="1">
        <dgm:presLayoutVars>
          <dgm:bulletEnabled val="1"/>
        </dgm:presLayoutVars>
      </dgm:prSet>
      <dgm:spPr/>
    </dgm:pt>
  </dgm:ptLst>
  <dgm:cxnLst>
    <dgm:cxn modelId="{12ED1A05-A4CA-44A5-A180-2FB901181D45}" type="presOf" srcId="{61973AF9-E043-42FD-91D9-287BB9D32C2C}" destId="{6599B82D-084E-478A-A0AA-894FE661CD66}" srcOrd="0" destOrd="0" presId="urn:microsoft.com/office/officeart/2005/8/layout/process4"/>
    <dgm:cxn modelId="{38BE878B-8C92-494B-9CDD-2F2C3DA0F8FA}" srcId="{A9A47FC5-57BA-4A46-B99E-7F0C937B310A}" destId="{1654BB64-4A9A-41ED-ABDC-736DDC4323A9}" srcOrd="1" destOrd="0" parTransId="{4F362064-1B86-4086-9F9C-F02276C8C147}" sibTransId="{A35A21DA-1C50-4C7E-8E51-EB2E0FF86F21}"/>
    <dgm:cxn modelId="{30022294-FBA3-40E7-8D72-70E08DEE1AF9}" type="presOf" srcId="{CAD7A2DB-904D-4BAC-83E9-6489EA594C33}" destId="{A33BF16F-CCCB-4189-A537-C54248B515A6}" srcOrd="0" destOrd="0" presId="urn:microsoft.com/office/officeart/2005/8/layout/process4"/>
    <dgm:cxn modelId="{F71F95C6-52BF-4A8F-A04A-F5DA492C2C33}" type="presOf" srcId="{A9A47FC5-57BA-4A46-B99E-7F0C937B310A}" destId="{C699B9E8-B91E-40B7-9181-CFE43FE9F529}" srcOrd="0" destOrd="0" presId="urn:microsoft.com/office/officeart/2005/8/layout/process4"/>
    <dgm:cxn modelId="{3D198CE1-8CF8-43E8-8973-BC00E99840D3}" type="presOf" srcId="{61973AF9-E043-42FD-91D9-287BB9D32C2C}" destId="{DA4200E6-6337-40F8-91B3-D819B5DD8718}" srcOrd="1" destOrd="0" presId="urn:microsoft.com/office/officeart/2005/8/layout/process4"/>
    <dgm:cxn modelId="{6A2C35E3-123C-451A-8672-7D3549792B81}" srcId="{61973AF9-E043-42FD-91D9-287BB9D32C2C}" destId="{CAD7A2DB-904D-4BAC-83E9-6489EA594C33}" srcOrd="0" destOrd="0" parTransId="{3A206218-5DEF-4C59-A10D-FEC6309D0879}" sibTransId="{7FFFCC8B-B2F1-4829-A1ED-102E27EF7251}"/>
    <dgm:cxn modelId="{A49091F2-2142-4C93-8103-E763546F406D}" type="presOf" srcId="{1654BB64-4A9A-41ED-ABDC-736DDC4323A9}" destId="{A40C7F2E-9796-4782-BE14-6621E230DB06}" srcOrd="0" destOrd="0" presId="urn:microsoft.com/office/officeart/2005/8/layout/process4"/>
    <dgm:cxn modelId="{B79A6CF7-F52D-479A-85DC-A7D7368566FC}" srcId="{A9A47FC5-57BA-4A46-B99E-7F0C937B310A}" destId="{61973AF9-E043-42FD-91D9-287BB9D32C2C}" srcOrd="0" destOrd="0" parTransId="{CC5A13ED-EED9-4F33-935F-A9283E2871F1}" sibTransId="{51252E88-19D6-4A0B-B6CA-219BB19BD90B}"/>
    <dgm:cxn modelId="{0573D1D5-0391-4970-8BE7-F49EE3A1C2ED}" type="presParOf" srcId="{C699B9E8-B91E-40B7-9181-CFE43FE9F529}" destId="{99EA7B33-BC4D-4C83-ACAB-898175B39117}" srcOrd="0" destOrd="0" presId="urn:microsoft.com/office/officeart/2005/8/layout/process4"/>
    <dgm:cxn modelId="{69FE8877-E94C-4686-AE8B-6E22FAB8C4C7}" type="presParOf" srcId="{99EA7B33-BC4D-4C83-ACAB-898175B39117}" destId="{A40C7F2E-9796-4782-BE14-6621E230DB06}" srcOrd="0" destOrd="0" presId="urn:microsoft.com/office/officeart/2005/8/layout/process4"/>
    <dgm:cxn modelId="{B8CEE007-10DF-48FD-B875-0B410E03F350}" type="presParOf" srcId="{C699B9E8-B91E-40B7-9181-CFE43FE9F529}" destId="{972F9D1F-0365-463D-9F64-1341541E41AF}" srcOrd="1" destOrd="0" presId="urn:microsoft.com/office/officeart/2005/8/layout/process4"/>
    <dgm:cxn modelId="{18CB8F9C-6404-495E-A4B6-A0E143809B93}" type="presParOf" srcId="{C699B9E8-B91E-40B7-9181-CFE43FE9F529}" destId="{BE8AACE6-279A-4F2E-B332-C564CD1C884C}" srcOrd="2" destOrd="0" presId="urn:microsoft.com/office/officeart/2005/8/layout/process4"/>
    <dgm:cxn modelId="{13739564-E702-49E8-8B97-DD783A0ECB7C}" type="presParOf" srcId="{BE8AACE6-279A-4F2E-B332-C564CD1C884C}" destId="{6599B82D-084E-478A-A0AA-894FE661CD66}" srcOrd="0" destOrd="0" presId="urn:microsoft.com/office/officeart/2005/8/layout/process4"/>
    <dgm:cxn modelId="{6BEDD9CD-9DC6-4730-B2AF-047C42A8AD25}" type="presParOf" srcId="{BE8AACE6-279A-4F2E-B332-C564CD1C884C}" destId="{DA4200E6-6337-40F8-91B3-D819B5DD8718}" srcOrd="1" destOrd="0" presId="urn:microsoft.com/office/officeart/2005/8/layout/process4"/>
    <dgm:cxn modelId="{389D8D92-D902-4CAC-80CE-0D70F075418C}" type="presParOf" srcId="{BE8AACE6-279A-4F2E-B332-C564CD1C884C}" destId="{A9999972-B26D-4A10-80A2-E45A19EC2BA7}" srcOrd="2" destOrd="0" presId="urn:microsoft.com/office/officeart/2005/8/layout/process4"/>
    <dgm:cxn modelId="{6512C4F5-0FC3-46B7-AE7E-A909CCB79109}" type="presParOf" srcId="{A9999972-B26D-4A10-80A2-E45A19EC2BA7}" destId="{A33BF16F-CCCB-4189-A537-C54248B515A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FE6EBB5-C38B-4B7A-A6B4-F8B0D451971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86207B9-7C8B-4EB4-A0C7-E93CB1099CC3}">
      <dgm:prSet/>
      <dgm:spPr/>
      <dgm:t>
        <a:bodyPr/>
        <a:lstStyle/>
        <a:p>
          <a:pPr>
            <a:lnSpc>
              <a:spcPct val="100000"/>
            </a:lnSpc>
          </a:pPr>
          <a:r>
            <a:rPr lang="en-US"/>
            <a:t>Your outline will have to be selective—not everything you know, but clearly state clearly what you are saying, keep to the point in the time available, and address the question. </a:t>
          </a:r>
        </a:p>
      </dgm:t>
    </dgm:pt>
    <dgm:pt modelId="{1CD07ED4-8CD8-4D67-8802-48F99538A299}" type="parTrans" cxnId="{BF44AD95-AF2B-4027-9F9F-7128E2C4A936}">
      <dgm:prSet/>
      <dgm:spPr/>
      <dgm:t>
        <a:bodyPr/>
        <a:lstStyle/>
        <a:p>
          <a:endParaRPr lang="en-US"/>
        </a:p>
      </dgm:t>
    </dgm:pt>
    <dgm:pt modelId="{038A7A20-F6F1-4A84-BEDA-34E094DD74BB}" type="sibTrans" cxnId="{BF44AD95-AF2B-4027-9F9F-7128E2C4A936}">
      <dgm:prSet/>
      <dgm:spPr/>
      <dgm:t>
        <a:bodyPr/>
        <a:lstStyle/>
        <a:p>
          <a:endParaRPr lang="en-US"/>
        </a:p>
      </dgm:t>
    </dgm:pt>
    <dgm:pt modelId="{3970FBBA-4F59-4077-9102-5344BE6B1FA5}">
      <dgm:prSet/>
      <dgm:spPr/>
      <dgm:t>
        <a:bodyPr/>
        <a:lstStyle/>
        <a:p>
          <a:pPr>
            <a:lnSpc>
              <a:spcPct val="100000"/>
            </a:lnSpc>
          </a:pPr>
          <a:r>
            <a:rPr lang="en-US"/>
            <a:t>Follow clear paragraph structure: </a:t>
          </a:r>
        </a:p>
      </dgm:t>
    </dgm:pt>
    <dgm:pt modelId="{6C3C40E3-4E19-4C11-A429-94C367CFA10E}" type="parTrans" cxnId="{40A88833-DFFA-42D8-8533-84003FE61D3E}">
      <dgm:prSet/>
      <dgm:spPr/>
      <dgm:t>
        <a:bodyPr/>
        <a:lstStyle/>
        <a:p>
          <a:endParaRPr lang="en-US"/>
        </a:p>
      </dgm:t>
    </dgm:pt>
    <dgm:pt modelId="{BC4809B9-FA65-41D7-A330-6871427950D1}" type="sibTrans" cxnId="{40A88833-DFFA-42D8-8533-84003FE61D3E}">
      <dgm:prSet/>
      <dgm:spPr/>
      <dgm:t>
        <a:bodyPr/>
        <a:lstStyle/>
        <a:p>
          <a:endParaRPr lang="en-US"/>
        </a:p>
      </dgm:t>
    </dgm:pt>
    <dgm:pt modelId="{B5ECA14A-FA63-47FC-9474-D305BDB2311F}">
      <dgm:prSet/>
      <dgm:spPr/>
      <dgm:t>
        <a:bodyPr/>
        <a:lstStyle/>
        <a:p>
          <a:pPr>
            <a:lnSpc>
              <a:spcPct val="100000"/>
            </a:lnSpc>
          </a:pPr>
          <a:r>
            <a:rPr lang="en-US"/>
            <a:t>Each paragraph supports 1 main idea – stated in the 1</a:t>
          </a:r>
          <a:r>
            <a:rPr lang="en-US" baseline="30000"/>
            <a:t>st</a:t>
          </a:r>
          <a:r>
            <a:rPr lang="en-US"/>
            <a:t> sentence, then explanation (detail) about that idea, and then a summary sentence (re-stating main idea).</a:t>
          </a:r>
        </a:p>
      </dgm:t>
    </dgm:pt>
    <dgm:pt modelId="{744386C1-551D-4CCD-96A8-B81EA4DBB8CB}" type="parTrans" cxnId="{B0D645A2-E6CC-4441-9018-2B5F2F94F7CB}">
      <dgm:prSet/>
      <dgm:spPr/>
      <dgm:t>
        <a:bodyPr/>
        <a:lstStyle/>
        <a:p>
          <a:endParaRPr lang="en-US"/>
        </a:p>
      </dgm:t>
    </dgm:pt>
    <dgm:pt modelId="{25C12F41-D046-4038-8A8C-D10A3021E51A}" type="sibTrans" cxnId="{B0D645A2-E6CC-4441-9018-2B5F2F94F7CB}">
      <dgm:prSet/>
      <dgm:spPr/>
      <dgm:t>
        <a:bodyPr/>
        <a:lstStyle/>
        <a:p>
          <a:endParaRPr lang="en-US"/>
        </a:p>
      </dgm:t>
    </dgm:pt>
    <dgm:pt modelId="{D2B1ABAB-355E-4BD7-8705-DF01C044F4E5}" type="pres">
      <dgm:prSet presAssocID="{DFE6EBB5-C38B-4B7A-A6B4-F8B0D4519715}" presName="root" presStyleCnt="0">
        <dgm:presLayoutVars>
          <dgm:dir/>
          <dgm:resizeHandles val="exact"/>
        </dgm:presLayoutVars>
      </dgm:prSet>
      <dgm:spPr/>
    </dgm:pt>
    <dgm:pt modelId="{6555B651-07B1-4A9A-A82B-BEDAC5A1A946}" type="pres">
      <dgm:prSet presAssocID="{786207B9-7C8B-4EB4-A0C7-E93CB1099CC3}" presName="compNode" presStyleCnt="0"/>
      <dgm:spPr/>
    </dgm:pt>
    <dgm:pt modelId="{72F0CA32-9666-4206-A654-9FA7E35A777E}" type="pres">
      <dgm:prSet presAssocID="{786207B9-7C8B-4EB4-A0C7-E93CB1099CC3}" presName="bgRect" presStyleLbl="bgShp" presStyleIdx="0" presStyleCnt="2"/>
      <dgm:spPr/>
    </dgm:pt>
    <dgm:pt modelId="{89B35DF7-A349-45DD-B7DF-378EFE7CCA76}" type="pres">
      <dgm:prSet presAssocID="{786207B9-7C8B-4EB4-A0C7-E93CB1099CC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arget"/>
        </a:ext>
      </dgm:extLst>
    </dgm:pt>
    <dgm:pt modelId="{1717EE69-66D8-4FFA-B1DE-3EE9FB4C99B1}" type="pres">
      <dgm:prSet presAssocID="{786207B9-7C8B-4EB4-A0C7-E93CB1099CC3}" presName="spaceRect" presStyleCnt="0"/>
      <dgm:spPr/>
    </dgm:pt>
    <dgm:pt modelId="{0D9926FF-88CD-4ACE-A7C0-E9A47679D96D}" type="pres">
      <dgm:prSet presAssocID="{786207B9-7C8B-4EB4-A0C7-E93CB1099CC3}" presName="parTx" presStyleLbl="revTx" presStyleIdx="0" presStyleCnt="3">
        <dgm:presLayoutVars>
          <dgm:chMax val="0"/>
          <dgm:chPref val="0"/>
        </dgm:presLayoutVars>
      </dgm:prSet>
      <dgm:spPr/>
    </dgm:pt>
    <dgm:pt modelId="{B1E32173-B96D-4E17-8F7E-BA458AE1CC59}" type="pres">
      <dgm:prSet presAssocID="{038A7A20-F6F1-4A84-BEDA-34E094DD74BB}" presName="sibTrans" presStyleCnt="0"/>
      <dgm:spPr/>
    </dgm:pt>
    <dgm:pt modelId="{2B8A90D6-AB32-492D-AA0B-A740C2C64DA6}" type="pres">
      <dgm:prSet presAssocID="{3970FBBA-4F59-4077-9102-5344BE6B1FA5}" presName="compNode" presStyleCnt="0"/>
      <dgm:spPr/>
    </dgm:pt>
    <dgm:pt modelId="{0DB93D34-E9A9-470D-9644-767568C69964}" type="pres">
      <dgm:prSet presAssocID="{3970FBBA-4F59-4077-9102-5344BE6B1FA5}" presName="bgRect" presStyleLbl="bgShp" presStyleIdx="1" presStyleCnt="2"/>
      <dgm:spPr/>
    </dgm:pt>
    <dgm:pt modelId="{B3E169AF-6D5F-4AC9-84EF-07D0CB0ED2E7}" type="pres">
      <dgm:prSet presAssocID="{3970FBBA-4F59-4077-9102-5344BE6B1FA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otes"/>
        </a:ext>
      </dgm:extLst>
    </dgm:pt>
    <dgm:pt modelId="{5FFD3936-007A-4B2E-A2A7-C2ADFCD0A7C5}" type="pres">
      <dgm:prSet presAssocID="{3970FBBA-4F59-4077-9102-5344BE6B1FA5}" presName="spaceRect" presStyleCnt="0"/>
      <dgm:spPr/>
    </dgm:pt>
    <dgm:pt modelId="{AB1AE190-8A04-4A49-BC77-ED20152EF6BD}" type="pres">
      <dgm:prSet presAssocID="{3970FBBA-4F59-4077-9102-5344BE6B1FA5}" presName="parTx" presStyleLbl="revTx" presStyleIdx="1" presStyleCnt="3">
        <dgm:presLayoutVars>
          <dgm:chMax val="0"/>
          <dgm:chPref val="0"/>
        </dgm:presLayoutVars>
      </dgm:prSet>
      <dgm:spPr/>
    </dgm:pt>
    <dgm:pt modelId="{94D60C56-FD84-4529-BFDA-49016B15DC26}" type="pres">
      <dgm:prSet presAssocID="{3970FBBA-4F59-4077-9102-5344BE6B1FA5}" presName="desTx" presStyleLbl="revTx" presStyleIdx="2" presStyleCnt="3">
        <dgm:presLayoutVars/>
      </dgm:prSet>
      <dgm:spPr/>
    </dgm:pt>
  </dgm:ptLst>
  <dgm:cxnLst>
    <dgm:cxn modelId="{40A88833-DFFA-42D8-8533-84003FE61D3E}" srcId="{DFE6EBB5-C38B-4B7A-A6B4-F8B0D4519715}" destId="{3970FBBA-4F59-4077-9102-5344BE6B1FA5}" srcOrd="1" destOrd="0" parTransId="{6C3C40E3-4E19-4C11-A429-94C367CFA10E}" sibTransId="{BC4809B9-FA65-41D7-A330-6871427950D1}"/>
    <dgm:cxn modelId="{ED1DC14E-B35D-4F5E-99E8-FA42FA9188B5}" type="presOf" srcId="{DFE6EBB5-C38B-4B7A-A6B4-F8B0D4519715}" destId="{D2B1ABAB-355E-4BD7-8705-DF01C044F4E5}" srcOrd="0" destOrd="0" presId="urn:microsoft.com/office/officeart/2018/2/layout/IconVerticalSolidList"/>
    <dgm:cxn modelId="{A5CBB091-5E2A-4C17-ABF3-B8F9A7D98F38}" type="presOf" srcId="{B5ECA14A-FA63-47FC-9474-D305BDB2311F}" destId="{94D60C56-FD84-4529-BFDA-49016B15DC26}" srcOrd="0" destOrd="0" presId="urn:microsoft.com/office/officeart/2018/2/layout/IconVerticalSolidList"/>
    <dgm:cxn modelId="{BF44AD95-AF2B-4027-9F9F-7128E2C4A936}" srcId="{DFE6EBB5-C38B-4B7A-A6B4-F8B0D4519715}" destId="{786207B9-7C8B-4EB4-A0C7-E93CB1099CC3}" srcOrd="0" destOrd="0" parTransId="{1CD07ED4-8CD8-4D67-8802-48F99538A299}" sibTransId="{038A7A20-F6F1-4A84-BEDA-34E094DD74BB}"/>
    <dgm:cxn modelId="{B0D645A2-E6CC-4441-9018-2B5F2F94F7CB}" srcId="{3970FBBA-4F59-4077-9102-5344BE6B1FA5}" destId="{B5ECA14A-FA63-47FC-9474-D305BDB2311F}" srcOrd="0" destOrd="0" parTransId="{744386C1-551D-4CCD-96A8-B81EA4DBB8CB}" sibTransId="{25C12F41-D046-4038-8A8C-D10A3021E51A}"/>
    <dgm:cxn modelId="{FA26A2D3-D25A-4993-AB6E-E19B8508F006}" type="presOf" srcId="{786207B9-7C8B-4EB4-A0C7-E93CB1099CC3}" destId="{0D9926FF-88CD-4ACE-A7C0-E9A47679D96D}" srcOrd="0" destOrd="0" presId="urn:microsoft.com/office/officeart/2018/2/layout/IconVerticalSolidList"/>
    <dgm:cxn modelId="{043E15FD-49C7-4E4C-91A2-DA36ACB13CB2}" type="presOf" srcId="{3970FBBA-4F59-4077-9102-5344BE6B1FA5}" destId="{AB1AE190-8A04-4A49-BC77-ED20152EF6BD}" srcOrd="0" destOrd="0" presId="urn:microsoft.com/office/officeart/2018/2/layout/IconVerticalSolidList"/>
    <dgm:cxn modelId="{06597ECB-D21B-4446-84D3-5698CC7F28AD}" type="presParOf" srcId="{D2B1ABAB-355E-4BD7-8705-DF01C044F4E5}" destId="{6555B651-07B1-4A9A-A82B-BEDAC5A1A946}" srcOrd="0" destOrd="0" presId="urn:microsoft.com/office/officeart/2018/2/layout/IconVerticalSolidList"/>
    <dgm:cxn modelId="{2DC4FFCE-8911-4FFD-B9AD-3F352E740373}" type="presParOf" srcId="{6555B651-07B1-4A9A-A82B-BEDAC5A1A946}" destId="{72F0CA32-9666-4206-A654-9FA7E35A777E}" srcOrd="0" destOrd="0" presId="urn:microsoft.com/office/officeart/2018/2/layout/IconVerticalSolidList"/>
    <dgm:cxn modelId="{58F359D4-B63C-458C-8BFE-D93F96243C49}" type="presParOf" srcId="{6555B651-07B1-4A9A-A82B-BEDAC5A1A946}" destId="{89B35DF7-A349-45DD-B7DF-378EFE7CCA76}" srcOrd="1" destOrd="0" presId="urn:microsoft.com/office/officeart/2018/2/layout/IconVerticalSolidList"/>
    <dgm:cxn modelId="{7E49292F-A519-4381-BF87-3FF83659C36E}" type="presParOf" srcId="{6555B651-07B1-4A9A-A82B-BEDAC5A1A946}" destId="{1717EE69-66D8-4FFA-B1DE-3EE9FB4C99B1}" srcOrd="2" destOrd="0" presId="urn:microsoft.com/office/officeart/2018/2/layout/IconVerticalSolidList"/>
    <dgm:cxn modelId="{9F7E05BB-EDF6-4A4E-9E53-BB9DD57263C3}" type="presParOf" srcId="{6555B651-07B1-4A9A-A82B-BEDAC5A1A946}" destId="{0D9926FF-88CD-4ACE-A7C0-E9A47679D96D}" srcOrd="3" destOrd="0" presId="urn:microsoft.com/office/officeart/2018/2/layout/IconVerticalSolidList"/>
    <dgm:cxn modelId="{2BF985D6-257B-4544-9B20-E894A6D5614B}" type="presParOf" srcId="{D2B1ABAB-355E-4BD7-8705-DF01C044F4E5}" destId="{B1E32173-B96D-4E17-8F7E-BA458AE1CC59}" srcOrd="1" destOrd="0" presId="urn:microsoft.com/office/officeart/2018/2/layout/IconVerticalSolidList"/>
    <dgm:cxn modelId="{A7B54850-5E63-4500-B641-8D6C29FC4DAA}" type="presParOf" srcId="{D2B1ABAB-355E-4BD7-8705-DF01C044F4E5}" destId="{2B8A90D6-AB32-492D-AA0B-A740C2C64DA6}" srcOrd="2" destOrd="0" presId="urn:microsoft.com/office/officeart/2018/2/layout/IconVerticalSolidList"/>
    <dgm:cxn modelId="{11EF0083-911E-4CA7-B246-BC936126AFF4}" type="presParOf" srcId="{2B8A90D6-AB32-492D-AA0B-A740C2C64DA6}" destId="{0DB93D34-E9A9-470D-9644-767568C69964}" srcOrd="0" destOrd="0" presId="urn:microsoft.com/office/officeart/2018/2/layout/IconVerticalSolidList"/>
    <dgm:cxn modelId="{372E8449-7767-4738-B481-4F4310586F77}" type="presParOf" srcId="{2B8A90D6-AB32-492D-AA0B-A740C2C64DA6}" destId="{B3E169AF-6D5F-4AC9-84EF-07D0CB0ED2E7}" srcOrd="1" destOrd="0" presId="urn:microsoft.com/office/officeart/2018/2/layout/IconVerticalSolidList"/>
    <dgm:cxn modelId="{E577AAD7-B995-4717-B3DB-649DBDFEB990}" type="presParOf" srcId="{2B8A90D6-AB32-492D-AA0B-A740C2C64DA6}" destId="{5FFD3936-007A-4B2E-A2A7-C2ADFCD0A7C5}" srcOrd="2" destOrd="0" presId="urn:microsoft.com/office/officeart/2018/2/layout/IconVerticalSolidList"/>
    <dgm:cxn modelId="{AA590301-DC83-492C-9566-0D43179034EB}" type="presParOf" srcId="{2B8A90D6-AB32-492D-AA0B-A740C2C64DA6}" destId="{AB1AE190-8A04-4A49-BC77-ED20152EF6BD}" srcOrd="3" destOrd="0" presId="urn:microsoft.com/office/officeart/2018/2/layout/IconVerticalSolidList"/>
    <dgm:cxn modelId="{6F899106-6F62-46AE-B64A-EFF5B735B0F3}" type="presParOf" srcId="{2B8A90D6-AB32-492D-AA0B-A740C2C64DA6}" destId="{94D60C56-FD84-4529-BFDA-49016B15DC26}"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9A30CB3-4EF3-4FA4-8B21-CE8D7621BB6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88BE6F41-E536-4DCF-898C-3D51D72131E6}">
      <dgm:prSet/>
      <dgm:spPr/>
      <dgm:t>
        <a:bodyPr/>
        <a:lstStyle/>
        <a:p>
          <a:pPr>
            <a:lnSpc>
              <a:spcPct val="100000"/>
            </a:lnSpc>
          </a:pPr>
          <a:r>
            <a:rPr lang="en-US"/>
            <a:t>You DON’T have to start by writing your introduction</a:t>
          </a:r>
        </a:p>
      </dgm:t>
    </dgm:pt>
    <dgm:pt modelId="{3BC0BA8B-91B9-4480-96A2-0BB0D6F10939}" type="parTrans" cxnId="{4DFCFE1C-8956-479B-BEB9-22A1DE58814C}">
      <dgm:prSet/>
      <dgm:spPr/>
      <dgm:t>
        <a:bodyPr/>
        <a:lstStyle/>
        <a:p>
          <a:endParaRPr lang="en-US"/>
        </a:p>
      </dgm:t>
    </dgm:pt>
    <dgm:pt modelId="{C96618B0-DBC3-4942-95FD-6CCB88957CB2}" type="sibTrans" cxnId="{4DFCFE1C-8956-479B-BEB9-22A1DE58814C}">
      <dgm:prSet/>
      <dgm:spPr/>
      <dgm:t>
        <a:bodyPr/>
        <a:lstStyle/>
        <a:p>
          <a:endParaRPr lang="en-US"/>
        </a:p>
      </dgm:t>
    </dgm:pt>
    <dgm:pt modelId="{A09FAE7B-AD52-471C-9F25-BDD8D040DE41}">
      <dgm:prSet/>
      <dgm:spPr/>
      <dgm:t>
        <a:bodyPr/>
        <a:lstStyle/>
        <a:p>
          <a:pPr>
            <a:lnSpc>
              <a:spcPct val="100000"/>
            </a:lnSpc>
          </a:pPr>
          <a:r>
            <a:rPr lang="en-US"/>
            <a:t>Use your outline to begin with the substance of your response</a:t>
          </a:r>
        </a:p>
      </dgm:t>
    </dgm:pt>
    <dgm:pt modelId="{2BF9BED6-146B-45BF-B69E-DA2AABBE3470}" type="parTrans" cxnId="{D8E867C4-F5B9-4A45-AA3E-8B105252963C}">
      <dgm:prSet/>
      <dgm:spPr/>
      <dgm:t>
        <a:bodyPr/>
        <a:lstStyle/>
        <a:p>
          <a:endParaRPr lang="en-US"/>
        </a:p>
      </dgm:t>
    </dgm:pt>
    <dgm:pt modelId="{ECDA3CB1-B814-41D5-BC50-236CFD69BEE9}" type="sibTrans" cxnId="{D8E867C4-F5B9-4A45-AA3E-8B105252963C}">
      <dgm:prSet/>
      <dgm:spPr/>
      <dgm:t>
        <a:bodyPr/>
        <a:lstStyle/>
        <a:p>
          <a:endParaRPr lang="en-US"/>
        </a:p>
      </dgm:t>
    </dgm:pt>
    <dgm:pt modelId="{A0BC8CFB-C7DA-44B3-BB3F-4E5462F0DFF6}">
      <dgm:prSet/>
      <dgm:spPr/>
      <dgm:t>
        <a:bodyPr/>
        <a:lstStyle/>
        <a:p>
          <a:pPr>
            <a:lnSpc>
              <a:spcPct val="100000"/>
            </a:lnSpc>
          </a:pPr>
          <a:r>
            <a:rPr lang="en-US"/>
            <a:t>THEN LATER write the intro and conclusion</a:t>
          </a:r>
        </a:p>
      </dgm:t>
    </dgm:pt>
    <dgm:pt modelId="{7B364A1E-0743-41AB-B6E8-58D853B3C540}" type="parTrans" cxnId="{756A7A12-F5D7-44E3-9E2E-AB75259DC363}">
      <dgm:prSet/>
      <dgm:spPr/>
      <dgm:t>
        <a:bodyPr/>
        <a:lstStyle/>
        <a:p>
          <a:endParaRPr lang="en-US"/>
        </a:p>
      </dgm:t>
    </dgm:pt>
    <dgm:pt modelId="{C7FB3486-F112-4750-9EC8-4293A32116F8}" type="sibTrans" cxnId="{756A7A12-F5D7-44E3-9E2E-AB75259DC363}">
      <dgm:prSet/>
      <dgm:spPr/>
      <dgm:t>
        <a:bodyPr/>
        <a:lstStyle/>
        <a:p>
          <a:endParaRPr lang="en-US"/>
        </a:p>
      </dgm:t>
    </dgm:pt>
    <dgm:pt modelId="{0608E9BF-BCB9-4CF7-9FFA-018795E80F3B}" type="pres">
      <dgm:prSet presAssocID="{99A30CB3-4EF3-4FA4-8B21-CE8D7621BB6F}" presName="root" presStyleCnt="0">
        <dgm:presLayoutVars>
          <dgm:dir/>
          <dgm:resizeHandles val="exact"/>
        </dgm:presLayoutVars>
      </dgm:prSet>
      <dgm:spPr/>
    </dgm:pt>
    <dgm:pt modelId="{926DC33F-0044-4849-98C6-EA127EF91A2D}" type="pres">
      <dgm:prSet presAssocID="{88BE6F41-E536-4DCF-898C-3D51D72131E6}" presName="compNode" presStyleCnt="0"/>
      <dgm:spPr/>
    </dgm:pt>
    <dgm:pt modelId="{BDDB43FB-3437-4F20-BD80-18585635A8E1}" type="pres">
      <dgm:prSet presAssocID="{88BE6F41-E536-4DCF-898C-3D51D72131E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A875164B-BCBB-4DE8-B7AD-53E83A298693}" type="pres">
      <dgm:prSet presAssocID="{88BE6F41-E536-4DCF-898C-3D51D72131E6}" presName="spaceRect" presStyleCnt="0"/>
      <dgm:spPr/>
    </dgm:pt>
    <dgm:pt modelId="{C785DD79-FE2A-4390-83A9-671884B7BD22}" type="pres">
      <dgm:prSet presAssocID="{88BE6F41-E536-4DCF-898C-3D51D72131E6}" presName="textRect" presStyleLbl="revTx" presStyleIdx="0" presStyleCnt="3">
        <dgm:presLayoutVars>
          <dgm:chMax val="1"/>
          <dgm:chPref val="1"/>
        </dgm:presLayoutVars>
      </dgm:prSet>
      <dgm:spPr/>
    </dgm:pt>
    <dgm:pt modelId="{BE42773F-97C7-48D5-95EA-0B5FB6F88041}" type="pres">
      <dgm:prSet presAssocID="{C96618B0-DBC3-4942-95FD-6CCB88957CB2}" presName="sibTrans" presStyleCnt="0"/>
      <dgm:spPr/>
    </dgm:pt>
    <dgm:pt modelId="{219714FB-77C9-4AAF-8BB7-724B633E552B}" type="pres">
      <dgm:prSet presAssocID="{A09FAE7B-AD52-471C-9F25-BDD8D040DE41}" presName="compNode" presStyleCnt="0"/>
      <dgm:spPr/>
    </dgm:pt>
    <dgm:pt modelId="{17DBADB5-76C8-4048-BC6E-C6FE18752895}" type="pres">
      <dgm:prSet presAssocID="{A09FAE7B-AD52-471C-9F25-BDD8D040DE4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5405944B-125A-4828-9F87-429C1C064713}" type="pres">
      <dgm:prSet presAssocID="{A09FAE7B-AD52-471C-9F25-BDD8D040DE41}" presName="spaceRect" presStyleCnt="0"/>
      <dgm:spPr/>
    </dgm:pt>
    <dgm:pt modelId="{933A40B9-B589-45F6-9210-926F2A105E5B}" type="pres">
      <dgm:prSet presAssocID="{A09FAE7B-AD52-471C-9F25-BDD8D040DE41}" presName="textRect" presStyleLbl="revTx" presStyleIdx="1" presStyleCnt="3">
        <dgm:presLayoutVars>
          <dgm:chMax val="1"/>
          <dgm:chPref val="1"/>
        </dgm:presLayoutVars>
      </dgm:prSet>
      <dgm:spPr/>
    </dgm:pt>
    <dgm:pt modelId="{881ACCD6-2CB5-4209-B6D2-B3CFF121D65F}" type="pres">
      <dgm:prSet presAssocID="{ECDA3CB1-B814-41D5-BC50-236CFD69BEE9}" presName="sibTrans" presStyleCnt="0"/>
      <dgm:spPr/>
    </dgm:pt>
    <dgm:pt modelId="{59378749-691F-4795-91D6-11DF9486883F}" type="pres">
      <dgm:prSet presAssocID="{A0BC8CFB-C7DA-44B3-BB3F-4E5462F0DFF6}" presName="compNode" presStyleCnt="0"/>
      <dgm:spPr/>
    </dgm:pt>
    <dgm:pt modelId="{2E46E123-1C78-4694-BCDF-C5A6FB1C3B47}" type="pres">
      <dgm:prSet presAssocID="{A0BC8CFB-C7DA-44B3-BB3F-4E5462F0DFF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230A547C-6BD7-4F4A-A4C9-A3C7A752E858}" type="pres">
      <dgm:prSet presAssocID="{A0BC8CFB-C7DA-44B3-BB3F-4E5462F0DFF6}" presName="spaceRect" presStyleCnt="0"/>
      <dgm:spPr/>
    </dgm:pt>
    <dgm:pt modelId="{DCF630A1-4431-4E47-A7F5-3FA5543B67FE}" type="pres">
      <dgm:prSet presAssocID="{A0BC8CFB-C7DA-44B3-BB3F-4E5462F0DFF6}" presName="textRect" presStyleLbl="revTx" presStyleIdx="2" presStyleCnt="3">
        <dgm:presLayoutVars>
          <dgm:chMax val="1"/>
          <dgm:chPref val="1"/>
        </dgm:presLayoutVars>
      </dgm:prSet>
      <dgm:spPr/>
    </dgm:pt>
  </dgm:ptLst>
  <dgm:cxnLst>
    <dgm:cxn modelId="{756A7A12-F5D7-44E3-9E2E-AB75259DC363}" srcId="{99A30CB3-4EF3-4FA4-8B21-CE8D7621BB6F}" destId="{A0BC8CFB-C7DA-44B3-BB3F-4E5462F0DFF6}" srcOrd="2" destOrd="0" parTransId="{7B364A1E-0743-41AB-B6E8-58D853B3C540}" sibTransId="{C7FB3486-F112-4750-9EC8-4293A32116F8}"/>
    <dgm:cxn modelId="{4DFCFE1C-8956-479B-BEB9-22A1DE58814C}" srcId="{99A30CB3-4EF3-4FA4-8B21-CE8D7621BB6F}" destId="{88BE6F41-E536-4DCF-898C-3D51D72131E6}" srcOrd="0" destOrd="0" parTransId="{3BC0BA8B-91B9-4480-96A2-0BB0D6F10939}" sibTransId="{C96618B0-DBC3-4942-95FD-6CCB88957CB2}"/>
    <dgm:cxn modelId="{8A698F4A-B1BF-43C7-9FA9-DCDB0621D661}" type="presOf" srcId="{A0BC8CFB-C7DA-44B3-BB3F-4E5462F0DFF6}" destId="{DCF630A1-4431-4E47-A7F5-3FA5543B67FE}" srcOrd="0" destOrd="0" presId="urn:microsoft.com/office/officeart/2018/2/layout/IconLabelList"/>
    <dgm:cxn modelId="{CF52807E-B528-4BAC-9C8B-AB05BCBCAB40}" type="presOf" srcId="{A09FAE7B-AD52-471C-9F25-BDD8D040DE41}" destId="{933A40B9-B589-45F6-9210-926F2A105E5B}" srcOrd="0" destOrd="0" presId="urn:microsoft.com/office/officeart/2018/2/layout/IconLabelList"/>
    <dgm:cxn modelId="{30DB15B6-37B1-4682-8306-9BD77AAD6EF3}" type="presOf" srcId="{99A30CB3-4EF3-4FA4-8B21-CE8D7621BB6F}" destId="{0608E9BF-BCB9-4CF7-9FFA-018795E80F3B}" srcOrd="0" destOrd="0" presId="urn:microsoft.com/office/officeart/2018/2/layout/IconLabelList"/>
    <dgm:cxn modelId="{D8E867C4-F5B9-4A45-AA3E-8B105252963C}" srcId="{99A30CB3-4EF3-4FA4-8B21-CE8D7621BB6F}" destId="{A09FAE7B-AD52-471C-9F25-BDD8D040DE41}" srcOrd="1" destOrd="0" parTransId="{2BF9BED6-146B-45BF-B69E-DA2AABBE3470}" sibTransId="{ECDA3CB1-B814-41D5-BC50-236CFD69BEE9}"/>
    <dgm:cxn modelId="{634209FF-229D-4764-9E3D-AA904EA30AB4}" type="presOf" srcId="{88BE6F41-E536-4DCF-898C-3D51D72131E6}" destId="{C785DD79-FE2A-4390-83A9-671884B7BD22}" srcOrd="0" destOrd="0" presId="urn:microsoft.com/office/officeart/2018/2/layout/IconLabelList"/>
    <dgm:cxn modelId="{F5410364-5E20-41E0-B2A7-1CBB8FCDF514}" type="presParOf" srcId="{0608E9BF-BCB9-4CF7-9FFA-018795E80F3B}" destId="{926DC33F-0044-4849-98C6-EA127EF91A2D}" srcOrd="0" destOrd="0" presId="urn:microsoft.com/office/officeart/2018/2/layout/IconLabelList"/>
    <dgm:cxn modelId="{C49CCD5F-7C30-4F6A-8974-EDC506992183}" type="presParOf" srcId="{926DC33F-0044-4849-98C6-EA127EF91A2D}" destId="{BDDB43FB-3437-4F20-BD80-18585635A8E1}" srcOrd="0" destOrd="0" presId="urn:microsoft.com/office/officeart/2018/2/layout/IconLabelList"/>
    <dgm:cxn modelId="{4EFE8B4E-8A4C-4E8D-9E15-FF33F202C415}" type="presParOf" srcId="{926DC33F-0044-4849-98C6-EA127EF91A2D}" destId="{A875164B-BCBB-4DE8-B7AD-53E83A298693}" srcOrd="1" destOrd="0" presId="urn:microsoft.com/office/officeart/2018/2/layout/IconLabelList"/>
    <dgm:cxn modelId="{5BA6B5DC-DA53-451F-B735-32A68927DCBF}" type="presParOf" srcId="{926DC33F-0044-4849-98C6-EA127EF91A2D}" destId="{C785DD79-FE2A-4390-83A9-671884B7BD22}" srcOrd="2" destOrd="0" presId="urn:microsoft.com/office/officeart/2018/2/layout/IconLabelList"/>
    <dgm:cxn modelId="{B2B3A359-A204-4A11-971D-7C62BA7E22BA}" type="presParOf" srcId="{0608E9BF-BCB9-4CF7-9FFA-018795E80F3B}" destId="{BE42773F-97C7-48D5-95EA-0B5FB6F88041}" srcOrd="1" destOrd="0" presId="urn:microsoft.com/office/officeart/2018/2/layout/IconLabelList"/>
    <dgm:cxn modelId="{EB0CBC1B-88A7-44BB-8E15-67476773F2DF}" type="presParOf" srcId="{0608E9BF-BCB9-4CF7-9FFA-018795E80F3B}" destId="{219714FB-77C9-4AAF-8BB7-724B633E552B}" srcOrd="2" destOrd="0" presId="urn:microsoft.com/office/officeart/2018/2/layout/IconLabelList"/>
    <dgm:cxn modelId="{9E900E92-75AF-4F1C-BB01-EAC56D423E4E}" type="presParOf" srcId="{219714FB-77C9-4AAF-8BB7-724B633E552B}" destId="{17DBADB5-76C8-4048-BC6E-C6FE18752895}" srcOrd="0" destOrd="0" presId="urn:microsoft.com/office/officeart/2018/2/layout/IconLabelList"/>
    <dgm:cxn modelId="{01B3B64C-946D-4CB2-AED9-FEA9F30968B2}" type="presParOf" srcId="{219714FB-77C9-4AAF-8BB7-724B633E552B}" destId="{5405944B-125A-4828-9F87-429C1C064713}" srcOrd="1" destOrd="0" presId="urn:microsoft.com/office/officeart/2018/2/layout/IconLabelList"/>
    <dgm:cxn modelId="{CB0E30BA-8B1B-49E7-9F35-4A42C351B0D9}" type="presParOf" srcId="{219714FB-77C9-4AAF-8BB7-724B633E552B}" destId="{933A40B9-B589-45F6-9210-926F2A105E5B}" srcOrd="2" destOrd="0" presId="urn:microsoft.com/office/officeart/2018/2/layout/IconLabelList"/>
    <dgm:cxn modelId="{92206D74-8FB0-48CF-94BE-4474B3A2144B}" type="presParOf" srcId="{0608E9BF-BCB9-4CF7-9FFA-018795E80F3B}" destId="{881ACCD6-2CB5-4209-B6D2-B3CFF121D65F}" srcOrd="3" destOrd="0" presId="urn:microsoft.com/office/officeart/2018/2/layout/IconLabelList"/>
    <dgm:cxn modelId="{16A20CEE-B77B-4B67-9676-78CED63439A9}" type="presParOf" srcId="{0608E9BF-BCB9-4CF7-9FFA-018795E80F3B}" destId="{59378749-691F-4795-91D6-11DF9486883F}" srcOrd="4" destOrd="0" presId="urn:microsoft.com/office/officeart/2018/2/layout/IconLabelList"/>
    <dgm:cxn modelId="{CF4CB200-F817-4F08-B373-37C8246AEDD7}" type="presParOf" srcId="{59378749-691F-4795-91D6-11DF9486883F}" destId="{2E46E123-1C78-4694-BCDF-C5A6FB1C3B47}" srcOrd="0" destOrd="0" presId="urn:microsoft.com/office/officeart/2018/2/layout/IconLabelList"/>
    <dgm:cxn modelId="{0977CDBB-4AF5-4E7B-917D-81E203F53CDD}" type="presParOf" srcId="{59378749-691F-4795-91D6-11DF9486883F}" destId="{230A547C-6BD7-4F4A-A4C9-A3C7A752E858}" srcOrd="1" destOrd="0" presId="urn:microsoft.com/office/officeart/2018/2/layout/IconLabelList"/>
    <dgm:cxn modelId="{03203C94-5A69-4F9F-A8C5-622CB18A9C24}" type="presParOf" srcId="{59378749-691F-4795-91D6-11DF9486883F}" destId="{DCF630A1-4431-4E47-A7F5-3FA5543B67F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247788-0297-4C3E-AEA2-9D635F95B381}" type="doc">
      <dgm:prSet loTypeId="urn:microsoft.com/office/officeart/2016/7/layout/VerticalHollowActionList" loCatId="List" qsTypeId="urn:microsoft.com/office/officeart/2005/8/quickstyle/simple1" qsCatId="simple" csTypeId="urn:microsoft.com/office/officeart/2005/8/colors/accent1_3" csCatId="accent1" phldr="1"/>
      <dgm:spPr/>
      <dgm:t>
        <a:bodyPr/>
        <a:lstStyle/>
        <a:p>
          <a:endParaRPr lang="en-US"/>
        </a:p>
      </dgm:t>
    </dgm:pt>
    <dgm:pt modelId="{DECF6A43-A5A7-4059-8F17-90C56FEBFD8D}">
      <dgm:prSet phldr="0"/>
      <dgm:spPr/>
      <dgm:t>
        <a:bodyPr/>
        <a:lstStyle/>
        <a:p>
          <a:pPr rtl="0"/>
          <a:r>
            <a:rPr lang="en-US">
              <a:latin typeface="Calibri Light" panose="020F0302020204030204"/>
            </a:rPr>
            <a:t>Don’t try to edit AND get ideas out at the same time.  Get ideas out, organize, write, and then EDIT! </a:t>
          </a:r>
          <a:endParaRPr lang="en-US"/>
        </a:p>
      </dgm:t>
    </dgm:pt>
    <dgm:pt modelId="{E6D2D69A-F37C-4188-83E4-34C4AC6B68F8}" type="parTrans" cxnId="{06D7E66E-086C-49A6-92A1-E417161A5493}">
      <dgm:prSet/>
      <dgm:spPr/>
      <dgm:t>
        <a:bodyPr/>
        <a:lstStyle/>
        <a:p>
          <a:endParaRPr lang="en-US"/>
        </a:p>
      </dgm:t>
    </dgm:pt>
    <dgm:pt modelId="{FF182651-26EA-4483-81B7-8F8E98263E13}" type="sibTrans" cxnId="{06D7E66E-086C-49A6-92A1-E417161A5493}">
      <dgm:prSet/>
      <dgm:spPr/>
      <dgm:t>
        <a:bodyPr/>
        <a:lstStyle/>
        <a:p>
          <a:endParaRPr lang="en-US"/>
        </a:p>
      </dgm:t>
    </dgm:pt>
    <dgm:pt modelId="{22E7DBCC-C650-4DC2-89F4-47E2C3620EEF}">
      <dgm:prSet phldr="0"/>
      <dgm:spPr/>
      <dgm:t>
        <a:bodyPr/>
        <a:lstStyle/>
        <a:p>
          <a:pPr algn="l" rtl="0"/>
          <a:r>
            <a:rPr lang="en-US">
              <a:latin typeface="Calibri Light" panose="020F0302020204030204"/>
            </a:rPr>
            <a:t>          Follow</a:t>
          </a:r>
        </a:p>
      </dgm:t>
    </dgm:pt>
    <dgm:pt modelId="{F561C10E-C4FE-447E-9CD7-77EEBDC6093B}" type="parTrans" cxnId="{552D9E52-1C04-4933-85F6-8BF503A97875}">
      <dgm:prSet/>
      <dgm:spPr/>
    </dgm:pt>
    <dgm:pt modelId="{2C66AC88-8AD0-46F0-AD6C-02A2E2438B95}" type="sibTrans" cxnId="{552D9E52-1C04-4933-85F6-8BF503A97875}">
      <dgm:prSet/>
      <dgm:spPr/>
    </dgm:pt>
    <dgm:pt modelId="{F540777B-F43E-40E8-B457-6BFA794A55C4}">
      <dgm:prSet phldr="0"/>
      <dgm:spPr/>
      <dgm:t>
        <a:bodyPr/>
        <a:lstStyle/>
        <a:p>
          <a:pPr rtl="0"/>
          <a:r>
            <a:rPr lang="en-US">
              <a:latin typeface="Calibri Light" panose="020F0302020204030204"/>
            </a:rPr>
            <a:t>Follow your outline.  If you draw a blank, move on to the next point – perhaps leave some space.  And then come back.  </a:t>
          </a:r>
          <a:endParaRPr lang="en-US"/>
        </a:p>
      </dgm:t>
    </dgm:pt>
    <dgm:pt modelId="{5E5564C7-AE03-4413-9F07-45696978491C}" type="parTrans" cxnId="{347D8FE4-111D-4360-ABC5-E1537428F344}">
      <dgm:prSet/>
      <dgm:spPr/>
    </dgm:pt>
    <dgm:pt modelId="{1F2A5E4B-710C-4F76-BF9C-D20C49AE79C6}" type="sibTrans" cxnId="{347D8FE4-111D-4360-ABC5-E1537428F344}">
      <dgm:prSet/>
      <dgm:spPr/>
    </dgm:pt>
    <dgm:pt modelId="{0C7EB186-7186-4867-86B0-B751CB664F22}">
      <dgm:prSet phldr="0"/>
      <dgm:spPr/>
      <dgm:t>
        <a:bodyPr/>
        <a:lstStyle/>
        <a:p>
          <a:pPr rtl="0"/>
          <a:r>
            <a:rPr lang="en-US">
              <a:latin typeface="Calibri Light" panose="020F0302020204030204"/>
            </a:rPr>
            <a:t>Watch</a:t>
          </a:r>
          <a:endParaRPr lang="en-US"/>
        </a:p>
      </dgm:t>
    </dgm:pt>
    <dgm:pt modelId="{6276D7BE-56CE-4F5E-B9D6-C8035073BECC}" type="parTrans" cxnId="{AA7A90FC-A79D-4335-A343-C14DD6FC79AF}">
      <dgm:prSet/>
      <dgm:spPr/>
    </dgm:pt>
    <dgm:pt modelId="{9669349E-CDD2-4590-9036-7B5F44E459C5}" type="sibTrans" cxnId="{AA7A90FC-A79D-4335-A343-C14DD6FC79AF}">
      <dgm:prSet/>
      <dgm:spPr/>
    </dgm:pt>
    <dgm:pt modelId="{ABAC6EC3-94C0-4F8B-9485-0572C91D6F52}">
      <dgm:prSet phldr="0"/>
      <dgm:spPr/>
      <dgm:t>
        <a:bodyPr/>
        <a:lstStyle/>
        <a:p>
          <a:pPr rtl="0"/>
          <a:r>
            <a:rPr lang="en-US">
              <a:latin typeface="Calibri Light" panose="020F0302020204030204"/>
            </a:rPr>
            <a:t>Watch the clock carefully to ensure that you do not spend too much time on only one part of your answer. If you write one dazzling answer on a question with three parts, you earn only 33 points, but not enough to pass.</a:t>
          </a:r>
          <a:endParaRPr lang="en-US"/>
        </a:p>
      </dgm:t>
    </dgm:pt>
    <dgm:pt modelId="{47FDD413-247E-4A8A-8902-E23E15AF31C3}" type="parTrans" cxnId="{5E859B25-C019-4953-B911-19358E2F43D4}">
      <dgm:prSet/>
      <dgm:spPr/>
    </dgm:pt>
    <dgm:pt modelId="{C85B5763-FC8B-4F6A-BB48-CD48ADCE6AF0}" type="sibTrans" cxnId="{5E859B25-C019-4953-B911-19358E2F43D4}">
      <dgm:prSet/>
      <dgm:spPr/>
    </dgm:pt>
    <dgm:pt modelId="{B364D6B3-FC39-494F-A9D0-4BFB18F2109C}">
      <dgm:prSet phldr="0"/>
      <dgm:spPr/>
      <dgm:t>
        <a:bodyPr/>
        <a:lstStyle/>
        <a:p>
          <a:pPr rtl="0"/>
          <a:r>
            <a:rPr lang="en-US">
              <a:latin typeface="Calibri Light" panose="020F0302020204030204"/>
            </a:rPr>
            <a:t>Don’t try</a:t>
          </a:r>
          <a:endParaRPr lang="en-US"/>
        </a:p>
      </dgm:t>
    </dgm:pt>
    <dgm:pt modelId="{4C0B8484-AC6A-4414-8B24-2BCBA94F1AB2}" type="parTrans" cxnId="{D4C23282-1583-437B-BE7A-625212506CAF}">
      <dgm:prSet/>
      <dgm:spPr/>
    </dgm:pt>
    <dgm:pt modelId="{AA3D7DD7-CBBA-45F7-BE3C-24EB6546AE2E}" type="sibTrans" cxnId="{D4C23282-1583-437B-BE7A-625212506CAF}">
      <dgm:prSet/>
      <dgm:spPr/>
    </dgm:pt>
    <dgm:pt modelId="{5E76F95F-F3AC-47A2-B90D-3C1188958AFA}" type="pres">
      <dgm:prSet presAssocID="{AA247788-0297-4C3E-AEA2-9D635F95B381}" presName="Name0" presStyleCnt="0">
        <dgm:presLayoutVars>
          <dgm:dir/>
          <dgm:animLvl val="lvl"/>
          <dgm:resizeHandles val="exact"/>
        </dgm:presLayoutVars>
      </dgm:prSet>
      <dgm:spPr/>
    </dgm:pt>
    <dgm:pt modelId="{DE09974F-AD7D-44ED-8D73-7BEE7CEE872A}" type="pres">
      <dgm:prSet presAssocID="{22E7DBCC-C650-4DC2-89F4-47E2C3620EEF}" presName="linNode" presStyleCnt="0"/>
      <dgm:spPr/>
    </dgm:pt>
    <dgm:pt modelId="{B02022C4-E562-4778-B118-8B0034F0BD09}" type="pres">
      <dgm:prSet presAssocID="{22E7DBCC-C650-4DC2-89F4-47E2C3620EEF}" presName="parentText" presStyleLbl="solidFgAcc1" presStyleIdx="0" presStyleCnt="3">
        <dgm:presLayoutVars>
          <dgm:chMax val="1"/>
          <dgm:bulletEnabled/>
        </dgm:presLayoutVars>
      </dgm:prSet>
      <dgm:spPr/>
    </dgm:pt>
    <dgm:pt modelId="{218C231F-3548-4906-8645-3690C126700D}" type="pres">
      <dgm:prSet presAssocID="{22E7DBCC-C650-4DC2-89F4-47E2C3620EEF}" presName="descendantText" presStyleLbl="alignNode1" presStyleIdx="0" presStyleCnt="3">
        <dgm:presLayoutVars>
          <dgm:bulletEnabled/>
        </dgm:presLayoutVars>
      </dgm:prSet>
      <dgm:spPr/>
    </dgm:pt>
    <dgm:pt modelId="{746FE844-1342-448A-9CBE-84BC6DD65302}" type="pres">
      <dgm:prSet presAssocID="{2C66AC88-8AD0-46F0-AD6C-02A2E2438B95}" presName="sp" presStyleCnt="0"/>
      <dgm:spPr/>
    </dgm:pt>
    <dgm:pt modelId="{558DBA0F-5671-49D3-B885-ACF55C7FB845}" type="pres">
      <dgm:prSet presAssocID="{0C7EB186-7186-4867-86B0-B751CB664F22}" presName="linNode" presStyleCnt="0"/>
      <dgm:spPr/>
    </dgm:pt>
    <dgm:pt modelId="{EDC1E1C4-8EC4-430C-99DE-9C7B815535C8}" type="pres">
      <dgm:prSet presAssocID="{0C7EB186-7186-4867-86B0-B751CB664F22}" presName="parentText" presStyleLbl="solidFgAcc1" presStyleIdx="1" presStyleCnt="3">
        <dgm:presLayoutVars>
          <dgm:chMax val="1"/>
          <dgm:bulletEnabled/>
        </dgm:presLayoutVars>
      </dgm:prSet>
      <dgm:spPr/>
    </dgm:pt>
    <dgm:pt modelId="{BFE1E8C9-C787-4DBF-89F5-4201CEC05AD1}" type="pres">
      <dgm:prSet presAssocID="{0C7EB186-7186-4867-86B0-B751CB664F22}" presName="descendantText" presStyleLbl="alignNode1" presStyleIdx="1" presStyleCnt="3">
        <dgm:presLayoutVars>
          <dgm:bulletEnabled/>
        </dgm:presLayoutVars>
      </dgm:prSet>
      <dgm:spPr/>
    </dgm:pt>
    <dgm:pt modelId="{625B7AB8-37DC-44DC-B6AD-8AF6FA4D1ABE}" type="pres">
      <dgm:prSet presAssocID="{9669349E-CDD2-4590-9036-7B5F44E459C5}" presName="sp" presStyleCnt="0"/>
      <dgm:spPr/>
    </dgm:pt>
    <dgm:pt modelId="{6F62B6EB-3FB4-4748-84F3-6E1C937E8E4F}" type="pres">
      <dgm:prSet presAssocID="{B364D6B3-FC39-494F-A9D0-4BFB18F2109C}" presName="linNode" presStyleCnt="0"/>
      <dgm:spPr/>
    </dgm:pt>
    <dgm:pt modelId="{CF4034C0-9299-4448-B736-071F09E9C0AE}" type="pres">
      <dgm:prSet presAssocID="{B364D6B3-FC39-494F-A9D0-4BFB18F2109C}" presName="parentText" presStyleLbl="solidFgAcc1" presStyleIdx="2" presStyleCnt="3">
        <dgm:presLayoutVars>
          <dgm:chMax val="1"/>
          <dgm:bulletEnabled/>
        </dgm:presLayoutVars>
      </dgm:prSet>
      <dgm:spPr/>
    </dgm:pt>
    <dgm:pt modelId="{D997AA75-F868-42D3-A156-BB5A01013DA7}" type="pres">
      <dgm:prSet presAssocID="{B364D6B3-FC39-494F-A9D0-4BFB18F2109C}" presName="descendantText" presStyleLbl="alignNode1" presStyleIdx="2" presStyleCnt="3">
        <dgm:presLayoutVars>
          <dgm:bulletEnabled/>
        </dgm:presLayoutVars>
      </dgm:prSet>
      <dgm:spPr/>
    </dgm:pt>
  </dgm:ptLst>
  <dgm:cxnLst>
    <dgm:cxn modelId="{5E859B25-C019-4953-B911-19358E2F43D4}" srcId="{0C7EB186-7186-4867-86B0-B751CB664F22}" destId="{ABAC6EC3-94C0-4F8B-9485-0572C91D6F52}" srcOrd="0" destOrd="0" parTransId="{47FDD413-247E-4A8A-8902-E23E15AF31C3}" sibTransId="{C85B5763-FC8B-4F6A-BB48-CD48ADCE6AF0}"/>
    <dgm:cxn modelId="{64FA1231-0B7B-4C95-8386-7BAEB2D5A897}" type="presOf" srcId="{22E7DBCC-C650-4DC2-89F4-47E2C3620EEF}" destId="{B02022C4-E562-4778-B118-8B0034F0BD09}" srcOrd="0" destOrd="0" presId="urn:microsoft.com/office/officeart/2016/7/layout/VerticalHollowActionList"/>
    <dgm:cxn modelId="{FD798146-A0A0-4A4F-97B5-EE9C48CABDE9}" type="presOf" srcId="{DECF6A43-A5A7-4059-8F17-90C56FEBFD8D}" destId="{D997AA75-F868-42D3-A156-BB5A01013DA7}" srcOrd="0" destOrd="0" presId="urn:microsoft.com/office/officeart/2016/7/layout/VerticalHollowActionList"/>
    <dgm:cxn modelId="{06D7E66E-086C-49A6-92A1-E417161A5493}" srcId="{B364D6B3-FC39-494F-A9D0-4BFB18F2109C}" destId="{DECF6A43-A5A7-4059-8F17-90C56FEBFD8D}" srcOrd="0" destOrd="0" parTransId="{E6D2D69A-F37C-4188-83E4-34C4AC6B68F8}" sibTransId="{FF182651-26EA-4483-81B7-8F8E98263E13}"/>
    <dgm:cxn modelId="{552D9E52-1C04-4933-85F6-8BF503A97875}" srcId="{AA247788-0297-4C3E-AEA2-9D635F95B381}" destId="{22E7DBCC-C650-4DC2-89F4-47E2C3620EEF}" srcOrd="0" destOrd="0" parTransId="{F561C10E-C4FE-447E-9CD7-77EEBDC6093B}" sibTransId="{2C66AC88-8AD0-46F0-AD6C-02A2E2438B95}"/>
    <dgm:cxn modelId="{9572A359-6701-4301-9C0A-8FCBEAC22F04}" type="presOf" srcId="{B364D6B3-FC39-494F-A9D0-4BFB18F2109C}" destId="{CF4034C0-9299-4448-B736-071F09E9C0AE}" srcOrd="0" destOrd="0" presId="urn:microsoft.com/office/officeart/2016/7/layout/VerticalHollowActionList"/>
    <dgm:cxn modelId="{D4C23282-1583-437B-BE7A-625212506CAF}" srcId="{AA247788-0297-4C3E-AEA2-9D635F95B381}" destId="{B364D6B3-FC39-494F-A9D0-4BFB18F2109C}" srcOrd="2" destOrd="0" parTransId="{4C0B8484-AC6A-4414-8B24-2BCBA94F1AB2}" sibTransId="{AA3D7DD7-CBBA-45F7-BE3C-24EB6546AE2E}"/>
    <dgm:cxn modelId="{94C3D78C-1908-4CD9-90B4-1864B1953E7C}" type="presOf" srcId="{0C7EB186-7186-4867-86B0-B751CB664F22}" destId="{EDC1E1C4-8EC4-430C-99DE-9C7B815535C8}" srcOrd="0" destOrd="0" presId="urn:microsoft.com/office/officeart/2016/7/layout/VerticalHollowActionList"/>
    <dgm:cxn modelId="{753C0197-6AAA-4944-B338-D6DCC34D3BD6}" type="presOf" srcId="{ABAC6EC3-94C0-4F8B-9485-0572C91D6F52}" destId="{BFE1E8C9-C787-4DBF-89F5-4201CEC05AD1}" srcOrd="0" destOrd="0" presId="urn:microsoft.com/office/officeart/2016/7/layout/VerticalHollowActionList"/>
    <dgm:cxn modelId="{CB63BCDD-959E-458B-AD3A-EB3CFECFE0D4}" type="presOf" srcId="{AA247788-0297-4C3E-AEA2-9D635F95B381}" destId="{5E76F95F-F3AC-47A2-B90D-3C1188958AFA}" srcOrd="0" destOrd="0" presId="urn:microsoft.com/office/officeart/2016/7/layout/VerticalHollowActionList"/>
    <dgm:cxn modelId="{AB9028E0-451B-4E10-BFCA-424BECCBB183}" type="presOf" srcId="{F540777B-F43E-40E8-B457-6BFA794A55C4}" destId="{218C231F-3548-4906-8645-3690C126700D}" srcOrd="0" destOrd="0" presId="urn:microsoft.com/office/officeart/2016/7/layout/VerticalHollowActionList"/>
    <dgm:cxn modelId="{347D8FE4-111D-4360-ABC5-E1537428F344}" srcId="{22E7DBCC-C650-4DC2-89F4-47E2C3620EEF}" destId="{F540777B-F43E-40E8-B457-6BFA794A55C4}" srcOrd="0" destOrd="0" parTransId="{5E5564C7-AE03-4413-9F07-45696978491C}" sibTransId="{1F2A5E4B-710C-4F76-BF9C-D20C49AE79C6}"/>
    <dgm:cxn modelId="{AA7A90FC-A79D-4335-A343-C14DD6FC79AF}" srcId="{AA247788-0297-4C3E-AEA2-9D635F95B381}" destId="{0C7EB186-7186-4867-86B0-B751CB664F22}" srcOrd="1" destOrd="0" parTransId="{6276D7BE-56CE-4F5E-B9D6-C8035073BECC}" sibTransId="{9669349E-CDD2-4590-9036-7B5F44E459C5}"/>
    <dgm:cxn modelId="{98224AE3-8138-4D26-A1D0-8375117F1D95}" type="presParOf" srcId="{5E76F95F-F3AC-47A2-B90D-3C1188958AFA}" destId="{DE09974F-AD7D-44ED-8D73-7BEE7CEE872A}" srcOrd="0" destOrd="0" presId="urn:microsoft.com/office/officeart/2016/7/layout/VerticalHollowActionList"/>
    <dgm:cxn modelId="{0143CCC5-6660-4373-9DE9-E7FC8879DD9D}" type="presParOf" srcId="{DE09974F-AD7D-44ED-8D73-7BEE7CEE872A}" destId="{B02022C4-E562-4778-B118-8B0034F0BD09}" srcOrd="0" destOrd="0" presId="urn:microsoft.com/office/officeart/2016/7/layout/VerticalHollowActionList"/>
    <dgm:cxn modelId="{08F775CC-92AA-4A9C-B9F5-656FAEBA79E0}" type="presParOf" srcId="{DE09974F-AD7D-44ED-8D73-7BEE7CEE872A}" destId="{218C231F-3548-4906-8645-3690C126700D}" srcOrd="1" destOrd="0" presId="urn:microsoft.com/office/officeart/2016/7/layout/VerticalHollowActionList"/>
    <dgm:cxn modelId="{A6544E08-478A-40DE-917B-4981DF846A3A}" type="presParOf" srcId="{5E76F95F-F3AC-47A2-B90D-3C1188958AFA}" destId="{746FE844-1342-448A-9CBE-84BC6DD65302}" srcOrd="1" destOrd="0" presId="urn:microsoft.com/office/officeart/2016/7/layout/VerticalHollowActionList"/>
    <dgm:cxn modelId="{A49C0CC2-3238-4C0E-A423-5687CF0DFD1D}" type="presParOf" srcId="{5E76F95F-F3AC-47A2-B90D-3C1188958AFA}" destId="{558DBA0F-5671-49D3-B885-ACF55C7FB845}" srcOrd="2" destOrd="0" presId="urn:microsoft.com/office/officeart/2016/7/layout/VerticalHollowActionList"/>
    <dgm:cxn modelId="{5FFF2327-ECD8-423B-BB0B-65855DE256BA}" type="presParOf" srcId="{558DBA0F-5671-49D3-B885-ACF55C7FB845}" destId="{EDC1E1C4-8EC4-430C-99DE-9C7B815535C8}" srcOrd="0" destOrd="0" presId="urn:microsoft.com/office/officeart/2016/7/layout/VerticalHollowActionList"/>
    <dgm:cxn modelId="{793D741F-BA1F-4E77-AE02-1ED1F778054D}" type="presParOf" srcId="{558DBA0F-5671-49D3-B885-ACF55C7FB845}" destId="{BFE1E8C9-C787-4DBF-89F5-4201CEC05AD1}" srcOrd="1" destOrd="0" presId="urn:microsoft.com/office/officeart/2016/7/layout/VerticalHollowActionList"/>
    <dgm:cxn modelId="{30303CCA-12AB-491D-9C73-5DBFF772B3D7}" type="presParOf" srcId="{5E76F95F-F3AC-47A2-B90D-3C1188958AFA}" destId="{625B7AB8-37DC-44DC-B6AD-8AF6FA4D1ABE}" srcOrd="3" destOrd="0" presId="urn:microsoft.com/office/officeart/2016/7/layout/VerticalHollowActionList"/>
    <dgm:cxn modelId="{11DFEDE9-BF73-492A-802C-1976F4BFF0AE}" type="presParOf" srcId="{5E76F95F-F3AC-47A2-B90D-3C1188958AFA}" destId="{6F62B6EB-3FB4-4748-84F3-6E1C937E8E4F}" srcOrd="4" destOrd="0" presId="urn:microsoft.com/office/officeart/2016/7/layout/VerticalHollowActionList"/>
    <dgm:cxn modelId="{D7D432EF-61A4-4AEB-8A07-5D96D2F5A393}" type="presParOf" srcId="{6F62B6EB-3FB4-4748-84F3-6E1C937E8E4F}" destId="{CF4034C0-9299-4448-B736-071F09E9C0AE}" srcOrd="0" destOrd="0" presId="urn:microsoft.com/office/officeart/2016/7/layout/VerticalHollowActionList"/>
    <dgm:cxn modelId="{D4F5EFEE-B946-4465-8F09-DF0495F0D5E4}" type="presParOf" srcId="{6F62B6EB-3FB4-4748-84F3-6E1C937E8E4F}" destId="{D997AA75-F868-42D3-A156-BB5A01013DA7}"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BD1BD93-847F-4A4B-9228-2658811CDFCA}"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B1ACFE21-5CD9-42AD-9597-F6B2D222FB1B}">
      <dgm:prSet/>
      <dgm:spPr/>
      <dgm:t>
        <a:bodyPr/>
        <a:lstStyle/>
        <a:p>
          <a:r>
            <a:rPr lang="en-US"/>
            <a:t>Make your reader’s job easier! </a:t>
          </a:r>
        </a:p>
      </dgm:t>
    </dgm:pt>
    <dgm:pt modelId="{5FCEE956-3033-4BEC-BABC-90639EE7CA5A}" type="parTrans" cxnId="{3AF4AF03-8890-47D3-B2D0-D74883C9AEE0}">
      <dgm:prSet/>
      <dgm:spPr/>
      <dgm:t>
        <a:bodyPr/>
        <a:lstStyle/>
        <a:p>
          <a:endParaRPr lang="en-US"/>
        </a:p>
      </dgm:t>
    </dgm:pt>
    <dgm:pt modelId="{E6D2EBD5-EBEC-418E-8F33-6C16BA9929BA}" type="sibTrans" cxnId="{3AF4AF03-8890-47D3-B2D0-D74883C9AEE0}">
      <dgm:prSet/>
      <dgm:spPr/>
      <dgm:t>
        <a:bodyPr/>
        <a:lstStyle/>
        <a:p>
          <a:endParaRPr lang="en-US"/>
        </a:p>
      </dgm:t>
    </dgm:pt>
    <dgm:pt modelId="{C8102A80-4D01-48FD-9075-F493B758B1A3}">
      <dgm:prSet/>
      <dgm:spPr/>
      <dgm:t>
        <a:bodyPr/>
        <a:lstStyle/>
        <a:p>
          <a:r>
            <a:rPr lang="en-US"/>
            <a:t>If the scenario has specific subparts (or required components), clearly identify what you are addressing in each subpart. </a:t>
          </a:r>
        </a:p>
      </dgm:t>
    </dgm:pt>
    <dgm:pt modelId="{A496B067-6BB7-48B5-92AF-FDBE712322DA}" type="parTrans" cxnId="{697C3A8E-5F3D-4568-AD07-765F90EA3D8A}">
      <dgm:prSet/>
      <dgm:spPr/>
      <dgm:t>
        <a:bodyPr/>
        <a:lstStyle/>
        <a:p>
          <a:endParaRPr lang="en-US"/>
        </a:p>
      </dgm:t>
    </dgm:pt>
    <dgm:pt modelId="{01FCE372-CF6D-4ACD-951F-0D2C87A8C50D}" type="sibTrans" cxnId="{697C3A8E-5F3D-4568-AD07-765F90EA3D8A}">
      <dgm:prSet/>
      <dgm:spPr/>
      <dgm:t>
        <a:bodyPr/>
        <a:lstStyle/>
        <a:p>
          <a:endParaRPr lang="en-US"/>
        </a:p>
      </dgm:t>
    </dgm:pt>
    <dgm:pt modelId="{8DC6C761-9FFF-40A7-BC0A-D2B243E95E04}">
      <dgm:prSet/>
      <dgm:spPr/>
      <dgm:t>
        <a:bodyPr/>
        <a:lstStyle/>
        <a:p>
          <a:r>
            <a:rPr lang="en-US"/>
            <a:t>You might use a header to introduce a paragraph or point you want to make. </a:t>
          </a:r>
        </a:p>
      </dgm:t>
    </dgm:pt>
    <dgm:pt modelId="{78B2E171-AFE8-44E3-84A2-8DA6217EB286}" type="parTrans" cxnId="{65A1F961-C670-4E2E-8179-950449C66FAE}">
      <dgm:prSet/>
      <dgm:spPr/>
      <dgm:t>
        <a:bodyPr/>
        <a:lstStyle/>
        <a:p>
          <a:endParaRPr lang="en-US"/>
        </a:p>
      </dgm:t>
    </dgm:pt>
    <dgm:pt modelId="{143E6309-9B00-446B-B09B-5B93B4D7BFAB}" type="sibTrans" cxnId="{65A1F961-C670-4E2E-8179-950449C66FAE}">
      <dgm:prSet/>
      <dgm:spPr/>
      <dgm:t>
        <a:bodyPr/>
        <a:lstStyle/>
        <a:p>
          <a:endParaRPr lang="en-US"/>
        </a:p>
      </dgm:t>
    </dgm:pt>
    <dgm:pt modelId="{A8B8133A-61FE-4954-AF34-738B66F11A91}">
      <dgm:prSet/>
      <dgm:spPr/>
      <dgm:t>
        <a:bodyPr/>
        <a:lstStyle/>
        <a:p>
          <a:r>
            <a:rPr lang="en-US"/>
            <a:t>Write sentences and paragraphs, but if you run out of time switch to point form.  ONLY DO this if you must – it is a save the day strategy only.</a:t>
          </a:r>
        </a:p>
      </dgm:t>
    </dgm:pt>
    <dgm:pt modelId="{D1B2C382-8A20-4FFE-AD76-518733308E9E}" type="parTrans" cxnId="{3ED8FF11-AA6A-4C9A-89E9-E5A7BF9CC1F2}">
      <dgm:prSet/>
      <dgm:spPr/>
      <dgm:t>
        <a:bodyPr/>
        <a:lstStyle/>
        <a:p>
          <a:endParaRPr lang="en-US"/>
        </a:p>
      </dgm:t>
    </dgm:pt>
    <dgm:pt modelId="{AC3A8F5C-D2B4-423B-89EF-44A504374B4C}" type="sibTrans" cxnId="{3ED8FF11-AA6A-4C9A-89E9-E5A7BF9CC1F2}">
      <dgm:prSet/>
      <dgm:spPr/>
      <dgm:t>
        <a:bodyPr/>
        <a:lstStyle/>
        <a:p>
          <a:endParaRPr lang="en-US"/>
        </a:p>
      </dgm:t>
    </dgm:pt>
    <dgm:pt modelId="{F7C89251-8701-4618-963E-6AD0E1AE2162}" type="pres">
      <dgm:prSet presAssocID="{8BD1BD93-847F-4A4B-9228-2658811CDFCA}" presName="hierChild1" presStyleCnt="0">
        <dgm:presLayoutVars>
          <dgm:chPref val="1"/>
          <dgm:dir/>
          <dgm:animOne val="branch"/>
          <dgm:animLvl val="lvl"/>
          <dgm:resizeHandles/>
        </dgm:presLayoutVars>
      </dgm:prSet>
      <dgm:spPr/>
    </dgm:pt>
    <dgm:pt modelId="{6EE3A643-7BB7-490A-B94B-09F8057D09A1}" type="pres">
      <dgm:prSet presAssocID="{B1ACFE21-5CD9-42AD-9597-F6B2D222FB1B}" presName="hierRoot1" presStyleCnt="0"/>
      <dgm:spPr/>
    </dgm:pt>
    <dgm:pt modelId="{482FC061-9D0F-493B-964F-02612D95A626}" type="pres">
      <dgm:prSet presAssocID="{B1ACFE21-5CD9-42AD-9597-F6B2D222FB1B}" presName="composite" presStyleCnt="0"/>
      <dgm:spPr/>
    </dgm:pt>
    <dgm:pt modelId="{062E9639-C71F-4FE3-88DB-B3BC6398DE41}" type="pres">
      <dgm:prSet presAssocID="{B1ACFE21-5CD9-42AD-9597-F6B2D222FB1B}" presName="background" presStyleLbl="node0" presStyleIdx="0" presStyleCnt="4"/>
      <dgm:spPr/>
    </dgm:pt>
    <dgm:pt modelId="{EB8659EC-CC07-45BC-9183-F1D30E2E6F3F}" type="pres">
      <dgm:prSet presAssocID="{B1ACFE21-5CD9-42AD-9597-F6B2D222FB1B}" presName="text" presStyleLbl="fgAcc0" presStyleIdx="0" presStyleCnt="4">
        <dgm:presLayoutVars>
          <dgm:chPref val="3"/>
        </dgm:presLayoutVars>
      </dgm:prSet>
      <dgm:spPr/>
    </dgm:pt>
    <dgm:pt modelId="{A71AE174-A5C7-4B6C-B6DE-D1338758D7F1}" type="pres">
      <dgm:prSet presAssocID="{B1ACFE21-5CD9-42AD-9597-F6B2D222FB1B}" presName="hierChild2" presStyleCnt="0"/>
      <dgm:spPr/>
    </dgm:pt>
    <dgm:pt modelId="{92CD2215-36CB-46C5-AB12-3F09E23BB8FE}" type="pres">
      <dgm:prSet presAssocID="{C8102A80-4D01-48FD-9075-F493B758B1A3}" presName="hierRoot1" presStyleCnt="0"/>
      <dgm:spPr/>
    </dgm:pt>
    <dgm:pt modelId="{737FB75B-A16D-4BA5-92F6-8345F2DF1216}" type="pres">
      <dgm:prSet presAssocID="{C8102A80-4D01-48FD-9075-F493B758B1A3}" presName="composite" presStyleCnt="0"/>
      <dgm:spPr/>
    </dgm:pt>
    <dgm:pt modelId="{51F9A9B3-B71B-41C3-8A3A-6A7D1633E165}" type="pres">
      <dgm:prSet presAssocID="{C8102A80-4D01-48FD-9075-F493B758B1A3}" presName="background" presStyleLbl="node0" presStyleIdx="1" presStyleCnt="4"/>
      <dgm:spPr/>
    </dgm:pt>
    <dgm:pt modelId="{F1F38841-891E-431B-BF5E-787655B08E8D}" type="pres">
      <dgm:prSet presAssocID="{C8102A80-4D01-48FD-9075-F493B758B1A3}" presName="text" presStyleLbl="fgAcc0" presStyleIdx="1" presStyleCnt="4">
        <dgm:presLayoutVars>
          <dgm:chPref val="3"/>
        </dgm:presLayoutVars>
      </dgm:prSet>
      <dgm:spPr/>
    </dgm:pt>
    <dgm:pt modelId="{A65BA568-29A7-4C16-A821-44CAE67AC11C}" type="pres">
      <dgm:prSet presAssocID="{C8102A80-4D01-48FD-9075-F493B758B1A3}" presName="hierChild2" presStyleCnt="0"/>
      <dgm:spPr/>
    </dgm:pt>
    <dgm:pt modelId="{9F4A81FE-DB38-474C-B930-4883734F8D33}" type="pres">
      <dgm:prSet presAssocID="{8DC6C761-9FFF-40A7-BC0A-D2B243E95E04}" presName="hierRoot1" presStyleCnt="0"/>
      <dgm:spPr/>
    </dgm:pt>
    <dgm:pt modelId="{1CCCCABC-FC51-42BA-A879-8F13D5695684}" type="pres">
      <dgm:prSet presAssocID="{8DC6C761-9FFF-40A7-BC0A-D2B243E95E04}" presName="composite" presStyleCnt="0"/>
      <dgm:spPr/>
    </dgm:pt>
    <dgm:pt modelId="{4AF851A8-D6E4-496C-B84C-15938EF3B790}" type="pres">
      <dgm:prSet presAssocID="{8DC6C761-9FFF-40A7-BC0A-D2B243E95E04}" presName="background" presStyleLbl="node0" presStyleIdx="2" presStyleCnt="4"/>
      <dgm:spPr/>
    </dgm:pt>
    <dgm:pt modelId="{AB471CF9-AF07-4562-8B69-ACAC8B7D8C08}" type="pres">
      <dgm:prSet presAssocID="{8DC6C761-9FFF-40A7-BC0A-D2B243E95E04}" presName="text" presStyleLbl="fgAcc0" presStyleIdx="2" presStyleCnt="4">
        <dgm:presLayoutVars>
          <dgm:chPref val="3"/>
        </dgm:presLayoutVars>
      </dgm:prSet>
      <dgm:spPr/>
    </dgm:pt>
    <dgm:pt modelId="{700A539A-701A-40A7-84D5-32321B83E5DF}" type="pres">
      <dgm:prSet presAssocID="{8DC6C761-9FFF-40A7-BC0A-D2B243E95E04}" presName="hierChild2" presStyleCnt="0"/>
      <dgm:spPr/>
    </dgm:pt>
    <dgm:pt modelId="{818B45F1-3E54-4625-9AB3-6942A6247E85}" type="pres">
      <dgm:prSet presAssocID="{A8B8133A-61FE-4954-AF34-738B66F11A91}" presName="hierRoot1" presStyleCnt="0"/>
      <dgm:spPr/>
    </dgm:pt>
    <dgm:pt modelId="{1B61AC61-556C-476A-8082-4AD433E50E2C}" type="pres">
      <dgm:prSet presAssocID="{A8B8133A-61FE-4954-AF34-738B66F11A91}" presName="composite" presStyleCnt="0"/>
      <dgm:spPr/>
    </dgm:pt>
    <dgm:pt modelId="{AE17B626-ACFF-411C-ABC0-3B985AADDCB6}" type="pres">
      <dgm:prSet presAssocID="{A8B8133A-61FE-4954-AF34-738B66F11A91}" presName="background" presStyleLbl="node0" presStyleIdx="3" presStyleCnt="4"/>
      <dgm:spPr/>
    </dgm:pt>
    <dgm:pt modelId="{F745D136-EBF3-4EA1-B1C7-F452ABD0F856}" type="pres">
      <dgm:prSet presAssocID="{A8B8133A-61FE-4954-AF34-738B66F11A91}" presName="text" presStyleLbl="fgAcc0" presStyleIdx="3" presStyleCnt="4">
        <dgm:presLayoutVars>
          <dgm:chPref val="3"/>
        </dgm:presLayoutVars>
      </dgm:prSet>
      <dgm:spPr/>
    </dgm:pt>
    <dgm:pt modelId="{65F92B74-8330-4DF3-9E83-A5A54934B555}" type="pres">
      <dgm:prSet presAssocID="{A8B8133A-61FE-4954-AF34-738B66F11A91}" presName="hierChild2" presStyleCnt="0"/>
      <dgm:spPr/>
    </dgm:pt>
  </dgm:ptLst>
  <dgm:cxnLst>
    <dgm:cxn modelId="{3AF4AF03-8890-47D3-B2D0-D74883C9AEE0}" srcId="{8BD1BD93-847F-4A4B-9228-2658811CDFCA}" destId="{B1ACFE21-5CD9-42AD-9597-F6B2D222FB1B}" srcOrd="0" destOrd="0" parTransId="{5FCEE956-3033-4BEC-BABC-90639EE7CA5A}" sibTransId="{E6D2EBD5-EBEC-418E-8F33-6C16BA9929BA}"/>
    <dgm:cxn modelId="{3ED8FF11-AA6A-4C9A-89E9-E5A7BF9CC1F2}" srcId="{8BD1BD93-847F-4A4B-9228-2658811CDFCA}" destId="{A8B8133A-61FE-4954-AF34-738B66F11A91}" srcOrd="3" destOrd="0" parTransId="{D1B2C382-8A20-4FFE-AD76-518733308E9E}" sibTransId="{AC3A8F5C-D2B4-423B-89EF-44A504374B4C}"/>
    <dgm:cxn modelId="{762CC83F-82EE-4B3D-AC92-F95D81020625}" type="presOf" srcId="{8BD1BD93-847F-4A4B-9228-2658811CDFCA}" destId="{F7C89251-8701-4618-963E-6AD0E1AE2162}" srcOrd="0" destOrd="0" presId="urn:microsoft.com/office/officeart/2005/8/layout/hierarchy1"/>
    <dgm:cxn modelId="{65A1F961-C670-4E2E-8179-950449C66FAE}" srcId="{8BD1BD93-847F-4A4B-9228-2658811CDFCA}" destId="{8DC6C761-9FFF-40A7-BC0A-D2B243E95E04}" srcOrd="2" destOrd="0" parTransId="{78B2E171-AFE8-44E3-84A2-8DA6217EB286}" sibTransId="{143E6309-9B00-446B-B09B-5B93B4D7BFAB}"/>
    <dgm:cxn modelId="{0153644F-6355-4EB9-8A63-738251BA4C77}" type="presOf" srcId="{A8B8133A-61FE-4954-AF34-738B66F11A91}" destId="{F745D136-EBF3-4EA1-B1C7-F452ABD0F856}" srcOrd="0" destOrd="0" presId="urn:microsoft.com/office/officeart/2005/8/layout/hierarchy1"/>
    <dgm:cxn modelId="{6249BB72-F7BF-4BE5-BFE8-E07CD9981C7A}" type="presOf" srcId="{8DC6C761-9FFF-40A7-BC0A-D2B243E95E04}" destId="{AB471CF9-AF07-4562-8B69-ACAC8B7D8C08}" srcOrd="0" destOrd="0" presId="urn:microsoft.com/office/officeart/2005/8/layout/hierarchy1"/>
    <dgm:cxn modelId="{8B349F7A-1D34-4CEE-9901-3E5ECFA40245}" type="presOf" srcId="{B1ACFE21-5CD9-42AD-9597-F6B2D222FB1B}" destId="{EB8659EC-CC07-45BC-9183-F1D30E2E6F3F}" srcOrd="0" destOrd="0" presId="urn:microsoft.com/office/officeart/2005/8/layout/hierarchy1"/>
    <dgm:cxn modelId="{697C3A8E-5F3D-4568-AD07-765F90EA3D8A}" srcId="{8BD1BD93-847F-4A4B-9228-2658811CDFCA}" destId="{C8102A80-4D01-48FD-9075-F493B758B1A3}" srcOrd="1" destOrd="0" parTransId="{A496B067-6BB7-48B5-92AF-FDBE712322DA}" sibTransId="{01FCE372-CF6D-4ACD-951F-0D2C87A8C50D}"/>
    <dgm:cxn modelId="{5888E1DC-8EC4-41F2-9DDE-A5326DEB1608}" type="presOf" srcId="{C8102A80-4D01-48FD-9075-F493B758B1A3}" destId="{F1F38841-891E-431B-BF5E-787655B08E8D}" srcOrd="0" destOrd="0" presId="urn:microsoft.com/office/officeart/2005/8/layout/hierarchy1"/>
    <dgm:cxn modelId="{98218836-8B0C-4C9C-9AC8-C982AD4840A4}" type="presParOf" srcId="{F7C89251-8701-4618-963E-6AD0E1AE2162}" destId="{6EE3A643-7BB7-490A-B94B-09F8057D09A1}" srcOrd="0" destOrd="0" presId="urn:microsoft.com/office/officeart/2005/8/layout/hierarchy1"/>
    <dgm:cxn modelId="{279F93F7-D049-419E-8A24-FA2028A72792}" type="presParOf" srcId="{6EE3A643-7BB7-490A-B94B-09F8057D09A1}" destId="{482FC061-9D0F-493B-964F-02612D95A626}" srcOrd="0" destOrd="0" presId="urn:microsoft.com/office/officeart/2005/8/layout/hierarchy1"/>
    <dgm:cxn modelId="{AA1C77B6-3235-4172-B121-621A4DA8D0A2}" type="presParOf" srcId="{482FC061-9D0F-493B-964F-02612D95A626}" destId="{062E9639-C71F-4FE3-88DB-B3BC6398DE41}" srcOrd="0" destOrd="0" presId="urn:microsoft.com/office/officeart/2005/8/layout/hierarchy1"/>
    <dgm:cxn modelId="{2A8FD9C6-FDF4-4356-BC9B-4E00D147C34B}" type="presParOf" srcId="{482FC061-9D0F-493B-964F-02612D95A626}" destId="{EB8659EC-CC07-45BC-9183-F1D30E2E6F3F}" srcOrd="1" destOrd="0" presId="urn:microsoft.com/office/officeart/2005/8/layout/hierarchy1"/>
    <dgm:cxn modelId="{D8799459-0CF3-4BE9-940C-62CA3B1B7402}" type="presParOf" srcId="{6EE3A643-7BB7-490A-B94B-09F8057D09A1}" destId="{A71AE174-A5C7-4B6C-B6DE-D1338758D7F1}" srcOrd="1" destOrd="0" presId="urn:microsoft.com/office/officeart/2005/8/layout/hierarchy1"/>
    <dgm:cxn modelId="{1E0C4B8F-0C9B-4D1A-A2F2-ABC119D38101}" type="presParOf" srcId="{F7C89251-8701-4618-963E-6AD0E1AE2162}" destId="{92CD2215-36CB-46C5-AB12-3F09E23BB8FE}" srcOrd="1" destOrd="0" presId="urn:microsoft.com/office/officeart/2005/8/layout/hierarchy1"/>
    <dgm:cxn modelId="{5BCC3D4C-AE6E-4D3F-A8E9-62E852904F91}" type="presParOf" srcId="{92CD2215-36CB-46C5-AB12-3F09E23BB8FE}" destId="{737FB75B-A16D-4BA5-92F6-8345F2DF1216}" srcOrd="0" destOrd="0" presId="urn:microsoft.com/office/officeart/2005/8/layout/hierarchy1"/>
    <dgm:cxn modelId="{09A6EB2F-F95B-41FA-8EE0-E38211076DC2}" type="presParOf" srcId="{737FB75B-A16D-4BA5-92F6-8345F2DF1216}" destId="{51F9A9B3-B71B-41C3-8A3A-6A7D1633E165}" srcOrd="0" destOrd="0" presId="urn:microsoft.com/office/officeart/2005/8/layout/hierarchy1"/>
    <dgm:cxn modelId="{E89BFE61-01EB-4AE8-A5CE-0F8FF409728A}" type="presParOf" srcId="{737FB75B-A16D-4BA5-92F6-8345F2DF1216}" destId="{F1F38841-891E-431B-BF5E-787655B08E8D}" srcOrd="1" destOrd="0" presId="urn:microsoft.com/office/officeart/2005/8/layout/hierarchy1"/>
    <dgm:cxn modelId="{AB79B48F-A089-4207-A6F8-366DB7843B81}" type="presParOf" srcId="{92CD2215-36CB-46C5-AB12-3F09E23BB8FE}" destId="{A65BA568-29A7-4C16-A821-44CAE67AC11C}" srcOrd="1" destOrd="0" presId="urn:microsoft.com/office/officeart/2005/8/layout/hierarchy1"/>
    <dgm:cxn modelId="{9F855D2C-1F63-4D53-99CF-4EFAA7B1D58B}" type="presParOf" srcId="{F7C89251-8701-4618-963E-6AD0E1AE2162}" destId="{9F4A81FE-DB38-474C-B930-4883734F8D33}" srcOrd="2" destOrd="0" presId="urn:microsoft.com/office/officeart/2005/8/layout/hierarchy1"/>
    <dgm:cxn modelId="{188EBF7A-BBAB-4D0D-86C7-B88EF66E7325}" type="presParOf" srcId="{9F4A81FE-DB38-474C-B930-4883734F8D33}" destId="{1CCCCABC-FC51-42BA-A879-8F13D5695684}" srcOrd="0" destOrd="0" presId="urn:microsoft.com/office/officeart/2005/8/layout/hierarchy1"/>
    <dgm:cxn modelId="{45FD88D1-E42C-40F5-ADCC-D8CD31BE1A47}" type="presParOf" srcId="{1CCCCABC-FC51-42BA-A879-8F13D5695684}" destId="{4AF851A8-D6E4-496C-B84C-15938EF3B790}" srcOrd="0" destOrd="0" presId="urn:microsoft.com/office/officeart/2005/8/layout/hierarchy1"/>
    <dgm:cxn modelId="{430E5800-88A3-4FB0-92AA-0C26CA282602}" type="presParOf" srcId="{1CCCCABC-FC51-42BA-A879-8F13D5695684}" destId="{AB471CF9-AF07-4562-8B69-ACAC8B7D8C08}" srcOrd="1" destOrd="0" presId="urn:microsoft.com/office/officeart/2005/8/layout/hierarchy1"/>
    <dgm:cxn modelId="{6F1C26FE-2FBF-4D4C-BC41-030BB41FC035}" type="presParOf" srcId="{9F4A81FE-DB38-474C-B930-4883734F8D33}" destId="{700A539A-701A-40A7-84D5-32321B83E5DF}" srcOrd="1" destOrd="0" presId="urn:microsoft.com/office/officeart/2005/8/layout/hierarchy1"/>
    <dgm:cxn modelId="{C04933E4-7AF5-4E67-B819-36EF211F43A8}" type="presParOf" srcId="{F7C89251-8701-4618-963E-6AD0E1AE2162}" destId="{818B45F1-3E54-4625-9AB3-6942A6247E85}" srcOrd="3" destOrd="0" presId="urn:microsoft.com/office/officeart/2005/8/layout/hierarchy1"/>
    <dgm:cxn modelId="{D3C4BFCD-156E-4D6F-BB08-1404E62D12DB}" type="presParOf" srcId="{818B45F1-3E54-4625-9AB3-6942A6247E85}" destId="{1B61AC61-556C-476A-8082-4AD433E50E2C}" srcOrd="0" destOrd="0" presId="urn:microsoft.com/office/officeart/2005/8/layout/hierarchy1"/>
    <dgm:cxn modelId="{323437D1-65C5-430F-84D2-6A5CD61E0BF3}" type="presParOf" srcId="{1B61AC61-556C-476A-8082-4AD433E50E2C}" destId="{AE17B626-ACFF-411C-ABC0-3B985AADDCB6}" srcOrd="0" destOrd="0" presId="urn:microsoft.com/office/officeart/2005/8/layout/hierarchy1"/>
    <dgm:cxn modelId="{6390442E-0095-4B4F-A43C-17AA75052E50}" type="presParOf" srcId="{1B61AC61-556C-476A-8082-4AD433E50E2C}" destId="{F745D136-EBF3-4EA1-B1C7-F452ABD0F856}" srcOrd="1" destOrd="0" presId="urn:microsoft.com/office/officeart/2005/8/layout/hierarchy1"/>
    <dgm:cxn modelId="{0A7516D4-0242-4A4E-BE25-84BB896F82D6}" type="presParOf" srcId="{818B45F1-3E54-4625-9AB3-6942A6247E85}" destId="{65F92B74-8330-4DF3-9E83-A5A54934B55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3BAAD88-4619-4F7E-97E2-F3032F5D8103}" type="doc">
      <dgm:prSet loTypeId="urn:microsoft.com/office/officeart/2005/8/layout/venn3" loCatId="relationship" qsTypeId="urn:microsoft.com/office/officeart/2005/8/quickstyle/simple1" qsCatId="simple" csTypeId="urn:microsoft.com/office/officeart/2005/8/colors/accent1_5" csCatId="accent1" phldr="1"/>
      <dgm:spPr/>
      <dgm:t>
        <a:bodyPr/>
        <a:lstStyle/>
        <a:p>
          <a:endParaRPr lang="en-US"/>
        </a:p>
      </dgm:t>
    </dgm:pt>
    <dgm:pt modelId="{D7CEE94F-6B64-4221-9B43-7D591FF4AF1A}">
      <dgm:prSet/>
      <dgm:spPr/>
      <dgm:t>
        <a:bodyPr/>
        <a:lstStyle/>
        <a:p>
          <a:r>
            <a:rPr lang="en-US"/>
            <a:t>Add a 1-3 sentence introduction and concluding paragraph. In both, preview (or remind) about the key points. </a:t>
          </a:r>
        </a:p>
      </dgm:t>
    </dgm:pt>
    <dgm:pt modelId="{E1A2F5C4-18ED-437B-9838-10A73DA1326A}" type="parTrans" cxnId="{7154F367-509B-4522-8B7A-467F86290E2F}">
      <dgm:prSet/>
      <dgm:spPr/>
      <dgm:t>
        <a:bodyPr/>
        <a:lstStyle/>
        <a:p>
          <a:endParaRPr lang="en-US"/>
        </a:p>
      </dgm:t>
    </dgm:pt>
    <dgm:pt modelId="{790ED177-207B-4166-B45B-C88B22D97A4E}" type="sibTrans" cxnId="{7154F367-509B-4522-8B7A-467F86290E2F}">
      <dgm:prSet/>
      <dgm:spPr/>
      <dgm:t>
        <a:bodyPr/>
        <a:lstStyle/>
        <a:p>
          <a:endParaRPr lang="en-US"/>
        </a:p>
      </dgm:t>
    </dgm:pt>
    <dgm:pt modelId="{591C51A4-D4C8-4AC8-B594-6BE85C9F1795}">
      <dgm:prSet/>
      <dgm:spPr/>
      <dgm:t>
        <a:bodyPr/>
        <a:lstStyle/>
        <a:p>
          <a:r>
            <a:rPr lang="en-US"/>
            <a:t>Review your response to make sure you have answered the questions and your response matches your topic sentences. Make clear connections among the question and your response. </a:t>
          </a:r>
        </a:p>
      </dgm:t>
    </dgm:pt>
    <dgm:pt modelId="{8FBF941F-01FB-47AE-AA16-1C7C77941749}" type="parTrans" cxnId="{7AFF5AB6-0472-42AA-B57E-AB24C3C4E466}">
      <dgm:prSet/>
      <dgm:spPr/>
      <dgm:t>
        <a:bodyPr/>
        <a:lstStyle/>
        <a:p>
          <a:endParaRPr lang="en-US"/>
        </a:p>
      </dgm:t>
    </dgm:pt>
    <dgm:pt modelId="{43C2C2D8-E651-44A6-9C2F-AC6C203C0348}" type="sibTrans" cxnId="{7AFF5AB6-0472-42AA-B57E-AB24C3C4E466}">
      <dgm:prSet/>
      <dgm:spPr/>
      <dgm:t>
        <a:bodyPr/>
        <a:lstStyle/>
        <a:p>
          <a:endParaRPr lang="en-US"/>
        </a:p>
      </dgm:t>
    </dgm:pt>
    <dgm:pt modelId="{7BA23736-3CAA-4119-9505-8377F8DF3E08}" type="pres">
      <dgm:prSet presAssocID="{D3BAAD88-4619-4F7E-97E2-F3032F5D8103}" presName="Name0" presStyleCnt="0">
        <dgm:presLayoutVars>
          <dgm:dir/>
          <dgm:resizeHandles val="exact"/>
        </dgm:presLayoutVars>
      </dgm:prSet>
      <dgm:spPr/>
    </dgm:pt>
    <dgm:pt modelId="{866C2654-AA45-417C-B21C-5A511C679EF6}" type="pres">
      <dgm:prSet presAssocID="{D7CEE94F-6B64-4221-9B43-7D591FF4AF1A}" presName="Name5" presStyleLbl="vennNode1" presStyleIdx="0" presStyleCnt="2">
        <dgm:presLayoutVars>
          <dgm:bulletEnabled val="1"/>
        </dgm:presLayoutVars>
      </dgm:prSet>
      <dgm:spPr/>
    </dgm:pt>
    <dgm:pt modelId="{F14A4B57-B5BE-4B2E-8DC3-D8F548232687}" type="pres">
      <dgm:prSet presAssocID="{790ED177-207B-4166-B45B-C88B22D97A4E}" presName="space" presStyleCnt="0"/>
      <dgm:spPr/>
    </dgm:pt>
    <dgm:pt modelId="{17F553E5-FBE6-4E7B-8DE7-09D4E53FFF6E}" type="pres">
      <dgm:prSet presAssocID="{591C51A4-D4C8-4AC8-B594-6BE85C9F1795}" presName="Name5" presStyleLbl="vennNode1" presStyleIdx="1" presStyleCnt="2">
        <dgm:presLayoutVars>
          <dgm:bulletEnabled val="1"/>
        </dgm:presLayoutVars>
      </dgm:prSet>
      <dgm:spPr/>
    </dgm:pt>
  </dgm:ptLst>
  <dgm:cxnLst>
    <dgm:cxn modelId="{73965810-3981-48BA-B35C-EC77EDF2862D}" type="presOf" srcId="{D3BAAD88-4619-4F7E-97E2-F3032F5D8103}" destId="{7BA23736-3CAA-4119-9505-8377F8DF3E08}" srcOrd="0" destOrd="0" presId="urn:microsoft.com/office/officeart/2005/8/layout/venn3"/>
    <dgm:cxn modelId="{7154F367-509B-4522-8B7A-467F86290E2F}" srcId="{D3BAAD88-4619-4F7E-97E2-F3032F5D8103}" destId="{D7CEE94F-6B64-4221-9B43-7D591FF4AF1A}" srcOrd="0" destOrd="0" parTransId="{E1A2F5C4-18ED-437B-9838-10A73DA1326A}" sibTransId="{790ED177-207B-4166-B45B-C88B22D97A4E}"/>
    <dgm:cxn modelId="{484281B4-56CB-42BE-B75C-BCF075E7568A}" type="presOf" srcId="{D7CEE94F-6B64-4221-9B43-7D591FF4AF1A}" destId="{866C2654-AA45-417C-B21C-5A511C679EF6}" srcOrd="0" destOrd="0" presId="urn:microsoft.com/office/officeart/2005/8/layout/venn3"/>
    <dgm:cxn modelId="{7AFF5AB6-0472-42AA-B57E-AB24C3C4E466}" srcId="{D3BAAD88-4619-4F7E-97E2-F3032F5D8103}" destId="{591C51A4-D4C8-4AC8-B594-6BE85C9F1795}" srcOrd="1" destOrd="0" parTransId="{8FBF941F-01FB-47AE-AA16-1C7C77941749}" sibTransId="{43C2C2D8-E651-44A6-9C2F-AC6C203C0348}"/>
    <dgm:cxn modelId="{6E85D7E4-F82C-4B82-88B3-5CD3B7588D7B}" type="presOf" srcId="{591C51A4-D4C8-4AC8-B594-6BE85C9F1795}" destId="{17F553E5-FBE6-4E7B-8DE7-09D4E53FFF6E}" srcOrd="0" destOrd="0" presId="urn:microsoft.com/office/officeart/2005/8/layout/venn3"/>
    <dgm:cxn modelId="{50CB2B66-D042-4005-8267-8E1D97606AB4}" type="presParOf" srcId="{7BA23736-3CAA-4119-9505-8377F8DF3E08}" destId="{866C2654-AA45-417C-B21C-5A511C679EF6}" srcOrd="0" destOrd="0" presId="urn:microsoft.com/office/officeart/2005/8/layout/venn3"/>
    <dgm:cxn modelId="{18E1A21C-E9C1-424D-BE20-0288A6DA955D}" type="presParOf" srcId="{7BA23736-3CAA-4119-9505-8377F8DF3E08}" destId="{F14A4B57-B5BE-4B2E-8DC3-D8F548232687}" srcOrd="1" destOrd="0" presId="urn:microsoft.com/office/officeart/2005/8/layout/venn3"/>
    <dgm:cxn modelId="{8FC83BC4-648A-45F1-85D0-877920FD50D0}" type="presParOf" srcId="{7BA23736-3CAA-4119-9505-8377F8DF3E08}" destId="{17F553E5-FBE6-4E7B-8DE7-09D4E53FFF6E}" srcOrd="2"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5E3E5B7-DDC2-4C53-B201-E914ABC00D65}"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3B04562-52D8-417A-A2CE-269A92DE09B1}">
      <dgm:prSet/>
      <dgm:spPr/>
      <dgm:t>
        <a:bodyPr/>
        <a:lstStyle/>
        <a:p>
          <a:pPr>
            <a:lnSpc>
              <a:spcPct val="100000"/>
            </a:lnSpc>
          </a:pPr>
          <a:r>
            <a:rPr lang="en-US"/>
            <a:t>Click SUBMIT and you have submitted your response. </a:t>
          </a:r>
        </a:p>
      </dgm:t>
    </dgm:pt>
    <dgm:pt modelId="{9F4DC6EB-53DD-489E-BA06-B94FC284275D}" type="parTrans" cxnId="{F5AB472C-E512-48C0-A526-86DB4C55C1D9}">
      <dgm:prSet/>
      <dgm:spPr/>
      <dgm:t>
        <a:bodyPr/>
        <a:lstStyle/>
        <a:p>
          <a:endParaRPr lang="en-US"/>
        </a:p>
      </dgm:t>
    </dgm:pt>
    <dgm:pt modelId="{C5A22557-2A38-4FCB-9299-5AEC002DEBB2}" type="sibTrans" cxnId="{F5AB472C-E512-48C0-A526-86DB4C55C1D9}">
      <dgm:prSet/>
      <dgm:spPr/>
      <dgm:t>
        <a:bodyPr/>
        <a:lstStyle/>
        <a:p>
          <a:endParaRPr lang="en-US"/>
        </a:p>
      </dgm:t>
    </dgm:pt>
    <dgm:pt modelId="{1CBEAF3F-29B6-493D-9333-F28C8C6F3D6A}">
      <dgm:prSet/>
      <dgm:spPr/>
      <dgm:t>
        <a:bodyPr/>
        <a:lstStyle/>
        <a:p>
          <a:pPr>
            <a:lnSpc>
              <a:spcPct val="100000"/>
            </a:lnSpc>
          </a:pPr>
          <a:r>
            <a:rPr lang="en-US"/>
            <a:t>You DON’T have to go onto the next scenario immediately, but when you do, you will have 60 minutes for each scenario.  </a:t>
          </a:r>
        </a:p>
      </dgm:t>
    </dgm:pt>
    <dgm:pt modelId="{0D549772-954C-4CC2-9841-E8870E42EF43}" type="parTrans" cxnId="{7188E15D-9685-4875-9553-E582909B7EE3}">
      <dgm:prSet/>
      <dgm:spPr/>
      <dgm:t>
        <a:bodyPr/>
        <a:lstStyle/>
        <a:p>
          <a:endParaRPr lang="en-US"/>
        </a:p>
      </dgm:t>
    </dgm:pt>
    <dgm:pt modelId="{5A2E4D6C-6DA4-4B10-A885-1F5065C272FD}" type="sibTrans" cxnId="{7188E15D-9685-4875-9553-E582909B7EE3}">
      <dgm:prSet/>
      <dgm:spPr/>
      <dgm:t>
        <a:bodyPr/>
        <a:lstStyle/>
        <a:p>
          <a:endParaRPr lang="en-US"/>
        </a:p>
      </dgm:t>
    </dgm:pt>
    <dgm:pt modelId="{B6B70558-2F05-4B23-BEDD-79F4F0FE8223}" type="pres">
      <dgm:prSet presAssocID="{A5E3E5B7-DDC2-4C53-B201-E914ABC00D65}" presName="root" presStyleCnt="0">
        <dgm:presLayoutVars>
          <dgm:dir/>
          <dgm:resizeHandles val="exact"/>
        </dgm:presLayoutVars>
      </dgm:prSet>
      <dgm:spPr/>
    </dgm:pt>
    <dgm:pt modelId="{8803E87C-C817-4FBE-BC32-52F465711FD0}" type="pres">
      <dgm:prSet presAssocID="{A3B04562-52D8-417A-A2CE-269A92DE09B1}" presName="compNode" presStyleCnt="0"/>
      <dgm:spPr/>
    </dgm:pt>
    <dgm:pt modelId="{FD7B9392-5966-4926-891F-2AAA92DAB416}" type="pres">
      <dgm:prSet presAssocID="{A3B04562-52D8-417A-A2CE-269A92DE09B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btitles"/>
        </a:ext>
      </dgm:extLst>
    </dgm:pt>
    <dgm:pt modelId="{AA233E8D-742B-467E-B07F-8DD011E9D5B3}" type="pres">
      <dgm:prSet presAssocID="{A3B04562-52D8-417A-A2CE-269A92DE09B1}" presName="spaceRect" presStyleCnt="0"/>
      <dgm:spPr/>
    </dgm:pt>
    <dgm:pt modelId="{5455A443-EBC4-4739-AA5F-0B1721F3CA0B}" type="pres">
      <dgm:prSet presAssocID="{A3B04562-52D8-417A-A2CE-269A92DE09B1}" presName="textRect" presStyleLbl="revTx" presStyleIdx="0" presStyleCnt="2">
        <dgm:presLayoutVars>
          <dgm:chMax val="1"/>
          <dgm:chPref val="1"/>
        </dgm:presLayoutVars>
      </dgm:prSet>
      <dgm:spPr/>
    </dgm:pt>
    <dgm:pt modelId="{40AD3B29-ECDC-4C42-B0C9-0E776B8490F2}" type="pres">
      <dgm:prSet presAssocID="{C5A22557-2A38-4FCB-9299-5AEC002DEBB2}" presName="sibTrans" presStyleCnt="0"/>
      <dgm:spPr/>
    </dgm:pt>
    <dgm:pt modelId="{45228905-C8B7-4773-ACBC-8362ECA06EBF}" type="pres">
      <dgm:prSet presAssocID="{1CBEAF3F-29B6-493D-9333-F28C8C6F3D6A}" presName="compNode" presStyleCnt="0"/>
      <dgm:spPr/>
    </dgm:pt>
    <dgm:pt modelId="{CC28B13B-1339-48D5-9A30-60F46548840B}" type="pres">
      <dgm:prSet presAssocID="{1CBEAF3F-29B6-493D-9333-F28C8C6F3D6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8A12A8EB-9209-49E2-AC1E-361A03E92CAB}" type="pres">
      <dgm:prSet presAssocID="{1CBEAF3F-29B6-493D-9333-F28C8C6F3D6A}" presName="spaceRect" presStyleCnt="0"/>
      <dgm:spPr/>
    </dgm:pt>
    <dgm:pt modelId="{E783DA6A-A5E3-4DE5-8E46-9D1488BFF461}" type="pres">
      <dgm:prSet presAssocID="{1CBEAF3F-29B6-493D-9333-F28C8C6F3D6A}" presName="textRect" presStyleLbl="revTx" presStyleIdx="1" presStyleCnt="2">
        <dgm:presLayoutVars>
          <dgm:chMax val="1"/>
          <dgm:chPref val="1"/>
        </dgm:presLayoutVars>
      </dgm:prSet>
      <dgm:spPr/>
    </dgm:pt>
  </dgm:ptLst>
  <dgm:cxnLst>
    <dgm:cxn modelId="{F5AB472C-E512-48C0-A526-86DB4C55C1D9}" srcId="{A5E3E5B7-DDC2-4C53-B201-E914ABC00D65}" destId="{A3B04562-52D8-417A-A2CE-269A92DE09B1}" srcOrd="0" destOrd="0" parTransId="{9F4DC6EB-53DD-489E-BA06-B94FC284275D}" sibTransId="{C5A22557-2A38-4FCB-9299-5AEC002DEBB2}"/>
    <dgm:cxn modelId="{7188E15D-9685-4875-9553-E582909B7EE3}" srcId="{A5E3E5B7-DDC2-4C53-B201-E914ABC00D65}" destId="{1CBEAF3F-29B6-493D-9333-F28C8C6F3D6A}" srcOrd="1" destOrd="0" parTransId="{0D549772-954C-4CC2-9841-E8870E42EF43}" sibTransId="{5A2E4D6C-6DA4-4B10-A885-1F5065C272FD}"/>
    <dgm:cxn modelId="{5DAC2C42-AD3E-4800-8792-5081B684D097}" type="presOf" srcId="{A3B04562-52D8-417A-A2CE-269A92DE09B1}" destId="{5455A443-EBC4-4739-AA5F-0B1721F3CA0B}" srcOrd="0" destOrd="0" presId="urn:microsoft.com/office/officeart/2018/2/layout/IconLabelList"/>
    <dgm:cxn modelId="{790D089C-585D-4E07-AEC6-EBEB59FBFB58}" type="presOf" srcId="{A5E3E5B7-DDC2-4C53-B201-E914ABC00D65}" destId="{B6B70558-2F05-4B23-BEDD-79F4F0FE8223}" srcOrd="0" destOrd="0" presId="urn:microsoft.com/office/officeart/2018/2/layout/IconLabelList"/>
    <dgm:cxn modelId="{62E3C9F3-4BDE-4646-A838-4FE05841B700}" type="presOf" srcId="{1CBEAF3F-29B6-493D-9333-F28C8C6F3D6A}" destId="{E783DA6A-A5E3-4DE5-8E46-9D1488BFF461}" srcOrd="0" destOrd="0" presId="urn:microsoft.com/office/officeart/2018/2/layout/IconLabelList"/>
    <dgm:cxn modelId="{77307DAE-D57E-4942-9ABE-2E85762E4121}" type="presParOf" srcId="{B6B70558-2F05-4B23-BEDD-79F4F0FE8223}" destId="{8803E87C-C817-4FBE-BC32-52F465711FD0}" srcOrd="0" destOrd="0" presId="urn:microsoft.com/office/officeart/2018/2/layout/IconLabelList"/>
    <dgm:cxn modelId="{28C90023-860D-419B-BDBA-5246C41B6F1D}" type="presParOf" srcId="{8803E87C-C817-4FBE-BC32-52F465711FD0}" destId="{FD7B9392-5966-4926-891F-2AAA92DAB416}" srcOrd="0" destOrd="0" presId="urn:microsoft.com/office/officeart/2018/2/layout/IconLabelList"/>
    <dgm:cxn modelId="{A9643342-0222-48F4-85C4-A7599DB34973}" type="presParOf" srcId="{8803E87C-C817-4FBE-BC32-52F465711FD0}" destId="{AA233E8D-742B-467E-B07F-8DD011E9D5B3}" srcOrd="1" destOrd="0" presId="urn:microsoft.com/office/officeart/2018/2/layout/IconLabelList"/>
    <dgm:cxn modelId="{E7E3982D-A8AC-4924-A459-8B0CE61AB14C}" type="presParOf" srcId="{8803E87C-C817-4FBE-BC32-52F465711FD0}" destId="{5455A443-EBC4-4739-AA5F-0B1721F3CA0B}" srcOrd="2" destOrd="0" presId="urn:microsoft.com/office/officeart/2018/2/layout/IconLabelList"/>
    <dgm:cxn modelId="{FB2142C3-1BC9-4FC4-91C1-FE5CF3F4EBED}" type="presParOf" srcId="{B6B70558-2F05-4B23-BEDD-79F4F0FE8223}" destId="{40AD3B29-ECDC-4C42-B0C9-0E776B8490F2}" srcOrd="1" destOrd="0" presId="urn:microsoft.com/office/officeart/2018/2/layout/IconLabelList"/>
    <dgm:cxn modelId="{238F276E-C39A-444F-87FE-782EAB4870E2}" type="presParOf" srcId="{B6B70558-2F05-4B23-BEDD-79F4F0FE8223}" destId="{45228905-C8B7-4773-ACBC-8362ECA06EBF}" srcOrd="2" destOrd="0" presId="urn:microsoft.com/office/officeart/2018/2/layout/IconLabelList"/>
    <dgm:cxn modelId="{3204F66D-3061-4E71-B01F-1AD4EC7673DB}" type="presParOf" srcId="{45228905-C8B7-4773-ACBC-8362ECA06EBF}" destId="{CC28B13B-1339-48D5-9A30-60F46548840B}" srcOrd="0" destOrd="0" presId="urn:microsoft.com/office/officeart/2018/2/layout/IconLabelList"/>
    <dgm:cxn modelId="{7EE0CB25-002E-4B48-8DC5-9F1BD97F7EAF}" type="presParOf" srcId="{45228905-C8B7-4773-ACBC-8362ECA06EBF}" destId="{8A12A8EB-9209-49E2-AC1E-361A03E92CAB}" srcOrd="1" destOrd="0" presId="urn:microsoft.com/office/officeart/2018/2/layout/IconLabelList"/>
    <dgm:cxn modelId="{EBF123F4-3962-4D3D-94F1-999C41478F74}" type="presParOf" srcId="{45228905-C8B7-4773-ACBC-8362ECA06EBF}" destId="{E783DA6A-A5E3-4DE5-8E46-9D1488BFF46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D11C4C7-6888-45E6-9873-DB25681BF371}"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2EB39AB2-0694-47DE-A26F-8CCFF314543B}">
      <dgm:prSet phldrT="[Text]" phldr="0"/>
      <dgm:spPr/>
      <dgm:t>
        <a:bodyPr/>
        <a:lstStyle/>
        <a:p>
          <a:r>
            <a:rPr lang="en-US" dirty="0">
              <a:latin typeface="+mn-lt"/>
            </a:rPr>
            <a:t>You will be responding to scenarios that are tied to the competencies of each credential. </a:t>
          </a:r>
        </a:p>
      </dgm:t>
    </dgm:pt>
    <dgm:pt modelId="{7165CD37-A292-433F-A363-5CC1B49975CE}" type="parTrans" cxnId="{D9E0CC19-4472-4DDA-BD8E-CDFBEC6F95D2}">
      <dgm:prSet/>
      <dgm:spPr/>
      <dgm:t>
        <a:bodyPr/>
        <a:lstStyle/>
        <a:p>
          <a:endParaRPr lang="en-US"/>
        </a:p>
      </dgm:t>
    </dgm:pt>
    <dgm:pt modelId="{102FF939-9BB5-474B-B8B9-5A4F6F199F5F}" type="sibTrans" cxnId="{D9E0CC19-4472-4DDA-BD8E-CDFBEC6F95D2}">
      <dgm:prSet/>
      <dgm:spPr/>
      <dgm:t>
        <a:bodyPr/>
        <a:lstStyle/>
        <a:p>
          <a:endParaRPr lang="en-US"/>
        </a:p>
      </dgm:t>
    </dgm:pt>
    <dgm:pt modelId="{7722C0AF-4AAA-4945-91D1-BCB6CD5CD69E}">
      <dgm:prSet phldr="0"/>
      <dgm:spPr/>
      <dgm:t>
        <a:bodyPr/>
        <a:lstStyle/>
        <a:p>
          <a:pPr rtl="0"/>
          <a:r>
            <a:rPr lang="en-US" dirty="0">
              <a:latin typeface="+mn-lt"/>
            </a:rPr>
            <a:t>Carefully read all the information provided for you and the instructions to understand the format, the question, and the time limit. </a:t>
          </a:r>
        </a:p>
      </dgm:t>
    </dgm:pt>
    <dgm:pt modelId="{C8A653E8-20D4-4D51-A9A6-4FAA71919A8A}" type="parTrans" cxnId="{AFA2BFE1-076F-4705-8199-9204756687A0}">
      <dgm:prSet/>
      <dgm:spPr/>
      <dgm:t>
        <a:bodyPr/>
        <a:lstStyle/>
        <a:p>
          <a:endParaRPr lang="en-US"/>
        </a:p>
      </dgm:t>
    </dgm:pt>
    <dgm:pt modelId="{C251EC54-2105-4393-B31B-48F81E69CE99}" type="sibTrans" cxnId="{AFA2BFE1-076F-4705-8199-9204756687A0}">
      <dgm:prSet/>
      <dgm:spPr/>
      <dgm:t>
        <a:bodyPr/>
        <a:lstStyle/>
        <a:p>
          <a:endParaRPr lang="en-US"/>
        </a:p>
      </dgm:t>
    </dgm:pt>
    <dgm:pt modelId="{F4692557-9B47-43AF-8A7B-D27EB3F643D4}">
      <dgm:prSet phldr="0"/>
      <dgm:spPr/>
      <dgm:t>
        <a:bodyPr/>
        <a:lstStyle/>
        <a:p>
          <a:r>
            <a:rPr lang="en-US">
              <a:latin typeface="+mn-lt"/>
            </a:rPr>
            <a:t>All of the credential assessments have a time limit.</a:t>
          </a:r>
          <a:endParaRPr lang="en-US" dirty="0">
            <a:latin typeface="+mn-lt"/>
          </a:endParaRPr>
        </a:p>
      </dgm:t>
    </dgm:pt>
    <dgm:pt modelId="{D946AF75-25EC-4969-A6D2-055CC9331B23}" type="parTrans" cxnId="{C5C1B126-CF93-444E-A36A-42A8126EDA65}">
      <dgm:prSet/>
      <dgm:spPr/>
      <dgm:t>
        <a:bodyPr/>
        <a:lstStyle/>
        <a:p>
          <a:endParaRPr lang="en-US"/>
        </a:p>
      </dgm:t>
    </dgm:pt>
    <dgm:pt modelId="{AAA9E7DA-2A6B-42ED-8685-E9C8B8F66794}" type="sibTrans" cxnId="{C5C1B126-CF93-444E-A36A-42A8126EDA65}">
      <dgm:prSet/>
      <dgm:spPr/>
      <dgm:t>
        <a:bodyPr/>
        <a:lstStyle/>
        <a:p>
          <a:endParaRPr lang="en-US"/>
        </a:p>
      </dgm:t>
    </dgm:pt>
    <dgm:pt modelId="{9EB49203-CBA2-454C-9864-357F5FE9B8EC}" type="pres">
      <dgm:prSet presAssocID="{0D11C4C7-6888-45E6-9873-DB25681BF371}" presName="vert0" presStyleCnt="0">
        <dgm:presLayoutVars>
          <dgm:dir/>
          <dgm:animOne val="branch"/>
          <dgm:animLvl val="lvl"/>
        </dgm:presLayoutVars>
      </dgm:prSet>
      <dgm:spPr/>
    </dgm:pt>
    <dgm:pt modelId="{C25DC0A7-8574-40F5-A884-512594C15693}" type="pres">
      <dgm:prSet presAssocID="{7722C0AF-4AAA-4945-91D1-BCB6CD5CD69E}" presName="thickLine" presStyleLbl="alignNode1" presStyleIdx="0" presStyleCnt="3"/>
      <dgm:spPr/>
    </dgm:pt>
    <dgm:pt modelId="{588FAB20-91C6-4AD6-A4E5-B18BF6231644}" type="pres">
      <dgm:prSet presAssocID="{7722C0AF-4AAA-4945-91D1-BCB6CD5CD69E}" presName="horz1" presStyleCnt="0"/>
      <dgm:spPr/>
    </dgm:pt>
    <dgm:pt modelId="{CE0347F7-8A01-4B19-9E17-F7E3CA43AB73}" type="pres">
      <dgm:prSet presAssocID="{7722C0AF-4AAA-4945-91D1-BCB6CD5CD69E}" presName="tx1" presStyleLbl="revTx" presStyleIdx="0" presStyleCnt="3"/>
      <dgm:spPr/>
    </dgm:pt>
    <dgm:pt modelId="{52CD8AFE-B7B4-4A6D-A606-E639E2ECF506}" type="pres">
      <dgm:prSet presAssocID="{7722C0AF-4AAA-4945-91D1-BCB6CD5CD69E}" presName="vert1" presStyleCnt="0"/>
      <dgm:spPr/>
    </dgm:pt>
    <dgm:pt modelId="{529EA811-1702-44DE-A10E-503F03DE9D80}" type="pres">
      <dgm:prSet presAssocID="{F4692557-9B47-43AF-8A7B-D27EB3F643D4}" presName="thickLine" presStyleLbl="alignNode1" presStyleIdx="1" presStyleCnt="3"/>
      <dgm:spPr/>
    </dgm:pt>
    <dgm:pt modelId="{73376047-9E06-40CF-8FA4-C18990C9F398}" type="pres">
      <dgm:prSet presAssocID="{F4692557-9B47-43AF-8A7B-D27EB3F643D4}" presName="horz1" presStyleCnt="0"/>
      <dgm:spPr/>
    </dgm:pt>
    <dgm:pt modelId="{37E1411A-DA5D-4393-8A90-FEE69E5450AA}" type="pres">
      <dgm:prSet presAssocID="{F4692557-9B47-43AF-8A7B-D27EB3F643D4}" presName="tx1" presStyleLbl="revTx" presStyleIdx="1" presStyleCnt="3"/>
      <dgm:spPr/>
    </dgm:pt>
    <dgm:pt modelId="{9BAC2F15-BDE5-4A0C-A7FE-F405F8F9E133}" type="pres">
      <dgm:prSet presAssocID="{F4692557-9B47-43AF-8A7B-D27EB3F643D4}" presName="vert1" presStyleCnt="0"/>
      <dgm:spPr/>
    </dgm:pt>
    <dgm:pt modelId="{2BEF2BDD-568B-4DF1-BB44-5A85950B0E77}" type="pres">
      <dgm:prSet presAssocID="{2EB39AB2-0694-47DE-A26F-8CCFF314543B}" presName="thickLine" presStyleLbl="alignNode1" presStyleIdx="2" presStyleCnt="3"/>
      <dgm:spPr/>
    </dgm:pt>
    <dgm:pt modelId="{5B732441-3EAB-4DF4-8A4D-F4D0B0EA5710}" type="pres">
      <dgm:prSet presAssocID="{2EB39AB2-0694-47DE-A26F-8CCFF314543B}" presName="horz1" presStyleCnt="0"/>
      <dgm:spPr/>
    </dgm:pt>
    <dgm:pt modelId="{A2DC9560-7AC5-43B9-890D-98215CEB7389}" type="pres">
      <dgm:prSet presAssocID="{2EB39AB2-0694-47DE-A26F-8CCFF314543B}" presName="tx1" presStyleLbl="revTx" presStyleIdx="2" presStyleCnt="3"/>
      <dgm:spPr/>
    </dgm:pt>
    <dgm:pt modelId="{77FFBC20-CCBB-4B06-A1D2-94EB1722D6BC}" type="pres">
      <dgm:prSet presAssocID="{2EB39AB2-0694-47DE-A26F-8CCFF314543B}" presName="vert1" presStyleCnt="0"/>
      <dgm:spPr/>
    </dgm:pt>
  </dgm:ptLst>
  <dgm:cxnLst>
    <dgm:cxn modelId="{D9E0CC19-4472-4DDA-BD8E-CDFBEC6F95D2}" srcId="{0D11C4C7-6888-45E6-9873-DB25681BF371}" destId="{2EB39AB2-0694-47DE-A26F-8CCFF314543B}" srcOrd="2" destOrd="0" parTransId="{7165CD37-A292-433F-A363-5CC1B49975CE}" sibTransId="{102FF939-9BB5-474B-B8B9-5A4F6F199F5F}"/>
    <dgm:cxn modelId="{C5C1B126-CF93-444E-A36A-42A8126EDA65}" srcId="{0D11C4C7-6888-45E6-9873-DB25681BF371}" destId="{F4692557-9B47-43AF-8A7B-D27EB3F643D4}" srcOrd="1" destOrd="0" parTransId="{D946AF75-25EC-4969-A6D2-055CC9331B23}" sibTransId="{AAA9E7DA-2A6B-42ED-8685-E9C8B8F66794}"/>
    <dgm:cxn modelId="{1BDE9466-133E-41F1-BEBC-ABC61FB46FE1}" type="presOf" srcId="{0D11C4C7-6888-45E6-9873-DB25681BF371}" destId="{9EB49203-CBA2-454C-9864-357F5FE9B8EC}" srcOrd="0" destOrd="0" presId="urn:microsoft.com/office/officeart/2008/layout/LinedList"/>
    <dgm:cxn modelId="{4135B57A-9AB0-4D15-9310-60D5870C27A3}" type="presOf" srcId="{2EB39AB2-0694-47DE-A26F-8CCFF314543B}" destId="{A2DC9560-7AC5-43B9-890D-98215CEB7389}" srcOrd="0" destOrd="0" presId="urn:microsoft.com/office/officeart/2008/layout/LinedList"/>
    <dgm:cxn modelId="{5D741BB7-6F3E-4FF9-8855-6973CA923B0C}" type="presOf" srcId="{7722C0AF-4AAA-4945-91D1-BCB6CD5CD69E}" destId="{CE0347F7-8A01-4B19-9E17-F7E3CA43AB73}" srcOrd="0" destOrd="0" presId="urn:microsoft.com/office/officeart/2008/layout/LinedList"/>
    <dgm:cxn modelId="{B378D2BA-04F9-4691-B190-B3BE2C17C18C}" type="presOf" srcId="{F4692557-9B47-43AF-8A7B-D27EB3F643D4}" destId="{37E1411A-DA5D-4393-8A90-FEE69E5450AA}" srcOrd="0" destOrd="0" presId="urn:microsoft.com/office/officeart/2008/layout/LinedList"/>
    <dgm:cxn modelId="{AFA2BFE1-076F-4705-8199-9204756687A0}" srcId="{0D11C4C7-6888-45E6-9873-DB25681BF371}" destId="{7722C0AF-4AAA-4945-91D1-BCB6CD5CD69E}" srcOrd="0" destOrd="0" parTransId="{C8A653E8-20D4-4D51-A9A6-4FAA71919A8A}" sibTransId="{C251EC54-2105-4393-B31B-48F81E69CE99}"/>
    <dgm:cxn modelId="{F92C1726-92C1-4371-8C82-8E6AA57146CF}" type="presParOf" srcId="{9EB49203-CBA2-454C-9864-357F5FE9B8EC}" destId="{C25DC0A7-8574-40F5-A884-512594C15693}" srcOrd="0" destOrd="0" presId="urn:microsoft.com/office/officeart/2008/layout/LinedList"/>
    <dgm:cxn modelId="{509CC4BB-1422-470A-9DC6-F6399665E2B2}" type="presParOf" srcId="{9EB49203-CBA2-454C-9864-357F5FE9B8EC}" destId="{588FAB20-91C6-4AD6-A4E5-B18BF6231644}" srcOrd="1" destOrd="0" presId="urn:microsoft.com/office/officeart/2008/layout/LinedList"/>
    <dgm:cxn modelId="{1EF98467-0931-4CDF-9D4A-4FAA8CBEE54A}" type="presParOf" srcId="{588FAB20-91C6-4AD6-A4E5-B18BF6231644}" destId="{CE0347F7-8A01-4B19-9E17-F7E3CA43AB73}" srcOrd="0" destOrd="0" presId="urn:microsoft.com/office/officeart/2008/layout/LinedList"/>
    <dgm:cxn modelId="{FA8C2232-0195-49F8-A013-B00F04D6AF82}" type="presParOf" srcId="{588FAB20-91C6-4AD6-A4E5-B18BF6231644}" destId="{52CD8AFE-B7B4-4A6D-A606-E639E2ECF506}" srcOrd="1" destOrd="0" presId="urn:microsoft.com/office/officeart/2008/layout/LinedList"/>
    <dgm:cxn modelId="{24B8F6D5-0CB9-4BA2-BF0B-8B4F0254E465}" type="presParOf" srcId="{9EB49203-CBA2-454C-9864-357F5FE9B8EC}" destId="{529EA811-1702-44DE-A10E-503F03DE9D80}" srcOrd="2" destOrd="0" presId="urn:microsoft.com/office/officeart/2008/layout/LinedList"/>
    <dgm:cxn modelId="{D28D5AE3-7497-43E5-AD2B-ACF65F419003}" type="presParOf" srcId="{9EB49203-CBA2-454C-9864-357F5FE9B8EC}" destId="{73376047-9E06-40CF-8FA4-C18990C9F398}" srcOrd="3" destOrd="0" presId="urn:microsoft.com/office/officeart/2008/layout/LinedList"/>
    <dgm:cxn modelId="{EC5D3C7A-EB0C-4BCD-A96C-E3FAE445ADE1}" type="presParOf" srcId="{73376047-9E06-40CF-8FA4-C18990C9F398}" destId="{37E1411A-DA5D-4393-8A90-FEE69E5450AA}" srcOrd="0" destOrd="0" presId="urn:microsoft.com/office/officeart/2008/layout/LinedList"/>
    <dgm:cxn modelId="{1E2F22A9-E685-4B0B-8BCE-5FC01687ADFB}" type="presParOf" srcId="{73376047-9E06-40CF-8FA4-C18990C9F398}" destId="{9BAC2F15-BDE5-4A0C-A7FE-F405F8F9E133}" srcOrd="1" destOrd="0" presId="urn:microsoft.com/office/officeart/2008/layout/LinedList"/>
    <dgm:cxn modelId="{E9E7D440-DAFD-475C-8F73-42277E79E119}" type="presParOf" srcId="{9EB49203-CBA2-454C-9864-357F5FE9B8EC}" destId="{2BEF2BDD-568B-4DF1-BB44-5A85950B0E77}" srcOrd="4" destOrd="0" presId="urn:microsoft.com/office/officeart/2008/layout/LinedList"/>
    <dgm:cxn modelId="{7E373F8E-3A9B-4FCA-8196-8E1E6259F9D5}" type="presParOf" srcId="{9EB49203-CBA2-454C-9864-357F5FE9B8EC}" destId="{5B732441-3EAB-4DF4-8A4D-F4D0B0EA5710}" srcOrd="5" destOrd="0" presId="urn:microsoft.com/office/officeart/2008/layout/LinedList"/>
    <dgm:cxn modelId="{D2F18B1F-6891-4DE0-8269-86ED02990E2D}" type="presParOf" srcId="{5B732441-3EAB-4DF4-8A4D-F4D0B0EA5710}" destId="{A2DC9560-7AC5-43B9-890D-98215CEB7389}" srcOrd="0" destOrd="0" presId="urn:microsoft.com/office/officeart/2008/layout/LinedList"/>
    <dgm:cxn modelId="{AA67A5A2-170C-446B-857F-95645C1C56B1}" type="presParOf" srcId="{5B732441-3EAB-4DF4-8A4D-F4D0B0EA5710}" destId="{77FFBC20-CCBB-4B06-A1D2-94EB1722D6B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C8BFFB0-A5E3-44AC-A299-E5D63882CAD9}" type="doc">
      <dgm:prSet loTypeId="urn:microsoft.com/office/officeart/2005/8/layout/default" loCatId="list" qsTypeId="urn:microsoft.com/office/officeart/2005/8/quickstyle/simple1" qsCatId="simple" csTypeId="urn:microsoft.com/office/officeart/2005/8/colors/accent1_3" csCatId="accent1" phldr="1"/>
      <dgm:spPr/>
      <dgm:t>
        <a:bodyPr/>
        <a:lstStyle/>
        <a:p>
          <a:endParaRPr lang="en-US"/>
        </a:p>
      </dgm:t>
    </dgm:pt>
    <dgm:pt modelId="{18BF3740-CBBB-4261-BCC3-235F795AAB65}">
      <dgm:prSet phldrT="[Text]" phldr="0"/>
      <dgm:spPr/>
      <dgm:t>
        <a:bodyPr/>
        <a:lstStyle/>
        <a:p>
          <a:pPr rtl="0"/>
          <a:r>
            <a:rPr lang="en-US" dirty="0">
              <a:latin typeface="+mn-lt"/>
            </a:rPr>
            <a:t>Study the information about the assessment on the credentialing website.  </a:t>
          </a:r>
          <a:endParaRPr lang="en-US" dirty="0">
            <a:latin typeface="+mn-lt"/>
            <a:cs typeface="Calibri Light" panose="020F0302020204030204"/>
          </a:endParaRPr>
        </a:p>
      </dgm:t>
    </dgm:pt>
    <dgm:pt modelId="{7E307744-F69A-4826-95A3-C995AF0693E9}" type="parTrans" cxnId="{33FF1299-538F-439C-953F-3C3D2F4D50DD}">
      <dgm:prSet/>
      <dgm:spPr/>
      <dgm:t>
        <a:bodyPr/>
        <a:lstStyle/>
        <a:p>
          <a:endParaRPr lang="en-US"/>
        </a:p>
      </dgm:t>
    </dgm:pt>
    <dgm:pt modelId="{1B65DBFB-992D-41DF-96FB-B40D49F4F0DA}" type="sibTrans" cxnId="{33FF1299-538F-439C-953F-3C3D2F4D50DD}">
      <dgm:prSet/>
      <dgm:spPr/>
      <dgm:t>
        <a:bodyPr/>
        <a:lstStyle/>
        <a:p>
          <a:endParaRPr lang="en-US"/>
        </a:p>
      </dgm:t>
    </dgm:pt>
    <dgm:pt modelId="{60E778F8-ADCD-48AA-A69D-DA32AD90A598}">
      <dgm:prSet phldr="0"/>
      <dgm:spPr/>
      <dgm:t>
        <a:bodyPr/>
        <a:lstStyle/>
        <a:p>
          <a:pPr rtl="0"/>
          <a:r>
            <a:rPr lang="en-US" dirty="0">
              <a:latin typeface="+mn-lt"/>
            </a:rPr>
            <a:t>You will find detailed explanations and information, including topics that are the focus of the scenarios. </a:t>
          </a:r>
          <a:endParaRPr lang="en-US" dirty="0">
            <a:latin typeface="+mn-lt"/>
            <a:cs typeface="Calibri Light" panose="020F0302020204030204"/>
          </a:endParaRPr>
        </a:p>
      </dgm:t>
    </dgm:pt>
    <dgm:pt modelId="{3330F2A9-3DE8-4BC2-92F3-D4CAFAF5862B}" type="parTrans" cxnId="{96FA9A7F-D1B9-4DF7-921F-D048A94939B3}">
      <dgm:prSet/>
      <dgm:spPr/>
      <dgm:t>
        <a:bodyPr/>
        <a:lstStyle/>
        <a:p>
          <a:endParaRPr lang="en-US"/>
        </a:p>
      </dgm:t>
    </dgm:pt>
    <dgm:pt modelId="{BF5FCD02-411F-4EC5-B12C-9FC0BA60E064}" type="sibTrans" cxnId="{96FA9A7F-D1B9-4DF7-921F-D048A94939B3}">
      <dgm:prSet/>
      <dgm:spPr/>
      <dgm:t>
        <a:bodyPr/>
        <a:lstStyle/>
        <a:p>
          <a:endParaRPr lang="en-US"/>
        </a:p>
      </dgm:t>
    </dgm:pt>
    <dgm:pt modelId="{A865E783-1CE2-4A81-AEEB-5B3E0707E83C}">
      <dgm:prSet phldr="0"/>
      <dgm:spPr/>
      <dgm:t>
        <a:bodyPr/>
        <a:lstStyle/>
        <a:p>
          <a:pPr rtl="0"/>
          <a:r>
            <a:rPr lang="en-US" dirty="0">
              <a:latin typeface="+mn-lt"/>
            </a:rPr>
            <a:t>If necessary, go back and review these topics (generally this is especially true about theory and assessment).  </a:t>
          </a:r>
          <a:endParaRPr lang="en-US" dirty="0">
            <a:latin typeface="+mn-lt"/>
            <a:cs typeface="Calibri Light" panose="020F0302020204030204"/>
          </a:endParaRPr>
        </a:p>
      </dgm:t>
    </dgm:pt>
    <dgm:pt modelId="{EA4679DB-FF6C-4055-A25B-FCBBD931A1CB}" type="parTrans" cxnId="{58B6B79B-C43A-4128-B5E2-AA547A50CFDA}">
      <dgm:prSet/>
      <dgm:spPr/>
      <dgm:t>
        <a:bodyPr/>
        <a:lstStyle/>
        <a:p>
          <a:endParaRPr lang="en-US"/>
        </a:p>
      </dgm:t>
    </dgm:pt>
    <dgm:pt modelId="{6A9A8735-54A7-4101-A057-28581E76E29B}" type="sibTrans" cxnId="{58B6B79B-C43A-4128-B5E2-AA547A50CFDA}">
      <dgm:prSet/>
      <dgm:spPr/>
      <dgm:t>
        <a:bodyPr/>
        <a:lstStyle/>
        <a:p>
          <a:endParaRPr lang="en-US"/>
        </a:p>
      </dgm:t>
    </dgm:pt>
    <dgm:pt modelId="{8A7AFC97-FC91-4226-9D93-60318B2C61E4}">
      <dgm:prSet phldr="0"/>
      <dgm:spPr/>
      <dgm:t>
        <a:bodyPr/>
        <a:lstStyle/>
        <a:p>
          <a:r>
            <a:rPr lang="en-US" dirty="0">
              <a:latin typeface="+mn-lt"/>
            </a:rPr>
            <a:t>Each scenario will be focused on specific credential competencies. </a:t>
          </a:r>
        </a:p>
      </dgm:t>
    </dgm:pt>
    <dgm:pt modelId="{B633EFD0-AF19-4F20-8AB7-033E1F22FB65}" type="parTrans" cxnId="{F1054CBC-1497-42E3-81BB-0AF1DBEC775B}">
      <dgm:prSet/>
      <dgm:spPr/>
      <dgm:t>
        <a:bodyPr/>
        <a:lstStyle/>
        <a:p>
          <a:endParaRPr lang="en-US"/>
        </a:p>
      </dgm:t>
    </dgm:pt>
    <dgm:pt modelId="{29E61DAE-28E3-49C1-B646-9EF3BE11ECDD}" type="sibTrans" cxnId="{F1054CBC-1497-42E3-81BB-0AF1DBEC775B}">
      <dgm:prSet/>
      <dgm:spPr/>
      <dgm:t>
        <a:bodyPr/>
        <a:lstStyle/>
        <a:p>
          <a:endParaRPr lang="en-US"/>
        </a:p>
      </dgm:t>
    </dgm:pt>
    <dgm:pt modelId="{6AE52BB4-ACF7-476A-9DBB-3750DD04B29B}" type="pres">
      <dgm:prSet presAssocID="{6C8BFFB0-A5E3-44AC-A299-E5D63882CAD9}" presName="diagram" presStyleCnt="0">
        <dgm:presLayoutVars>
          <dgm:dir/>
          <dgm:resizeHandles val="exact"/>
        </dgm:presLayoutVars>
      </dgm:prSet>
      <dgm:spPr/>
    </dgm:pt>
    <dgm:pt modelId="{EDC25447-F3AB-469A-8B5D-23B1E419E497}" type="pres">
      <dgm:prSet presAssocID="{18BF3740-CBBB-4261-BCC3-235F795AAB65}" presName="node" presStyleLbl="node1" presStyleIdx="0" presStyleCnt="4">
        <dgm:presLayoutVars>
          <dgm:bulletEnabled val="1"/>
        </dgm:presLayoutVars>
      </dgm:prSet>
      <dgm:spPr/>
    </dgm:pt>
    <dgm:pt modelId="{226E0D92-E682-4B53-980B-9DCE364BC21F}" type="pres">
      <dgm:prSet presAssocID="{1B65DBFB-992D-41DF-96FB-B40D49F4F0DA}" presName="sibTrans" presStyleCnt="0"/>
      <dgm:spPr/>
    </dgm:pt>
    <dgm:pt modelId="{CB9FAB47-1CA2-4D02-AF97-917F2E9902DC}" type="pres">
      <dgm:prSet presAssocID="{60E778F8-ADCD-48AA-A69D-DA32AD90A598}" presName="node" presStyleLbl="node1" presStyleIdx="1" presStyleCnt="4">
        <dgm:presLayoutVars>
          <dgm:bulletEnabled val="1"/>
        </dgm:presLayoutVars>
      </dgm:prSet>
      <dgm:spPr/>
    </dgm:pt>
    <dgm:pt modelId="{5C11275B-BE98-4011-A304-59025DA211B6}" type="pres">
      <dgm:prSet presAssocID="{BF5FCD02-411F-4EC5-B12C-9FC0BA60E064}" presName="sibTrans" presStyleCnt="0"/>
      <dgm:spPr/>
    </dgm:pt>
    <dgm:pt modelId="{03F58912-04A5-4F11-AAAF-EDCEDFA3CE2A}" type="pres">
      <dgm:prSet presAssocID="{A865E783-1CE2-4A81-AEEB-5B3E0707E83C}" presName="node" presStyleLbl="node1" presStyleIdx="2" presStyleCnt="4">
        <dgm:presLayoutVars>
          <dgm:bulletEnabled val="1"/>
        </dgm:presLayoutVars>
      </dgm:prSet>
      <dgm:spPr/>
    </dgm:pt>
    <dgm:pt modelId="{39802BAF-BD2A-4B18-8C82-620A7424EDAC}" type="pres">
      <dgm:prSet presAssocID="{6A9A8735-54A7-4101-A057-28581E76E29B}" presName="sibTrans" presStyleCnt="0"/>
      <dgm:spPr/>
    </dgm:pt>
    <dgm:pt modelId="{E770D457-DCF0-4300-BBC7-F25FDAB38AD7}" type="pres">
      <dgm:prSet presAssocID="{8A7AFC97-FC91-4226-9D93-60318B2C61E4}" presName="node" presStyleLbl="node1" presStyleIdx="3" presStyleCnt="4">
        <dgm:presLayoutVars>
          <dgm:bulletEnabled val="1"/>
        </dgm:presLayoutVars>
      </dgm:prSet>
      <dgm:spPr/>
    </dgm:pt>
  </dgm:ptLst>
  <dgm:cxnLst>
    <dgm:cxn modelId="{758A3A09-1E35-42DD-BFDD-955EFA1DCB24}" type="presOf" srcId="{A865E783-1CE2-4A81-AEEB-5B3E0707E83C}" destId="{03F58912-04A5-4F11-AAAF-EDCEDFA3CE2A}" srcOrd="0" destOrd="0" presId="urn:microsoft.com/office/officeart/2005/8/layout/default"/>
    <dgm:cxn modelId="{7BBE2737-FCDD-4107-8358-8A49A975E914}" type="presOf" srcId="{8A7AFC97-FC91-4226-9D93-60318B2C61E4}" destId="{E770D457-DCF0-4300-BBC7-F25FDAB38AD7}" srcOrd="0" destOrd="0" presId="urn:microsoft.com/office/officeart/2005/8/layout/default"/>
    <dgm:cxn modelId="{96FA9A7F-D1B9-4DF7-921F-D048A94939B3}" srcId="{6C8BFFB0-A5E3-44AC-A299-E5D63882CAD9}" destId="{60E778F8-ADCD-48AA-A69D-DA32AD90A598}" srcOrd="1" destOrd="0" parTransId="{3330F2A9-3DE8-4BC2-92F3-D4CAFAF5862B}" sibTransId="{BF5FCD02-411F-4EC5-B12C-9FC0BA60E064}"/>
    <dgm:cxn modelId="{33FF1299-538F-439C-953F-3C3D2F4D50DD}" srcId="{6C8BFFB0-A5E3-44AC-A299-E5D63882CAD9}" destId="{18BF3740-CBBB-4261-BCC3-235F795AAB65}" srcOrd="0" destOrd="0" parTransId="{7E307744-F69A-4826-95A3-C995AF0693E9}" sibTransId="{1B65DBFB-992D-41DF-96FB-B40D49F4F0DA}"/>
    <dgm:cxn modelId="{58B6B79B-C43A-4128-B5E2-AA547A50CFDA}" srcId="{6C8BFFB0-A5E3-44AC-A299-E5D63882CAD9}" destId="{A865E783-1CE2-4A81-AEEB-5B3E0707E83C}" srcOrd="2" destOrd="0" parTransId="{EA4679DB-FF6C-4055-A25B-FCBBD931A1CB}" sibTransId="{6A9A8735-54A7-4101-A057-28581E76E29B}"/>
    <dgm:cxn modelId="{63664AB8-315C-449A-82DA-436DE6BE9EB4}" type="presOf" srcId="{60E778F8-ADCD-48AA-A69D-DA32AD90A598}" destId="{CB9FAB47-1CA2-4D02-AF97-917F2E9902DC}" srcOrd="0" destOrd="0" presId="urn:microsoft.com/office/officeart/2005/8/layout/default"/>
    <dgm:cxn modelId="{F1054CBC-1497-42E3-81BB-0AF1DBEC775B}" srcId="{6C8BFFB0-A5E3-44AC-A299-E5D63882CAD9}" destId="{8A7AFC97-FC91-4226-9D93-60318B2C61E4}" srcOrd="3" destOrd="0" parTransId="{B633EFD0-AF19-4F20-8AB7-033E1F22FB65}" sibTransId="{29E61DAE-28E3-49C1-B646-9EF3BE11ECDD}"/>
    <dgm:cxn modelId="{1360F2E9-9026-457E-BFF8-4043FEB73D6F}" type="presOf" srcId="{18BF3740-CBBB-4261-BCC3-235F795AAB65}" destId="{EDC25447-F3AB-469A-8B5D-23B1E419E497}" srcOrd="0" destOrd="0" presId="urn:microsoft.com/office/officeart/2005/8/layout/default"/>
    <dgm:cxn modelId="{ED2614F8-F167-4794-9A36-32E0BD2DDE5E}" type="presOf" srcId="{6C8BFFB0-A5E3-44AC-A299-E5D63882CAD9}" destId="{6AE52BB4-ACF7-476A-9DBB-3750DD04B29B}" srcOrd="0" destOrd="0" presId="urn:microsoft.com/office/officeart/2005/8/layout/default"/>
    <dgm:cxn modelId="{1EF28D48-38C4-45CC-A4AD-9859E538EC14}" type="presParOf" srcId="{6AE52BB4-ACF7-476A-9DBB-3750DD04B29B}" destId="{EDC25447-F3AB-469A-8B5D-23B1E419E497}" srcOrd="0" destOrd="0" presId="urn:microsoft.com/office/officeart/2005/8/layout/default"/>
    <dgm:cxn modelId="{2367F95C-EFB4-4E6C-AA8B-3C867774DEFE}" type="presParOf" srcId="{6AE52BB4-ACF7-476A-9DBB-3750DD04B29B}" destId="{226E0D92-E682-4B53-980B-9DCE364BC21F}" srcOrd="1" destOrd="0" presId="urn:microsoft.com/office/officeart/2005/8/layout/default"/>
    <dgm:cxn modelId="{3446E834-6D15-4ED8-8356-DBD32D6BC5B1}" type="presParOf" srcId="{6AE52BB4-ACF7-476A-9DBB-3750DD04B29B}" destId="{CB9FAB47-1CA2-4D02-AF97-917F2E9902DC}" srcOrd="2" destOrd="0" presId="urn:microsoft.com/office/officeart/2005/8/layout/default"/>
    <dgm:cxn modelId="{DD098AB8-0E6D-4C76-B005-44B5C26A88B4}" type="presParOf" srcId="{6AE52BB4-ACF7-476A-9DBB-3750DD04B29B}" destId="{5C11275B-BE98-4011-A304-59025DA211B6}" srcOrd="3" destOrd="0" presId="urn:microsoft.com/office/officeart/2005/8/layout/default"/>
    <dgm:cxn modelId="{BB5D3B59-C1AE-4785-B13F-7D0E4525C859}" type="presParOf" srcId="{6AE52BB4-ACF7-476A-9DBB-3750DD04B29B}" destId="{03F58912-04A5-4F11-AAAF-EDCEDFA3CE2A}" srcOrd="4" destOrd="0" presId="urn:microsoft.com/office/officeart/2005/8/layout/default"/>
    <dgm:cxn modelId="{1B6EA990-01D8-40BD-9CAA-3F3104C33E64}" type="presParOf" srcId="{6AE52BB4-ACF7-476A-9DBB-3750DD04B29B}" destId="{39802BAF-BD2A-4B18-8C82-620A7424EDAC}" srcOrd="5" destOrd="0" presId="urn:microsoft.com/office/officeart/2005/8/layout/default"/>
    <dgm:cxn modelId="{5062AD6F-5BE2-41F2-B0FE-F4F27CAF44E6}" type="presParOf" srcId="{6AE52BB4-ACF7-476A-9DBB-3750DD04B29B}" destId="{E770D457-DCF0-4300-BBC7-F25FDAB38AD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02072B2-DA6D-4A95-92D6-323015CF42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730861-7F6C-4699-B2FB-9C49630C6437}">
      <dgm:prSet/>
      <dgm:spPr/>
      <dgm:t>
        <a:bodyPr/>
        <a:lstStyle/>
        <a:p>
          <a:r>
            <a:rPr lang="en-US"/>
            <a:t>Read all the information provided for you and the instructions carefully to understand the format, the question, and the time limit. All of the credential assessments have a time limit.</a:t>
          </a:r>
        </a:p>
      </dgm:t>
    </dgm:pt>
    <dgm:pt modelId="{F2F45848-94B9-481C-BC8F-1F91266A982B}" type="parTrans" cxnId="{4176DA72-9497-4B95-BD2F-1C2F37CA93CE}">
      <dgm:prSet/>
      <dgm:spPr/>
      <dgm:t>
        <a:bodyPr/>
        <a:lstStyle/>
        <a:p>
          <a:endParaRPr lang="en-US"/>
        </a:p>
      </dgm:t>
    </dgm:pt>
    <dgm:pt modelId="{253C5DBD-2FAA-4DD2-938C-AD6E1E72DC0C}" type="sibTrans" cxnId="{4176DA72-9497-4B95-BD2F-1C2F37CA93CE}">
      <dgm:prSet/>
      <dgm:spPr/>
      <dgm:t>
        <a:bodyPr/>
        <a:lstStyle/>
        <a:p>
          <a:endParaRPr lang="en-US"/>
        </a:p>
      </dgm:t>
    </dgm:pt>
    <dgm:pt modelId="{EFB93129-822F-4B0B-8BE2-60D394AC2579}">
      <dgm:prSet/>
      <dgm:spPr/>
      <dgm:t>
        <a:bodyPr/>
        <a:lstStyle/>
        <a:p>
          <a:r>
            <a:rPr lang="en-US" dirty="0"/>
            <a:t>Review the PowerPoints in your course for the topics that are the focus of the assessment.  If necessary, go back and review the chapter itself (generally this is especially true about theory and assessment):</a:t>
          </a:r>
        </a:p>
      </dgm:t>
    </dgm:pt>
    <dgm:pt modelId="{6234006A-20CA-436F-B02D-F7366A084973}" type="parTrans" cxnId="{0C67843E-EFC1-4511-AA0E-B16EBA16FFB7}">
      <dgm:prSet/>
      <dgm:spPr/>
      <dgm:t>
        <a:bodyPr/>
        <a:lstStyle/>
        <a:p>
          <a:endParaRPr lang="en-US"/>
        </a:p>
      </dgm:t>
    </dgm:pt>
    <dgm:pt modelId="{8C6FFBBE-4DDB-4C68-80C6-935318616B1D}" type="sibTrans" cxnId="{0C67843E-EFC1-4511-AA0E-B16EBA16FFB7}">
      <dgm:prSet/>
      <dgm:spPr/>
      <dgm:t>
        <a:bodyPr/>
        <a:lstStyle/>
        <a:p>
          <a:endParaRPr lang="en-US"/>
        </a:p>
      </dgm:t>
    </dgm:pt>
    <dgm:pt modelId="{51DBC29F-D954-4D1E-A10B-94AF4D98DE3E}">
      <dgm:prSet/>
      <dgm:spPr/>
      <dgm:t>
        <a:bodyPr/>
        <a:lstStyle/>
        <a:p>
          <a:r>
            <a:rPr lang="en-US"/>
            <a:t>Helping skills</a:t>
          </a:r>
        </a:p>
      </dgm:t>
    </dgm:pt>
    <dgm:pt modelId="{E7319C57-3838-4DDB-8B33-C53D092974DE}" type="parTrans" cxnId="{34FD4C82-B49D-48FC-A19D-D8042499BA64}">
      <dgm:prSet/>
      <dgm:spPr/>
      <dgm:t>
        <a:bodyPr/>
        <a:lstStyle/>
        <a:p>
          <a:endParaRPr lang="en-US"/>
        </a:p>
      </dgm:t>
    </dgm:pt>
    <dgm:pt modelId="{55519AA5-8A0A-485D-A021-0C3046FAB57A}" type="sibTrans" cxnId="{34FD4C82-B49D-48FC-A19D-D8042499BA64}">
      <dgm:prSet/>
      <dgm:spPr/>
      <dgm:t>
        <a:bodyPr/>
        <a:lstStyle/>
        <a:p>
          <a:endParaRPr lang="en-US"/>
        </a:p>
      </dgm:t>
    </dgm:pt>
    <dgm:pt modelId="{60E0CB7E-CA99-4733-823C-BC985DB7ED29}">
      <dgm:prSet/>
      <dgm:spPr/>
      <dgm:t>
        <a:bodyPr/>
        <a:lstStyle/>
        <a:p>
          <a:r>
            <a:rPr lang="en-US"/>
            <a:t>Theory</a:t>
          </a:r>
        </a:p>
      </dgm:t>
    </dgm:pt>
    <dgm:pt modelId="{A3055C08-F95B-4FC2-958C-FDAE6EB95CF8}" type="parTrans" cxnId="{E69B8610-F50D-4E8D-9786-9C8548C30F66}">
      <dgm:prSet/>
      <dgm:spPr/>
      <dgm:t>
        <a:bodyPr/>
        <a:lstStyle/>
        <a:p>
          <a:endParaRPr lang="en-US"/>
        </a:p>
      </dgm:t>
    </dgm:pt>
    <dgm:pt modelId="{86986434-903C-4A94-AC11-92BF1BC304DA}" type="sibTrans" cxnId="{E69B8610-F50D-4E8D-9786-9C8548C30F66}">
      <dgm:prSet/>
      <dgm:spPr/>
      <dgm:t>
        <a:bodyPr/>
        <a:lstStyle/>
        <a:p>
          <a:endParaRPr lang="en-US"/>
        </a:p>
      </dgm:t>
    </dgm:pt>
    <dgm:pt modelId="{F573F42D-2525-4496-A751-A53C3DE8BF0A}">
      <dgm:prSet/>
      <dgm:spPr/>
      <dgm:t>
        <a:bodyPr/>
        <a:lstStyle/>
        <a:p>
          <a:r>
            <a:rPr lang="en-US"/>
            <a:t>Assessment</a:t>
          </a:r>
        </a:p>
      </dgm:t>
    </dgm:pt>
    <dgm:pt modelId="{B2A1E2D6-6344-469C-8C62-86F9BF537653}" type="parTrans" cxnId="{2DB8D096-0105-4723-BD5D-14E368F4B060}">
      <dgm:prSet/>
      <dgm:spPr/>
      <dgm:t>
        <a:bodyPr/>
        <a:lstStyle/>
        <a:p>
          <a:endParaRPr lang="en-US"/>
        </a:p>
      </dgm:t>
    </dgm:pt>
    <dgm:pt modelId="{FC46100A-9225-467B-95B4-B0AC3DA82375}" type="sibTrans" cxnId="{2DB8D096-0105-4723-BD5D-14E368F4B060}">
      <dgm:prSet/>
      <dgm:spPr/>
      <dgm:t>
        <a:bodyPr/>
        <a:lstStyle/>
        <a:p>
          <a:endParaRPr lang="en-US"/>
        </a:p>
      </dgm:t>
    </dgm:pt>
    <dgm:pt modelId="{77C0E355-9D79-4E0F-A1AC-7E847F566087}">
      <dgm:prSet/>
      <dgm:spPr/>
      <dgm:t>
        <a:bodyPr/>
        <a:lstStyle/>
        <a:p>
          <a:r>
            <a:rPr lang="en-US" dirty="0"/>
            <a:t>Job Search (Career Management/Career Information)</a:t>
          </a:r>
        </a:p>
      </dgm:t>
    </dgm:pt>
    <dgm:pt modelId="{B98AC605-39C4-4656-BF65-9BB1BBF72885}" type="parTrans" cxnId="{FDD61A99-149B-476E-81C0-B0D436E78CD2}">
      <dgm:prSet/>
      <dgm:spPr/>
      <dgm:t>
        <a:bodyPr/>
        <a:lstStyle/>
        <a:p>
          <a:endParaRPr lang="en-US"/>
        </a:p>
      </dgm:t>
    </dgm:pt>
    <dgm:pt modelId="{C417C9E1-AC67-400D-B013-830461800DE4}" type="sibTrans" cxnId="{FDD61A99-149B-476E-81C0-B0D436E78CD2}">
      <dgm:prSet/>
      <dgm:spPr/>
      <dgm:t>
        <a:bodyPr/>
        <a:lstStyle/>
        <a:p>
          <a:endParaRPr lang="en-US"/>
        </a:p>
      </dgm:t>
    </dgm:pt>
    <dgm:pt modelId="{410B2AE2-E6CA-4C40-904E-9CD9C200ADB2}" type="pres">
      <dgm:prSet presAssocID="{402072B2-DA6D-4A95-92D6-323015CF4229}" presName="linear" presStyleCnt="0">
        <dgm:presLayoutVars>
          <dgm:animLvl val="lvl"/>
          <dgm:resizeHandles val="exact"/>
        </dgm:presLayoutVars>
      </dgm:prSet>
      <dgm:spPr/>
    </dgm:pt>
    <dgm:pt modelId="{06A263CE-E834-4F91-9399-A1BE478A7288}" type="pres">
      <dgm:prSet presAssocID="{5A730861-7F6C-4699-B2FB-9C49630C6437}" presName="parentText" presStyleLbl="node1" presStyleIdx="0" presStyleCnt="2">
        <dgm:presLayoutVars>
          <dgm:chMax val="0"/>
          <dgm:bulletEnabled val="1"/>
        </dgm:presLayoutVars>
      </dgm:prSet>
      <dgm:spPr/>
    </dgm:pt>
    <dgm:pt modelId="{0B1739F0-64BE-416C-B5FA-7AE03EBA1C4B}" type="pres">
      <dgm:prSet presAssocID="{253C5DBD-2FAA-4DD2-938C-AD6E1E72DC0C}" presName="spacer" presStyleCnt="0"/>
      <dgm:spPr/>
    </dgm:pt>
    <dgm:pt modelId="{744CADD1-25A7-4181-A0F0-E7B91E7506BC}" type="pres">
      <dgm:prSet presAssocID="{EFB93129-822F-4B0B-8BE2-60D394AC2579}" presName="parentText" presStyleLbl="node1" presStyleIdx="1" presStyleCnt="2">
        <dgm:presLayoutVars>
          <dgm:chMax val="0"/>
          <dgm:bulletEnabled val="1"/>
        </dgm:presLayoutVars>
      </dgm:prSet>
      <dgm:spPr/>
    </dgm:pt>
    <dgm:pt modelId="{4B9C4FAC-9A22-4EB6-9719-8A3D8CB72DE1}" type="pres">
      <dgm:prSet presAssocID="{EFB93129-822F-4B0B-8BE2-60D394AC2579}" presName="childText" presStyleLbl="revTx" presStyleIdx="0" presStyleCnt="1">
        <dgm:presLayoutVars>
          <dgm:bulletEnabled val="1"/>
        </dgm:presLayoutVars>
      </dgm:prSet>
      <dgm:spPr/>
    </dgm:pt>
  </dgm:ptLst>
  <dgm:cxnLst>
    <dgm:cxn modelId="{E69B8610-F50D-4E8D-9786-9C8548C30F66}" srcId="{EFB93129-822F-4B0B-8BE2-60D394AC2579}" destId="{60E0CB7E-CA99-4733-823C-BC985DB7ED29}" srcOrd="1" destOrd="0" parTransId="{A3055C08-F95B-4FC2-958C-FDAE6EB95CF8}" sibTransId="{86986434-903C-4A94-AC11-92BF1BC304DA}"/>
    <dgm:cxn modelId="{4B8BD116-E40D-4409-9FC4-B2B3585A06BF}" type="presOf" srcId="{EFB93129-822F-4B0B-8BE2-60D394AC2579}" destId="{744CADD1-25A7-4181-A0F0-E7B91E7506BC}" srcOrd="0" destOrd="0" presId="urn:microsoft.com/office/officeart/2005/8/layout/vList2"/>
    <dgm:cxn modelId="{B5F59A18-5635-422A-BF0D-E0D4B18BD26E}" type="presOf" srcId="{F573F42D-2525-4496-A751-A53C3DE8BF0A}" destId="{4B9C4FAC-9A22-4EB6-9719-8A3D8CB72DE1}" srcOrd="0" destOrd="2" presId="urn:microsoft.com/office/officeart/2005/8/layout/vList2"/>
    <dgm:cxn modelId="{0C67843E-EFC1-4511-AA0E-B16EBA16FFB7}" srcId="{402072B2-DA6D-4A95-92D6-323015CF4229}" destId="{EFB93129-822F-4B0B-8BE2-60D394AC2579}" srcOrd="1" destOrd="0" parTransId="{6234006A-20CA-436F-B02D-F7366A084973}" sibTransId="{8C6FFBBE-4DDB-4C68-80C6-935318616B1D}"/>
    <dgm:cxn modelId="{F8A5185D-8B42-4986-B780-C1DA2D143B9A}" type="presOf" srcId="{5A730861-7F6C-4699-B2FB-9C49630C6437}" destId="{06A263CE-E834-4F91-9399-A1BE478A7288}" srcOrd="0" destOrd="0" presId="urn:microsoft.com/office/officeart/2005/8/layout/vList2"/>
    <dgm:cxn modelId="{69975D50-CED9-4DF5-93AD-DFE1416F2CB5}" type="presOf" srcId="{60E0CB7E-CA99-4733-823C-BC985DB7ED29}" destId="{4B9C4FAC-9A22-4EB6-9719-8A3D8CB72DE1}" srcOrd="0" destOrd="1" presId="urn:microsoft.com/office/officeart/2005/8/layout/vList2"/>
    <dgm:cxn modelId="{4176DA72-9497-4B95-BD2F-1C2F37CA93CE}" srcId="{402072B2-DA6D-4A95-92D6-323015CF4229}" destId="{5A730861-7F6C-4699-B2FB-9C49630C6437}" srcOrd="0" destOrd="0" parTransId="{F2F45848-94B9-481C-BC8F-1F91266A982B}" sibTransId="{253C5DBD-2FAA-4DD2-938C-AD6E1E72DC0C}"/>
    <dgm:cxn modelId="{A2139D74-4113-4A10-B7FD-6DC7E2E0C01A}" type="presOf" srcId="{77C0E355-9D79-4E0F-A1AC-7E847F566087}" destId="{4B9C4FAC-9A22-4EB6-9719-8A3D8CB72DE1}" srcOrd="0" destOrd="3" presId="urn:microsoft.com/office/officeart/2005/8/layout/vList2"/>
    <dgm:cxn modelId="{CEAA4A7A-B197-4A6F-AE5E-8BA62B1EAF3F}" type="presOf" srcId="{51DBC29F-D954-4D1E-A10B-94AF4D98DE3E}" destId="{4B9C4FAC-9A22-4EB6-9719-8A3D8CB72DE1}" srcOrd="0" destOrd="0" presId="urn:microsoft.com/office/officeart/2005/8/layout/vList2"/>
    <dgm:cxn modelId="{34FD4C82-B49D-48FC-A19D-D8042499BA64}" srcId="{EFB93129-822F-4B0B-8BE2-60D394AC2579}" destId="{51DBC29F-D954-4D1E-A10B-94AF4D98DE3E}" srcOrd="0" destOrd="0" parTransId="{E7319C57-3838-4DDB-8B33-C53D092974DE}" sibTransId="{55519AA5-8A0A-485D-A021-0C3046FAB57A}"/>
    <dgm:cxn modelId="{2DB8D096-0105-4723-BD5D-14E368F4B060}" srcId="{EFB93129-822F-4B0B-8BE2-60D394AC2579}" destId="{F573F42D-2525-4496-A751-A53C3DE8BF0A}" srcOrd="2" destOrd="0" parTransId="{B2A1E2D6-6344-469C-8C62-86F9BF537653}" sibTransId="{FC46100A-9225-467B-95B4-B0AC3DA82375}"/>
    <dgm:cxn modelId="{FDD61A99-149B-476E-81C0-B0D436E78CD2}" srcId="{EFB93129-822F-4B0B-8BE2-60D394AC2579}" destId="{77C0E355-9D79-4E0F-A1AC-7E847F566087}" srcOrd="3" destOrd="0" parTransId="{B98AC605-39C4-4656-BF65-9BB1BBF72885}" sibTransId="{C417C9E1-AC67-400D-B013-830461800DE4}"/>
    <dgm:cxn modelId="{CA003BDF-0465-4D1F-80D4-B5F61548E3A7}" type="presOf" srcId="{402072B2-DA6D-4A95-92D6-323015CF4229}" destId="{410B2AE2-E6CA-4C40-904E-9CD9C200ADB2}" srcOrd="0" destOrd="0" presId="urn:microsoft.com/office/officeart/2005/8/layout/vList2"/>
    <dgm:cxn modelId="{2EA904A9-C0DA-45C2-BAA2-2332A9B12B50}" type="presParOf" srcId="{410B2AE2-E6CA-4C40-904E-9CD9C200ADB2}" destId="{06A263CE-E834-4F91-9399-A1BE478A7288}" srcOrd="0" destOrd="0" presId="urn:microsoft.com/office/officeart/2005/8/layout/vList2"/>
    <dgm:cxn modelId="{EFFE17B2-7430-41F8-A314-95A1B378A8FB}" type="presParOf" srcId="{410B2AE2-E6CA-4C40-904E-9CD9C200ADB2}" destId="{0B1739F0-64BE-416C-B5FA-7AE03EBA1C4B}" srcOrd="1" destOrd="0" presId="urn:microsoft.com/office/officeart/2005/8/layout/vList2"/>
    <dgm:cxn modelId="{FDB9CF31-5FB9-4D49-8733-C091224B6EAA}" type="presParOf" srcId="{410B2AE2-E6CA-4C40-904E-9CD9C200ADB2}" destId="{744CADD1-25A7-4181-A0F0-E7B91E7506BC}" srcOrd="2" destOrd="0" presId="urn:microsoft.com/office/officeart/2005/8/layout/vList2"/>
    <dgm:cxn modelId="{8753847E-86DA-4392-B6F7-1C1C5F5BAE13}" type="presParOf" srcId="{410B2AE2-E6CA-4C40-904E-9CD9C200ADB2}" destId="{4B9C4FAC-9A22-4EB6-9719-8A3D8CB72DE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CD4DB-8F63-48C3-9BC3-AFAEABB886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76B6B2E-91BE-49C3-BD4E-0E30FA038F9D}">
      <dgm:prSet phldrT="[Text]" phldr="0"/>
      <dgm:spPr/>
      <dgm:t>
        <a:bodyPr/>
        <a:lstStyle/>
        <a:p>
          <a:pPr rtl="0"/>
          <a:r>
            <a:rPr lang="en-US" dirty="0">
              <a:solidFill>
                <a:srgbClr val="000000"/>
              </a:solidFill>
              <a:latin typeface="Calibri"/>
              <a:cs typeface="Calibri"/>
            </a:rPr>
            <a:t>Writing a successful response for an NCDA credential assessment </a:t>
          </a:r>
          <a:endParaRPr lang="en-US" dirty="0"/>
        </a:p>
      </dgm:t>
    </dgm:pt>
    <dgm:pt modelId="{7DCF1977-7B58-4E57-BE06-207BA11218E0}" type="parTrans" cxnId="{ADE910C0-70CE-40C6-9831-D59D54F57D6F}">
      <dgm:prSet/>
      <dgm:spPr/>
      <dgm:t>
        <a:bodyPr/>
        <a:lstStyle/>
        <a:p>
          <a:endParaRPr lang="en-US"/>
        </a:p>
      </dgm:t>
    </dgm:pt>
    <dgm:pt modelId="{BC245356-96CB-45A8-9EFD-0FCC592BA476}" type="sibTrans" cxnId="{ADE910C0-70CE-40C6-9831-D59D54F57D6F}">
      <dgm:prSet/>
      <dgm:spPr/>
      <dgm:t>
        <a:bodyPr/>
        <a:lstStyle/>
        <a:p>
          <a:endParaRPr lang="en-US"/>
        </a:p>
      </dgm:t>
    </dgm:pt>
    <dgm:pt modelId="{80F65AEF-5E89-4DB1-B4DC-94C20CB8C449}" type="pres">
      <dgm:prSet presAssocID="{E05CD4DB-8F63-48C3-9BC3-AFAEABB886AC}" presName="linear" presStyleCnt="0">
        <dgm:presLayoutVars>
          <dgm:animLvl val="lvl"/>
          <dgm:resizeHandles val="exact"/>
        </dgm:presLayoutVars>
      </dgm:prSet>
      <dgm:spPr/>
    </dgm:pt>
    <dgm:pt modelId="{7FDC807D-8BBA-42CE-9D22-36EDA9AECF34}" type="pres">
      <dgm:prSet presAssocID="{276B6B2E-91BE-49C3-BD4E-0E30FA038F9D}" presName="parentText" presStyleLbl="node1" presStyleIdx="0" presStyleCnt="1">
        <dgm:presLayoutVars>
          <dgm:chMax val="0"/>
          <dgm:bulletEnabled val="1"/>
        </dgm:presLayoutVars>
      </dgm:prSet>
      <dgm:spPr>
        <a:solidFill>
          <a:schemeClr val="accent1">
            <a:lumMod val="20000"/>
            <a:lumOff val="80000"/>
          </a:schemeClr>
        </a:solidFill>
      </dgm:spPr>
    </dgm:pt>
  </dgm:ptLst>
  <dgm:cxnLst>
    <dgm:cxn modelId="{F2649D79-D860-402A-A23F-E4B9DFC81B72}" type="presOf" srcId="{276B6B2E-91BE-49C3-BD4E-0E30FA038F9D}" destId="{7FDC807D-8BBA-42CE-9D22-36EDA9AECF34}" srcOrd="0" destOrd="0" presId="urn:microsoft.com/office/officeart/2005/8/layout/vList2"/>
    <dgm:cxn modelId="{ADE910C0-70CE-40C6-9831-D59D54F57D6F}" srcId="{E05CD4DB-8F63-48C3-9BC3-AFAEABB886AC}" destId="{276B6B2E-91BE-49C3-BD4E-0E30FA038F9D}" srcOrd="0" destOrd="0" parTransId="{7DCF1977-7B58-4E57-BE06-207BA11218E0}" sibTransId="{BC245356-96CB-45A8-9EFD-0FCC592BA476}"/>
    <dgm:cxn modelId="{80C36CD0-4B4E-4FD9-A534-6E275D8C9892}" type="presOf" srcId="{E05CD4DB-8F63-48C3-9BC3-AFAEABB886AC}" destId="{80F65AEF-5E89-4DB1-B4DC-94C20CB8C449}" srcOrd="0" destOrd="0" presId="urn:microsoft.com/office/officeart/2005/8/layout/vList2"/>
    <dgm:cxn modelId="{7C8EED00-BDDD-4F75-911C-3661E21DD4BA}" type="presParOf" srcId="{80F65AEF-5E89-4DB1-B4DC-94C20CB8C449}" destId="{7FDC807D-8BBA-42CE-9D22-36EDA9AECF3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4E3BBDF-FE5F-4FD1-B532-0D4C67E2650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0B2D21B-8BD7-4321-A9DC-2C1B6A8F33AA}">
      <dgm:prSet/>
      <dgm:spPr/>
      <dgm:t>
        <a:bodyPr/>
        <a:lstStyle/>
        <a:p>
          <a:pPr>
            <a:lnSpc>
              <a:spcPct val="100000"/>
            </a:lnSpc>
          </a:pPr>
          <a:r>
            <a:rPr lang="en-US" dirty="0"/>
            <a:t>You will make a decision about the setting for your scenarios.  Choose the setting where you work or want to work.  It should be one where you have some knowledge or experience.  </a:t>
          </a:r>
        </a:p>
      </dgm:t>
    </dgm:pt>
    <dgm:pt modelId="{495DC257-3A55-41A7-9F87-1A03BF8247E6}" type="parTrans" cxnId="{B2D3F4DF-3DD3-44F7-BD6B-DF9F995FE448}">
      <dgm:prSet/>
      <dgm:spPr/>
      <dgm:t>
        <a:bodyPr/>
        <a:lstStyle/>
        <a:p>
          <a:endParaRPr lang="en-US"/>
        </a:p>
      </dgm:t>
    </dgm:pt>
    <dgm:pt modelId="{0110161C-EA70-472D-A842-0CD8B062F2A3}" type="sibTrans" cxnId="{B2D3F4DF-3DD3-44F7-BD6B-DF9F995FE448}">
      <dgm:prSet/>
      <dgm:spPr/>
      <dgm:t>
        <a:bodyPr/>
        <a:lstStyle/>
        <a:p>
          <a:endParaRPr lang="en-US"/>
        </a:p>
      </dgm:t>
    </dgm:pt>
    <dgm:pt modelId="{3A691B15-4B05-4001-8E1E-26222AF85EE7}">
      <dgm:prSet/>
      <dgm:spPr/>
      <dgm:t>
        <a:bodyPr/>
        <a:lstStyle/>
        <a:p>
          <a:pPr>
            <a:lnSpc>
              <a:spcPct val="100000"/>
            </a:lnSpc>
          </a:pPr>
          <a:r>
            <a:rPr lang="en-US"/>
            <a:t>Here are the choices for your setting: </a:t>
          </a:r>
        </a:p>
      </dgm:t>
    </dgm:pt>
    <dgm:pt modelId="{781ECD9D-24C7-43C7-B9AF-5585F9D763BC}" type="parTrans" cxnId="{671BC78E-0B20-4C36-BB93-B107EAA293F4}">
      <dgm:prSet/>
      <dgm:spPr/>
      <dgm:t>
        <a:bodyPr/>
        <a:lstStyle/>
        <a:p>
          <a:endParaRPr lang="en-US"/>
        </a:p>
      </dgm:t>
    </dgm:pt>
    <dgm:pt modelId="{F8916FAE-6B88-424B-9F05-89DBDB931551}" type="sibTrans" cxnId="{671BC78E-0B20-4C36-BB93-B107EAA293F4}">
      <dgm:prSet/>
      <dgm:spPr/>
      <dgm:t>
        <a:bodyPr/>
        <a:lstStyle/>
        <a:p>
          <a:endParaRPr lang="en-US"/>
        </a:p>
      </dgm:t>
    </dgm:pt>
    <dgm:pt modelId="{99753FFB-7F64-4EA0-81A3-819A27CCEDF9}">
      <dgm:prSet/>
      <dgm:spPr/>
      <dgm:t>
        <a:bodyPr/>
        <a:lstStyle/>
        <a:p>
          <a:pPr>
            <a:lnSpc>
              <a:spcPct val="100000"/>
            </a:lnSpc>
          </a:pPr>
          <a:r>
            <a:rPr lang="en-US"/>
            <a:t>K-12 education</a:t>
          </a:r>
        </a:p>
      </dgm:t>
    </dgm:pt>
    <dgm:pt modelId="{20B01EB5-D890-4AF0-9347-811DFC4BAE0C}" type="parTrans" cxnId="{EBB54118-B652-47E4-8AE1-4548F06B08B7}">
      <dgm:prSet/>
      <dgm:spPr/>
      <dgm:t>
        <a:bodyPr/>
        <a:lstStyle/>
        <a:p>
          <a:endParaRPr lang="en-US"/>
        </a:p>
      </dgm:t>
    </dgm:pt>
    <dgm:pt modelId="{54A27CF2-4090-419F-AE99-3B6F1D967F3F}" type="sibTrans" cxnId="{EBB54118-B652-47E4-8AE1-4548F06B08B7}">
      <dgm:prSet/>
      <dgm:spPr/>
      <dgm:t>
        <a:bodyPr/>
        <a:lstStyle/>
        <a:p>
          <a:endParaRPr lang="en-US"/>
        </a:p>
      </dgm:t>
    </dgm:pt>
    <dgm:pt modelId="{C65E89A1-6D53-4F59-AE4F-941304DDBA54}">
      <dgm:prSet/>
      <dgm:spPr/>
      <dgm:t>
        <a:bodyPr/>
        <a:lstStyle/>
        <a:p>
          <a:pPr>
            <a:lnSpc>
              <a:spcPct val="100000"/>
            </a:lnSpc>
          </a:pPr>
          <a:r>
            <a:rPr lang="en-US"/>
            <a:t>Higher education</a:t>
          </a:r>
        </a:p>
      </dgm:t>
    </dgm:pt>
    <dgm:pt modelId="{3D8DC944-9321-486A-95C6-1C4FB39027A7}" type="parTrans" cxnId="{529FE9A0-91B0-4B7D-BCBD-E07CF5A12127}">
      <dgm:prSet/>
      <dgm:spPr/>
      <dgm:t>
        <a:bodyPr/>
        <a:lstStyle/>
        <a:p>
          <a:endParaRPr lang="en-US"/>
        </a:p>
      </dgm:t>
    </dgm:pt>
    <dgm:pt modelId="{F2237DE9-EA2B-4E09-93C5-53351A5C068E}" type="sibTrans" cxnId="{529FE9A0-91B0-4B7D-BCBD-E07CF5A12127}">
      <dgm:prSet/>
      <dgm:spPr/>
      <dgm:t>
        <a:bodyPr/>
        <a:lstStyle/>
        <a:p>
          <a:endParaRPr lang="en-US"/>
        </a:p>
      </dgm:t>
    </dgm:pt>
    <dgm:pt modelId="{0C2D1004-56FD-4A79-994D-415B4CB53202}">
      <dgm:prSet/>
      <dgm:spPr/>
      <dgm:t>
        <a:bodyPr/>
        <a:lstStyle/>
        <a:p>
          <a:pPr>
            <a:lnSpc>
              <a:spcPct val="100000"/>
            </a:lnSpc>
          </a:pPr>
          <a:r>
            <a:rPr lang="en-US"/>
            <a:t>Private practice </a:t>
          </a:r>
        </a:p>
      </dgm:t>
    </dgm:pt>
    <dgm:pt modelId="{FF0871F1-C2B6-4B1D-90E9-BBCC1E247871}" type="parTrans" cxnId="{9F64CC1B-1CBF-4BA8-8D07-483BACB88217}">
      <dgm:prSet/>
      <dgm:spPr/>
      <dgm:t>
        <a:bodyPr/>
        <a:lstStyle/>
        <a:p>
          <a:endParaRPr lang="en-US"/>
        </a:p>
      </dgm:t>
    </dgm:pt>
    <dgm:pt modelId="{4ECECF4B-9A8A-405E-94ED-9366E13C7B95}" type="sibTrans" cxnId="{9F64CC1B-1CBF-4BA8-8D07-483BACB88217}">
      <dgm:prSet/>
      <dgm:spPr/>
      <dgm:t>
        <a:bodyPr/>
        <a:lstStyle/>
        <a:p>
          <a:endParaRPr lang="en-US"/>
        </a:p>
      </dgm:t>
    </dgm:pt>
    <dgm:pt modelId="{12FDE84B-E41C-4C37-93F9-EFF14568C082}">
      <dgm:prSet/>
      <dgm:spPr/>
      <dgm:t>
        <a:bodyPr/>
        <a:lstStyle/>
        <a:p>
          <a:pPr>
            <a:lnSpc>
              <a:spcPct val="100000"/>
            </a:lnSpc>
          </a:pPr>
          <a:r>
            <a:rPr lang="en-US"/>
            <a:t>Workforce  </a:t>
          </a:r>
        </a:p>
      </dgm:t>
    </dgm:pt>
    <dgm:pt modelId="{034F2C3E-ABF7-47F5-A1C3-4289A9B6DE6F}" type="parTrans" cxnId="{9018C11D-51A2-47CF-94FA-1663F91ABB69}">
      <dgm:prSet/>
      <dgm:spPr/>
      <dgm:t>
        <a:bodyPr/>
        <a:lstStyle/>
        <a:p>
          <a:endParaRPr lang="en-US"/>
        </a:p>
      </dgm:t>
    </dgm:pt>
    <dgm:pt modelId="{9EFA056B-6DC6-449E-A60C-E9BE02C87A25}" type="sibTrans" cxnId="{9018C11D-51A2-47CF-94FA-1663F91ABB69}">
      <dgm:prSet/>
      <dgm:spPr/>
      <dgm:t>
        <a:bodyPr/>
        <a:lstStyle/>
        <a:p>
          <a:endParaRPr lang="en-US"/>
        </a:p>
      </dgm:t>
    </dgm:pt>
    <dgm:pt modelId="{2597BD7A-4F5A-4B15-92EA-203E2D7E469C}">
      <dgm:prSet/>
      <dgm:spPr/>
      <dgm:t>
        <a:bodyPr/>
        <a:lstStyle/>
        <a:p>
          <a:pPr>
            <a:lnSpc>
              <a:spcPct val="100000"/>
            </a:lnSpc>
          </a:pPr>
          <a:r>
            <a:rPr lang="en-US"/>
            <a:t>Business</a:t>
          </a:r>
        </a:p>
      </dgm:t>
    </dgm:pt>
    <dgm:pt modelId="{B46A6787-6DBC-46ED-8F9E-033511014E45}" type="parTrans" cxnId="{35A75B39-C4BC-47F7-8616-E03C844FE2E5}">
      <dgm:prSet/>
      <dgm:spPr/>
      <dgm:t>
        <a:bodyPr/>
        <a:lstStyle/>
        <a:p>
          <a:endParaRPr lang="en-US"/>
        </a:p>
      </dgm:t>
    </dgm:pt>
    <dgm:pt modelId="{B2A7711C-DC7A-4070-A3C9-D74576061B42}" type="sibTrans" cxnId="{35A75B39-C4BC-47F7-8616-E03C844FE2E5}">
      <dgm:prSet/>
      <dgm:spPr/>
      <dgm:t>
        <a:bodyPr/>
        <a:lstStyle/>
        <a:p>
          <a:endParaRPr lang="en-US"/>
        </a:p>
      </dgm:t>
    </dgm:pt>
    <dgm:pt modelId="{F794F3F7-25EC-4870-A21E-66CB184594C4}" type="pres">
      <dgm:prSet presAssocID="{F4E3BBDF-FE5F-4FD1-B532-0D4C67E2650A}" presName="root" presStyleCnt="0">
        <dgm:presLayoutVars>
          <dgm:dir/>
          <dgm:resizeHandles val="exact"/>
        </dgm:presLayoutVars>
      </dgm:prSet>
      <dgm:spPr/>
    </dgm:pt>
    <dgm:pt modelId="{544A2943-F14C-4455-A6C7-47D498BC1D14}" type="pres">
      <dgm:prSet presAssocID="{60B2D21B-8BD7-4321-A9DC-2C1B6A8F33AA}" presName="compNode" presStyleCnt="0"/>
      <dgm:spPr/>
    </dgm:pt>
    <dgm:pt modelId="{628AD21F-E479-40E0-937C-337DC2EC915D}" type="pres">
      <dgm:prSet presAssocID="{60B2D21B-8BD7-4321-A9DC-2C1B6A8F33AA}" presName="bgRect" presStyleLbl="bgShp" presStyleIdx="0" presStyleCnt="7"/>
      <dgm:spPr/>
    </dgm:pt>
    <dgm:pt modelId="{0AAE9E8E-5317-40EF-AD64-7E13BF631E1C}" type="pres">
      <dgm:prSet presAssocID="{60B2D21B-8BD7-4321-A9DC-2C1B6A8F33A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 List"/>
        </a:ext>
      </dgm:extLst>
    </dgm:pt>
    <dgm:pt modelId="{F9774235-8499-4669-90EA-4681B42BA8D4}" type="pres">
      <dgm:prSet presAssocID="{60B2D21B-8BD7-4321-A9DC-2C1B6A8F33AA}" presName="spaceRect" presStyleCnt="0"/>
      <dgm:spPr/>
    </dgm:pt>
    <dgm:pt modelId="{84C3AC71-B652-4FA4-BF4B-7FA6534DB944}" type="pres">
      <dgm:prSet presAssocID="{60B2D21B-8BD7-4321-A9DC-2C1B6A8F33AA}" presName="parTx" presStyleLbl="revTx" presStyleIdx="0" presStyleCnt="7">
        <dgm:presLayoutVars>
          <dgm:chMax val="0"/>
          <dgm:chPref val="0"/>
        </dgm:presLayoutVars>
      </dgm:prSet>
      <dgm:spPr/>
    </dgm:pt>
    <dgm:pt modelId="{8B68723F-5F77-44D9-8D7C-34A1202D1C06}" type="pres">
      <dgm:prSet presAssocID="{0110161C-EA70-472D-A842-0CD8B062F2A3}" presName="sibTrans" presStyleCnt="0"/>
      <dgm:spPr/>
    </dgm:pt>
    <dgm:pt modelId="{DBA97D3B-2AD3-4B54-A324-1187308698AD}" type="pres">
      <dgm:prSet presAssocID="{3A691B15-4B05-4001-8E1E-26222AF85EE7}" presName="compNode" presStyleCnt="0"/>
      <dgm:spPr/>
    </dgm:pt>
    <dgm:pt modelId="{BE86CD90-CF14-4001-95D2-25761A1DAEA2}" type="pres">
      <dgm:prSet presAssocID="{3A691B15-4B05-4001-8E1E-26222AF85EE7}" presName="bgRect" presStyleLbl="bgShp" presStyleIdx="1" presStyleCnt="7"/>
      <dgm:spPr/>
    </dgm:pt>
    <dgm:pt modelId="{C3831633-84C8-4606-B39E-363262CF1F03}" type="pres">
      <dgm:prSet presAssocID="{3A691B15-4B05-4001-8E1E-26222AF85EE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ybook"/>
        </a:ext>
      </dgm:extLst>
    </dgm:pt>
    <dgm:pt modelId="{59F133A5-3389-45FE-8C53-6EB8BD08D495}" type="pres">
      <dgm:prSet presAssocID="{3A691B15-4B05-4001-8E1E-26222AF85EE7}" presName="spaceRect" presStyleCnt="0"/>
      <dgm:spPr/>
    </dgm:pt>
    <dgm:pt modelId="{BE549672-64B1-485F-8DC0-321E923A2D4C}" type="pres">
      <dgm:prSet presAssocID="{3A691B15-4B05-4001-8E1E-26222AF85EE7}" presName="parTx" presStyleLbl="revTx" presStyleIdx="1" presStyleCnt="7">
        <dgm:presLayoutVars>
          <dgm:chMax val="0"/>
          <dgm:chPref val="0"/>
        </dgm:presLayoutVars>
      </dgm:prSet>
      <dgm:spPr/>
    </dgm:pt>
    <dgm:pt modelId="{55DD7FD4-C96E-4E8B-A458-CD54C715DC5B}" type="pres">
      <dgm:prSet presAssocID="{F8916FAE-6B88-424B-9F05-89DBDB931551}" presName="sibTrans" presStyleCnt="0"/>
      <dgm:spPr/>
    </dgm:pt>
    <dgm:pt modelId="{BA9AF81B-7E57-4E42-BDD7-2F2E0AE95630}" type="pres">
      <dgm:prSet presAssocID="{99753FFB-7F64-4EA0-81A3-819A27CCEDF9}" presName="compNode" presStyleCnt="0"/>
      <dgm:spPr/>
    </dgm:pt>
    <dgm:pt modelId="{39DE3621-DB6E-4CD0-B01B-C235D7E89338}" type="pres">
      <dgm:prSet presAssocID="{99753FFB-7F64-4EA0-81A3-819A27CCEDF9}" presName="bgRect" presStyleLbl="bgShp" presStyleIdx="2" presStyleCnt="7"/>
      <dgm:spPr/>
    </dgm:pt>
    <dgm:pt modelId="{764A9C40-7B8F-43EB-88E1-0DC37AA7B8FB}" type="pres">
      <dgm:prSet presAssocID="{99753FFB-7F64-4EA0-81A3-819A27CCEDF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A8FAC607-8313-41E1-9EF0-4ED9CF8804F4}" type="pres">
      <dgm:prSet presAssocID="{99753FFB-7F64-4EA0-81A3-819A27CCEDF9}" presName="spaceRect" presStyleCnt="0"/>
      <dgm:spPr/>
    </dgm:pt>
    <dgm:pt modelId="{5089E5F7-D0E3-4EA7-9E6B-590A7E246A7C}" type="pres">
      <dgm:prSet presAssocID="{99753FFB-7F64-4EA0-81A3-819A27CCEDF9}" presName="parTx" presStyleLbl="revTx" presStyleIdx="2" presStyleCnt="7">
        <dgm:presLayoutVars>
          <dgm:chMax val="0"/>
          <dgm:chPref val="0"/>
        </dgm:presLayoutVars>
      </dgm:prSet>
      <dgm:spPr/>
    </dgm:pt>
    <dgm:pt modelId="{5FB8F213-B03C-4EDB-A8AB-4294852CAE66}" type="pres">
      <dgm:prSet presAssocID="{54A27CF2-4090-419F-AE99-3B6F1D967F3F}" presName="sibTrans" presStyleCnt="0"/>
      <dgm:spPr/>
    </dgm:pt>
    <dgm:pt modelId="{DBA3F083-CBB3-45F4-AA0F-6611D84E7082}" type="pres">
      <dgm:prSet presAssocID="{C65E89A1-6D53-4F59-AE4F-941304DDBA54}" presName="compNode" presStyleCnt="0"/>
      <dgm:spPr/>
    </dgm:pt>
    <dgm:pt modelId="{657EDDB0-79CB-4E37-BDE0-EA389DEC5149}" type="pres">
      <dgm:prSet presAssocID="{C65E89A1-6D53-4F59-AE4F-941304DDBA54}" presName="bgRect" presStyleLbl="bgShp" presStyleIdx="3" presStyleCnt="7"/>
      <dgm:spPr/>
    </dgm:pt>
    <dgm:pt modelId="{37D14D09-380A-462D-AEB3-71E864A5596C}" type="pres">
      <dgm:prSet presAssocID="{C65E89A1-6D53-4F59-AE4F-941304DDBA54}"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A2781B77-E3C4-4773-A23E-953CFD686B03}" type="pres">
      <dgm:prSet presAssocID="{C65E89A1-6D53-4F59-AE4F-941304DDBA54}" presName="spaceRect" presStyleCnt="0"/>
      <dgm:spPr/>
    </dgm:pt>
    <dgm:pt modelId="{46BFE67E-E9DD-457E-8132-A6246B13D169}" type="pres">
      <dgm:prSet presAssocID="{C65E89A1-6D53-4F59-AE4F-941304DDBA54}" presName="parTx" presStyleLbl="revTx" presStyleIdx="3" presStyleCnt="7">
        <dgm:presLayoutVars>
          <dgm:chMax val="0"/>
          <dgm:chPref val="0"/>
        </dgm:presLayoutVars>
      </dgm:prSet>
      <dgm:spPr/>
    </dgm:pt>
    <dgm:pt modelId="{72CB00C0-B806-4ABE-A926-5B6E22B839E4}" type="pres">
      <dgm:prSet presAssocID="{F2237DE9-EA2B-4E09-93C5-53351A5C068E}" presName="sibTrans" presStyleCnt="0"/>
      <dgm:spPr/>
    </dgm:pt>
    <dgm:pt modelId="{E0DE69E8-713D-4D54-886B-07B5856B3C95}" type="pres">
      <dgm:prSet presAssocID="{0C2D1004-56FD-4A79-994D-415B4CB53202}" presName="compNode" presStyleCnt="0"/>
      <dgm:spPr/>
    </dgm:pt>
    <dgm:pt modelId="{5FFEA718-A8F1-4EFC-AE4B-945EF9BA12AF}" type="pres">
      <dgm:prSet presAssocID="{0C2D1004-56FD-4A79-994D-415B4CB53202}" presName="bgRect" presStyleLbl="bgShp" presStyleIdx="4" presStyleCnt="7"/>
      <dgm:spPr/>
    </dgm:pt>
    <dgm:pt modelId="{76E75DF8-1972-4462-8F70-81AF14ECBEBA}" type="pres">
      <dgm:prSet presAssocID="{0C2D1004-56FD-4A79-994D-415B4CB5320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heckmark"/>
        </a:ext>
      </dgm:extLst>
    </dgm:pt>
    <dgm:pt modelId="{01413664-05B6-4229-8F4D-033C30EBB3CE}" type="pres">
      <dgm:prSet presAssocID="{0C2D1004-56FD-4A79-994D-415B4CB53202}" presName="spaceRect" presStyleCnt="0"/>
      <dgm:spPr/>
    </dgm:pt>
    <dgm:pt modelId="{703DAAC1-E79C-426C-BDC7-4BFD7FAD540E}" type="pres">
      <dgm:prSet presAssocID="{0C2D1004-56FD-4A79-994D-415B4CB53202}" presName="parTx" presStyleLbl="revTx" presStyleIdx="4" presStyleCnt="7">
        <dgm:presLayoutVars>
          <dgm:chMax val="0"/>
          <dgm:chPref val="0"/>
        </dgm:presLayoutVars>
      </dgm:prSet>
      <dgm:spPr/>
    </dgm:pt>
    <dgm:pt modelId="{8737B7E9-D656-4FAF-8E72-3F17A37CF80B}" type="pres">
      <dgm:prSet presAssocID="{4ECECF4B-9A8A-405E-94ED-9366E13C7B95}" presName="sibTrans" presStyleCnt="0"/>
      <dgm:spPr/>
    </dgm:pt>
    <dgm:pt modelId="{DF80F321-6013-43FD-A200-250961F496A3}" type="pres">
      <dgm:prSet presAssocID="{12FDE84B-E41C-4C37-93F9-EFF14568C082}" presName="compNode" presStyleCnt="0"/>
      <dgm:spPr/>
    </dgm:pt>
    <dgm:pt modelId="{ECBBCA8F-B937-4A73-A4B8-C77375B4F9CB}" type="pres">
      <dgm:prSet presAssocID="{12FDE84B-E41C-4C37-93F9-EFF14568C082}" presName="bgRect" presStyleLbl="bgShp" presStyleIdx="5" presStyleCnt="7"/>
      <dgm:spPr/>
    </dgm:pt>
    <dgm:pt modelId="{687B11BA-DA31-49DB-ADF9-8510B1661B5E}" type="pres">
      <dgm:prSet presAssocID="{12FDE84B-E41C-4C37-93F9-EFF14568C08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Users"/>
        </a:ext>
      </dgm:extLst>
    </dgm:pt>
    <dgm:pt modelId="{CEC795E4-7DB0-45F7-8BBB-D4327FB0CEAE}" type="pres">
      <dgm:prSet presAssocID="{12FDE84B-E41C-4C37-93F9-EFF14568C082}" presName="spaceRect" presStyleCnt="0"/>
      <dgm:spPr/>
    </dgm:pt>
    <dgm:pt modelId="{B900283D-AFCA-435F-9591-C4DAED693EF1}" type="pres">
      <dgm:prSet presAssocID="{12FDE84B-E41C-4C37-93F9-EFF14568C082}" presName="parTx" presStyleLbl="revTx" presStyleIdx="5" presStyleCnt="7">
        <dgm:presLayoutVars>
          <dgm:chMax val="0"/>
          <dgm:chPref val="0"/>
        </dgm:presLayoutVars>
      </dgm:prSet>
      <dgm:spPr/>
    </dgm:pt>
    <dgm:pt modelId="{6982AFC8-7695-4F44-AF4B-72C75783698B}" type="pres">
      <dgm:prSet presAssocID="{9EFA056B-6DC6-449E-A60C-E9BE02C87A25}" presName="sibTrans" presStyleCnt="0"/>
      <dgm:spPr/>
    </dgm:pt>
    <dgm:pt modelId="{C7BDB7B8-AA72-4368-99A5-A78822D52989}" type="pres">
      <dgm:prSet presAssocID="{2597BD7A-4F5A-4B15-92EA-203E2D7E469C}" presName="compNode" presStyleCnt="0"/>
      <dgm:spPr/>
    </dgm:pt>
    <dgm:pt modelId="{5693CA98-710F-4B06-B6ED-60E0263FC958}" type="pres">
      <dgm:prSet presAssocID="{2597BD7A-4F5A-4B15-92EA-203E2D7E469C}" presName="bgRect" presStyleLbl="bgShp" presStyleIdx="6" presStyleCnt="7"/>
      <dgm:spPr/>
    </dgm:pt>
    <dgm:pt modelId="{499551B6-3200-4B47-9C52-0AAF03D9AFD6}" type="pres">
      <dgm:prSet presAssocID="{2597BD7A-4F5A-4B15-92EA-203E2D7E469C}"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Bar Graph with Downward Trend"/>
        </a:ext>
      </dgm:extLst>
    </dgm:pt>
    <dgm:pt modelId="{3D2CB792-3497-414E-A05F-38B1578ACBCA}" type="pres">
      <dgm:prSet presAssocID="{2597BD7A-4F5A-4B15-92EA-203E2D7E469C}" presName="spaceRect" presStyleCnt="0"/>
      <dgm:spPr/>
    </dgm:pt>
    <dgm:pt modelId="{FD5498A3-DF2F-4097-8099-8FA0AF0A56F7}" type="pres">
      <dgm:prSet presAssocID="{2597BD7A-4F5A-4B15-92EA-203E2D7E469C}" presName="parTx" presStyleLbl="revTx" presStyleIdx="6" presStyleCnt="7">
        <dgm:presLayoutVars>
          <dgm:chMax val="0"/>
          <dgm:chPref val="0"/>
        </dgm:presLayoutVars>
      </dgm:prSet>
      <dgm:spPr/>
    </dgm:pt>
  </dgm:ptLst>
  <dgm:cxnLst>
    <dgm:cxn modelId="{958CF20C-E9D4-4926-85B5-C43FD10CB2F2}" type="presOf" srcId="{F4E3BBDF-FE5F-4FD1-B532-0D4C67E2650A}" destId="{F794F3F7-25EC-4870-A21E-66CB184594C4}" srcOrd="0" destOrd="0" presId="urn:microsoft.com/office/officeart/2018/2/layout/IconVerticalSolidList"/>
    <dgm:cxn modelId="{EBB54118-B652-47E4-8AE1-4548F06B08B7}" srcId="{F4E3BBDF-FE5F-4FD1-B532-0D4C67E2650A}" destId="{99753FFB-7F64-4EA0-81A3-819A27CCEDF9}" srcOrd="2" destOrd="0" parTransId="{20B01EB5-D890-4AF0-9347-811DFC4BAE0C}" sibTransId="{54A27CF2-4090-419F-AE99-3B6F1D967F3F}"/>
    <dgm:cxn modelId="{9F64CC1B-1CBF-4BA8-8D07-483BACB88217}" srcId="{F4E3BBDF-FE5F-4FD1-B532-0D4C67E2650A}" destId="{0C2D1004-56FD-4A79-994D-415B4CB53202}" srcOrd="4" destOrd="0" parTransId="{FF0871F1-C2B6-4B1D-90E9-BBCC1E247871}" sibTransId="{4ECECF4B-9A8A-405E-94ED-9366E13C7B95}"/>
    <dgm:cxn modelId="{9018C11D-51A2-47CF-94FA-1663F91ABB69}" srcId="{F4E3BBDF-FE5F-4FD1-B532-0D4C67E2650A}" destId="{12FDE84B-E41C-4C37-93F9-EFF14568C082}" srcOrd="5" destOrd="0" parTransId="{034F2C3E-ABF7-47F5-A1C3-4289A9B6DE6F}" sibTransId="{9EFA056B-6DC6-449E-A60C-E9BE02C87A25}"/>
    <dgm:cxn modelId="{ED8E8234-EE19-43A4-B402-93CDB493B9EC}" type="presOf" srcId="{C65E89A1-6D53-4F59-AE4F-941304DDBA54}" destId="{46BFE67E-E9DD-457E-8132-A6246B13D169}" srcOrd="0" destOrd="0" presId="urn:microsoft.com/office/officeart/2018/2/layout/IconVerticalSolidList"/>
    <dgm:cxn modelId="{35A75B39-C4BC-47F7-8616-E03C844FE2E5}" srcId="{F4E3BBDF-FE5F-4FD1-B532-0D4C67E2650A}" destId="{2597BD7A-4F5A-4B15-92EA-203E2D7E469C}" srcOrd="6" destOrd="0" parTransId="{B46A6787-6DBC-46ED-8F9E-033511014E45}" sibTransId="{B2A7711C-DC7A-4070-A3C9-D74576061B42}"/>
    <dgm:cxn modelId="{1FF1EE70-A756-4954-A344-D180D654409B}" type="presOf" srcId="{12FDE84B-E41C-4C37-93F9-EFF14568C082}" destId="{B900283D-AFCA-435F-9591-C4DAED693EF1}" srcOrd="0" destOrd="0" presId="urn:microsoft.com/office/officeart/2018/2/layout/IconVerticalSolidList"/>
    <dgm:cxn modelId="{0D4F6F71-6E73-4579-ADED-EA3073F7A335}" type="presOf" srcId="{60B2D21B-8BD7-4321-A9DC-2C1B6A8F33AA}" destId="{84C3AC71-B652-4FA4-BF4B-7FA6534DB944}" srcOrd="0" destOrd="0" presId="urn:microsoft.com/office/officeart/2018/2/layout/IconVerticalSolidList"/>
    <dgm:cxn modelId="{655D8157-7922-417F-9936-D8F6E0B16765}" type="presOf" srcId="{3A691B15-4B05-4001-8E1E-26222AF85EE7}" destId="{BE549672-64B1-485F-8DC0-321E923A2D4C}" srcOrd="0" destOrd="0" presId="urn:microsoft.com/office/officeart/2018/2/layout/IconVerticalSolidList"/>
    <dgm:cxn modelId="{E087188B-1EB3-4FC1-A5C5-7898D243F534}" type="presOf" srcId="{99753FFB-7F64-4EA0-81A3-819A27CCEDF9}" destId="{5089E5F7-D0E3-4EA7-9E6B-590A7E246A7C}" srcOrd="0" destOrd="0" presId="urn:microsoft.com/office/officeart/2018/2/layout/IconVerticalSolidList"/>
    <dgm:cxn modelId="{671BC78E-0B20-4C36-BB93-B107EAA293F4}" srcId="{F4E3BBDF-FE5F-4FD1-B532-0D4C67E2650A}" destId="{3A691B15-4B05-4001-8E1E-26222AF85EE7}" srcOrd="1" destOrd="0" parTransId="{781ECD9D-24C7-43C7-B9AF-5585F9D763BC}" sibTransId="{F8916FAE-6B88-424B-9F05-89DBDB931551}"/>
    <dgm:cxn modelId="{529FE9A0-91B0-4B7D-BCBD-E07CF5A12127}" srcId="{F4E3BBDF-FE5F-4FD1-B532-0D4C67E2650A}" destId="{C65E89A1-6D53-4F59-AE4F-941304DDBA54}" srcOrd="3" destOrd="0" parTransId="{3D8DC944-9321-486A-95C6-1C4FB39027A7}" sibTransId="{F2237DE9-EA2B-4E09-93C5-53351A5C068E}"/>
    <dgm:cxn modelId="{43A60FAB-C026-4564-B8CF-5CCBB3E804AB}" type="presOf" srcId="{0C2D1004-56FD-4A79-994D-415B4CB53202}" destId="{703DAAC1-E79C-426C-BDC7-4BFD7FAD540E}" srcOrd="0" destOrd="0" presId="urn:microsoft.com/office/officeart/2018/2/layout/IconVerticalSolidList"/>
    <dgm:cxn modelId="{6F9714B9-6D7B-4743-961F-58E16C9B8B32}" type="presOf" srcId="{2597BD7A-4F5A-4B15-92EA-203E2D7E469C}" destId="{FD5498A3-DF2F-4097-8099-8FA0AF0A56F7}" srcOrd="0" destOrd="0" presId="urn:microsoft.com/office/officeart/2018/2/layout/IconVerticalSolidList"/>
    <dgm:cxn modelId="{B2D3F4DF-3DD3-44F7-BD6B-DF9F995FE448}" srcId="{F4E3BBDF-FE5F-4FD1-B532-0D4C67E2650A}" destId="{60B2D21B-8BD7-4321-A9DC-2C1B6A8F33AA}" srcOrd="0" destOrd="0" parTransId="{495DC257-3A55-41A7-9F87-1A03BF8247E6}" sibTransId="{0110161C-EA70-472D-A842-0CD8B062F2A3}"/>
    <dgm:cxn modelId="{0D27AB70-7200-4273-86F2-F65D520B9737}" type="presParOf" srcId="{F794F3F7-25EC-4870-A21E-66CB184594C4}" destId="{544A2943-F14C-4455-A6C7-47D498BC1D14}" srcOrd="0" destOrd="0" presId="urn:microsoft.com/office/officeart/2018/2/layout/IconVerticalSolidList"/>
    <dgm:cxn modelId="{64DFFCEA-26F0-45E5-B9C8-8F21AD37583E}" type="presParOf" srcId="{544A2943-F14C-4455-A6C7-47D498BC1D14}" destId="{628AD21F-E479-40E0-937C-337DC2EC915D}" srcOrd="0" destOrd="0" presId="urn:microsoft.com/office/officeart/2018/2/layout/IconVerticalSolidList"/>
    <dgm:cxn modelId="{9FF80B8F-69C2-4256-84B9-52D91B5A6F38}" type="presParOf" srcId="{544A2943-F14C-4455-A6C7-47D498BC1D14}" destId="{0AAE9E8E-5317-40EF-AD64-7E13BF631E1C}" srcOrd="1" destOrd="0" presId="urn:microsoft.com/office/officeart/2018/2/layout/IconVerticalSolidList"/>
    <dgm:cxn modelId="{E22DB949-40F2-4CFD-8553-4F408983A72D}" type="presParOf" srcId="{544A2943-F14C-4455-A6C7-47D498BC1D14}" destId="{F9774235-8499-4669-90EA-4681B42BA8D4}" srcOrd="2" destOrd="0" presId="urn:microsoft.com/office/officeart/2018/2/layout/IconVerticalSolidList"/>
    <dgm:cxn modelId="{1A1F02F0-618D-4939-A27D-C79E05865A9F}" type="presParOf" srcId="{544A2943-F14C-4455-A6C7-47D498BC1D14}" destId="{84C3AC71-B652-4FA4-BF4B-7FA6534DB944}" srcOrd="3" destOrd="0" presId="urn:microsoft.com/office/officeart/2018/2/layout/IconVerticalSolidList"/>
    <dgm:cxn modelId="{9D65DF19-5C3A-4943-A2F6-FFE045303C11}" type="presParOf" srcId="{F794F3F7-25EC-4870-A21E-66CB184594C4}" destId="{8B68723F-5F77-44D9-8D7C-34A1202D1C06}" srcOrd="1" destOrd="0" presId="urn:microsoft.com/office/officeart/2018/2/layout/IconVerticalSolidList"/>
    <dgm:cxn modelId="{8B112248-0394-4D60-BA7F-4261458EEE4B}" type="presParOf" srcId="{F794F3F7-25EC-4870-A21E-66CB184594C4}" destId="{DBA97D3B-2AD3-4B54-A324-1187308698AD}" srcOrd="2" destOrd="0" presId="urn:microsoft.com/office/officeart/2018/2/layout/IconVerticalSolidList"/>
    <dgm:cxn modelId="{9CB52E29-0252-4C1F-B6E3-9A8A20447DD9}" type="presParOf" srcId="{DBA97D3B-2AD3-4B54-A324-1187308698AD}" destId="{BE86CD90-CF14-4001-95D2-25761A1DAEA2}" srcOrd="0" destOrd="0" presId="urn:microsoft.com/office/officeart/2018/2/layout/IconVerticalSolidList"/>
    <dgm:cxn modelId="{684BF958-EB17-4ADE-8150-37CDA4338BB1}" type="presParOf" srcId="{DBA97D3B-2AD3-4B54-A324-1187308698AD}" destId="{C3831633-84C8-4606-B39E-363262CF1F03}" srcOrd="1" destOrd="0" presId="urn:microsoft.com/office/officeart/2018/2/layout/IconVerticalSolidList"/>
    <dgm:cxn modelId="{F0C52755-0F85-4F6F-960F-38C9E1F53E31}" type="presParOf" srcId="{DBA97D3B-2AD3-4B54-A324-1187308698AD}" destId="{59F133A5-3389-45FE-8C53-6EB8BD08D495}" srcOrd="2" destOrd="0" presId="urn:microsoft.com/office/officeart/2018/2/layout/IconVerticalSolidList"/>
    <dgm:cxn modelId="{1102FF39-3E17-407B-8AC0-9D685614851B}" type="presParOf" srcId="{DBA97D3B-2AD3-4B54-A324-1187308698AD}" destId="{BE549672-64B1-485F-8DC0-321E923A2D4C}" srcOrd="3" destOrd="0" presId="urn:microsoft.com/office/officeart/2018/2/layout/IconVerticalSolidList"/>
    <dgm:cxn modelId="{11156FF7-4645-4ACE-B0FE-35F24CD252C5}" type="presParOf" srcId="{F794F3F7-25EC-4870-A21E-66CB184594C4}" destId="{55DD7FD4-C96E-4E8B-A458-CD54C715DC5B}" srcOrd="3" destOrd="0" presId="urn:microsoft.com/office/officeart/2018/2/layout/IconVerticalSolidList"/>
    <dgm:cxn modelId="{B4F9BEC4-FB11-4477-96FD-CE8BFE929A09}" type="presParOf" srcId="{F794F3F7-25EC-4870-A21E-66CB184594C4}" destId="{BA9AF81B-7E57-4E42-BDD7-2F2E0AE95630}" srcOrd="4" destOrd="0" presId="urn:microsoft.com/office/officeart/2018/2/layout/IconVerticalSolidList"/>
    <dgm:cxn modelId="{0A93A1E5-AA77-4F3A-A86A-12D8C186A04C}" type="presParOf" srcId="{BA9AF81B-7E57-4E42-BDD7-2F2E0AE95630}" destId="{39DE3621-DB6E-4CD0-B01B-C235D7E89338}" srcOrd="0" destOrd="0" presId="urn:microsoft.com/office/officeart/2018/2/layout/IconVerticalSolidList"/>
    <dgm:cxn modelId="{4750F969-C0CF-4845-80E9-9B8778ADE2D6}" type="presParOf" srcId="{BA9AF81B-7E57-4E42-BDD7-2F2E0AE95630}" destId="{764A9C40-7B8F-43EB-88E1-0DC37AA7B8FB}" srcOrd="1" destOrd="0" presId="urn:microsoft.com/office/officeart/2018/2/layout/IconVerticalSolidList"/>
    <dgm:cxn modelId="{361EA11F-3DFA-4F99-AD6C-929642720336}" type="presParOf" srcId="{BA9AF81B-7E57-4E42-BDD7-2F2E0AE95630}" destId="{A8FAC607-8313-41E1-9EF0-4ED9CF8804F4}" srcOrd="2" destOrd="0" presId="urn:microsoft.com/office/officeart/2018/2/layout/IconVerticalSolidList"/>
    <dgm:cxn modelId="{4CD50727-2F67-46EE-85B8-0920D93F44BE}" type="presParOf" srcId="{BA9AF81B-7E57-4E42-BDD7-2F2E0AE95630}" destId="{5089E5F7-D0E3-4EA7-9E6B-590A7E246A7C}" srcOrd="3" destOrd="0" presId="urn:microsoft.com/office/officeart/2018/2/layout/IconVerticalSolidList"/>
    <dgm:cxn modelId="{D1961F7B-841F-45B3-A86E-6DBA134268D7}" type="presParOf" srcId="{F794F3F7-25EC-4870-A21E-66CB184594C4}" destId="{5FB8F213-B03C-4EDB-A8AB-4294852CAE66}" srcOrd="5" destOrd="0" presId="urn:microsoft.com/office/officeart/2018/2/layout/IconVerticalSolidList"/>
    <dgm:cxn modelId="{363444DD-512D-497A-BDE2-4053BAC06ABD}" type="presParOf" srcId="{F794F3F7-25EC-4870-A21E-66CB184594C4}" destId="{DBA3F083-CBB3-45F4-AA0F-6611D84E7082}" srcOrd="6" destOrd="0" presId="urn:microsoft.com/office/officeart/2018/2/layout/IconVerticalSolidList"/>
    <dgm:cxn modelId="{BEE92B45-560E-4C3A-8D27-B49DC345D9AA}" type="presParOf" srcId="{DBA3F083-CBB3-45F4-AA0F-6611D84E7082}" destId="{657EDDB0-79CB-4E37-BDE0-EA389DEC5149}" srcOrd="0" destOrd="0" presId="urn:microsoft.com/office/officeart/2018/2/layout/IconVerticalSolidList"/>
    <dgm:cxn modelId="{AFB85276-505E-4812-8E6B-A831B2D92FA4}" type="presParOf" srcId="{DBA3F083-CBB3-45F4-AA0F-6611D84E7082}" destId="{37D14D09-380A-462D-AEB3-71E864A5596C}" srcOrd="1" destOrd="0" presId="urn:microsoft.com/office/officeart/2018/2/layout/IconVerticalSolidList"/>
    <dgm:cxn modelId="{66A864CB-9F77-4494-93B3-972F81A5959A}" type="presParOf" srcId="{DBA3F083-CBB3-45F4-AA0F-6611D84E7082}" destId="{A2781B77-E3C4-4773-A23E-953CFD686B03}" srcOrd="2" destOrd="0" presId="urn:microsoft.com/office/officeart/2018/2/layout/IconVerticalSolidList"/>
    <dgm:cxn modelId="{D7E67E6F-CAD2-43BB-A17A-686DB89AC5CF}" type="presParOf" srcId="{DBA3F083-CBB3-45F4-AA0F-6611D84E7082}" destId="{46BFE67E-E9DD-457E-8132-A6246B13D169}" srcOrd="3" destOrd="0" presId="urn:microsoft.com/office/officeart/2018/2/layout/IconVerticalSolidList"/>
    <dgm:cxn modelId="{601148DA-50C2-45A2-BE62-5E7FC036AB21}" type="presParOf" srcId="{F794F3F7-25EC-4870-A21E-66CB184594C4}" destId="{72CB00C0-B806-4ABE-A926-5B6E22B839E4}" srcOrd="7" destOrd="0" presId="urn:microsoft.com/office/officeart/2018/2/layout/IconVerticalSolidList"/>
    <dgm:cxn modelId="{48798BA7-F55F-46A1-A38B-EBBE8C2CA3ED}" type="presParOf" srcId="{F794F3F7-25EC-4870-A21E-66CB184594C4}" destId="{E0DE69E8-713D-4D54-886B-07B5856B3C95}" srcOrd="8" destOrd="0" presId="urn:microsoft.com/office/officeart/2018/2/layout/IconVerticalSolidList"/>
    <dgm:cxn modelId="{676F12E8-647B-4990-94B3-4E772D018ECF}" type="presParOf" srcId="{E0DE69E8-713D-4D54-886B-07B5856B3C95}" destId="{5FFEA718-A8F1-4EFC-AE4B-945EF9BA12AF}" srcOrd="0" destOrd="0" presId="urn:microsoft.com/office/officeart/2018/2/layout/IconVerticalSolidList"/>
    <dgm:cxn modelId="{24516ED1-4588-4383-98DF-3068DE40296C}" type="presParOf" srcId="{E0DE69E8-713D-4D54-886B-07B5856B3C95}" destId="{76E75DF8-1972-4462-8F70-81AF14ECBEBA}" srcOrd="1" destOrd="0" presId="urn:microsoft.com/office/officeart/2018/2/layout/IconVerticalSolidList"/>
    <dgm:cxn modelId="{B8C4100F-D9BC-415F-9F87-230DA0BE6C07}" type="presParOf" srcId="{E0DE69E8-713D-4D54-886B-07B5856B3C95}" destId="{01413664-05B6-4229-8F4D-033C30EBB3CE}" srcOrd="2" destOrd="0" presId="urn:microsoft.com/office/officeart/2018/2/layout/IconVerticalSolidList"/>
    <dgm:cxn modelId="{BE32CE2A-5E76-4D0F-A1F4-AB3655F39782}" type="presParOf" srcId="{E0DE69E8-713D-4D54-886B-07B5856B3C95}" destId="{703DAAC1-E79C-426C-BDC7-4BFD7FAD540E}" srcOrd="3" destOrd="0" presId="urn:microsoft.com/office/officeart/2018/2/layout/IconVerticalSolidList"/>
    <dgm:cxn modelId="{116870AE-A6EB-402E-A8A1-E7552E94B5C8}" type="presParOf" srcId="{F794F3F7-25EC-4870-A21E-66CB184594C4}" destId="{8737B7E9-D656-4FAF-8E72-3F17A37CF80B}" srcOrd="9" destOrd="0" presId="urn:microsoft.com/office/officeart/2018/2/layout/IconVerticalSolidList"/>
    <dgm:cxn modelId="{1DAE04C9-9FAC-4135-AE21-BDCA8E10063E}" type="presParOf" srcId="{F794F3F7-25EC-4870-A21E-66CB184594C4}" destId="{DF80F321-6013-43FD-A200-250961F496A3}" srcOrd="10" destOrd="0" presId="urn:microsoft.com/office/officeart/2018/2/layout/IconVerticalSolidList"/>
    <dgm:cxn modelId="{30BA6623-E57A-476D-8887-F8093F6CC6CA}" type="presParOf" srcId="{DF80F321-6013-43FD-A200-250961F496A3}" destId="{ECBBCA8F-B937-4A73-A4B8-C77375B4F9CB}" srcOrd="0" destOrd="0" presId="urn:microsoft.com/office/officeart/2018/2/layout/IconVerticalSolidList"/>
    <dgm:cxn modelId="{D7B431AB-1FE6-4245-8122-F0045F493220}" type="presParOf" srcId="{DF80F321-6013-43FD-A200-250961F496A3}" destId="{687B11BA-DA31-49DB-ADF9-8510B1661B5E}" srcOrd="1" destOrd="0" presId="urn:microsoft.com/office/officeart/2018/2/layout/IconVerticalSolidList"/>
    <dgm:cxn modelId="{612F8F79-11B0-49CB-9944-D37909C6A604}" type="presParOf" srcId="{DF80F321-6013-43FD-A200-250961F496A3}" destId="{CEC795E4-7DB0-45F7-8BBB-D4327FB0CEAE}" srcOrd="2" destOrd="0" presId="urn:microsoft.com/office/officeart/2018/2/layout/IconVerticalSolidList"/>
    <dgm:cxn modelId="{474458A1-2457-458C-8138-D055F7F323E5}" type="presParOf" srcId="{DF80F321-6013-43FD-A200-250961F496A3}" destId="{B900283D-AFCA-435F-9591-C4DAED693EF1}" srcOrd="3" destOrd="0" presId="urn:microsoft.com/office/officeart/2018/2/layout/IconVerticalSolidList"/>
    <dgm:cxn modelId="{38303155-50B4-429A-8809-58C4D5EE609A}" type="presParOf" srcId="{F794F3F7-25EC-4870-A21E-66CB184594C4}" destId="{6982AFC8-7695-4F44-AF4B-72C75783698B}" srcOrd="11" destOrd="0" presId="urn:microsoft.com/office/officeart/2018/2/layout/IconVerticalSolidList"/>
    <dgm:cxn modelId="{1BB0876A-E2F9-4ED2-9CB9-C187114AA3A6}" type="presParOf" srcId="{F794F3F7-25EC-4870-A21E-66CB184594C4}" destId="{C7BDB7B8-AA72-4368-99A5-A78822D52989}" srcOrd="12" destOrd="0" presId="urn:microsoft.com/office/officeart/2018/2/layout/IconVerticalSolidList"/>
    <dgm:cxn modelId="{B5F1CBA7-278D-4CDA-AA6C-16E1E4EA7417}" type="presParOf" srcId="{C7BDB7B8-AA72-4368-99A5-A78822D52989}" destId="{5693CA98-710F-4B06-B6ED-60E0263FC958}" srcOrd="0" destOrd="0" presId="urn:microsoft.com/office/officeart/2018/2/layout/IconVerticalSolidList"/>
    <dgm:cxn modelId="{3A8769CC-FD71-45CE-ABA5-564EDB862256}" type="presParOf" srcId="{C7BDB7B8-AA72-4368-99A5-A78822D52989}" destId="{499551B6-3200-4B47-9C52-0AAF03D9AFD6}" srcOrd="1" destOrd="0" presId="urn:microsoft.com/office/officeart/2018/2/layout/IconVerticalSolidList"/>
    <dgm:cxn modelId="{371B3787-4B7E-4ECE-8749-2EC6E4D13F9F}" type="presParOf" srcId="{C7BDB7B8-AA72-4368-99A5-A78822D52989}" destId="{3D2CB792-3497-414E-A05F-38B1578ACBCA}" srcOrd="2" destOrd="0" presId="urn:microsoft.com/office/officeart/2018/2/layout/IconVerticalSolidList"/>
    <dgm:cxn modelId="{164E01D7-43AB-49F6-B2EF-188D326F1570}" type="presParOf" srcId="{C7BDB7B8-AA72-4368-99A5-A78822D52989}" destId="{FD5498A3-DF2F-4097-8099-8FA0AF0A56F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F129620-3746-4BC0-AB7E-A1F281672BCA}" type="doc">
      <dgm:prSet loTypeId="urn:microsoft.com/office/officeart/2008/layout/LinedList" loCatId="list" qsTypeId="urn:microsoft.com/office/officeart/2005/8/quickstyle/simple5" qsCatId="simple" csTypeId="urn:microsoft.com/office/officeart/2005/8/colors/accent1_2" csCatId="accent1" phldr="1"/>
      <dgm:spPr/>
      <dgm:t>
        <a:bodyPr/>
        <a:lstStyle/>
        <a:p>
          <a:endParaRPr lang="en-US"/>
        </a:p>
      </dgm:t>
    </dgm:pt>
    <dgm:pt modelId="{F868397A-9F90-4640-9C03-F16B5BE6C0A8}">
      <dgm:prSet phldrT="[Text]" phldr="0"/>
      <dgm:spPr/>
      <dgm:t>
        <a:bodyPr/>
        <a:lstStyle/>
        <a:p>
          <a:r>
            <a:rPr lang="en-US">
              <a:latin typeface="Calibri"/>
              <a:cs typeface="Calibri"/>
            </a:rPr>
            <a:t>Look closely at what the question is directing you to do, and determine what specific information you need to provide. </a:t>
          </a:r>
          <a:endParaRPr lang="en-US"/>
        </a:p>
      </dgm:t>
    </dgm:pt>
    <dgm:pt modelId="{BBE68AA0-CA5D-4535-BF96-1E419C2EC58B}" type="parTrans" cxnId="{4A0DB6D4-D813-4695-A5A6-AD70D4C32C8A}">
      <dgm:prSet/>
      <dgm:spPr/>
      <dgm:t>
        <a:bodyPr/>
        <a:lstStyle/>
        <a:p>
          <a:endParaRPr lang="en-US"/>
        </a:p>
      </dgm:t>
    </dgm:pt>
    <dgm:pt modelId="{B2FBC654-39B2-415E-9599-26AB8DE16980}" type="sibTrans" cxnId="{4A0DB6D4-D813-4695-A5A6-AD70D4C32C8A}">
      <dgm:prSet/>
      <dgm:spPr/>
      <dgm:t>
        <a:bodyPr/>
        <a:lstStyle/>
        <a:p>
          <a:endParaRPr lang="en-US"/>
        </a:p>
      </dgm:t>
    </dgm:pt>
    <dgm:pt modelId="{85EDEBB2-89E3-4393-848E-D25B980672B9}">
      <dgm:prSet phldr="0"/>
      <dgm:spPr/>
      <dgm:t>
        <a:bodyPr/>
        <a:lstStyle/>
        <a:p>
          <a:pPr rtl="0"/>
          <a:r>
            <a:rPr lang="en-US">
              <a:latin typeface="Calibri"/>
              <a:cs typeface="Calibri"/>
            </a:rPr>
            <a:t>Once you click on your 1st scenario (case) you have 60 minutes to write your response. </a:t>
          </a:r>
        </a:p>
      </dgm:t>
    </dgm:pt>
    <dgm:pt modelId="{FD15DFEB-EA03-4014-ADF2-9C9954892A24}" type="parTrans" cxnId="{34C32B66-E39F-40E5-9700-1BABE51EFB23}">
      <dgm:prSet/>
      <dgm:spPr/>
    </dgm:pt>
    <dgm:pt modelId="{B375629A-5EF7-4152-9092-96F66FBB09BB}" type="sibTrans" cxnId="{34C32B66-E39F-40E5-9700-1BABE51EFB23}">
      <dgm:prSet/>
      <dgm:spPr/>
    </dgm:pt>
    <dgm:pt modelId="{2B790C3E-48F0-43C9-AFBE-E670B4DDF9E3}">
      <dgm:prSet phldr="0"/>
      <dgm:spPr/>
      <dgm:t>
        <a:bodyPr/>
        <a:lstStyle/>
        <a:p>
          <a:r>
            <a:rPr lang="en-US">
              <a:latin typeface="Calibri"/>
              <a:cs typeface="Calibri"/>
            </a:rPr>
            <a:t>Read the scenario and question carefully.  What is the question?  What are the key words (discuss, compare/contrast, provide examples).</a:t>
          </a:r>
        </a:p>
      </dgm:t>
    </dgm:pt>
    <dgm:pt modelId="{A3F37223-CE34-48CA-A08E-B9EA3553C1AF}" type="parTrans" cxnId="{20AC5DB1-25E2-4799-A013-3AD4098D5A16}">
      <dgm:prSet/>
      <dgm:spPr/>
    </dgm:pt>
    <dgm:pt modelId="{5F03AF65-D016-48EA-B4A1-F60B6614A0CE}" type="sibTrans" cxnId="{20AC5DB1-25E2-4799-A013-3AD4098D5A16}">
      <dgm:prSet/>
      <dgm:spPr/>
    </dgm:pt>
    <dgm:pt modelId="{82152FC9-CE7A-4444-952F-95BFE3704393}" type="pres">
      <dgm:prSet presAssocID="{9F129620-3746-4BC0-AB7E-A1F281672BCA}" presName="vert0" presStyleCnt="0">
        <dgm:presLayoutVars>
          <dgm:dir/>
          <dgm:animOne val="branch"/>
          <dgm:animLvl val="lvl"/>
        </dgm:presLayoutVars>
      </dgm:prSet>
      <dgm:spPr/>
    </dgm:pt>
    <dgm:pt modelId="{8A2B5199-FB1C-4BAA-A0F7-278557DD7011}" type="pres">
      <dgm:prSet presAssocID="{85EDEBB2-89E3-4393-848E-D25B980672B9}" presName="thickLine" presStyleLbl="alignNode1" presStyleIdx="0" presStyleCnt="3"/>
      <dgm:spPr/>
    </dgm:pt>
    <dgm:pt modelId="{D1ED1AC2-D77E-4888-BE71-4EDB2DECABDD}" type="pres">
      <dgm:prSet presAssocID="{85EDEBB2-89E3-4393-848E-D25B980672B9}" presName="horz1" presStyleCnt="0"/>
      <dgm:spPr/>
    </dgm:pt>
    <dgm:pt modelId="{308B0C24-6674-492D-9843-94485EF07D3D}" type="pres">
      <dgm:prSet presAssocID="{85EDEBB2-89E3-4393-848E-D25B980672B9}" presName="tx1" presStyleLbl="revTx" presStyleIdx="0" presStyleCnt="3"/>
      <dgm:spPr/>
    </dgm:pt>
    <dgm:pt modelId="{62F92A3F-D9C3-4B7D-8E62-C21CFA5F620F}" type="pres">
      <dgm:prSet presAssocID="{85EDEBB2-89E3-4393-848E-D25B980672B9}" presName="vert1" presStyleCnt="0"/>
      <dgm:spPr/>
    </dgm:pt>
    <dgm:pt modelId="{3769C5B2-2A5B-477E-8610-7D45F0033F04}" type="pres">
      <dgm:prSet presAssocID="{2B790C3E-48F0-43C9-AFBE-E670B4DDF9E3}" presName="thickLine" presStyleLbl="alignNode1" presStyleIdx="1" presStyleCnt="3"/>
      <dgm:spPr/>
    </dgm:pt>
    <dgm:pt modelId="{953BEDD9-7AD9-422D-9B1C-BDAA471980AA}" type="pres">
      <dgm:prSet presAssocID="{2B790C3E-48F0-43C9-AFBE-E670B4DDF9E3}" presName="horz1" presStyleCnt="0"/>
      <dgm:spPr/>
    </dgm:pt>
    <dgm:pt modelId="{49055324-6007-4AF3-9667-0AEF0A76255B}" type="pres">
      <dgm:prSet presAssocID="{2B790C3E-48F0-43C9-AFBE-E670B4DDF9E3}" presName="tx1" presStyleLbl="revTx" presStyleIdx="1" presStyleCnt="3"/>
      <dgm:spPr/>
    </dgm:pt>
    <dgm:pt modelId="{BE6DD0F3-BFC3-4A26-B72A-62285D856AB4}" type="pres">
      <dgm:prSet presAssocID="{2B790C3E-48F0-43C9-AFBE-E670B4DDF9E3}" presName="vert1" presStyleCnt="0"/>
      <dgm:spPr/>
    </dgm:pt>
    <dgm:pt modelId="{F1847A7E-407B-441E-A736-9D0A787A1CEC}" type="pres">
      <dgm:prSet presAssocID="{F868397A-9F90-4640-9C03-F16B5BE6C0A8}" presName="thickLine" presStyleLbl="alignNode1" presStyleIdx="2" presStyleCnt="3"/>
      <dgm:spPr/>
    </dgm:pt>
    <dgm:pt modelId="{FE691BE6-3599-4929-8ED2-BF90F907A7E1}" type="pres">
      <dgm:prSet presAssocID="{F868397A-9F90-4640-9C03-F16B5BE6C0A8}" presName="horz1" presStyleCnt="0"/>
      <dgm:spPr/>
    </dgm:pt>
    <dgm:pt modelId="{765A1599-C311-4DDD-8C1A-500EE3C9B334}" type="pres">
      <dgm:prSet presAssocID="{F868397A-9F90-4640-9C03-F16B5BE6C0A8}" presName="tx1" presStyleLbl="revTx" presStyleIdx="2" presStyleCnt="3"/>
      <dgm:spPr/>
    </dgm:pt>
    <dgm:pt modelId="{FD39361C-27DD-4E71-B368-8983BFCE9302}" type="pres">
      <dgm:prSet presAssocID="{F868397A-9F90-4640-9C03-F16B5BE6C0A8}" presName="vert1" presStyleCnt="0"/>
      <dgm:spPr/>
    </dgm:pt>
  </dgm:ptLst>
  <dgm:cxnLst>
    <dgm:cxn modelId="{5E834D19-1D15-45B8-AA4E-70857C353E13}" type="presOf" srcId="{9F129620-3746-4BC0-AB7E-A1F281672BCA}" destId="{82152FC9-CE7A-4444-952F-95BFE3704393}" srcOrd="0" destOrd="0" presId="urn:microsoft.com/office/officeart/2008/layout/LinedList"/>
    <dgm:cxn modelId="{34C32B66-E39F-40E5-9700-1BABE51EFB23}" srcId="{9F129620-3746-4BC0-AB7E-A1F281672BCA}" destId="{85EDEBB2-89E3-4393-848E-D25B980672B9}" srcOrd="0" destOrd="0" parTransId="{FD15DFEB-EA03-4014-ADF2-9C9954892A24}" sibTransId="{B375629A-5EF7-4152-9092-96F66FBB09BB}"/>
    <dgm:cxn modelId="{2EAF938C-4F5E-4C7B-8164-BD813BB1A490}" type="presOf" srcId="{2B790C3E-48F0-43C9-AFBE-E670B4DDF9E3}" destId="{49055324-6007-4AF3-9667-0AEF0A76255B}" srcOrd="0" destOrd="0" presId="urn:microsoft.com/office/officeart/2008/layout/LinedList"/>
    <dgm:cxn modelId="{658E8BAD-C78B-45C3-8F93-850FA6FFDC7F}" type="presOf" srcId="{F868397A-9F90-4640-9C03-F16B5BE6C0A8}" destId="{765A1599-C311-4DDD-8C1A-500EE3C9B334}" srcOrd="0" destOrd="0" presId="urn:microsoft.com/office/officeart/2008/layout/LinedList"/>
    <dgm:cxn modelId="{20AC5DB1-25E2-4799-A013-3AD4098D5A16}" srcId="{9F129620-3746-4BC0-AB7E-A1F281672BCA}" destId="{2B790C3E-48F0-43C9-AFBE-E670B4DDF9E3}" srcOrd="1" destOrd="0" parTransId="{A3F37223-CE34-48CA-A08E-B9EA3553C1AF}" sibTransId="{5F03AF65-D016-48EA-B4A1-F60B6614A0CE}"/>
    <dgm:cxn modelId="{4A0DB6D4-D813-4695-A5A6-AD70D4C32C8A}" srcId="{9F129620-3746-4BC0-AB7E-A1F281672BCA}" destId="{F868397A-9F90-4640-9C03-F16B5BE6C0A8}" srcOrd="2" destOrd="0" parTransId="{BBE68AA0-CA5D-4535-BF96-1E419C2EC58B}" sibTransId="{B2FBC654-39B2-415E-9599-26AB8DE16980}"/>
    <dgm:cxn modelId="{CC9018F8-27F6-4735-A5B5-A99B0CE7A332}" type="presOf" srcId="{85EDEBB2-89E3-4393-848E-D25B980672B9}" destId="{308B0C24-6674-492D-9843-94485EF07D3D}" srcOrd="0" destOrd="0" presId="urn:microsoft.com/office/officeart/2008/layout/LinedList"/>
    <dgm:cxn modelId="{A6B930D3-8FAB-452C-BD29-BA05A89C91F0}" type="presParOf" srcId="{82152FC9-CE7A-4444-952F-95BFE3704393}" destId="{8A2B5199-FB1C-4BAA-A0F7-278557DD7011}" srcOrd="0" destOrd="0" presId="urn:microsoft.com/office/officeart/2008/layout/LinedList"/>
    <dgm:cxn modelId="{2E577EB7-70ED-42B7-9E4E-39D552290042}" type="presParOf" srcId="{82152FC9-CE7A-4444-952F-95BFE3704393}" destId="{D1ED1AC2-D77E-4888-BE71-4EDB2DECABDD}" srcOrd="1" destOrd="0" presId="urn:microsoft.com/office/officeart/2008/layout/LinedList"/>
    <dgm:cxn modelId="{0F5FD28E-0874-4968-9F53-3D853C0C64C3}" type="presParOf" srcId="{D1ED1AC2-D77E-4888-BE71-4EDB2DECABDD}" destId="{308B0C24-6674-492D-9843-94485EF07D3D}" srcOrd="0" destOrd="0" presId="urn:microsoft.com/office/officeart/2008/layout/LinedList"/>
    <dgm:cxn modelId="{456CE9FE-6831-4E4D-A369-379FA651E748}" type="presParOf" srcId="{D1ED1AC2-D77E-4888-BE71-4EDB2DECABDD}" destId="{62F92A3F-D9C3-4B7D-8E62-C21CFA5F620F}" srcOrd="1" destOrd="0" presId="urn:microsoft.com/office/officeart/2008/layout/LinedList"/>
    <dgm:cxn modelId="{6982BCF9-8B92-41B9-85BC-4577A114394E}" type="presParOf" srcId="{82152FC9-CE7A-4444-952F-95BFE3704393}" destId="{3769C5B2-2A5B-477E-8610-7D45F0033F04}" srcOrd="2" destOrd="0" presId="urn:microsoft.com/office/officeart/2008/layout/LinedList"/>
    <dgm:cxn modelId="{471C95F5-E656-450B-A32E-AD3D7AE6C555}" type="presParOf" srcId="{82152FC9-CE7A-4444-952F-95BFE3704393}" destId="{953BEDD9-7AD9-422D-9B1C-BDAA471980AA}" srcOrd="3" destOrd="0" presId="urn:microsoft.com/office/officeart/2008/layout/LinedList"/>
    <dgm:cxn modelId="{82B3FBE5-2AF3-4C11-A8B8-20BA91F7A427}" type="presParOf" srcId="{953BEDD9-7AD9-422D-9B1C-BDAA471980AA}" destId="{49055324-6007-4AF3-9667-0AEF0A76255B}" srcOrd="0" destOrd="0" presId="urn:microsoft.com/office/officeart/2008/layout/LinedList"/>
    <dgm:cxn modelId="{024E7C86-C029-4838-992A-752F7AB0B294}" type="presParOf" srcId="{953BEDD9-7AD9-422D-9B1C-BDAA471980AA}" destId="{BE6DD0F3-BFC3-4A26-B72A-62285D856AB4}" srcOrd="1" destOrd="0" presId="urn:microsoft.com/office/officeart/2008/layout/LinedList"/>
    <dgm:cxn modelId="{AE559C70-F087-4728-9032-3022920D6D11}" type="presParOf" srcId="{82152FC9-CE7A-4444-952F-95BFE3704393}" destId="{F1847A7E-407B-441E-A736-9D0A787A1CEC}" srcOrd="4" destOrd="0" presId="urn:microsoft.com/office/officeart/2008/layout/LinedList"/>
    <dgm:cxn modelId="{9513985F-3336-4E4C-9D6A-D528E07FB8F9}" type="presParOf" srcId="{82152FC9-CE7A-4444-952F-95BFE3704393}" destId="{FE691BE6-3599-4929-8ED2-BF90F907A7E1}" srcOrd="5" destOrd="0" presId="urn:microsoft.com/office/officeart/2008/layout/LinedList"/>
    <dgm:cxn modelId="{C814CE4A-276D-4C55-801B-895A30317C36}" type="presParOf" srcId="{FE691BE6-3599-4929-8ED2-BF90F907A7E1}" destId="{765A1599-C311-4DDD-8C1A-500EE3C9B334}" srcOrd="0" destOrd="0" presId="urn:microsoft.com/office/officeart/2008/layout/LinedList"/>
    <dgm:cxn modelId="{29660FDD-2178-4033-988C-C8C7151C7A30}" type="presParOf" srcId="{FE691BE6-3599-4929-8ED2-BF90F907A7E1}" destId="{FD39361C-27DD-4E71-B368-8983BFCE930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80F1C92-3C6F-45BA-B212-903F98F1488B}"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B7F5A795-A6D1-470D-A351-94806DB74D66}">
      <dgm:prSet phldrT="[Text]" phldr="0"/>
      <dgm:spPr/>
      <dgm:t>
        <a:bodyPr/>
        <a:lstStyle/>
        <a:p>
          <a:r>
            <a:rPr lang="en-US" dirty="0">
              <a:latin typeface="+mn-lt"/>
            </a:rPr>
            <a:t>Conclude with a restatement of your main point and its significance</a:t>
          </a:r>
        </a:p>
      </dgm:t>
    </dgm:pt>
    <dgm:pt modelId="{CF91CD1D-02DB-4654-8EB3-EB09436DEDCE}" type="parTrans" cxnId="{4CA43BB4-D36C-4CA4-9FED-024A1484CC46}">
      <dgm:prSet/>
      <dgm:spPr/>
      <dgm:t>
        <a:bodyPr/>
        <a:lstStyle/>
        <a:p>
          <a:endParaRPr lang="en-US"/>
        </a:p>
      </dgm:t>
    </dgm:pt>
    <dgm:pt modelId="{DCC15EE2-838D-455A-BC72-06483FEE44B6}" type="sibTrans" cxnId="{4CA43BB4-D36C-4CA4-9FED-024A1484CC46}">
      <dgm:prSet/>
      <dgm:spPr/>
      <dgm:t>
        <a:bodyPr/>
        <a:lstStyle/>
        <a:p>
          <a:endParaRPr lang="en-US"/>
        </a:p>
      </dgm:t>
    </dgm:pt>
    <dgm:pt modelId="{1D3FB65A-E934-4EA6-9712-A4DE969194E8}">
      <dgm:prSet phldr="0"/>
      <dgm:spPr/>
      <dgm:t>
        <a:bodyPr/>
        <a:lstStyle/>
        <a:p>
          <a:pPr rtl="0"/>
          <a:r>
            <a:rPr lang="en-US" dirty="0">
              <a:latin typeface="+mn-lt"/>
            </a:rPr>
            <a:t>Introduce your main idea</a:t>
          </a:r>
        </a:p>
      </dgm:t>
    </dgm:pt>
    <dgm:pt modelId="{D5413A0F-7F79-4AA6-A5F1-8B36DFB8E190}" type="parTrans" cxnId="{DE98FD88-DBF1-41FD-B60E-CA2E62972BA9}">
      <dgm:prSet/>
      <dgm:spPr/>
    </dgm:pt>
    <dgm:pt modelId="{B5EDD123-9E07-491C-BD26-D5A7011A0877}" type="sibTrans" cxnId="{DE98FD88-DBF1-41FD-B60E-CA2E62972BA9}">
      <dgm:prSet/>
      <dgm:spPr/>
      <dgm:t>
        <a:bodyPr/>
        <a:lstStyle/>
        <a:p>
          <a:endParaRPr lang="en-US"/>
        </a:p>
      </dgm:t>
    </dgm:pt>
    <dgm:pt modelId="{F806FA77-0F84-4778-81D3-3DACC6C1AA5B}">
      <dgm:prSet phldr="0"/>
      <dgm:spPr/>
      <dgm:t>
        <a:bodyPr/>
        <a:lstStyle/>
        <a:p>
          <a:r>
            <a:rPr lang="en-US" dirty="0">
              <a:latin typeface="+mn-lt"/>
            </a:rPr>
            <a:t>Have 1-3 paragraphs of support—each with a single point defended by specific examples</a:t>
          </a:r>
        </a:p>
      </dgm:t>
    </dgm:pt>
    <dgm:pt modelId="{F40B7556-8AD8-47BB-8207-A8E21AAF0AD7}" type="parTrans" cxnId="{4B012723-B565-49BF-93D3-7E5E5A5A92A6}">
      <dgm:prSet/>
      <dgm:spPr/>
    </dgm:pt>
    <dgm:pt modelId="{4ABD7003-5C2C-4554-B5DC-C92C4479F6EB}" type="sibTrans" cxnId="{4B012723-B565-49BF-93D3-7E5E5A5A92A6}">
      <dgm:prSet/>
      <dgm:spPr/>
      <dgm:t>
        <a:bodyPr/>
        <a:lstStyle/>
        <a:p>
          <a:endParaRPr lang="en-US"/>
        </a:p>
      </dgm:t>
    </dgm:pt>
    <dgm:pt modelId="{BAE78F6D-CC0E-42A0-9051-C850268EBEC1}" type="pres">
      <dgm:prSet presAssocID="{480F1C92-3C6F-45BA-B212-903F98F1488B}" presName="hierChild1" presStyleCnt="0">
        <dgm:presLayoutVars>
          <dgm:chPref val="1"/>
          <dgm:dir/>
          <dgm:animOne val="branch"/>
          <dgm:animLvl val="lvl"/>
          <dgm:resizeHandles/>
        </dgm:presLayoutVars>
      </dgm:prSet>
      <dgm:spPr/>
    </dgm:pt>
    <dgm:pt modelId="{760F1C0B-8A4F-4F0B-B1AD-2FDEE48CF502}" type="pres">
      <dgm:prSet presAssocID="{1D3FB65A-E934-4EA6-9712-A4DE969194E8}" presName="hierRoot1" presStyleCnt="0"/>
      <dgm:spPr/>
    </dgm:pt>
    <dgm:pt modelId="{1D280BAE-312A-46C9-95C9-98DEFD73C1ED}" type="pres">
      <dgm:prSet presAssocID="{1D3FB65A-E934-4EA6-9712-A4DE969194E8}" presName="composite" presStyleCnt="0"/>
      <dgm:spPr/>
    </dgm:pt>
    <dgm:pt modelId="{E0B829B6-736A-443A-8B40-A000A4CD406E}" type="pres">
      <dgm:prSet presAssocID="{1D3FB65A-E934-4EA6-9712-A4DE969194E8}" presName="background" presStyleLbl="node0" presStyleIdx="0" presStyleCnt="3"/>
      <dgm:spPr/>
    </dgm:pt>
    <dgm:pt modelId="{9701C6F3-E83A-47CF-AEAE-AB08E64792A8}" type="pres">
      <dgm:prSet presAssocID="{1D3FB65A-E934-4EA6-9712-A4DE969194E8}" presName="text" presStyleLbl="fgAcc0" presStyleIdx="0" presStyleCnt="3">
        <dgm:presLayoutVars>
          <dgm:chPref val="3"/>
        </dgm:presLayoutVars>
      </dgm:prSet>
      <dgm:spPr/>
    </dgm:pt>
    <dgm:pt modelId="{8948B9B2-2467-4E42-B917-75645D0000A2}" type="pres">
      <dgm:prSet presAssocID="{1D3FB65A-E934-4EA6-9712-A4DE969194E8}" presName="hierChild2" presStyleCnt="0"/>
      <dgm:spPr/>
    </dgm:pt>
    <dgm:pt modelId="{FAEAB7D3-F24C-452D-ACE6-17E2E01FF47C}" type="pres">
      <dgm:prSet presAssocID="{F806FA77-0F84-4778-81D3-3DACC6C1AA5B}" presName="hierRoot1" presStyleCnt="0"/>
      <dgm:spPr/>
    </dgm:pt>
    <dgm:pt modelId="{5F0620DE-FB71-46FA-BF32-4578CF6122B7}" type="pres">
      <dgm:prSet presAssocID="{F806FA77-0F84-4778-81D3-3DACC6C1AA5B}" presName="composite" presStyleCnt="0"/>
      <dgm:spPr/>
    </dgm:pt>
    <dgm:pt modelId="{C55B7652-8B01-456F-BEA3-0331FFBBE2CF}" type="pres">
      <dgm:prSet presAssocID="{F806FA77-0F84-4778-81D3-3DACC6C1AA5B}" presName="background" presStyleLbl="node0" presStyleIdx="1" presStyleCnt="3"/>
      <dgm:spPr/>
    </dgm:pt>
    <dgm:pt modelId="{15883259-3E0E-4B53-95EF-8DDB44129807}" type="pres">
      <dgm:prSet presAssocID="{F806FA77-0F84-4778-81D3-3DACC6C1AA5B}" presName="text" presStyleLbl="fgAcc0" presStyleIdx="1" presStyleCnt="3">
        <dgm:presLayoutVars>
          <dgm:chPref val="3"/>
        </dgm:presLayoutVars>
      </dgm:prSet>
      <dgm:spPr/>
    </dgm:pt>
    <dgm:pt modelId="{7F092C11-864D-4390-8215-11E8AB786264}" type="pres">
      <dgm:prSet presAssocID="{F806FA77-0F84-4778-81D3-3DACC6C1AA5B}" presName="hierChild2" presStyleCnt="0"/>
      <dgm:spPr/>
    </dgm:pt>
    <dgm:pt modelId="{7669C2D1-2CD0-4FF0-92D6-BEDAC9E49A6E}" type="pres">
      <dgm:prSet presAssocID="{B7F5A795-A6D1-470D-A351-94806DB74D66}" presName="hierRoot1" presStyleCnt="0"/>
      <dgm:spPr/>
    </dgm:pt>
    <dgm:pt modelId="{29B2744E-2F27-466D-80F0-3DCE2ECCD4B2}" type="pres">
      <dgm:prSet presAssocID="{B7F5A795-A6D1-470D-A351-94806DB74D66}" presName="composite" presStyleCnt="0"/>
      <dgm:spPr/>
    </dgm:pt>
    <dgm:pt modelId="{6C6CCD6F-16A9-4364-B578-7376B4F5F223}" type="pres">
      <dgm:prSet presAssocID="{B7F5A795-A6D1-470D-A351-94806DB74D66}" presName="background" presStyleLbl="node0" presStyleIdx="2" presStyleCnt="3"/>
      <dgm:spPr/>
    </dgm:pt>
    <dgm:pt modelId="{73739ED2-E8A1-4335-9DA0-3A5ED87AD085}" type="pres">
      <dgm:prSet presAssocID="{B7F5A795-A6D1-470D-A351-94806DB74D66}" presName="text" presStyleLbl="fgAcc0" presStyleIdx="2" presStyleCnt="3">
        <dgm:presLayoutVars>
          <dgm:chPref val="3"/>
        </dgm:presLayoutVars>
      </dgm:prSet>
      <dgm:spPr/>
    </dgm:pt>
    <dgm:pt modelId="{DAB9A70F-E49F-4634-AAE0-0476928E87B8}" type="pres">
      <dgm:prSet presAssocID="{B7F5A795-A6D1-470D-A351-94806DB74D66}" presName="hierChild2" presStyleCnt="0"/>
      <dgm:spPr/>
    </dgm:pt>
  </dgm:ptLst>
  <dgm:cxnLst>
    <dgm:cxn modelId="{4B012723-B565-49BF-93D3-7E5E5A5A92A6}" srcId="{480F1C92-3C6F-45BA-B212-903F98F1488B}" destId="{F806FA77-0F84-4778-81D3-3DACC6C1AA5B}" srcOrd="1" destOrd="0" parTransId="{F40B7556-8AD8-47BB-8207-A8E21AAF0AD7}" sibTransId="{4ABD7003-5C2C-4554-B5DC-C92C4479F6EB}"/>
    <dgm:cxn modelId="{BC814138-2634-4CC9-9A5F-973C2660218D}" type="presOf" srcId="{B7F5A795-A6D1-470D-A351-94806DB74D66}" destId="{73739ED2-E8A1-4335-9DA0-3A5ED87AD085}" srcOrd="0" destOrd="0" presId="urn:microsoft.com/office/officeart/2005/8/layout/hierarchy1"/>
    <dgm:cxn modelId="{DE98FD88-DBF1-41FD-B60E-CA2E62972BA9}" srcId="{480F1C92-3C6F-45BA-B212-903F98F1488B}" destId="{1D3FB65A-E934-4EA6-9712-A4DE969194E8}" srcOrd="0" destOrd="0" parTransId="{D5413A0F-7F79-4AA6-A5F1-8B36DFB8E190}" sibTransId="{B5EDD123-9E07-491C-BD26-D5A7011A0877}"/>
    <dgm:cxn modelId="{4CA43BB4-D36C-4CA4-9FED-024A1484CC46}" srcId="{480F1C92-3C6F-45BA-B212-903F98F1488B}" destId="{B7F5A795-A6D1-470D-A351-94806DB74D66}" srcOrd="2" destOrd="0" parTransId="{CF91CD1D-02DB-4654-8EB3-EB09436DEDCE}" sibTransId="{DCC15EE2-838D-455A-BC72-06483FEE44B6}"/>
    <dgm:cxn modelId="{27B5E1CA-A068-44D8-8243-C519D231E210}" type="presOf" srcId="{480F1C92-3C6F-45BA-B212-903F98F1488B}" destId="{BAE78F6D-CC0E-42A0-9051-C850268EBEC1}" srcOrd="0" destOrd="0" presId="urn:microsoft.com/office/officeart/2005/8/layout/hierarchy1"/>
    <dgm:cxn modelId="{B2219ACE-99C6-4423-A6ED-20047070032F}" type="presOf" srcId="{F806FA77-0F84-4778-81D3-3DACC6C1AA5B}" destId="{15883259-3E0E-4B53-95EF-8DDB44129807}" srcOrd="0" destOrd="0" presId="urn:microsoft.com/office/officeart/2005/8/layout/hierarchy1"/>
    <dgm:cxn modelId="{130756E4-34E6-4081-BFB9-7D5DC0BFF982}" type="presOf" srcId="{1D3FB65A-E934-4EA6-9712-A4DE969194E8}" destId="{9701C6F3-E83A-47CF-AEAE-AB08E64792A8}" srcOrd="0" destOrd="0" presId="urn:microsoft.com/office/officeart/2005/8/layout/hierarchy1"/>
    <dgm:cxn modelId="{B791B457-F862-46F7-8F46-0FCA0D89C9B8}" type="presParOf" srcId="{BAE78F6D-CC0E-42A0-9051-C850268EBEC1}" destId="{760F1C0B-8A4F-4F0B-B1AD-2FDEE48CF502}" srcOrd="0" destOrd="0" presId="urn:microsoft.com/office/officeart/2005/8/layout/hierarchy1"/>
    <dgm:cxn modelId="{172A7220-8EB9-42D3-B75D-BF01E5DC328C}" type="presParOf" srcId="{760F1C0B-8A4F-4F0B-B1AD-2FDEE48CF502}" destId="{1D280BAE-312A-46C9-95C9-98DEFD73C1ED}" srcOrd="0" destOrd="0" presId="urn:microsoft.com/office/officeart/2005/8/layout/hierarchy1"/>
    <dgm:cxn modelId="{D97AC939-66A9-47DB-982E-5E2F229029D0}" type="presParOf" srcId="{1D280BAE-312A-46C9-95C9-98DEFD73C1ED}" destId="{E0B829B6-736A-443A-8B40-A000A4CD406E}" srcOrd="0" destOrd="0" presId="urn:microsoft.com/office/officeart/2005/8/layout/hierarchy1"/>
    <dgm:cxn modelId="{1FBC7765-17A1-4B29-AD48-83AAE8E13F88}" type="presParOf" srcId="{1D280BAE-312A-46C9-95C9-98DEFD73C1ED}" destId="{9701C6F3-E83A-47CF-AEAE-AB08E64792A8}" srcOrd="1" destOrd="0" presId="urn:microsoft.com/office/officeart/2005/8/layout/hierarchy1"/>
    <dgm:cxn modelId="{60A0FCF4-4469-4B04-B99A-6623C3F8068C}" type="presParOf" srcId="{760F1C0B-8A4F-4F0B-B1AD-2FDEE48CF502}" destId="{8948B9B2-2467-4E42-B917-75645D0000A2}" srcOrd="1" destOrd="0" presId="urn:microsoft.com/office/officeart/2005/8/layout/hierarchy1"/>
    <dgm:cxn modelId="{E7820CB7-12E4-4FBC-B90F-D5BEA0628FF1}" type="presParOf" srcId="{BAE78F6D-CC0E-42A0-9051-C850268EBEC1}" destId="{FAEAB7D3-F24C-452D-ACE6-17E2E01FF47C}" srcOrd="1" destOrd="0" presId="urn:microsoft.com/office/officeart/2005/8/layout/hierarchy1"/>
    <dgm:cxn modelId="{AE96CFEA-53B6-4F44-9AE8-F24096F81F43}" type="presParOf" srcId="{FAEAB7D3-F24C-452D-ACE6-17E2E01FF47C}" destId="{5F0620DE-FB71-46FA-BF32-4578CF6122B7}" srcOrd="0" destOrd="0" presId="urn:microsoft.com/office/officeart/2005/8/layout/hierarchy1"/>
    <dgm:cxn modelId="{B3169F96-7034-4798-9737-688F9C318BDD}" type="presParOf" srcId="{5F0620DE-FB71-46FA-BF32-4578CF6122B7}" destId="{C55B7652-8B01-456F-BEA3-0331FFBBE2CF}" srcOrd="0" destOrd="0" presId="urn:microsoft.com/office/officeart/2005/8/layout/hierarchy1"/>
    <dgm:cxn modelId="{ED607274-0D93-47CC-A67C-995D634FAC8C}" type="presParOf" srcId="{5F0620DE-FB71-46FA-BF32-4578CF6122B7}" destId="{15883259-3E0E-4B53-95EF-8DDB44129807}" srcOrd="1" destOrd="0" presId="urn:microsoft.com/office/officeart/2005/8/layout/hierarchy1"/>
    <dgm:cxn modelId="{847A8DD8-9E5B-470F-829C-D32663F3DE02}" type="presParOf" srcId="{FAEAB7D3-F24C-452D-ACE6-17E2E01FF47C}" destId="{7F092C11-864D-4390-8215-11E8AB786264}" srcOrd="1" destOrd="0" presId="urn:microsoft.com/office/officeart/2005/8/layout/hierarchy1"/>
    <dgm:cxn modelId="{5F94327E-2BDE-4B15-BAD6-55CF28D120F0}" type="presParOf" srcId="{BAE78F6D-CC0E-42A0-9051-C850268EBEC1}" destId="{7669C2D1-2CD0-4FF0-92D6-BEDAC9E49A6E}" srcOrd="2" destOrd="0" presId="urn:microsoft.com/office/officeart/2005/8/layout/hierarchy1"/>
    <dgm:cxn modelId="{8F282CD8-F734-4234-B5F4-F9A14D5BC818}" type="presParOf" srcId="{7669C2D1-2CD0-4FF0-92D6-BEDAC9E49A6E}" destId="{29B2744E-2F27-466D-80F0-3DCE2ECCD4B2}" srcOrd="0" destOrd="0" presId="urn:microsoft.com/office/officeart/2005/8/layout/hierarchy1"/>
    <dgm:cxn modelId="{A0FCC337-43BD-4ACB-B4F4-54544F0C9902}" type="presParOf" srcId="{29B2744E-2F27-466D-80F0-3DCE2ECCD4B2}" destId="{6C6CCD6F-16A9-4364-B578-7376B4F5F223}" srcOrd="0" destOrd="0" presId="urn:microsoft.com/office/officeart/2005/8/layout/hierarchy1"/>
    <dgm:cxn modelId="{C82A78DF-0151-4B58-8348-B6A760C6BC31}" type="presParOf" srcId="{29B2744E-2F27-466D-80F0-3DCE2ECCD4B2}" destId="{73739ED2-E8A1-4335-9DA0-3A5ED87AD085}" srcOrd="1" destOrd="0" presId="urn:microsoft.com/office/officeart/2005/8/layout/hierarchy1"/>
    <dgm:cxn modelId="{E7501E7E-1BF2-4F0E-BC8F-180AE38A93A6}" type="presParOf" srcId="{7669C2D1-2CD0-4FF0-92D6-BEDAC9E49A6E}" destId="{DAB9A70F-E49F-4634-AAE0-0476928E87B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F24ED94-49A5-441B-BCD3-E80041E240F1}"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A09B1DC7-B1C5-4D7C-90B4-7D0ABD6E2041}">
      <dgm:prSet/>
      <dgm:spPr/>
      <dgm:t>
        <a:bodyPr/>
        <a:lstStyle/>
        <a:p>
          <a:pPr>
            <a:lnSpc>
              <a:spcPct val="100000"/>
            </a:lnSpc>
          </a:pPr>
          <a:r>
            <a:rPr lang="en-US"/>
            <a:t>In the next few slides, you will see a sample response (and its analysis as an answer) to a potential scenario.  The analysis will be written in purple.  </a:t>
          </a:r>
        </a:p>
      </dgm:t>
    </dgm:pt>
    <dgm:pt modelId="{5BA6410E-FFB3-4632-9546-DC2FA22CDD7D}" type="parTrans" cxnId="{D14C9BB5-6B88-42A8-84F6-2FEF11FE49DD}">
      <dgm:prSet/>
      <dgm:spPr/>
      <dgm:t>
        <a:bodyPr/>
        <a:lstStyle/>
        <a:p>
          <a:endParaRPr lang="en-US"/>
        </a:p>
      </dgm:t>
    </dgm:pt>
    <dgm:pt modelId="{52BF4238-99E9-4859-9AF7-AE69087E85F2}" type="sibTrans" cxnId="{D14C9BB5-6B88-42A8-84F6-2FEF11FE49DD}">
      <dgm:prSet/>
      <dgm:spPr/>
      <dgm:t>
        <a:bodyPr/>
        <a:lstStyle/>
        <a:p>
          <a:endParaRPr lang="en-US"/>
        </a:p>
      </dgm:t>
    </dgm:pt>
    <dgm:pt modelId="{88D657D5-22AC-4425-8F23-69D05AE4553C}">
      <dgm:prSet/>
      <dgm:spPr/>
      <dgm:t>
        <a:bodyPr/>
        <a:lstStyle/>
        <a:p>
          <a:pPr>
            <a:lnSpc>
              <a:spcPct val="100000"/>
            </a:lnSpc>
          </a:pPr>
          <a:r>
            <a:rPr lang="en-US"/>
            <a:t>The sample response is written in red.</a:t>
          </a:r>
        </a:p>
      </dgm:t>
    </dgm:pt>
    <dgm:pt modelId="{BB29E3D1-CE8D-433A-BA9F-EBBB86BB6C10}" type="parTrans" cxnId="{6ABC95FC-C201-4B6F-9DD7-7EF5B184F3C9}">
      <dgm:prSet/>
      <dgm:spPr/>
      <dgm:t>
        <a:bodyPr/>
        <a:lstStyle/>
        <a:p>
          <a:endParaRPr lang="en-US"/>
        </a:p>
      </dgm:t>
    </dgm:pt>
    <dgm:pt modelId="{D8405D6C-5E1F-4CCD-A50C-8F263C71D494}" type="sibTrans" cxnId="{6ABC95FC-C201-4B6F-9DD7-7EF5B184F3C9}">
      <dgm:prSet/>
      <dgm:spPr/>
      <dgm:t>
        <a:bodyPr/>
        <a:lstStyle/>
        <a:p>
          <a:endParaRPr lang="en-US"/>
        </a:p>
      </dgm:t>
    </dgm:pt>
    <dgm:pt modelId="{EB787BDA-3F6B-4095-B155-B13C2CD0B100}" type="pres">
      <dgm:prSet presAssocID="{EF24ED94-49A5-441B-BCD3-E80041E240F1}" presName="root" presStyleCnt="0">
        <dgm:presLayoutVars>
          <dgm:dir/>
          <dgm:resizeHandles val="exact"/>
        </dgm:presLayoutVars>
      </dgm:prSet>
      <dgm:spPr/>
    </dgm:pt>
    <dgm:pt modelId="{FC734B9E-0512-4C29-8A61-F8C9BDEAA4BD}" type="pres">
      <dgm:prSet presAssocID="{A09B1DC7-B1C5-4D7C-90B4-7D0ABD6E2041}" presName="compNode" presStyleCnt="0"/>
      <dgm:spPr/>
    </dgm:pt>
    <dgm:pt modelId="{A7866FCC-A5FF-4BAF-9F08-B99BF4712378}" type="pres">
      <dgm:prSet presAssocID="{A09B1DC7-B1C5-4D7C-90B4-7D0ABD6E204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esentation with Checklist"/>
        </a:ext>
      </dgm:extLst>
    </dgm:pt>
    <dgm:pt modelId="{FAC0E0F8-16EF-44A8-A093-D2396768C109}" type="pres">
      <dgm:prSet presAssocID="{A09B1DC7-B1C5-4D7C-90B4-7D0ABD6E2041}" presName="spaceRect" presStyleCnt="0"/>
      <dgm:spPr/>
    </dgm:pt>
    <dgm:pt modelId="{527CC9A3-1AD6-40B8-83B1-92059227F13E}" type="pres">
      <dgm:prSet presAssocID="{A09B1DC7-B1C5-4D7C-90B4-7D0ABD6E2041}" presName="textRect" presStyleLbl="revTx" presStyleIdx="0" presStyleCnt="2">
        <dgm:presLayoutVars>
          <dgm:chMax val="1"/>
          <dgm:chPref val="1"/>
        </dgm:presLayoutVars>
      </dgm:prSet>
      <dgm:spPr/>
    </dgm:pt>
    <dgm:pt modelId="{CBAEA291-2D6E-4A09-9736-29BD8C839D68}" type="pres">
      <dgm:prSet presAssocID="{52BF4238-99E9-4859-9AF7-AE69087E85F2}" presName="sibTrans" presStyleCnt="0"/>
      <dgm:spPr/>
    </dgm:pt>
    <dgm:pt modelId="{9F109D1D-CC3F-4D1A-9F13-E1244F3A931E}" type="pres">
      <dgm:prSet presAssocID="{88D657D5-22AC-4425-8F23-69D05AE4553C}" presName="compNode" presStyleCnt="0"/>
      <dgm:spPr/>
    </dgm:pt>
    <dgm:pt modelId="{10AC963E-5565-4F10-9FCD-1C6A7ABEB29C}" type="pres">
      <dgm:prSet presAssocID="{88D657D5-22AC-4425-8F23-69D05AE4553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ncil"/>
        </a:ext>
      </dgm:extLst>
    </dgm:pt>
    <dgm:pt modelId="{86941B38-93B5-444D-8259-23DBD2AA72E6}" type="pres">
      <dgm:prSet presAssocID="{88D657D5-22AC-4425-8F23-69D05AE4553C}" presName="spaceRect" presStyleCnt="0"/>
      <dgm:spPr/>
    </dgm:pt>
    <dgm:pt modelId="{60EA0D18-0C06-4D48-BF8A-19B8336145EB}" type="pres">
      <dgm:prSet presAssocID="{88D657D5-22AC-4425-8F23-69D05AE4553C}" presName="textRect" presStyleLbl="revTx" presStyleIdx="1" presStyleCnt="2">
        <dgm:presLayoutVars>
          <dgm:chMax val="1"/>
          <dgm:chPref val="1"/>
        </dgm:presLayoutVars>
      </dgm:prSet>
      <dgm:spPr/>
    </dgm:pt>
  </dgm:ptLst>
  <dgm:cxnLst>
    <dgm:cxn modelId="{53578621-19D8-4572-912A-DC8A6275119C}" type="presOf" srcId="{EF24ED94-49A5-441B-BCD3-E80041E240F1}" destId="{EB787BDA-3F6B-4095-B155-B13C2CD0B100}" srcOrd="0" destOrd="0" presId="urn:microsoft.com/office/officeart/2018/2/layout/IconLabelList"/>
    <dgm:cxn modelId="{F73A1F8C-F42E-4F3A-BFA6-2F6FDDFEB6BC}" type="presOf" srcId="{A09B1DC7-B1C5-4D7C-90B4-7D0ABD6E2041}" destId="{527CC9A3-1AD6-40B8-83B1-92059227F13E}" srcOrd="0" destOrd="0" presId="urn:microsoft.com/office/officeart/2018/2/layout/IconLabelList"/>
    <dgm:cxn modelId="{D14C9BB5-6B88-42A8-84F6-2FEF11FE49DD}" srcId="{EF24ED94-49A5-441B-BCD3-E80041E240F1}" destId="{A09B1DC7-B1C5-4D7C-90B4-7D0ABD6E2041}" srcOrd="0" destOrd="0" parTransId="{5BA6410E-FFB3-4632-9546-DC2FA22CDD7D}" sibTransId="{52BF4238-99E9-4859-9AF7-AE69087E85F2}"/>
    <dgm:cxn modelId="{C39F4BC0-F137-40D8-9D0A-23942A291A2F}" type="presOf" srcId="{88D657D5-22AC-4425-8F23-69D05AE4553C}" destId="{60EA0D18-0C06-4D48-BF8A-19B8336145EB}" srcOrd="0" destOrd="0" presId="urn:microsoft.com/office/officeart/2018/2/layout/IconLabelList"/>
    <dgm:cxn modelId="{6ABC95FC-C201-4B6F-9DD7-7EF5B184F3C9}" srcId="{EF24ED94-49A5-441B-BCD3-E80041E240F1}" destId="{88D657D5-22AC-4425-8F23-69D05AE4553C}" srcOrd="1" destOrd="0" parTransId="{BB29E3D1-CE8D-433A-BA9F-EBBB86BB6C10}" sibTransId="{D8405D6C-5E1F-4CCD-A50C-8F263C71D494}"/>
    <dgm:cxn modelId="{98A5B43A-4F54-4618-8367-D850B389C003}" type="presParOf" srcId="{EB787BDA-3F6B-4095-B155-B13C2CD0B100}" destId="{FC734B9E-0512-4C29-8A61-F8C9BDEAA4BD}" srcOrd="0" destOrd="0" presId="urn:microsoft.com/office/officeart/2018/2/layout/IconLabelList"/>
    <dgm:cxn modelId="{90C0FC97-0F4A-4012-8E48-8B6EDCD87B87}" type="presParOf" srcId="{FC734B9E-0512-4C29-8A61-F8C9BDEAA4BD}" destId="{A7866FCC-A5FF-4BAF-9F08-B99BF4712378}" srcOrd="0" destOrd="0" presId="urn:microsoft.com/office/officeart/2018/2/layout/IconLabelList"/>
    <dgm:cxn modelId="{744F9F8F-9C20-4E35-A797-B0B6F2CF91E3}" type="presParOf" srcId="{FC734B9E-0512-4C29-8A61-F8C9BDEAA4BD}" destId="{FAC0E0F8-16EF-44A8-A093-D2396768C109}" srcOrd="1" destOrd="0" presId="urn:microsoft.com/office/officeart/2018/2/layout/IconLabelList"/>
    <dgm:cxn modelId="{CC326744-3621-484F-9D1A-D9D699A515A5}" type="presParOf" srcId="{FC734B9E-0512-4C29-8A61-F8C9BDEAA4BD}" destId="{527CC9A3-1AD6-40B8-83B1-92059227F13E}" srcOrd="2" destOrd="0" presId="urn:microsoft.com/office/officeart/2018/2/layout/IconLabelList"/>
    <dgm:cxn modelId="{14355F2E-E3B4-4BDD-B7BA-7E0C7C58AA10}" type="presParOf" srcId="{EB787BDA-3F6B-4095-B155-B13C2CD0B100}" destId="{CBAEA291-2D6E-4A09-9736-29BD8C839D68}" srcOrd="1" destOrd="0" presId="urn:microsoft.com/office/officeart/2018/2/layout/IconLabelList"/>
    <dgm:cxn modelId="{02E6EA15-94DF-4B7C-897D-1E5C15E3B0ED}" type="presParOf" srcId="{EB787BDA-3F6B-4095-B155-B13C2CD0B100}" destId="{9F109D1D-CC3F-4D1A-9F13-E1244F3A931E}" srcOrd="2" destOrd="0" presId="urn:microsoft.com/office/officeart/2018/2/layout/IconLabelList"/>
    <dgm:cxn modelId="{5888FD77-E359-4ABD-9112-DBA378BE533E}" type="presParOf" srcId="{9F109D1D-CC3F-4D1A-9F13-E1244F3A931E}" destId="{10AC963E-5565-4F10-9FCD-1C6A7ABEB29C}" srcOrd="0" destOrd="0" presId="urn:microsoft.com/office/officeart/2018/2/layout/IconLabelList"/>
    <dgm:cxn modelId="{BCD93B0C-7AD4-4523-834E-6628DA2B50C3}" type="presParOf" srcId="{9F109D1D-CC3F-4D1A-9F13-E1244F3A931E}" destId="{86941B38-93B5-444D-8259-23DBD2AA72E6}" srcOrd="1" destOrd="0" presId="urn:microsoft.com/office/officeart/2018/2/layout/IconLabelList"/>
    <dgm:cxn modelId="{D9609612-4C80-4654-B7A9-954C26A70EAB}" type="presParOf" srcId="{9F109D1D-CC3F-4D1A-9F13-E1244F3A931E}" destId="{60EA0D18-0C06-4D48-BF8A-19B8336145E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6549042-EF4F-4E61-B303-40BC03A95BC3}" type="doc">
      <dgm:prSet loTypeId="urn:microsoft.com/office/officeart/2005/8/layout/vList2" loCatId="list" qsTypeId="urn:microsoft.com/office/officeart/2005/8/quickstyle/simple1" qsCatId="simple" csTypeId="urn:microsoft.com/office/officeart/2005/8/colors/accent1_4" csCatId="accent1" phldr="1"/>
      <dgm:spPr/>
    </dgm:pt>
    <dgm:pt modelId="{2F41D7FD-592E-42C8-A480-1647DA3A54E8}">
      <dgm:prSet phldrT="[Text]" phldr="0"/>
      <dgm:spPr/>
      <dgm:t>
        <a:bodyPr/>
        <a:lstStyle/>
        <a:p>
          <a:pPr algn="l"/>
          <a:r>
            <a:rPr lang="en-US" dirty="0">
              <a:latin typeface="+mn-lt"/>
            </a:rPr>
            <a:t>Describe how different informational resources can be used to help the client. </a:t>
          </a:r>
        </a:p>
      </dgm:t>
    </dgm:pt>
    <dgm:pt modelId="{6BBF3A6B-479B-44C0-A1ED-B376805F7EC2}" type="parTrans" cxnId="{0ACBD9CD-DD92-4DBD-B66B-B5F463EB1DD0}">
      <dgm:prSet/>
      <dgm:spPr/>
      <dgm:t>
        <a:bodyPr/>
        <a:lstStyle/>
        <a:p>
          <a:endParaRPr lang="en-US"/>
        </a:p>
      </dgm:t>
    </dgm:pt>
    <dgm:pt modelId="{0E78260F-F59F-4D15-80A0-7C9888C5CEE4}" type="sibTrans" cxnId="{0ACBD9CD-DD92-4DBD-B66B-B5F463EB1DD0}">
      <dgm:prSet/>
      <dgm:spPr/>
      <dgm:t>
        <a:bodyPr/>
        <a:lstStyle/>
        <a:p>
          <a:endParaRPr lang="en-US"/>
        </a:p>
      </dgm:t>
    </dgm:pt>
    <dgm:pt modelId="{054D4B87-99F0-46ED-AFCD-EEF8111D7E1E}">
      <dgm:prSet phldr="0"/>
      <dgm:spPr/>
      <dgm:t>
        <a:bodyPr/>
        <a:lstStyle/>
        <a:p>
          <a:pPr algn="l" rtl="0"/>
          <a:r>
            <a:rPr lang="en-US" b="1" dirty="0">
              <a:latin typeface="+mn-lt"/>
            </a:rPr>
            <a:t>The Scenario</a:t>
          </a:r>
          <a:r>
            <a:rPr lang="en-US" dirty="0">
              <a:latin typeface="+mn-lt"/>
            </a:rPr>
            <a:t>:  Presenting oneself to potential employers or positions within an organization can be difficult for many of our clients. Describe a 30-minute workshop, including handout materials, you would provide to your clients on conducting a job search.</a:t>
          </a:r>
        </a:p>
      </dgm:t>
    </dgm:pt>
    <dgm:pt modelId="{BDB4FCFA-0EAA-4E55-BC5B-7F180A698741}" type="parTrans" cxnId="{001A367B-39DD-47E5-928E-6CAE239425BF}">
      <dgm:prSet/>
      <dgm:spPr/>
      <dgm:t>
        <a:bodyPr/>
        <a:lstStyle/>
        <a:p>
          <a:endParaRPr lang="en-US"/>
        </a:p>
      </dgm:t>
    </dgm:pt>
    <dgm:pt modelId="{844FFDA9-B6B2-4526-BFEA-4CBD87193035}" type="sibTrans" cxnId="{001A367B-39DD-47E5-928E-6CAE239425BF}">
      <dgm:prSet/>
      <dgm:spPr/>
      <dgm:t>
        <a:bodyPr/>
        <a:lstStyle/>
        <a:p>
          <a:endParaRPr lang="en-US"/>
        </a:p>
      </dgm:t>
    </dgm:pt>
    <dgm:pt modelId="{DEC20A01-A99A-4C03-ACD3-4099FF06FB45}">
      <dgm:prSet phldr="0"/>
      <dgm:spPr/>
      <dgm:t>
        <a:bodyPr/>
        <a:lstStyle/>
        <a:p>
          <a:pPr algn="l"/>
          <a:r>
            <a:rPr lang="en-US" dirty="0">
              <a:latin typeface="+mn-lt"/>
            </a:rPr>
            <a:t>Respond in 3 – 5 paragraphs addressing the following topics:</a:t>
          </a:r>
        </a:p>
      </dgm:t>
    </dgm:pt>
    <dgm:pt modelId="{25493A52-AF45-46A9-8BE7-D52A2C0341F8}" type="parTrans" cxnId="{8717EB22-325E-45F8-A2C4-9912D2BC21E1}">
      <dgm:prSet/>
      <dgm:spPr/>
      <dgm:t>
        <a:bodyPr/>
        <a:lstStyle/>
        <a:p>
          <a:endParaRPr lang="en-US"/>
        </a:p>
      </dgm:t>
    </dgm:pt>
    <dgm:pt modelId="{B730A72B-2D88-49F7-8B04-8ED3DFC1CCBD}" type="sibTrans" cxnId="{8717EB22-325E-45F8-A2C4-9912D2BC21E1}">
      <dgm:prSet/>
      <dgm:spPr/>
      <dgm:t>
        <a:bodyPr/>
        <a:lstStyle/>
        <a:p>
          <a:endParaRPr lang="en-US"/>
        </a:p>
      </dgm:t>
    </dgm:pt>
    <dgm:pt modelId="{417F625E-A99E-4175-8240-6CB73E1A7D6E}">
      <dgm:prSet phldr="0"/>
      <dgm:spPr/>
      <dgm:t>
        <a:bodyPr/>
        <a:lstStyle/>
        <a:p>
          <a:pPr algn="l"/>
          <a:r>
            <a:rPr lang="en-US" dirty="0">
              <a:latin typeface="+mn-lt"/>
            </a:rPr>
            <a:t>Identify resources for addressing the challenges the client may face during a job search</a:t>
          </a:r>
        </a:p>
      </dgm:t>
    </dgm:pt>
    <dgm:pt modelId="{7F04FEE2-A922-444A-BD79-F19F3B9CFE71}" type="parTrans" cxnId="{7D79AD42-A958-4252-A533-FDB917E40845}">
      <dgm:prSet/>
      <dgm:spPr/>
      <dgm:t>
        <a:bodyPr/>
        <a:lstStyle/>
        <a:p>
          <a:endParaRPr lang="en-US"/>
        </a:p>
      </dgm:t>
    </dgm:pt>
    <dgm:pt modelId="{19538948-543C-419B-9801-03853D841878}" type="sibTrans" cxnId="{7D79AD42-A958-4252-A533-FDB917E40845}">
      <dgm:prSet/>
      <dgm:spPr/>
      <dgm:t>
        <a:bodyPr/>
        <a:lstStyle/>
        <a:p>
          <a:endParaRPr lang="en-US"/>
        </a:p>
      </dgm:t>
    </dgm:pt>
    <dgm:pt modelId="{73F300C7-75D9-4947-BF4A-0E1A0BACC736}">
      <dgm:prSet phldr="0"/>
      <dgm:spPr/>
      <dgm:t>
        <a:bodyPr/>
        <a:lstStyle/>
        <a:p>
          <a:pPr algn="l"/>
          <a:r>
            <a:rPr lang="en-US" dirty="0">
              <a:latin typeface="+mn-lt"/>
            </a:rPr>
            <a:t>Describe components of the job search process pertinent to the client situation.</a:t>
          </a:r>
        </a:p>
      </dgm:t>
    </dgm:pt>
    <dgm:pt modelId="{F5790F78-A9A4-448B-8EA4-E871D96378FD}" type="parTrans" cxnId="{39C78E7E-4067-4463-A854-C9F29923899D}">
      <dgm:prSet/>
      <dgm:spPr/>
      <dgm:t>
        <a:bodyPr/>
        <a:lstStyle/>
        <a:p>
          <a:endParaRPr lang="en-US"/>
        </a:p>
      </dgm:t>
    </dgm:pt>
    <dgm:pt modelId="{AE48AE3A-B522-41CD-9D91-F5467BA37EB2}" type="sibTrans" cxnId="{39C78E7E-4067-4463-A854-C9F29923899D}">
      <dgm:prSet/>
      <dgm:spPr/>
      <dgm:t>
        <a:bodyPr/>
        <a:lstStyle/>
        <a:p>
          <a:endParaRPr lang="en-US"/>
        </a:p>
      </dgm:t>
    </dgm:pt>
    <dgm:pt modelId="{8186A7B4-943C-47FD-9450-EE29B3287A5F}" type="pres">
      <dgm:prSet presAssocID="{46549042-EF4F-4E61-B303-40BC03A95BC3}" presName="linear" presStyleCnt="0">
        <dgm:presLayoutVars>
          <dgm:animLvl val="lvl"/>
          <dgm:resizeHandles val="exact"/>
        </dgm:presLayoutVars>
      </dgm:prSet>
      <dgm:spPr/>
    </dgm:pt>
    <dgm:pt modelId="{3F319B5B-896C-49FF-AF67-E1C0B5D8C2F9}" type="pres">
      <dgm:prSet presAssocID="{054D4B87-99F0-46ED-AFCD-EEF8111D7E1E}" presName="parentText" presStyleLbl="node1" presStyleIdx="0" presStyleCnt="5">
        <dgm:presLayoutVars>
          <dgm:chMax val="0"/>
          <dgm:bulletEnabled val="1"/>
        </dgm:presLayoutVars>
      </dgm:prSet>
      <dgm:spPr/>
    </dgm:pt>
    <dgm:pt modelId="{553D17CA-34A9-4C1B-B657-52CEB03179C2}" type="pres">
      <dgm:prSet presAssocID="{844FFDA9-B6B2-4526-BFEA-4CBD87193035}" presName="spacer" presStyleCnt="0"/>
      <dgm:spPr/>
    </dgm:pt>
    <dgm:pt modelId="{B4DE6D60-EB9D-415F-9BF4-315299A0D70A}" type="pres">
      <dgm:prSet presAssocID="{DEC20A01-A99A-4C03-ACD3-4099FF06FB45}" presName="parentText" presStyleLbl="node1" presStyleIdx="1" presStyleCnt="5">
        <dgm:presLayoutVars>
          <dgm:chMax val="0"/>
          <dgm:bulletEnabled val="1"/>
        </dgm:presLayoutVars>
      </dgm:prSet>
      <dgm:spPr/>
    </dgm:pt>
    <dgm:pt modelId="{04CA5F86-68E2-42DF-B8B8-FE2C24482CAE}" type="pres">
      <dgm:prSet presAssocID="{B730A72B-2D88-49F7-8B04-8ED3DFC1CCBD}" presName="spacer" presStyleCnt="0"/>
      <dgm:spPr/>
    </dgm:pt>
    <dgm:pt modelId="{5C3AEC4B-BE44-42FC-82CE-13B3B0F32B5E}" type="pres">
      <dgm:prSet presAssocID="{417F625E-A99E-4175-8240-6CB73E1A7D6E}" presName="parentText" presStyleLbl="node1" presStyleIdx="2" presStyleCnt="5">
        <dgm:presLayoutVars>
          <dgm:chMax val="0"/>
          <dgm:bulletEnabled val="1"/>
        </dgm:presLayoutVars>
      </dgm:prSet>
      <dgm:spPr/>
    </dgm:pt>
    <dgm:pt modelId="{9E3CBE2E-0B23-4B6A-9C91-9BBD9B35EFAC}" type="pres">
      <dgm:prSet presAssocID="{19538948-543C-419B-9801-03853D841878}" presName="spacer" presStyleCnt="0"/>
      <dgm:spPr/>
    </dgm:pt>
    <dgm:pt modelId="{4777AFE3-E5AA-4E57-BED1-4EBB8E26EB0E}" type="pres">
      <dgm:prSet presAssocID="{73F300C7-75D9-4947-BF4A-0E1A0BACC736}" presName="parentText" presStyleLbl="node1" presStyleIdx="3" presStyleCnt="5">
        <dgm:presLayoutVars>
          <dgm:chMax val="0"/>
          <dgm:bulletEnabled val="1"/>
        </dgm:presLayoutVars>
      </dgm:prSet>
      <dgm:spPr/>
    </dgm:pt>
    <dgm:pt modelId="{4B319162-373C-4472-86D1-1E482F1D032B}" type="pres">
      <dgm:prSet presAssocID="{AE48AE3A-B522-41CD-9D91-F5467BA37EB2}" presName="spacer" presStyleCnt="0"/>
      <dgm:spPr/>
    </dgm:pt>
    <dgm:pt modelId="{3B1EB87F-A516-4924-B9A9-7F5E4D10C4F3}" type="pres">
      <dgm:prSet presAssocID="{2F41D7FD-592E-42C8-A480-1647DA3A54E8}" presName="parentText" presStyleLbl="node1" presStyleIdx="4" presStyleCnt="5">
        <dgm:presLayoutVars>
          <dgm:chMax val="0"/>
          <dgm:bulletEnabled val="1"/>
        </dgm:presLayoutVars>
      </dgm:prSet>
      <dgm:spPr/>
    </dgm:pt>
  </dgm:ptLst>
  <dgm:cxnLst>
    <dgm:cxn modelId="{8717EB22-325E-45F8-A2C4-9912D2BC21E1}" srcId="{46549042-EF4F-4E61-B303-40BC03A95BC3}" destId="{DEC20A01-A99A-4C03-ACD3-4099FF06FB45}" srcOrd="1" destOrd="0" parTransId="{25493A52-AF45-46A9-8BE7-D52A2C0341F8}" sibTransId="{B730A72B-2D88-49F7-8B04-8ED3DFC1CCBD}"/>
    <dgm:cxn modelId="{7D79AD42-A958-4252-A533-FDB917E40845}" srcId="{46549042-EF4F-4E61-B303-40BC03A95BC3}" destId="{417F625E-A99E-4175-8240-6CB73E1A7D6E}" srcOrd="2" destOrd="0" parTransId="{7F04FEE2-A922-444A-BD79-F19F3B9CFE71}" sibTransId="{19538948-543C-419B-9801-03853D841878}"/>
    <dgm:cxn modelId="{E324404F-02B8-46F6-8EA7-DC252D26D7B6}" type="presOf" srcId="{73F300C7-75D9-4947-BF4A-0E1A0BACC736}" destId="{4777AFE3-E5AA-4E57-BED1-4EBB8E26EB0E}" srcOrd="0" destOrd="0" presId="urn:microsoft.com/office/officeart/2005/8/layout/vList2"/>
    <dgm:cxn modelId="{001A367B-39DD-47E5-928E-6CAE239425BF}" srcId="{46549042-EF4F-4E61-B303-40BC03A95BC3}" destId="{054D4B87-99F0-46ED-AFCD-EEF8111D7E1E}" srcOrd="0" destOrd="0" parTransId="{BDB4FCFA-0EAA-4E55-BC5B-7F180A698741}" sibTransId="{844FFDA9-B6B2-4526-BFEA-4CBD87193035}"/>
    <dgm:cxn modelId="{39C78E7E-4067-4463-A854-C9F29923899D}" srcId="{46549042-EF4F-4E61-B303-40BC03A95BC3}" destId="{73F300C7-75D9-4947-BF4A-0E1A0BACC736}" srcOrd="3" destOrd="0" parTransId="{F5790F78-A9A4-448B-8EA4-E871D96378FD}" sibTransId="{AE48AE3A-B522-41CD-9D91-F5467BA37EB2}"/>
    <dgm:cxn modelId="{B4FC0B84-ADD1-4F4F-AF8C-3421A7930971}" type="presOf" srcId="{054D4B87-99F0-46ED-AFCD-EEF8111D7E1E}" destId="{3F319B5B-896C-49FF-AF67-E1C0B5D8C2F9}" srcOrd="0" destOrd="0" presId="urn:microsoft.com/office/officeart/2005/8/layout/vList2"/>
    <dgm:cxn modelId="{58BD2C91-AEFC-488E-BED7-A825C7644908}" type="presOf" srcId="{46549042-EF4F-4E61-B303-40BC03A95BC3}" destId="{8186A7B4-943C-47FD-9450-EE29B3287A5F}" srcOrd="0" destOrd="0" presId="urn:microsoft.com/office/officeart/2005/8/layout/vList2"/>
    <dgm:cxn modelId="{85FC4495-0914-4A11-96C2-728C5270B8B5}" type="presOf" srcId="{DEC20A01-A99A-4C03-ACD3-4099FF06FB45}" destId="{B4DE6D60-EB9D-415F-9BF4-315299A0D70A}" srcOrd="0" destOrd="0" presId="urn:microsoft.com/office/officeart/2005/8/layout/vList2"/>
    <dgm:cxn modelId="{0ACBD9CD-DD92-4DBD-B66B-B5F463EB1DD0}" srcId="{46549042-EF4F-4E61-B303-40BC03A95BC3}" destId="{2F41D7FD-592E-42C8-A480-1647DA3A54E8}" srcOrd="4" destOrd="0" parTransId="{6BBF3A6B-479B-44C0-A1ED-B376805F7EC2}" sibTransId="{0E78260F-F59F-4D15-80A0-7C9888C5CEE4}"/>
    <dgm:cxn modelId="{FE72C1F8-19F1-4730-A2E1-629A935CA508}" type="presOf" srcId="{2F41D7FD-592E-42C8-A480-1647DA3A54E8}" destId="{3B1EB87F-A516-4924-B9A9-7F5E4D10C4F3}" srcOrd="0" destOrd="0" presId="urn:microsoft.com/office/officeart/2005/8/layout/vList2"/>
    <dgm:cxn modelId="{B12483FC-B86F-4928-8234-E1F629BE8706}" type="presOf" srcId="{417F625E-A99E-4175-8240-6CB73E1A7D6E}" destId="{5C3AEC4B-BE44-42FC-82CE-13B3B0F32B5E}" srcOrd="0" destOrd="0" presId="urn:microsoft.com/office/officeart/2005/8/layout/vList2"/>
    <dgm:cxn modelId="{FA6F0B54-7CC5-4796-B48E-9E0AFF1014F2}" type="presParOf" srcId="{8186A7B4-943C-47FD-9450-EE29B3287A5F}" destId="{3F319B5B-896C-49FF-AF67-E1C0B5D8C2F9}" srcOrd="0" destOrd="0" presId="urn:microsoft.com/office/officeart/2005/8/layout/vList2"/>
    <dgm:cxn modelId="{E2D3599B-B5FD-4EFB-87E6-4DAD1B1CAC81}" type="presParOf" srcId="{8186A7B4-943C-47FD-9450-EE29B3287A5F}" destId="{553D17CA-34A9-4C1B-B657-52CEB03179C2}" srcOrd="1" destOrd="0" presId="urn:microsoft.com/office/officeart/2005/8/layout/vList2"/>
    <dgm:cxn modelId="{964B0C2C-AF62-4B94-8436-18CB1D01CA0C}" type="presParOf" srcId="{8186A7B4-943C-47FD-9450-EE29B3287A5F}" destId="{B4DE6D60-EB9D-415F-9BF4-315299A0D70A}" srcOrd="2" destOrd="0" presId="urn:microsoft.com/office/officeart/2005/8/layout/vList2"/>
    <dgm:cxn modelId="{491B2831-DB18-42C8-A24A-A44420880A3D}" type="presParOf" srcId="{8186A7B4-943C-47FD-9450-EE29B3287A5F}" destId="{04CA5F86-68E2-42DF-B8B8-FE2C24482CAE}" srcOrd="3" destOrd="0" presId="urn:microsoft.com/office/officeart/2005/8/layout/vList2"/>
    <dgm:cxn modelId="{C0214310-F3A8-42A7-84C9-BA660772A430}" type="presParOf" srcId="{8186A7B4-943C-47FD-9450-EE29B3287A5F}" destId="{5C3AEC4B-BE44-42FC-82CE-13B3B0F32B5E}" srcOrd="4" destOrd="0" presId="urn:microsoft.com/office/officeart/2005/8/layout/vList2"/>
    <dgm:cxn modelId="{3D711087-F5BD-46C7-9779-6FC55190BC52}" type="presParOf" srcId="{8186A7B4-943C-47FD-9450-EE29B3287A5F}" destId="{9E3CBE2E-0B23-4B6A-9C91-9BBD9B35EFAC}" srcOrd="5" destOrd="0" presId="urn:microsoft.com/office/officeart/2005/8/layout/vList2"/>
    <dgm:cxn modelId="{A34BBF0B-AC9A-4F3A-A9F2-0C3D3C73534F}" type="presParOf" srcId="{8186A7B4-943C-47FD-9450-EE29B3287A5F}" destId="{4777AFE3-E5AA-4E57-BED1-4EBB8E26EB0E}" srcOrd="6" destOrd="0" presId="urn:microsoft.com/office/officeart/2005/8/layout/vList2"/>
    <dgm:cxn modelId="{6B71DC5B-B770-4693-8CE9-882907F9B124}" type="presParOf" srcId="{8186A7B4-943C-47FD-9450-EE29B3287A5F}" destId="{4B319162-373C-4472-86D1-1E482F1D032B}" srcOrd="7" destOrd="0" presId="urn:microsoft.com/office/officeart/2005/8/layout/vList2"/>
    <dgm:cxn modelId="{8E720BC9-EC0E-4E11-9BF6-D0A4E4C8F964}" type="presParOf" srcId="{8186A7B4-943C-47FD-9450-EE29B3287A5F}" destId="{3B1EB87F-A516-4924-B9A9-7F5E4D10C4F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221B827-3AE8-43BB-B60A-B829871D085A}"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1F261DD5-A0C9-4C81-AE4B-A3AEA9C31EB3}">
      <dgm:prSet phldrT="[Text]" phldr="0"/>
      <dgm:spPr/>
      <dgm:t>
        <a:bodyPr/>
        <a:lstStyle/>
        <a:p>
          <a:pPr algn="l">
            <a:lnSpc>
              <a:spcPct val="90000"/>
            </a:lnSpc>
          </a:pPr>
          <a:r>
            <a:rPr lang="en-US" dirty="0">
              <a:latin typeface="Calibri"/>
              <a:cs typeface="Calibri"/>
            </a:rPr>
            <a:t>Describe how different informational resources can be used to help the client. </a:t>
          </a:r>
          <a:endParaRPr lang="en-US" dirty="0"/>
        </a:p>
      </dgm:t>
    </dgm:pt>
    <dgm:pt modelId="{24D6A3C1-1223-47A1-B855-917539E8ACF5}" type="parTrans" cxnId="{BC1B63C5-6F2D-4DD9-B023-F1A646B995E4}">
      <dgm:prSet/>
      <dgm:spPr/>
      <dgm:t>
        <a:bodyPr/>
        <a:lstStyle/>
        <a:p>
          <a:endParaRPr lang="en-US"/>
        </a:p>
      </dgm:t>
    </dgm:pt>
    <dgm:pt modelId="{B40FBB3B-1620-4DC2-9DBF-BDDF81A82256}" type="sibTrans" cxnId="{BC1B63C5-6F2D-4DD9-B023-F1A646B995E4}">
      <dgm:prSet/>
      <dgm:spPr/>
      <dgm:t>
        <a:bodyPr/>
        <a:lstStyle/>
        <a:p>
          <a:endParaRPr lang="en-US"/>
        </a:p>
      </dgm:t>
    </dgm:pt>
    <dgm:pt modelId="{2F67C739-A4D7-437D-9A61-A76969E814C5}">
      <dgm:prSet phldr="0"/>
      <dgm:spPr/>
      <dgm:t>
        <a:bodyPr/>
        <a:lstStyle/>
        <a:p>
          <a:pPr algn="l" rtl="0">
            <a:lnSpc>
              <a:spcPct val="90000"/>
            </a:lnSpc>
          </a:pPr>
          <a:r>
            <a:rPr lang="en-US" dirty="0">
              <a:latin typeface="Calibri"/>
              <a:cs typeface="Calibri"/>
            </a:rPr>
            <a:t>Identify resources for addressing the challenges the client may face during a job search</a:t>
          </a:r>
        </a:p>
      </dgm:t>
    </dgm:pt>
    <dgm:pt modelId="{08A2F7AD-E03F-4A8B-AED0-43BB664B9DC6}" type="parTrans" cxnId="{837D92CD-FA10-4BDD-B368-506CBE228441}">
      <dgm:prSet/>
      <dgm:spPr/>
    </dgm:pt>
    <dgm:pt modelId="{AFB9BE17-EBA0-4232-A4F4-A838D5543411}" type="sibTrans" cxnId="{837D92CD-FA10-4BDD-B368-506CBE228441}">
      <dgm:prSet/>
      <dgm:spPr/>
    </dgm:pt>
    <dgm:pt modelId="{255A77A7-C76C-4681-AFF1-0DBC468CBAE7}">
      <dgm:prSet phldr="0"/>
      <dgm:spPr/>
      <dgm:t>
        <a:bodyPr/>
        <a:lstStyle/>
        <a:p>
          <a:pPr algn="l">
            <a:lnSpc>
              <a:spcPct val="90000"/>
            </a:lnSpc>
          </a:pPr>
          <a:r>
            <a:rPr lang="en-US" dirty="0">
              <a:latin typeface="Calibri"/>
              <a:cs typeface="Calibri"/>
            </a:rPr>
            <a:t>Describe components of the job search process pertinent to the client situation.</a:t>
          </a:r>
        </a:p>
      </dgm:t>
    </dgm:pt>
    <dgm:pt modelId="{9B88A7BD-0D7B-430B-82DA-B9C3176D40A0}" type="parTrans" cxnId="{7C05D6B2-AA2B-42F1-BF2B-083719BF33A4}">
      <dgm:prSet/>
      <dgm:spPr/>
    </dgm:pt>
    <dgm:pt modelId="{3531BC2F-6C30-4B1E-9D65-018A4E2FAF04}" type="sibTrans" cxnId="{7C05D6B2-AA2B-42F1-BF2B-083719BF33A4}">
      <dgm:prSet/>
      <dgm:spPr/>
    </dgm:pt>
    <dgm:pt modelId="{0C1372EA-F3C6-4051-9715-1132E915CF4B}" type="pres">
      <dgm:prSet presAssocID="{0221B827-3AE8-43BB-B60A-B829871D085A}" presName="Name0" presStyleCnt="0">
        <dgm:presLayoutVars>
          <dgm:dir/>
          <dgm:resizeHandles val="exact"/>
        </dgm:presLayoutVars>
      </dgm:prSet>
      <dgm:spPr/>
    </dgm:pt>
    <dgm:pt modelId="{F0E52185-541B-4BB9-B7B8-3381CD8A7D79}" type="pres">
      <dgm:prSet presAssocID="{2F67C739-A4D7-437D-9A61-A76969E814C5}" presName="Name5" presStyleLbl="vennNode1" presStyleIdx="0" presStyleCnt="3">
        <dgm:presLayoutVars>
          <dgm:bulletEnabled val="1"/>
        </dgm:presLayoutVars>
      </dgm:prSet>
      <dgm:spPr/>
    </dgm:pt>
    <dgm:pt modelId="{6445B15B-E589-4EBE-9EEF-260767B829BE}" type="pres">
      <dgm:prSet presAssocID="{AFB9BE17-EBA0-4232-A4F4-A838D5543411}" presName="space" presStyleCnt="0"/>
      <dgm:spPr/>
    </dgm:pt>
    <dgm:pt modelId="{2CB1E03C-630B-41D9-A71D-AD56B0578123}" type="pres">
      <dgm:prSet presAssocID="{255A77A7-C76C-4681-AFF1-0DBC468CBAE7}" presName="Name5" presStyleLbl="vennNode1" presStyleIdx="1" presStyleCnt="3">
        <dgm:presLayoutVars>
          <dgm:bulletEnabled val="1"/>
        </dgm:presLayoutVars>
      </dgm:prSet>
      <dgm:spPr/>
    </dgm:pt>
    <dgm:pt modelId="{9CFD6CE9-6C43-4222-B2A2-9E2E14C9071B}" type="pres">
      <dgm:prSet presAssocID="{3531BC2F-6C30-4B1E-9D65-018A4E2FAF04}" presName="space" presStyleCnt="0"/>
      <dgm:spPr/>
    </dgm:pt>
    <dgm:pt modelId="{E8AC5CD5-B80E-42F8-A852-B6E92E58DEDB}" type="pres">
      <dgm:prSet presAssocID="{1F261DD5-A0C9-4C81-AE4B-A3AEA9C31EB3}" presName="Name5" presStyleLbl="vennNode1" presStyleIdx="2" presStyleCnt="3">
        <dgm:presLayoutVars>
          <dgm:bulletEnabled val="1"/>
        </dgm:presLayoutVars>
      </dgm:prSet>
      <dgm:spPr/>
    </dgm:pt>
  </dgm:ptLst>
  <dgm:cxnLst>
    <dgm:cxn modelId="{8DAFF537-E6AF-43D7-8257-47F0489D29F6}" type="presOf" srcId="{2F67C739-A4D7-437D-9A61-A76969E814C5}" destId="{F0E52185-541B-4BB9-B7B8-3381CD8A7D79}" srcOrd="0" destOrd="0" presId="urn:microsoft.com/office/officeart/2005/8/layout/venn3"/>
    <dgm:cxn modelId="{353013AC-AB34-42BA-8081-33B4D97CB2F8}" type="presOf" srcId="{1F261DD5-A0C9-4C81-AE4B-A3AEA9C31EB3}" destId="{E8AC5CD5-B80E-42F8-A852-B6E92E58DEDB}" srcOrd="0" destOrd="0" presId="urn:microsoft.com/office/officeart/2005/8/layout/venn3"/>
    <dgm:cxn modelId="{7C05D6B2-AA2B-42F1-BF2B-083719BF33A4}" srcId="{0221B827-3AE8-43BB-B60A-B829871D085A}" destId="{255A77A7-C76C-4681-AFF1-0DBC468CBAE7}" srcOrd="1" destOrd="0" parTransId="{9B88A7BD-0D7B-430B-82DA-B9C3176D40A0}" sibTransId="{3531BC2F-6C30-4B1E-9D65-018A4E2FAF04}"/>
    <dgm:cxn modelId="{3221C6BD-D333-492B-B5BB-802D0F0D519D}" type="presOf" srcId="{255A77A7-C76C-4681-AFF1-0DBC468CBAE7}" destId="{2CB1E03C-630B-41D9-A71D-AD56B0578123}" srcOrd="0" destOrd="0" presId="urn:microsoft.com/office/officeart/2005/8/layout/venn3"/>
    <dgm:cxn modelId="{BC1B63C5-6F2D-4DD9-B023-F1A646B995E4}" srcId="{0221B827-3AE8-43BB-B60A-B829871D085A}" destId="{1F261DD5-A0C9-4C81-AE4B-A3AEA9C31EB3}" srcOrd="2" destOrd="0" parTransId="{24D6A3C1-1223-47A1-B855-917539E8ACF5}" sibTransId="{B40FBB3B-1620-4DC2-9DBF-BDDF81A82256}"/>
    <dgm:cxn modelId="{837D92CD-FA10-4BDD-B368-506CBE228441}" srcId="{0221B827-3AE8-43BB-B60A-B829871D085A}" destId="{2F67C739-A4D7-437D-9A61-A76969E814C5}" srcOrd="0" destOrd="0" parTransId="{08A2F7AD-E03F-4A8B-AED0-43BB664B9DC6}" sibTransId="{AFB9BE17-EBA0-4232-A4F4-A838D5543411}"/>
    <dgm:cxn modelId="{E5160BDA-8A2D-430B-9753-3D095310D59D}" type="presOf" srcId="{0221B827-3AE8-43BB-B60A-B829871D085A}" destId="{0C1372EA-F3C6-4051-9715-1132E915CF4B}" srcOrd="0" destOrd="0" presId="urn:microsoft.com/office/officeart/2005/8/layout/venn3"/>
    <dgm:cxn modelId="{55E6BD7E-1731-42BC-BC72-1E1E7C241E7D}" type="presParOf" srcId="{0C1372EA-F3C6-4051-9715-1132E915CF4B}" destId="{F0E52185-541B-4BB9-B7B8-3381CD8A7D79}" srcOrd="0" destOrd="0" presId="urn:microsoft.com/office/officeart/2005/8/layout/venn3"/>
    <dgm:cxn modelId="{51C4484B-9580-482B-BFB0-0D5E9487604E}" type="presParOf" srcId="{0C1372EA-F3C6-4051-9715-1132E915CF4B}" destId="{6445B15B-E589-4EBE-9EEF-260767B829BE}" srcOrd="1" destOrd="0" presId="urn:microsoft.com/office/officeart/2005/8/layout/venn3"/>
    <dgm:cxn modelId="{E58BC2ED-D264-4437-97D6-E535B513AC08}" type="presParOf" srcId="{0C1372EA-F3C6-4051-9715-1132E915CF4B}" destId="{2CB1E03C-630B-41D9-A71D-AD56B0578123}" srcOrd="2" destOrd="0" presId="urn:microsoft.com/office/officeart/2005/8/layout/venn3"/>
    <dgm:cxn modelId="{EE66A4C4-AF79-4EC0-9671-5A2F75CB15E0}" type="presParOf" srcId="{0C1372EA-F3C6-4051-9715-1132E915CF4B}" destId="{9CFD6CE9-6C43-4222-B2A2-9E2E14C9071B}" srcOrd="3" destOrd="0" presId="urn:microsoft.com/office/officeart/2005/8/layout/venn3"/>
    <dgm:cxn modelId="{58802E56-A237-403F-B5FC-22BDF2E85A00}" type="presParOf" srcId="{0C1372EA-F3C6-4051-9715-1132E915CF4B}" destId="{E8AC5CD5-B80E-42F8-A852-B6E92E58DEDB}"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A247788-0297-4C3E-AEA2-9D635F95B381}"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DECF6A43-A5A7-4059-8F17-90C56FEBFD8D}">
      <dgm:prSet phldr="0"/>
      <dgm:spPr/>
      <dgm:t>
        <a:bodyPr/>
        <a:lstStyle/>
        <a:p>
          <a:pPr rtl="0"/>
          <a:r>
            <a:rPr lang="en-US" dirty="0">
              <a:latin typeface="Calibri"/>
              <a:cs typeface="Calibri"/>
            </a:rPr>
            <a:t>Body </a:t>
          </a:r>
        </a:p>
        <a:p>
          <a:pPr rtl="0"/>
          <a:r>
            <a:rPr lang="en-US" dirty="0">
              <a:latin typeface="Calibri"/>
              <a:cs typeface="Calibri"/>
            </a:rPr>
            <a:t>Paragraph 3:  </a:t>
          </a:r>
        </a:p>
      </dgm:t>
    </dgm:pt>
    <dgm:pt modelId="{E6D2D69A-F37C-4188-83E4-34C4AC6B68F8}" type="parTrans" cxnId="{06D7E66E-086C-49A6-92A1-E417161A5493}">
      <dgm:prSet/>
      <dgm:spPr/>
      <dgm:t>
        <a:bodyPr/>
        <a:lstStyle/>
        <a:p>
          <a:endParaRPr lang="en-US"/>
        </a:p>
      </dgm:t>
    </dgm:pt>
    <dgm:pt modelId="{FF182651-26EA-4483-81B7-8F8E98263E13}" type="sibTrans" cxnId="{06D7E66E-086C-49A6-92A1-E417161A5493}">
      <dgm:prSet/>
      <dgm:spPr/>
      <dgm:t>
        <a:bodyPr/>
        <a:lstStyle/>
        <a:p>
          <a:endParaRPr lang="en-US"/>
        </a:p>
      </dgm:t>
    </dgm:pt>
    <dgm:pt modelId="{F540777B-F43E-40E8-B457-6BFA794A55C4}">
      <dgm:prSet phldr="0"/>
      <dgm:spPr/>
      <dgm:t>
        <a:bodyPr/>
        <a:lstStyle/>
        <a:p>
          <a:pPr algn="ctr" rtl="0"/>
          <a:r>
            <a:rPr lang="en-US" dirty="0">
              <a:latin typeface="Calibri"/>
              <a:cs typeface="Calibri"/>
            </a:rPr>
            <a:t>Introduction: </a:t>
          </a:r>
        </a:p>
      </dgm:t>
    </dgm:pt>
    <dgm:pt modelId="{5E5564C7-AE03-4413-9F07-45696978491C}" type="parTrans" cxnId="{347D8FE4-111D-4360-ABC5-E1537428F344}">
      <dgm:prSet/>
      <dgm:spPr/>
    </dgm:pt>
    <dgm:pt modelId="{1F2A5E4B-710C-4F76-BF9C-D20C49AE79C6}" type="sibTrans" cxnId="{347D8FE4-111D-4360-ABC5-E1537428F344}">
      <dgm:prSet/>
      <dgm:spPr/>
    </dgm:pt>
    <dgm:pt modelId="{ABAC6EC3-94C0-4F8B-9485-0572C91D6F52}">
      <dgm:prSet phldr="0"/>
      <dgm:spPr/>
      <dgm:t>
        <a:bodyPr/>
        <a:lstStyle/>
        <a:p>
          <a:pPr rtl="0"/>
          <a:r>
            <a:rPr lang="en-US" dirty="0">
              <a:latin typeface="Calibri"/>
              <a:cs typeface="Calibri"/>
            </a:rPr>
            <a:t>Body </a:t>
          </a:r>
        </a:p>
        <a:p>
          <a:pPr rtl="0"/>
          <a:r>
            <a:rPr lang="en-US" dirty="0">
              <a:latin typeface="Calibri"/>
              <a:cs typeface="Calibri"/>
            </a:rPr>
            <a:t>Paragraph 1:  </a:t>
          </a:r>
        </a:p>
      </dgm:t>
    </dgm:pt>
    <dgm:pt modelId="{47FDD413-247E-4A8A-8902-E23E15AF31C3}" type="parTrans" cxnId="{5E859B25-C019-4953-B911-19358E2F43D4}">
      <dgm:prSet/>
      <dgm:spPr/>
    </dgm:pt>
    <dgm:pt modelId="{C85B5763-FC8B-4F6A-BB48-CD48ADCE6AF0}" type="sibTrans" cxnId="{5E859B25-C019-4953-B911-19358E2F43D4}">
      <dgm:prSet/>
      <dgm:spPr/>
    </dgm:pt>
    <dgm:pt modelId="{8594B7EB-E130-4283-8B31-DF58A9BFF4D7}">
      <dgm:prSet phldr="0"/>
      <dgm:spPr/>
      <dgm:t>
        <a:bodyPr/>
        <a:lstStyle/>
        <a:p>
          <a:pPr rtl="0"/>
          <a:r>
            <a:rPr lang="en-US" dirty="0">
              <a:latin typeface="Calibri"/>
              <a:cs typeface="Calibri"/>
            </a:rPr>
            <a:t>Body </a:t>
          </a:r>
        </a:p>
        <a:p>
          <a:pPr rtl="0"/>
          <a:r>
            <a:rPr lang="en-US" dirty="0">
              <a:latin typeface="Calibri"/>
              <a:cs typeface="Calibri"/>
            </a:rPr>
            <a:t>Paragraph 2:  </a:t>
          </a:r>
        </a:p>
      </dgm:t>
    </dgm:pt>
    <dgm:pt modelId="{D818E0A4-B00E-4682-90FB-AF90455F3F81}" type="parTrans" cxnId="{01695D21-C016-4960-82C2-5DD810D11EE8}">
      <dgm:prSet/>
      <dgm:spPr/>
    </dgm:pt>
    <dgm:pt modelId="{3D0EC122-5474-4C5D-8FBA-5796A77D366F}" type="sibTrans" cxnId="{01695D21-C016-4960-82C2-5DD810D11EE8}">
      <dgm:prSet/>
      <dgm:spPr/>
    </dgm:pt>
    <dgm:pt modelId="{5ADCA780-881E-4783-9A51-19114AAC649F}">
      <dgm:prSet phldr="0"/>
      <dgm:spPr/>
      <dgm:t>
        <a:bodyPr/>
        <a:lstStyle/>
        <a:p>
          <a:pPr rtl="0"/>
          <a:r>
            <a:rPr lang="en-US" dirty="0">
              <a:latin typeface="Calibri"/>
              <a:cs typeface="Calibri"/>
            </a:rPr>
            <a:t>Conclusion:  </a:t>
          </a:r>
          <a:endParaRPr lang="en-US" dirty="0">
            <a:latin typeface="Calibri Light" panose="020F0302020204030204"/>
            <a:cs typeface="Calibri Light" panose="020F0302020204030204"/>
          </a:endParaRPr>
        </a:p>
      </dgm:t>
    </dgm:pt>
    <dgm:pt modelId="{2BBA3983-8F44-4EF4-8137-2376EC51C0D1}" type="parTrans" cxnId="{5F168FA2-C3D5-486F-B372-976B190B8BDB}">
      <dgm:prSet/>
      <dgm:spPr/>
    </dgm:pt>
    <dgm:pt modelId="{8D4648BB-24E7-4BE4-8410-ACC74CB31E8D}" type="sibTrans" cxnId="{5F168FA2-C3D5-486F-B372-976B190B8BDB}">
      <dgm:prSet/>
      <dgm:spPr/>
    </dgm:pt>
    <dgm:pt modelId="{2D558ADA-8846-4829-8967-B7623CDC2580}">
      <dgm:prSet phldr="0"/>
      <dgm:spPr/>
      <dgm:t>
        <a:bodyPr/>
        <a:lstStyle/>
        <a:p>
          <a:r>
            <a:rPr lang="en-US" dirty="0">
              <a:latin typeface="Calibri"/>
              <a:cs typeface="Calibri"/>
            </a:rPr>
            <a:t>Something about workshops/delivery of services in the higher education setting    </a:t>
          </a:r>
          <a:endParaRPr lang="en-US" dirty="0"/>
        </a:p>
      </dgm:t>
    </dgm:pt>
    <dgm:pt modelId="{278A713A-2036-4313-8017-E21EACEEDB19}" type="parTrans" cxnId="{FE13C66A-B745-4F67-9F17-4B176714213B}">
      <dgm:prSet/>
      <dgm:spPr/>
    </dgm:pt>
    <dgm:pt modelId="{37D17F48-0F07-4103-AB0B-1C71871D4E7F}" type="sibTrans" cxnId="{FE13C66A-B745-4F67-9F17-4B176714213B}">
      <dgm:prSet/>
      <dgm:spPr/>
    </dgm:pt>
    <dgm:pt modelId="{BA625544-AF7E-4AD5-BF0F-D8FAD148AEFF}">
      <dgm:prSet phldr="0"/>
      <dgm:spPr/>
      <dgm:t>
        <a:bodyPr/>
        <a:lstStyle/>
        <a:p>
          <a:r>
            <a:rPr lang="en-US" dirty="0">
              <a:latin typeface="Calibri"/>
              <a:cs typeface="Calibri"/>
            </a:rPr>
            <a:t>Identify resources for addressing the challenges the client may face during a job search</a:t>
          </a:r>
        </a:p>
      </dgm:t>
    </dgm:pt>
    <dgm:pt modelId="{B7F2DA7E-0D5B-45E6-A12C-AB41680A3EC1}" type="parTrans" cxnId="{80109F9C-4491-4963-8226-745257BDCF13}">
      <dgm:prSet/>
      <dgm:spPr/>
    </dgm:pt>
    <dgm:pt modelId="{FFF9E657-1ABB-406D-9F01-D75601B7DDF8}" type="sibTrans" cxnId="{80109F9C-4491-4963-8226-745257BDCF13}">
      <dgm:prSet/>
      <dgm:spPr/>
    </dgm:pt>
    <dgm:pt modelId="{8564DB1C-6966-4EE6-A890-751600F98424}">
      <dgm:prSet phldr="0"/>
      <dgm:spPr/>
      <dgm:t>
        <a:bodyPr/>
        <a:lstStyle/>
        <a:p>
          <a:r>
            <a:rPr lang="en-US" dirty="0">
              <a:latin typeface="Calibri"/>
              <a:cs typeface="Calibri"/>
            </a:rPr>
            <a:t>Describe components of the job search process pertinent to the client situation.</a:t>
          </a:r>
          <a:endParaRPr lang="en-US" dirty="0"/>
        </a:p>
      </dgm:t>
    </dgm:pt>
    <dgm:pt modelId="{5FB661D1-9492-49D4-BDBD-32D8A80D212B}" type="parTrans" cxnId="{4FF7640A-7E8D-4BBE-B0EC-D1F020B8A91A}">
      <dgm:prSet/>
      <dgm:spPr/>
    </dgm:pt>
    <dgm:pt modelId="{EF3DB4E0-1541-4E47-90BF-BBF3CFC8A24D}" type="sibTrans" cxnId="{4FF7640A-7E8D-4BBE-B0EC-D1F020B8A91A}">
      <dgm:prSet/>
      <dgm:spPr/>
    </dgm:pt>
    <dgm:pt modelId="{A345B653-7161-41B4-BA81-D9FA1E79CE34}">
      <dgm:prSet phldr="0"/>
      <dgm:spPr/>
      <dgm:t>
        <a:bodyPr/>
        <a:lstStyle/>
        <a:p>
          <a:r>
            <a:rPr lang="en-US" dirty="0">
              <a:latin typeface="Calibri"/>
              <a:cs typeface="Calibri"/>
            </a:rPr>
            <a:t>Describe how different informational resources can be used to help the client. </a:t>
          </a:r>
          <a:endParaRPr lang="en-US" dirty="0"/>
        </a:p>
      </dgm:t>
    </dgm:pt>
    <dgm:pt modelId="{1C72BFBF-975C-4F57-A844-D8DDDCA65C92}" type="parTrans" cxnId="{34F3F297-9066-473F-8DDF-83C390E220F0}">
      <dgm:prSet/>
      <dgm:spPr/>
    </dgm:pt>
    <dgm:pt modelId="{65D551B6-8B23-451F-B142-6F1EA618323F}" type="sibTrans" cxnId="{34F3F297-9066-473F-8DDF-83C390E220F0}">
      <dgm:prSet/>
      <dgm:spPr/>
    </dgm:pt>
    <dgm:pt modelId="{366A65E4-BE79-4DCE-9B94-5EC1A6D4E69D}">
      <dgm:prSet phldr="0"/>
      <dgm:spPr/>
      <dgm:t>
        <a:bodyPr/>
        <a:lstStyle/>
        <a:p>
          <a:r>
            <a:rPr lang="en-US" dirty="0">
              <a:latin typeface="Calibri"/>
              <a:cs typeface="Calibri"/>
            </a:rPr>
            <a:t>Wrap up of what is said, perhaps implications or reference back to intro</a:t>
          </a:r>
          <a:endParaRPr lang="en-US" dirty="0"/>
        </a:p>
      </dgm:t>
    </dgm:pt>
    <dgm:pt modelId="{2E7800A1-CDF1-4C22-AF31-98144456FE12}" type="parTrans" cxnId="{0459E72D-1F21-43C1-9FC1-7550D02553D5}">
      <dgm:prSet/>
      <dgm:spPr/>
    </dgm:pt>
    <dgm:pt modelId="{3AA1F5F1-10B6-49AA-BC10-BECCE05BB7FE}" type="sibTrans" cxnId="{0459E72D-1F21-43C1-9FC1-7550D02553D5}">
      <dgm:prSet/>
      <dgm:spPr/>
    </dgm:pt>
    <dgm:pt modelId="{5E76F95F-F3AC-47A2-B90D-3C1188958AFA}" type="pres">
      <dgm:prSet presAssocID="{AA247788-0297-4C3E-AEA2-9D635F95B381}" presName="Name0" presStyleCnt="0">
        <dgm:presLayoutVars>
          <dgm:dir/>
          <dgm:animLvl val="lvl"/>
          <dgm:resizeHandles val="exact"/>
        </dgm:presLayoutVars>
      </dgm:prSet>
      <dgm:spPr/>
    </dgm:pt>
    <dgm:pt modelId="{5D1B0117-CF4B-4479-89BA-C47EE3595B9A}" type="pres">
      <dgm:prSet presAssocID="{F540777B-F43E-40E8-B457-6BFA794A55C4}" presName="linNode" presStyleCnt="0"/>
      <dgm:spPr/>
    </dgm:pt>
    <dgm:pt modelId="{7305D92D-03D0-4A30-B6F8-5DFE47E6C9AB}" type="pres">
      <dgm:prSet presAssocID="{F540777B-F43E-40E8-B457-6BFA794A55C4}" presName="parentText" presStyleLbl="solidFgAcc1" presStyleIdx="0" presStyleCnt="5">
        <dgm:presLayoutVars>
          <dgm:chMax val="1"/>
          <dgm:bulletEnabled/>
        </dgm:presLayoutVars>
      </dgm:prSet>
      <dgm:spPr/>
    </dgm:pt>
    <dgm:pt modelId="{34E17B86-C446-4985-8BE7-88D210D19ABD}" type="pres">
      <dgm:prSet presAssocID="{F540777B-F43E-40E8-B457-6BFA794A55C4}" presName="descendantText" presStyleLbl="alignNode1" presStyleIdx="0" presStyleCnt="5">
        <dgm:presLayoutVars>
          <dgm:bulletEnabled/>
        </dgm:presLayoutVars>
      </dgm:prSet>
      <dgm:spPr/>
    </dgm:pt>
    <dgm:pt modelId="{BDC211E9-41E5-4946-9EE4-7DA4A54C1EDA}" type="pres">
      <dgm:prSet presAssocID="{1F2A5E4B-710C-4F76-BF9C-D20C49AE79C6}" presName="sp" presStyleCnt="0"/>
      <dgm:spPr/>
    </dgm:pt>
    <dgm:pt modelId="{99F5B097-031A-4A05-BDDD-7F3092EE1D9F}" type="pres">
      <dgm:prSet presAssocID="{ABAC6EC3-94C0-4F8B-9485-0572C91D6F52}" presName="linNode" presStyleCnt="0"/>
      <dgm:spPr/>
    </dgm:pt>
    <dgm:pt modelId="{19325F0F-7CB8-4E3C-9E4E-7A159D4384FD}" type="pres">
      <dgm:prSet presAssocID="{ABAC6EC3-94C0-4F8B-9485-0572C91D6F52}" presName="parentText" presStyleLbl="solidFgAcc1" presStyleIdx="1" presStyleCnt="5">
        <dgm:presLayoutVars>
          <dgm:chMax val="1"/>
          <dgm:bulletEnabled/>
        </dgm:presLayoutVars>
      </dgm:prSet>
      <dgm:spPr/>
    </dgm:pt>
    <dgm:pt modelId="{C10FBAC3-CDC3-489F-88DD-300222038A1E}" type="pres">
      <dgm:prSet presAssocID="{ABAC6EC3-94C0-4F8B-9485-0572C91D6F52}" presName="descendantText" presStyleLbl="alignNode1" presStyleIdx="1" presStyleCnt="5">
        <dgm:presLayoutVars>
          <dgm:bulletEnabled/>
        </dgm:presLayoutVars>
      </dgm:prSet>
      <dgm:spPr/>
    </dgm:pt>
    <dgm:pt modelId="{76D7ED23-0340-4A64-8744-7A8641C6AE45}" type="pres">
      <dgm:prSet presAssocID="{C85B5763-FC8B-4F6A-BB48-CD48ADCE6AF0}" presName="sp" presStyleCnt="0"/>
      <dgm:spPr/>
    </dgm:pt>
    <dgm:pt modelId="{54462632-EFEB-4A9E-B949-0E54C9C01057}" type="pres">
      <dgm:prSet presAssocID="{8594B7EB-E130-4283-8B31-DF58A9BFF4D7}" presName="linNode" presStyleCnt="0"/>
      <dgm:spPr/>
    </dgm:pt>
    <dgm:pt modelId="{124DC113-B246-478E-AF4B-CC640DA7D0BB}" type="pres">
      <dgm:prSet presAssocID="{8594B7EB-E130-4283-8B31-DF58A9BFF4D7}" presName="parentText" presStyleLbl="solidFgAcc1" presStyleIdx="2" presStyleCnt="5">
        <dgm:presLayoutVars>
          <dgm:chMax val="1"/>
          <dgm:bulletEnabled/>
        </dgm:presLayoutVars>
      </dgm:prSet>
      <dgm:spPr/>
    </dgm:pt>
    <dgm:pt modelId="{FB3A6C1F-5395-471A-A840-7E674EEA243B}" type="pres">
      <dgm:prSet presAssocID="{8594B7EB-E130-4283-8B31-DF58A9BFF4D7}" presName="descendantText" presStyleLbl="alignNode1" presStyleIdx="2" presStyleCnt="5">
        <dgm:presLayoutVars>
          <dgm:bulletEnabled/>
        </dgm:presLayoutVars>
      </dgm:prSet>
      <dgm:spPr/>
    </dgm:pt>
    <dgm:pt modelId="{3306CECA-0B0A-4797-900A-697B0826BFD4}" type="pres">
      <dgm:prSet presAssocID="{3D0EC122-5474-4C5D-8FBA-5796A77D366F}" presName="sp" presStyleCnt="0"/>
      <dgm:spPr/>
    </dgm:pt>
    <dgm:pt modelId="{0E11E4DC-F1C7-4BFA-B235-7DDD8A9B6928}" type="pres">
      <dgm:prSet presAssocID="{DECF6A43-A5A7-4059-8F17-90C56FEBFD8D}" presName="linNode" presStyleCnt="0"/>
      <dgm:spPr/>
    </dgm:pt>
    <dgm:pt modelId="{B6493538-9F1B-43BB-9FA6-30DE724D513D}" type="pres">
      <dgm:prSet presAssocID="{DECF6A43-A5A7-4059-8F17-90C56FEBFD8D}" presName="parentText" presStyleLbl="solidFgAcc1" presStyleIdx="3" presStyleCnt="5">
        <dgm:presLayoutVars>
          <dgm:chMax val="1"/>
          <dgm:bulletEnabled/>
        </dgm:presLayoutVars>
      </dgm:prSet>
      <dgm:spPr/>
    </dgm:pt>
    <dgm:pt modelId="{0817AE4E-3B67-4AB9-A4F2-6BEFB8F1871C}" type="pres">
      <dgm:prSet presAssocID="{DECF6A43-A5A7-4059-8F17-90C56FEBFD8D}" presName="descendantText" presStyleLbl="alignNode1" presStyleIdx="3" presStyleCnt="5">
        <dgm:presLayoutVars>
          <dgm:bulletEnabled/>
        </dgm:presLayoutVars>
      </dgm:prSet>
      <dgm:spPr/>
    </dgm:pt>
    <dgm:pt modelId="{ED68D575-EF7D-48CD-8E0A-9AED903FDF32}" type="pres">
      <dgm:prSet presAssocID="{FF182651-26EA-4483-81B7-8F8E98263E13}" presName="sp" presStyleCnt="0"/>
      <dgm:spPr/>
    </dgm:pt>
    <dgm:pt modelId="{6B52DD90-E98B-47E3-8478-B31B24B1E0FA}" type="pres">
      <dgm:prSet presAssocID="{5ADCA780-881E-4783-9A51-19114AAC649F}" presName="linNode" presStyleCnt="0"/>
      <dgm:spPr/>
    </dgm:pt>
    <dgm:pt modelId="{ADF8EA57-D897-4945-BC87-E6C7446F6FF6}" type="pres">
      <dgm:prSet presAssocID="{5ADCA780-881E-4783-9A51-19114AAC649F}" presName="parentText" presStyleLbl="solidFgAcc1" presStyleIdx="4" presStyleCnt="5">
        <dgm:presLayoutVars>
          <dgm:chMax val="1"/>
          <dgm:bulletEnabled/>
        </dgm:presLayoutVars>
      </dgm:prSet>
      <dgm:spPr/>
    </dgm:pt>
    <dgm:pt modelId="{D902199E-A2FB-4B13-AC1C-CD8099218887}" type="pres">
      <dgm:prSet presAssocID="{5ADCA780-881E-4783-9A51-19114AAC649F}" presName="descendantText" presStyleLbl="alignNode1" presStyleIdx="4" presStyleCnt="5">
        <dgm:presLayoutVars>
          <dgm:bulletEnabled/>
        </dgm:presLayoutVars>
      </dgm:prSet>
      <dgm:spPr/>
    </dgm:pt>
  </dgm:ptLst>
  <dgm:cxnLst>
    <dgm:cxn modelId="{B5069703-69F3-4D0E-B13B-61E36AB9892A}" type="presOf" srcId="{BA625544-AF7E-4AD5-BF0F-D8FAD148AEFF}" destId="{C10FBAC3-CDC3-489F-88DD-300222038A1E}" srcOrd="0" destOrd="0" presId="urn:microsoft.com/office/officeart/2016/7/layout/VerticalHollowActionList"/>
    <dgm:cxn modelId="{4FF7640A-7E8D-4BBE-B0EC-D1F020B8A91A}" srcId="{8594B7EB-E130-4283-8B31-DF58A9BFF4D7}" destId="{8564DB1C-6966-4EE6-A890-751600F98424}" srcOrd="0" destOrd="0" parTransId="{5FB661D1-9492-49D4-BDBD-32D8A80D212B}" sibTransId="{EF3DB4E0-1541-4E47-90BF-BBF3CFC8A24D}"/>
    <dgm:cxn modelId="{B8DE3815-E674-404C-826D-960A36A14166}" type="presOf" srcId="{366A65E4-BE79-4DCE-9B94-5EC1A6D4E69D}" destId="{D902199E-A2FB-4B13-AC1C-CD8099218887}" srcOrd="0" destOrd="0" presId="urn:microsoft.com/office/officeart/2016/7/layout/VerticalHollowActionList"/>
    <dgm:cxn modelId="{01695D21-C016-4960-82C2-5DD810D11EE8}" srcId="{AA247788-0297-4C3E-AEA2-9D635F95B381}" destId="{8594B7EB-E130-4283-8B31-DF58A9BFF4D7}" srcOrd="2" destOrd="0" parTransId="{D818E0A4-B00E-4682-90FB-AF90455F3F81}" sibTransId="{3D0EC122-5474-4C5D-8FBA-5796A77D366F}"/>
    <dgm:cxn modelId="{5E859B25-C019-4953-B911-19358E2F43D4}" srcId="{AA247788-0297-4C3E-AEA2-9D635F95B381}" destId="{ABAC6EC3-94C0-4F8B-9485-0572C91D6F52}" srcOrd="1" destOrd="0" parTransId="{47FDD413-247E-4A8A-8902-E23E15AF31C3}" sibTransId="{C85B5763-FC8B-4F6A-BB48-CD48ADCE6AF0}"/>
    <dgm:cxn modelId="{0459E72D-1F21-43C1-9FC1-7550D02553D5}" srcId="{5ADCA780-881E-4783-9A51-19114AAC649F}" destId="{366A65E4-BE79-4DCE-9B94-5EC1A6D4E69D}" srcOrd="0" destOrd="0" parTransId="{2E7800A1-CDF1-4C22-AF31-98144456FE12}" sibTransId="{3AA1F5F1-10B6-49AA-BC10-BECCE05BB7FE}"/>
    <dgm:cxn modelId="{46DD322F-426A-4234-91DD-EA91F68151AA}" type="presOf" srcId="{8564DB1C-6966-4EE6-A890-751600F98424}" destId="{FB3A6C1F-5395-471A-A840-7E674EEA243B}" srcOrd="0" destOrd="0" presId="urn:microsoft.com/office/officeart/2016/7/layout/VerticalHollowActionList"/>
    <dgm:cxn modelId="{C0030D32-372A-4A35-A837-B87E5B691860}" type="presOf" srcId="{A345B653-7161-41B4-BA81-D9FA1E79CE34}" destId="{0817AE4E-3B67-4AB9-A4F2-6BEFB8F1871C}" srcOrd="0" destOrd="0" presId="urn:microsoft.com/office/officeart/2016/7/layout/VerticalHollowActionList"/>
    <dgm:cxn modelId="{4C64E760-73F6-4C5D-AC88-6B62E08C4CE3}" type="presOf" srcId="{ABAC6EC3-94C0-4F8B-9485-0572C91D6F52}" destId="{19325F0F-7CB8-4E3C-9E4E-7A159D4384FD}" srcOrd="0" destOrd="0" presId="urn:microsoft.com/office/officeart/2016/7/layout/VerticalHollowActionList"/>
    <dgm:cxn modelId="{FE13C66A-B745-4F67-9F17-4B176714213B}" srcId="{F540777B-F43E-40E8-B457-6BFA794A55C4}" destId="{2D558ADA-8846-4829-8967-B7623CDC2580}" srcOrd="0" destOrd="0" parTransId="{278A713A-2036-4313-8017-E21EACEEDB19}" sibTransId="{37D17F48-0F07-4103-AB0B-1C71871D4E7F}"/>
    <dgm:cxn modelId="{06D7E66E-086C-49A6-92A1-E417161A5493}" srcId="{AA247788-0297-4C3E-AEA2-9D635F95B381}" destId="{DECF6A43-A5A7-4059-8F17-90C56FEBFD8D}" srcOrd="3" destOrd="0" parTransId="{E6D2D69A-F37C-4188-83E4-34C4AC6B68F8}" sibTransId="{FF182651-26EA-4483-81B7-8F8E98263E13}"/>
    <dgm:cxn modelId="{86095B7A-A550-4B70-A37B-F152554FFF8F}" type="presOf" srcId="{F540777B-F43E-40E8-B457-6BFA794A55C4}" destId="{7305D92D-03D0-4A30-B6F8-5DFE47E6C9AB}" srcOrd="0" destOrd="0" presId="urn:microsoft.com/office/officeart/2016/7/layout/VerticalHollowActionList"/>
    <dgm:cxn modelId="{15D9B47B-49AD-4384-A97F-A7B5E8011FEB}" type="presOf" srcId="{2D558ADA-8846-4829-8967-B7623CDC2580}" destId="{34E17B86-C446-4985-8BE7-88D210D19ABD}" srcOrd="0" destOrd="0" presId="urn:microsoft.com/office/officeart/2016/7/layout/VerticalHollowActionList"/>
    <dgm:cxn modelId="{34F3F297-9066-473F-8DDF-83C390E220F0}" srcId="{DECF6A43-A5A7-4059-8F17-90C56FEBFD8D}" destId="{A345B653-7161-41B4-BA81-D9FA1E79CE34}" srcOrd="0" destOrd="0" parTransId="{1C72BFBF-975C-4F57-A844-D8DDDCA65C92}" sibTransId="{65D551B6-8B23-451F-B142-6F1EA618323F}"/>
    <dgm:cxn modelId="{80109F9C-4491-4963-8226-745257BDCF13}" srcId="{ABAC6EC3-94C0-4F8B-9485-0572C91D6F52}" destId="{BA625544-AF7E-4AD5-BF0F-D8FAD148AEFF}" srcOrd="0" destOrd="0" parTransId="{B7F2DA7E-0D5B-45E6-A12C-AB41680A3EC1}" sibTransId="{FFF9E657-1ABB-406D-9F01-D75601B7DDF8}"/>
    <dgm:cxn modelId="{5F168FA2-C3D5-486F-B372-976B190B8BDB}" srcId="{AA247788-0297-4C3E-AEA2-9D635F95B381}" destId="{5ADCA780-881E-4783-9A51-19114AAC649F}" srcOrd="4" destOrd="0" parTransId="{2BBA3983-8F44-4EF4-8137-2376EC51C0D1}" sibTransId="{8D4648BB-24E7-4BE4-8410-ACC74CB31E8D}"/>
    <dgm:cxn modelId="{1E49F2AC-E79F-4933-B875-22C89FA8E9D2}" type="presOf" srcId="{DECF6A43-A5A7-4059-8F17-90C56FEBFD8D}" destId="{B6493538-9F1B-43BB-9FA6-30DE724D513D}" srcOrd="0" destOrd="0" presId="urn:microsoft.com/office/officeart/2016/7/layout/VerticalHollowActionList"/>
    <dgm:cxn modelId="{374197CE-AB76-490F-9E9A-48A621507DBA}" type="presOf" srcId="{5ADCA780-881E-4783-9A51-19114AAC649F}" destId="{ADF8EA57-D897-4945-BC87-E6C7446F6FF6}" srcOrd="0" destOrd="0" presId="urn:microsoft.com/office/officeart/2016/7/layout/VerticalHollowActionList"/>
    <dgm:cxn modelId="{CB63BCDD-959E-458B-AD3A-EB3CFECFE0D4}" type="presOf" srcId="{AA247788-0297-4C3E-AEA2-9D635F95B381}" destId="{5E76F95F-F3AC-47A2-B90D-3C1188958AFA}" srcOrd="0" destOrd="0" presId="urn:microsoft.com/office/officeart/2016/7/layout/VerticalHollowActionList"/>
    <dgm:cxn modelId="{347D8FE4-111D-4360-ABC5-E1537428F344}" srcId="{AA247788-0297-4C3E-AEA2-9D635F95B381}" destId="{F540777B-F43E-40E8-B457-6BFA794A55C4}" srcOrd="0" destOrd="0" parTransId="{5E5564C7-AE03-4413-9F07-45696978491C}" sibTransId="{1F2A5E4B-710C-4F76-BF9C-D20C49AE79C6}"/>
    <dgm:cxn modelId="{6CE587FA-B4E0-4E4A-8342-80D370A8DE00}" type="presOf" srcId="{8594B7EB-E130-4283-8B31-DF58A9BFF4D7}" destId="{124DC113-B246-478E-AF4B-CC640DA7D0BB}" srcOrd="0" destOrd="0" presId="urn:microsoft.com/office/officeart/2016/7/layout/VerticalHollowActionList"/>
    <dgm:cxn modelId="{87BC5525-84F9-4FB7-A170-BDD2406F13CC}" type="presParOf" srcId="{5E76F95F-F3AC-47A2-B90D-3C1188958AFA}" destId="{5D1B0117-CF4B-4479-89BA-C47EE3595B9A}" srcOrd="0" destOrd="0" presId="urn:microsoft.com/office/officeart/2016/7/layout/VerticalHollowActionList"/>
    <dgm:cxn modelId="{9982CAED-9502-41CA-B81B-066B94A08975}" type="presParOf" srcId="{5D1B0117-CF4B-4479-89BA-C47EE3595B9A}" destId="{7305D92D-03D0-4A30-B6F8-5DFE47E6C9AB}" srcOrd="0" destOrd="0" presId="urn:microsoft.com/office/officeart/2016/7/layout/VerticalHollowActionList"/>
    <dgm:cxn modelId="{2106F9BF-2194-42BE-83F8-53F2470C1FD5}" type="presParOf" srcId="{5D1B0117-CF4B-4479-89BA-C47EE3595B9A}" destId="{34E17B86-C446-4985-8BE7-88D210D19ABD}" srcOrd="1" destOrd="0" presId="urn:microsoft.com/office/officeart/2016/7/layout/VerticalHollowActionList"/>
    <dgm:cxn modelId="{D5BD0624-7767-495E-A15F-02702FAA0530}" type="presParOf" srcId="{5E76F95F-F3AC-47A2-B90D-3C1188958AFA}" destId="{BDC211E9-41E5-4946-9EE4-7DA4A54C1EDA}" srcOrd="1" destOrd="0" presId="urn:microsoft.com/office/officeart/2016/7/layout/VerticalHollowActionList"/>
    <dgm:cxn modelId="{C2DABCB7-F990-43B0-81DC-66315538BAEB}" type="presParOf" srcId="{5E76F95F-F3AC-47A2-B90D-3C1188958AFA}" destId="{99F5B097-031A-4A05-BDDD-7F3092EE1D9F}" srcOrd="2" destOrd="0" presId="urn:microsoft.com/office/officeart/2016/7/layout/VerticalHollowActionList"/>
    <dgm:cxn modelId="{2F3A4DAC-49B1-4910-B6A4-7F63CCC3F8BE}" type="presParOf" srcId="{99F5B097-031A-4A05-BDDD-7F3092EE1D9F}" destId="{19325F0F-7CB8-4E3C-9E4E-7A159D4384FD}" srcOrd="0" destOrd="0" presId="urn:microsoft.com/office/officeart/2016/7/layout/VerticalHollowActionList"/>
    <dgm:cxn modelId="{5E20ED20-494B-4EEB-BDA0-80E1BC6DB495}" type="presParOf" srcId="{99F5B097-031A-4A05-BDDD-7F3092EE1D9F}" destId="{C10FBAC3-CDC3-489F-88DD-300222038A1E}" srcOrd="1" destOrd="0" presId="urn:microsoft.com/office/officeart/2016/7/layout/VerticalHollowActionList"/>
    <dgm:cxn modelId="{8E102CA3-FA7A-4E23-8F94-589FEC2758BB}" type="presParOf" srcId="{5E76F95F-F3AC-47A2-B90D-3C1188958AFA}" destId="{76D7ED23-0340-4A64-8744-7A8641C6AE45}" srcOrd="3" destOrd="0" presId="urn:microsoft.com/office/officeart/2016/7/layout/VerticalHollowActionList"/>
    <dgm:cxn modelId="{FB65C8FE-4AB4-4D89-A1BB-030AFDBAC591}" type="presParOf" srcId="{5E76F95F-F3AC-47A2-B90D-3C1188958AFA}" destId="{54462632-EFEB-4A9E-B949-0E54C9C01057}" srcOrd="4" destOrd="0" presId="urn:microsoft.com/office/officeart/2016/7/layout/VerticalHollowActionList"/>
    <dgm:cxn modelId="{8ADBB79E-1B70-414C-8B9C-1F992DA531BE}" type="presParOf" srcId="{54462632-EFEB-4A9E-B949-0E54C9C01057}" destId="{124DC113-B246-478E-AF4B-CC640DA7D0BB}" srcOrd="0" destOrd="0" presId="urn:microsoft.com/office/officeart/2016/7/layout/VerticalHollowActionList"/>
    <dgm:cxn modelId="{0B71BF03-8E45-4982-8B80-218CEE1DBD19}" type="presParOf" srcId="{54462632-EFEB-4A9E-B949-0E54C9C01057}" destId="{FB3A6C1F-5395-471A-A840-7E674EEA243B}" srcOrd="1" destOrd="0" presId="urn:microsoft.com/office/officeart/2016/7/layout/VerticalHollowActionList"/>
    <dgm:cxn modelId="{7B1B585A-450A-471D-AED3-3254ACCA70E6}" type="presParOf" srcId="{5E76F95F-F3AC-47A2-B90D-3C1188958AFA}" destId="{3306CECA-0B0A-4797-900A-697B0826BFD4}" srcOrd="5" destOrd="0" presId="urn:microsoft.com/office/officeart/2016/7/layout/VerticalHollowActionList"/>
    <dgm:cxn modelId="{B0897507-68AF-4756-8D64-53BEC53F6A35}" type="presParOf" srcId="{5E76F95F-F3AC-47A2-B90D-3C1188958AFA}" destId="{0E11E4DC-F1C7-4BFA-B235-7DDD8A9B6928}" srcOrd="6" destOrd="0" presId="urn:microsoft.com/office/officeart/2016/7/layout/VerticalHollowActionList"/>
    <dgm:cxn modelId="{16BB187F-CFDF-4415-8471-1E7A66B01B3C}" type="presParOf" srcId="{0E11E4DC-F1C7-4BFA-B235-7DDD8A9B6928}" destId="{B6493538-9F1B-43BB-9FA6-30DE724D513D}" srcOrd="0" destOrd="0" presId="urn:microsoft.com/office/officeart/2016/7/layout/VerticalHollowActionList"/>
    <dgm:cxn modelId="{6D931061-A1D6-478B-B3B2-2B7F3017C538}" type="presParOf" srcId="{0E11E4DC-F1C7-4BFA-B235-7DDD8A9B6928}" destId="{0817AE4E-3B67-4AB9-A4F2-6BEFB8F1871C}" srcOrd="1" destOrd="0" presId="urn:microsoft.com/office/officeart/2016/7/layout/VerticalHollowActionList"/>
    <dgm:cxn modelId="{705DE234-0AFC-4D9B-90C9-2CB1FE6FD420}" type="presParOf" srcId="{5E76F95F-F3AC-47A2-B90D-3C1188958AFA}" destId="{ED68D575-EF7D-48CD-8E0A-9AED903FDF32}" srcOrd="7" destOrd="0" presId="urn:microsoft.com/office/officeart/2016/7/layout/VerticalHollowActionList"/>
    <dgm:cxn modelId="{E481D0AE-6A91-4F96-8A0D-C852A655C218}" type="presParOf" srcId="{5E76F95F-F3AC-47A2-B90D-3C1188958AFA}" destId="{6B52DD90-E98B-47E3-8478-B31B24B1E0FA}" srcOrd="8" destOrd="0" presId="urn:microsoft.com/office/officeart/2016/7/layout/VerticalHollowActionList"/>
    <dgm:cxn modelId="{12FBAE9D-F263-4D4F-8C2F-A1D7087DA1CF}" type="presParOf" srcId="{6B52DD90-E98B-47E3-8478-B31B24B1E0FA}" destId="{ADF8EA57-D897-4945-BC87-E6C7446F6FF6}" srcOrd="0" destOrd="0" presId="urn:microsoft.com/office/officeart/2016/7/layout/VerticalHollowActionList"/>
    <dgm:cxn modelId="{646D2BB7-2AC0-45AB-BAB9-2FFF733FDA88}" type="presParOf" srcId="{6B52DD90-E98B-47E3-8478-B31B24B1E0FA}" destId="{D902199E-A2FB-4B13-AC1C-CD8099218887}"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18D2169-D211-45B4-AC15-78210C56BA4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B8FD003-190E-4CB6-9F76-B969F3557A86}">
      <dgm:prSet/>
      <dgm:spPr/>
      <dgm:t>
        <a:bodyPr/>
        <a:lstStyle/>
        <a:p>
          <a:pPr>
            <a:lnSpc>
              <a:spcPct val="100000"/>
            </a:lnSpc>
          </a:pPr>
          <a:r>
            <a:rPr lang="en-US"/>
            <a:t>As you will see, the writer organized his/her response as follows: </a:t>
          </a:r>
        </a:p>
      </dgm:t>
    </dgm:pt>
    <dgm:pt modelId="{6EC90F5A-D101-496B-AD9B-842B033DE742}" type="parTrans" cxnId="{F14DF13D-3826-4A30-BC0D-AFBC6CC09DED}">
      <dgm:prSet/>
      <dgm:spPr/>
      <dgm:t>
        <a:bodyPr/>
        <a:lstStyle/>
        <a:p>
          <a:endParaRPr lang="en-US"/>
        </a:p>
      </dgm:t>
    </dgm:pt>
    <dgm:pt modelId="{B6C041E9-9EB7-444B-BCA8-B8D864FC5049}" type="sibTrans" cxnId="{F14DF13D-3826-4A30-BC0D-AFBC6CC09DED}">
      <dgm:prSet/>
      <dgm:spPr/>
      <dgm:t>
        <a:bodyPr/>
        <a:lstStyle/>
        <a:p>
          <a:pPr>
            <a:lnSpc>
              <a:spcPct val="100000"/>
            </a:lnSpc>
          </a:pPr>
          <a:endParaRPr lang="en-US"/>
        </a:p>
      </dgm:t>
    </dgm:pt>
    <dgm:pt modelId="{EC4C63B6-9D3B-4116-9F58-BBB542D5DC82}">
      <dgm:prSet/>
      <dgm:spPr/>
      <dgm:t>
        <a:bodyPr/>
        <a:lstStyle/>
        <a:p>
          <a:pPr>
            <a:lnSpc>
              <a:spcPct val="100000"/>
            </a:lnSpc>
          </a:pPr>
          <a:r>
            <a:rPr lang="en-US"/>
            <a:t>Intro:  the setting &amp; response organization.</a:t>
          </a:r>
        </a:p>
      </dgm:t>
    </dgm:pt>
    <dgm:pt modelId="{99463D43-71EA-4C06-9E7B-B683C2252A7D}" type="parTrans" cxnId="{CE2BFB7A-2749-4D5D-ACBC-68C6222C905C}">
      <dgm:prSet/>
      <dgm:spPr/>
      <dgm:t>
        <a:bodyPr/>
        <a:lstStyle/>
        <a:p>
          <a:endParaRPr lang="en-US"/>
        </a:p>
      </dgm:t>
    </dgm:pt>
    <dgm:pt modelId="{93F55429-7B1E-4D98-99A9-1DA298DEB23F}" type="sibTrans" cxnId="{CE2BFB7A-2749-4D5D-ACBC-68C6222C905C}">
      <dgm:prSet/>
      <dgm:spPr/>
      <dgm:t>
        <a:bodyPr/>
        <a:lstStyle/>
        <a:p>
          <a:pPr>
            <a:lnSpc>
              <a:spcPct val="100000"/>
            </a:lnSpc>
          </a:pPr>
          <a:endParaRPr lang="en-US"/>
        </a:p>
      </dgm:t>
    </dgm:pt>
    <dgm:pt modelId="{23334EAE-3768-47B3-9CED-6671BDD5AA77}">
      <dgm:prSet/>
      <dgm:spPr/>
      <dgm:t>
        <a:bodyPr/>
        <a:lstStyle/>
        <a:p>
          <a:pPr>
            <a:lnSpc>
              <a:spcPct val="100000"/>
            </a:lnSpc>
          </a:pPr>
          <a:r>
            <a:rPr lang="en-US"/>
            <a:t>BP1:  Challenges (topics to be addressed) &amp; process for addressing</a:t>
          </a:r>
        </a:p>
      </dgm:t>
    </dgm:pt>
    <dgm:pt modelId="{360846CD-9365-4DE7-9840-84602A60D2A1}" type="parTrans" cxnId="{846B0767-6F1C-4EDD-AE8F-D2C827233F26}">
      <dgm:prSet/>
      <dgm:spPr/>
      <dgm:t>
        <a:bodyPr/>
        <a:lstStyle/>
        <a:p>
          <a:endParaRPr lang="en-US"/>
        </a:p>
      </dgm:t>
    </dgm:pt>
    <dgm:pt modelId="{797725AA-DF4A-446E-AAC2-D6A366563D96}" type="sibTrans" cxnId="{846B0767-6F1C-4EDD-AE8F-D2C827233F26}">
      <dgm:prSet/>
      <dgm:spPr/>
      <dgm:t>
        <a:bodyPr/>
        <a:lstStyle/>
        <a:p>
          <a:pPr>
            <a:lnSpc>
              <a:spcPct val="100000"/>
            </a:lnSpc>
          </a:pPr>
          <a:endParaRPr lang="en-US"/>
        </a:p>
      </dgm:t>
    </dgm:pt>
    <dgm:pt modelId="{D6AD53BF-E0C0-4312-B6EB-F4CAF38A3DD3}">
      <dgm:prSet/>
      <dgm:spPr/>
      <dgm:t>
        <a:bodyPr/>
        <a:lstStyle/>
        <a:p>
          <a:pPr>
            <a:lnSpc>
              <a:spcPct val="100000"/>
            </a:lnSpc>
          </a:pPr>
          <a:r>
            <a:rPr lang="en-US"/>
            <a:t>BP2:  Info &amp; resources needed</a:t>
          </a:r>
        </a:p>
      </dgm:t>
    </dgm:pt>
    <dgm:pt modelId="{4A09B55E-3B5E-4D8F-B647-5F98AD2A7061}" type="parTrans" cxnId="{A9B18C9A-B6C9-4DFA-B1BA-DD29E66F68B3}">
      <dgm:prSet/>
      <dgm:spPr/>
      <dgm:t>
        <a:bodyPr/>
        <a:lstStyle/>
        <a:p>
          <a:endParaRPr lang="en-US"/>
        </a:p>
      </dgm:t>
    </dgm:pt>
    <dgm:pt modelId="{B49C1534-D3A5-4A65-8C9F-0F21333A1739}" type="sibTrans" cxnId="{A9B18C9A-B6C9-4DFA-B1BA-DD29E66F68B3}">
      <dgm:prSet/>
      <dgm:spPr/>
      <dgm:t>
        <a:bodyPr/>
        <a:lstStyle/>
        <a:p>
          <a:pPr>
            <a:lnSpc>
              <a:spcPct val="100000"/>
            </a:lnSpc>
          </a:pPr>
          <a:endParaRPr lang="en-US"/>
        </a:p>
      </dgm:t>
    </dgm:pt>
    <dgm:pt modelId="{1EC862B9-D36B-4525-AC27-ACC30399589C}">
      <dgm:prSet/>
      <dgm:spPr/>
      <dgm:t>
        <a:bodyPr/>
        <a:lstStyle/>
        <a:p>
          <a:pPr>
            <a:lnSpc>
              <a:spcPct val="100000"/>
            </a:lnSpc>
          </a:pPr>
          <a:r>
            <a:rPr lang="en-US"/>
            <a:t>BP3:  Delivery of information and resource:  workshop and beyond</a:t>
          </a:r>
        </a:p>
      </dgm:t>
    </dgm:pt>
    <dgm:pt modelId="{8C901CC7-0F02-4030-847D-2CB7BECFDB6C}" type="parTrans" cxnId="{C176E384-8EB1-4E59-82CF-A71DE92905A5}">
      <dgm:prSet/>
      <dgm:spPr/>
      <dgm:t>
        <a:bodyPr/>
        <a:lstStyle/>
        <a:p>
          <a:endParaRPr lang="en-US"/>
        </a:p>
      </dgm:t>
    </dgm:pt>
    <dgm:pt modelId="{CA90FC6B-6C6F-471A-8EE9-DAF871000033}" type="sibTrans" cxnId="{C176E384-8EB1-4E59-82CF-A71DE92905A5}">
      <dgm:prSet/>
      <dgm:spPr/>
      <dgm:t>
        <a:bodyPr/>
        <a:lstStyle/>
        <a:p>
          <a:pPr>
            <a:lnSpc>
              <a:spcPct val="100000"/>
            </a:lnSpc>
          </a:pPr>
          <a:endParaRPr lang="en-US"/>
        </a:p>
      </dgm:t>
    </dgm:pt>
    <dgm:pt modelId="{8ED41DD5-6E48-4F61-AD1C-6F98BC1F0E29}">
      <dgm:prSet/>
      <dgm:spPr/>
      <dgm:t>
        <a:bodyPr/>
        <a:lstStyle/>
        <a:p>
          <a:pPr>
            <a:lnSpc>
              <a:spcPct val="100000"/>
            </a:lnSpc>
          </a:pPr>
          <a:r>
            <a:rPr lang="en-US"/>
            <a:t>Conclusion:  1 sentence summary about all 3 BPs.</a:t>
          </a:r>
        </a:p>
      </dgm:t>
    </dgm:pt>
    <dgm:pt modelId="{159FA6BC-B99D-43FF-9F40-5C2724CCBC97}" type="parTrans" cxnId="{033C5AEF-DC1F-4718-924A-8F2D6FCB0267}">
      <dgm:prSet/>
      <dgm:spPr/>
      <dgm:t>
        <a:bodyPr/>
        <a:lstStyle/>
        <a:p>
          <a:endParaRPr lang="en-US"/>
        </a:p>
      </dgm:t>
    </dgm:pt>
    <dgm:pt modelId="{C0859EFB-AC83-43EE-96D1-0C55AD138BDD}" type="sibTrans" cxnId="{033C5AEF-DC1F-4718-924A-8F2D6FCB0267}">
      <dgm:prSet/>
      <dgm:spPr/>
      <dgm:t>
        <a:bodyPr/>
        <a:lstStyle/>
        <a:p>
          <a:endParaRPr lang="en-US"/>
        </a:p>
      </dgm:t>
    </dgm:pt>
    <dgm:pt modelId="{76CBB061-9C16-411B-B849-AE3A0EBED3E3}" type="pres">
      <dgm:prSet presAssocID="{918D2169-D211-45B4-AC15-78210C56BA4C}" presName="root" presStyleCnt="0">
        <dgm:presLayoutVars>
          <dgm:dir/>
          <dgm:resizeHandles val="exact"/>
        </dgm:presLayoutVars>
      </dgm:prSet>
      <dgm:spPr/>
    </dgm:pt>
    <dgm:pt modelId="{29128C49-93CA-4752-9F9C-A8BEAC694FA0}" type="pres">
      <dgm:prSet presAssocID="{918D2169-D211-45B4-AC15-78210C56BA4C}" presName="container" presStyleCnt="0">
        <dgm:presLayoutVars>
          <dgm:dir/>
          <dgm:resizeHandles val="exact"/>
        </dgm:presLayoutVars>
      </dgm:prSet>
      <dgm:spPr/>
    </dgm:pt>
    <dgm:pt modelId="{C1B77F51-A16C-490E-AC2F-8A9D42AECA96}" type="pres">
      <dgm:prSet presAssocID="{BB8FD003-190E-4CB6-9F76-B969F3557A86}" presName="compNode" presStyleCnt="0"/>
      <dgm:spPr/>
    </dgm:pt>
    <dgm:pt modelId="{B3A66132-5536-403A-A610-4A936AD9DBF2}" type="pres">
      <dgm:prSet presAssocID="{BB8FD003-190E-4CB6-9F76-B969F3557A86}" presName="iconBgRect" presStyleLbl="bgShp" presStyleIdx="0" presStyleCnt="6"/>
      <dgm:spPr/>
    </dgm:pt>
    <dgm:pt modelId="{16D7389A-0334-4C47-BAFB-C570F2C65F24}" type="pres">
      <dgm:prSet presAssocID="{BB8FD003-190E-4CB6-9F76-B969F3557A86}"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ument"/>
        </a:ext>
      </dgm:extLst>
    </dgm:pt>
    <dgm:pt modelId="{071885A8-F9DF-443E-AC9C-D7497972E91D}" type="pres">
      <dgm:prSet presAssocID="{BB8FD003-190E-4CB6-9F76-B969F3557A86}" presName="spaceRect" presStyleCnt="0"/>
      <dgm:spPr/>
    </dgm:pt>
    <dgm:pt modelId="{53344FA9-A6B4-49D4-9EB6-9329E1787418}" type="pres">
      <dgm:prSet presAssocID="{BB8FD003-190E-4CB6-9F76-B969F3557A86}" presName="textRect" presStyleLbl="revTx" presStyleIdx="0" presStyleCnt="6">
        <dgm:presLayoutVars>
          <dgm:chMax val="1"/>
          <dgm:chPref val="1"/>
        </dgm:presLayoutVars>
      </dgm:prSet>
      <dgm:spPr/>
    </dgm:pt>
    <dgm:pt modelId="{BB39B217-AA66-4E0A-BB5C-97AB0D88C488}" type="pres">
      <dgm:prSet presAssocID="{B6C041E9-9EB7-444B-BCA8-B8D864FC5049}" presName="sibTrans" presStyleLbl="sibTrans2D1" presStyleIdx="0" presStyleCnt="0"/>
      <dgm:spPr/>
    </dgm:pt>
    <dgm:pt modelId="{51066D49-49A8-4B87-A7E4-F32CD59E5C38}" type="pres">
      <dgm:prSet presAssocID="{EC4C63B6-9D3B-4116-9F58-BBB542D5DC82}" presName="compNode" presStyleCnt="0"/>
      <dgm:spPr/>
    </dgm:pt>
    <dgm:pt modelId="{C3F11A0B-BCD0-45FB-8F37-4591A274C094}" type="pres">
      <dgm:prSet presAssocID="{EC4C63B6-9D3B-4116-9F58-BBB542D5DC82}" presName="iconBgRect" presStyleLbl="bgShp" presStyleIdx="1" presStyleCnt="6"/>
      <dgm:spPr/>
    </dgm:pt>
    <dgm:pt modelId="{A7BC75C4-A359-4249-8897-B874BEEDB4A9}" type="pres">
      <dgm:prSet presAssocID="{EC4C63B6-9D3B-4116-9F58-BBB542D5DC8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Gears"/>
        </a:ext>
      </dgm:extLst>
    </dgm:pt>
    <dgm:pt modelId="{B7B48428-5BE0-4F58-8F51-E5505D1AC72B}" type="pres">
      <dgm:prSet presAssocID="{EC4C63B6-9D3B-4116-9F58-BBB542D5DC82}" presName="spaceRect" presStyleCnt="0"/>
      <dgm:spPr/>
    </dgm:pt>
    <dgm:pt modelId="{13EAC7DB-7AEE-46D8-97F0-06136A9243D3}" type="pres">
      <dgm:prSet presAssocID="{EC4C63B6-9D3B-4116-9F58-BBB542D5DC82}" presName="textRect" presStyleLbl="revTx" presStyleIdx="1" presStyleCnt="6">
        <dgm:presLayoutVars>
          <dgm:chMax val="1"/>
          <dgm:chPref val="1"/>
        </dgm:presLayoutVars>
      </dgm:prSet>
      <dgm:spPr/>
    </dgm:pt>
    <dgm:pt modelId="{4CBEFB08-DC17-4AFC-8EDD-DD12985F224A}" type="pres">
      <dgm:prSet presAssocID="{93F55429-7B1E-4D98-99A9-1DA298DEB23F}" presName="sibTrans" presStyleLbl="sibTrans2D1" presStyleIdx="0" presStyleCnt="0"/>
      <dgm:spPr/>
    </dgm:pt>
    <dgm:pt modelId="{EC90CA77-6561-421A-BDC4-A9013EA55B2F}" type="pres">
      <dgm:prSet presAssocID="{23334EAE-3768-47B3-9CED-6671BDD5AA77}" presName="compNode" presStyleCnt="0"/>
      <dgm:spPr/>
    </dgm:pt>
    <dgm:pt modelId="{80AF1E24-7753-459E-92CC-28F0A6B8A4D5}" type="pres">
      <dgm:prSet presAssocID="{23334EAE-3768-47B3-9CED-6671BDD5AA77}" presName="iconBgRect" presStyleLbl="bgShp" presStyleIdx="2" presStyleCnt="6"/>
      <dgm:spPr/>
    </dgm:pt>
    <dgm:pt modelId="{9FB2B433-EF13-462C-A11B-BEE1C4971353}" type="pres">
      <dgm:prSet presAssocID="{23334EAE-3768-47B3-9CED-6671BDD5AA7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ecision chart"/>
        </a:ext>
      </dgm:extLst>
    </dgm:pt>
    <dgm:pt modelId="{AF25811D-8603-4506-BF7A-EE66E12C8949}" type="pres">
      <dgm:prSet presAssocID="{23334EAE-3768-47B3-9CED-6671BDD5AA77}" presName="spaceRect" presStyleCnt="0"/>
      <dgm:spPr/>
    </dgm:pt>
    <dgm:pt modelId="{D557734B-5938-4FAD-881C-3174BE88B192}" type="pres">
      <dgm:prSet presAssocID="{23334EAE-3768-47B3-9CED-6671BDD5AA77}" presName="textRect" presStyleLbl="revTx" presStyleIdx="2" presStyleCnt="6">
        <dgm:presLayoutVars>
          <dgm:chMax val="1"/>
          <dgm:chPref val="1"/>
        </dgm:presLayoutVars>
      </dgm:prSet>
      <dgm:spPr/>
    </dgm:pt>
    <dgm:pt modelId="{A8993572-297B-4187-A84C-FA2CA5FB0957}" type="pres">
      <dgm:prSet presAssocID="{797725AA-DF4A-446E-AAC2-D6A366563D96}" presName="sibTrans" presStyleLbl="sibTrans2D1" presStyleIdx="0" presStyleCnt="0"/>
      <dgm:spPr/>
    </dgm:pt>
    <dgm:pt modelId="{789C6313-F3E8-4CCD-8E8D-36D0F050784F}" type="pres">
      <dgm:prSet presAssocID="{D6AD53BF-E0C0-4312-B6EB-F4CAF38A3DD3}" presName="compNode" presStyleCnt="0"/>
      <dgm:spPr/>
    </dgm:pt>
    <dgm:pt modelId="{F9652819-F9F3-4C61-94CD-FF5EB9A304FB}" type="pres">
      <dgm:prSet presAssocID="{D6AD53BF-E0C0-4312-B6EB-F4CAF38A3DD3}" presName="iconBgRect" presStyleLbl="bgShp" presStyleIdx="3" presStyleCnt="6"/>
      <dgm:spPr/>
    </dgm:pt>
    <dgm:pt modelId="{7060D074-F537-447E-AA6F-0928BB232E2A}" type="pres">
      <dgm:prSet presAssocID="{D6AD53BF-E0C0-4312-B6EB-F4CAF38A3DD3}"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irefighter"/>
        </a:ext>
      </dgm:extLst>
    </dgm:pt>
    <dgm:pt modelId="{FF79FCDD-7020-48FF-B1F5-1C1725FAA68D}" type="pres">
      <dgm:prSet presAssocID="{D6AD53BF-E0C0-4312-B6EB-F4CAF38A3DD3}" presName="spaceRect" presStyleCnt="0"/>
      <dgm:spPr/>
    </dgm:pt>
    <dgm:pt modelId="{2105F883-8DD1-41CA-99E2-4D0A3AEB8F30}" type="pres">
      <dgm:prSet presAssocID="{D6AD53BF-E0C0-4312-B6EB-F4CAF38A3DD3}" presName="textRect" presStyleLbl="revTx" presStyleIdx="3" presStyleCnt="6">
        <dgm:presLayoutVars>
          <dgm:chMax val="1"/>
          <dgm:chPref val="1"/>
        </dgm:presLayoutVars>
      </dgm:prSet>
      <dgm:spPr/>
    </dgm:pt>
    <dgm:pt modelId="{58779D16-BA7C-4147-A10F-8C469033F46B}" type="pres">
      <dgm:prSet presAssocID="{B49C1534-D3A5-4A65-8C9F-0F21333A1739}" presName="sibTrans" presStyleLbl="sibTrans2D1" presStyleIdx="0" presStyleCnt="0"/>
      <dgm:spPr/>
    </dgm:pt>
    <dgm:pt modelId="{3CA52A9E-339E-4F57-8369-8D548DC7EB66}" type="pres">
      <dgm:prSet presAssocID="{1EC862B9-D36B-4525-AC27-ACC30399589C}" presName="compNode" presStyleCnt="0"/>
      <dgm:spPr/>
    </dgm:pt>
    <dgm:pt modelId="{12CB7947-2DFC-4CFD-A5F0-057E48091E07}" type="pres">
      <dgm:prSet presAssocID="{1EC862B9-D36B-4525-AC27-ACC30399589C}" presName="iconBgRect" presStyleLbl="bgShp" presStyleIdx="4" presStyleCnt="6"/>
      <dgm:spPr/>
    </dgm:pt>
    <dgm:pt modelId="{644F3D37-7267-453E-925B-BF51A76AA3A0}" type="pres">
      <dgm:prSet presAssocID="{1EC862B9-D36B-4525-AC27-ACC30399589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eeting"/>
        </a:ext>
      </dgm:extLst>
    </dgm:pt>
    <dgm:pt modelId="{35365E2C-BC11-43B9-B224-0B1D3A9AC182}" type="pres">
      <dgm:prSet presAssocID="{1EC862B9-D36B-4525-AC27-ACC30399589C}" presName="spaceRect" presStyleCnt="0"/>
      <dgm:spPr/>
    </dgm:pt>
    <dgm:pt modelId="{1D8AEA06-86FD-489D-8444-8BB5C38C3782}" type="pres">
      <dgm:prSet presAssocID="{1EC862B9-D36B-4525-AC27-ACC30399589C}" presName="textRect" presStyleLbl="revTx" presStyleIdx="4" presStyleCnt="6">
        <dgm:presLayoutVars>
          <dgm:chMax val="1"/>
          <dgm:chPref val="1"/>
        </dgm:presLayoutVars>
      </dgm:prSet>
      <dgm:spPr/>
    </dgm:pt>
    <dgm:pt modelId="{C86AA4CD-BD40-403F-BDAB-EE8ADBDCD856}" type="pres">
      <dgm:prSet presAssocID="{CA90FC6B-6C6F-471A-8EE9-DAF871000033}" presName="sibTrans" presStyleLbl="sibTrans2D1" presStyleIdx="0" presStyleCnt="0"/>
      <dgm:spPr/>
    </dgm:pt>
    <dgm:pt modelId="{C90A4A67-096E-46EE-8A69-CCAA80770DD3}" type="pres">
      <dgm:prSet presAssocID="{8ED41DD5-6E48-4F61-AD1C-6F98BC1F0E29}" presName="compNode" presStyleCnt="0"/>
      <dgm:spPr/>
    </dgm:pt>
    <dgm:pt modelId="{7A7D072D-CD7A-43A0-97E5-3B52923C76B7}" type="pres">
      <dgm:prSet presAssocID="{8ED41DD5-6E48-4F61-AD1C-6F98BC1F0E29}" presName="iconBgRect" presStyleLbl="bgShp" presStyleIdx="5" presStyleCnt="6"/>
      <dgm:spPr/>
    </dgm:pt>
    <dgm:pt modelId="{F4E43E0D-BF80-4DB7-B448-20CC9FF0EED2}" type="pres">
      <dgm:prSet presAssocID="{8ED41DD5-6E48-4F61-AD1C-6F98BC1F0E2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Closed Quotation Mark"/>
        </a:ext>
      </dgm:extLst>
    </dgm:pt>
    <dgm:pt modelId="{0CEC36A5-B7F5-4737-8644-431AABF5D36C}" type="pres">
      <dgm:prSet presAssocID="{8ED41DD5-6E48-4F61-AD1C-6F98BC1F0E29}" presName="spaceRect" presStyleCnt="0"/>
      <dgm:spPr/>
    </dgm:pt>
    <dgm:pt modelId="{0FD0276E-AB66-48B5-9A6B-6828A3CF6180}" type="pres">
      <dgm:prSet presAssocID="{8ED41DD5-6E48-4F61-AD1C-6F98BC1F0E29}" presName="textRect" presStyleLbl="revTx" presStyleIdx="5" presStyleCnt="6">
        <dgm:presLayoutVars>
          <dgm:chMax val="1"/>
          <dgm:chPref val="1"/>
        </dgm:presLayoutVars>
      </dgm:prSet>
      <dgm:spPr/>
    </dgm:pt>
  </dgm:ptLst>
  <dgm:cxnLst>
    <dgm:cxn modelId="{53B7710E-A7C3-44B0-99D7-175A0E81E35F}" type="presOf" srcId="{8ED41DD5-6E48-4F61-AD1C-6F98BC1F0E29}" destId="{0FD0276E-AB66-48B5-9A6B-6828A3CF6180}" srcOrd="0" destOrd="0" presId="urn:microsoft.com/office/officeart/2018/2/layout/IconCircleList"/>
    <dgm:cxn modelId="{3C7AB925-E7B8-4145-BA79-F8AAD3F3CEB2}" type="presOf" srcId="{D6AD53BF-E0C0-4312-B6EB-F4CAF38A3DD3}" destId="{2105F883-8DD1-41CA-99E2-4D0A3AEB8F30}" srcOrd="0" destOrd="0" presId="urn:microsoft.com/office/officeart/2018/2/layout/IconCircleList"/>
    <dgm:cxn modelId="{2808FF25-0A96-4CAF-80BF-984EC109E743}" type="presOf" srcId="{EC4C63B6-9D3B-4116-9F58-BBB542D5DC82}" destId="{13EAC7DB-7AEE-46D8-97F0-06136A9243D3}" srcOrd="0" destOrd="0" presId="urn:microsoft.com/office/officeart/2018/2/layout/IconCircleList"/>
    <dgm:cxn modelId="{D8571D3A-913D-41EA-8603-C0BBC1A4B4A9}" type="presOf" srcId="{BB8FD003-190E-4CB6-9F76-B969F3557A86}" destId="{53344FA9-A6B4-49D4-9EB6-9329E1787418}" srcOrd="0" destOrd="0" presId="urn:microsoft.com/office/officeart/2018/2/layout/IconCircleList"/>
    <dgm:cxn modelId="{C44AB23D-F2EA-4D75-A297-548E0B7CECA0}" type="presOf" srcId="{918D2169-D211-45B4-AC15-78210C56BA4C}" destId="{76CBB061-9C16-411B-B849-AE3A0EBED3E3}" srcOrd="0" destOrd="0" presId="urn:microsoft.com/office/officeart/2018/2/layout/IconCircleList"/>
    <dgm:cxn modelId="{F14DF13D-3826-4A30-BC0D-AFBC6CC09DED}" srcId="{918D2169-D211-45B4-AC15-78210C56BA4C}" destId="{BB8FD003-190E-4CB6-9F76-B969F3557A86}" srcOrd="0" destOrd="0" parTransId="{6EC90F5A-D101-496B-AD9B-842B033DE742}" sibTransId="{B6C041E9-9EB7-444B-BCA8-B8D864FC5049}"/>
    <dgm:cxn modelId="{3023913E-9787-4D8E-9480-C04BD78C8507}" type="presOf" srcId="{B6C041E9-9EB7-444B-BCA8-B8D864FC5049}" destId="{BB39B217-AA66-4E0A-BB5C-97AB0D88C488}" srcOrd="0" destOrd="0" presId="urn:microsoft.com/office/officeart/2018/2/layout/IconCircleList"/>
    <dgm:cxn modelId="{75FAC35C-C29F-4674-A445-0B6BD5BA9B76}" type="presOf" srcId="{93F55429-7B1E-4D98-99A9-1DA298DEB23F}" destId="{4CBEFB08-DC17-4AFC-8EDD-DD12985F224A}" srcOrd="0" destOrd="0" presId="urn:microsoft.com/office/officeart/2018/2/layout/IconCircleList"/>
    <dgm:cxn modelId="{846B0767-6F1C-4EDD-AE8F-D2C827233F26}" srcId="{918D2169-D211-45B4-AC15-78210C56BA4C}" destId="{23334EAE-3768-47B3-9CED-6671BDD5AA77}" srcOrd="2" destOrd="0" parTransId="{360846CD-9365-4DE7-9840-84602A60D2A1}" sibTransId="{797725AA-DF4A-446E-AAC2-D6A366563D96}"/>
    <dgm:cxn modelId="{3E54FA54-9083-4C82-8A2D-85CED8CC1CE4}" type="presOf" srcId="{B49C1534-D3A5-4A65-8C9F-0F21333A1739}" destId="{58779D16-BA7C-4147-A10F-8C469033F46B}" srcOrd="0" destOrd="0" presId="urn:microsoft.com/office/officeart/2018/2/layout/IconCircleList"/>
    <dgm:cxn modelId="{CE2BFB7A-2749-4D5D-ACBC-68C6222C905C}" srcId="{918D2169-D211-45B4-AC15-78210C56BA4C}" destId="{EC4C63B6-9D3B-4116-9F58-BBB542D5DC82}" srcOrd="1" destOrd="0" parTransId="{99463D43-71EA-4C06-9E7B-B683C2252A7D}" sibTransId="{93F55429-7B1E-4D98-99A9-1DA298DEB23F}"/>
    <dgm:cxn modelId="{C176E384-8EB1-4E59-82CF-A71DE92905A5}" srcId="{918D2169-D211-45B4-AC15-78210C56BA4C}" destId="{1EC862B9-D36B-4525-AC27-ACC30399589C}" srcOrd="4" destOrd="0" parTransId="{8C901CC7-0F02-4030-847D-2CB7BECFDB6C}" sibTransId="{CA90FC6B-6C6F-471A-8EE9-DAF871000033}"/>
    <dgm:cxn modelId="{A9B18C9A-B6C9-4DFA-B1BA-DD29E66F68B3}" srcId="{918D2169-D211-45B4-AC15-78210C56BA4C}" destId="{D6AD53BF-E0C0-4312-B6EB-F4CAF38A3DD3}" srcOrd="3" destOrd="0" parTransId="{4A09B55E-3B5E-4D8F-B647-5F98AD2A7061}" sibTransId="{B49C1534-D3A5-4A65-8C9F-0F21333A1739}"/>
    <dgm:cxn modelId="{2B8934B2-A928-4BEF-8C10-8A44E9391C64}" type="presOf" srcId="{1EC862B9-D36B-4525-AC27-ACC30399589C}" destId="{1D8AEA06-86FD-489D-8444-8BB5C38C3782}" srcOrd="0" destOrd="0" presId="urn:microsoft.com/office/officeart/2018/2/layout/IconCircleList"/>
    <dgm:cxn modelId="{8A88ABB7-442D-4E6B-9545-A6D8671F84EE}" type="presOf" srcId="{CA90FC6B-6C6F-471A-8EE9-DAF871000033}" destId="{C86AA4CD-BD40-403F-BDAB-EE8ADBDCD856}" srcOrd="0" destOrd="0" presId="urn:microsoft.com/office/officeart/2018/2/layout/IconCircleList"/>
    <dgm:cxn modelId="{FF7A4DBB-6C3E-465E-A7A2-D51A9B6CA4BF}" type="presOf" srcId="{23334EAE-3768-47B3-9CED-6671BDD5AA77}" destId="{D557734B-5938-4FAD-881C-3174BE88B192}" srcOrd="0" destOrd="0" presId="urn:microsoft.com/office/officeart/2018/2/layout/IconCircleList"/>
    <dgm:cxn modelId="{9E2EF0E3-6DAE-4146-9B8C-48E92A1FF344}" type="presOf" srcId="{797725AA-DF4A-446E-AAC2-D6A366563D96}" destId="{A8993572-297B-4187-A84C-FA2CA5FB0957}" srcOrd="0" destOrd="0" presId="urn:microsoft.com/office/officeart/2018/2/layout/IconCircleList"/>
    <dgm:cxn modelId="{033C5AEF-DC1F-4718-924A-8F2D6FCB0267}" srcId="{918D2169-D211-45B4-AC15-78210C56BA4C}" destId="{8ED41DD5-6E48-4F61-AD1C-6F98BC1F0E29}" srcOrd="5" destOrd="0" parTransId="{159FA6BC-B99D-43FF-9F40-5C2724CCBC97}" sibTransId="{C0859EFB-AC83-43EE-96D1-0C55AD138BDD}"/>
    <dgm:cxn modelId="{189D7208-5928-4999-93EA-61FAADFC30D8}" type="presParOf" srcId="{76CBB061-9C16-411B-B849-AE3A0EBED3E3}" destId="{29128C49-93CA-4752-9F9C-A8BEAC694FA0}" srcOrd="0" destOrd="0" presId="urn:microsoft.com/office/officeart/2018/2/layout/IconCircleList"/>
    <dgm:cxn modelId="{CDF90D5B-68C5-41CE-BA8C-4D4E536674D5}" type="presParOf" srcId="{29128C49-93CA-4752-9F9C-A8BEAC694FA0}" destId="{C1B77F51-A16C-490E-AC2F-8A9D42AECA96}" srcOrd="0" destOrd="0" presId="urn:microsoft.com/office/officeart/2018/2/layout/IconCircleList"/>
    <dgm:cxn modelId="{E3BCDEDE-D7A3-4DE2-B052-083885977E66}" type="presParOf" srcId="{C1B77F51-A16C-490E-AC2F-8A9D42AECA96}" destId="{B3A66132-5536-403A-A610-4A936AD9DBF2}" srcOrd="0" destOrd="0" presId="urn:microsoft.com/office/officeart/2018/2/layout/IconCircleList"/>
    <dgm:cxn modelId="{AED4D1DA-749D-4711-9051-191A55D3D0C3}" type="presParOf" srcId="{C1B77F51-A16C-490E-AC2F-8A9D42AECA96}" destId="{16D7389A-0334-4C47-BAFB-C570F2C65F24}" srcOrd="1" destOrd="0" presId="urn:microsoft.com/office/officeart/2018/2/layout/IconCircleList"/>
    <dgm:cxn modelId="{84E6DA54-8019-4402-9409-3B737C949CF9}" type="presParOf" srcId="{C1B77F51-A16C-490E-AC2F-8A9D42AECA96}" destId="{071885A8-F9DF-443E-AC9C-D7497972E91D}" srcOrd="2" destOrd="0" presId="urn:microsoft.com/office/officeart/2018/2/layout/IconCircleList"/>
    <dgm:cxn modelId="{CCC31D3A-B396-442F-B2A6-D9EC6918152B}" type="presParOf" srcId="{C1B77F51-A16C-490E-AC2F-8A9D42AECA96}" destId="{53344FA9-A6B4-49D4-9EB6-9329E1787418}" srcOrd="3" destOrd="0" presId="urn:microsoft.com/office/officeart/2018/2/layout/IconCircleList"/>
    <dgm:cxn modelId="{5FCBB1B7-A7CB-4459-B78F-EB5326672B4E}" type="presParOf" srcId="{29128C49-93CA-4752-9F9C-A8BEAC694FA0}" destId="{BB39B217-AA66-4E0A-BB5C-97AB0D88C488}" srcOrd="1" destOrd="0" presId="urn:microsoft.com/office/officeart/2018/2/layout/IconCircleList"/>
    <dgm:cxn modelId="{901B4924-E3DA-4104-B62A-B255FC31AB90}" type="presParOf" srcId="{29128C49-93CA-4752-9F9C-A8BEAC694FA0}" destId="{51066D49-49A8-4B87-A7E4-F32CD59E5C38}" srcOrd="2" destOrd="0" presId="urn:microsoft.com/office/officeart/2018/2/layout/IconCircleList"/>
    <dgm:cxn modelId="{426227E5-9027-4F81-B09C-B0C99065C6B8}" type="presParOf" srcId="{51066D49-49A8-4B87-A7E4-F32CD59E5C38}" destId="{C3F11A0B-BCD0-45FB-8F37-4591A274C094}" srcOrd="0" destOrd="0" presId="urn:microsoft.com/office/officeart/2018/2/layout/IconCircleList"/>
    <dgm:cxn modelId="{2685C8A0-965F-4533-8C33-49EFF0BE4ADB}" type="presParOf" srcId="{51066D49-49A8-4B87-A7E4-F32CD59E5C38}" destId="{A7BC75C4-A359-4249-8897-B874BEEDB4A9}" srcOrd="1" destOrd="0" presId="urn:microsoft.com/office/officeart/2018/2/layout/IconCircleList"/>
    <dgm:cxn modelId="{C4284144-5E7A-4FA9-A878-1B3DB78EED29}" type="presParOf" srcId="{51066D49-49A8-4B87-A7E4-F32CD59E5C38}" destId="{B7B48428-5BE0-4F58-8F51-E5505D1AC72B}" srcOrd="2" destOrd="0" presId="urn:microsoft.com/office/officeart/2018/2/layout/IconCircleList"/>
    <dgm:cxn modelId="{A9C3E0A7-787D-486F-909D-F27333C873EB}" type="presParOf" srcId="{51066D49-49A8-4B87-A7E4-F32CD59E5C38}" destId="{13EAC7DB-7AEE-46D8-97F0-06136A9243D3}" srcOrd="3" destOrd="0" presId="urn:microsoft.com/office/officeart/2018/2/layout/IconCircleList"/>
    <dgm:cxn modelId="{03BE92E7-A232-4C13-905C-9C2358B69A15}" type="presParOf" srcId="{29128C49-93CA-4752-9F9C-A8BEAC694FA0}" destId="{4CBEFB08-DC17-4AFC-8EDD-DD12985F224A}" srcOrd="3" destOrd="0" presId="urn:microsoft.com/office/officeart/2018/2/layout/IconCircleList"/>
    <dgm:cxn modelId="{49321E69-56FB-4A8F-8E09-3F3C2F45FE4C}" type="presParOf" srcId="{29128C49-93CA-4752-9F9C-A8BEAC694FA0}" destId="{EC90CA77-6561-421A-BDC4-A9013EA55B2F}" srcOrd="4" destOrd="0" presId="urn:microsoft.com/office/officeart/2018/2/layout/IconCircleList"/>
    <dgm:cxn modelId="{243CC6FA-CB25-4A84-9DD1-B1DDA2D37123}" type="presParOf" srcId="{EC90CA77-6561-421A-BDC4-A9013EA55B2F}" destId="{80AF1E24-7753-459E-92CC-28F0A6B8A4D5}" srcOrd="0" destOrd="0" presId="urn:microsoft.com/office/officeart/2018/2/layout/IconCircleList"/>
    <dgm:cxn modelId="{C99CE02A-0747-485D-A878-904661C2D1A9}" type="presParOf" srcId="{EC90CA77-6561-421A-BDC4-A9013EA55B2F}" destId="{9FB2B433-EF13-462C-A11B-BEE1C4971353}" srcOrd="1" destOrd="0" presId="urn:microsoft.com/office/officeart/2018/2/layout/IconCircleList"/>
    <dgm:cxn modelId="{AE95BC61-7CF9-432B-B77C-BCC155E2A041}" type="presParOf" srcId="{EC90CA77-6561-421A-BDC4-A9013EA55B2F}" destId="{AF25811D-8603-4506-BF7A-EE66E12C8949}" srcOrd="2" destOrd="0" presId="urn:microsoft.com/office/officeart/2018/2/layout/IconCircleList"/>
    <dgm:cxn modelId="{60809D7C-C093-4BB4-B7A4-8A934C0772D8}" type="presParOf" srcId="{EC90CA77-6561-421A-BDC4-A9013EA55B2F}" destId="{D557734B-5938-4FAD-881C-3174BE88B192}" srcOrd="3" destOrd="0" presId="urn:microsoft.com/office/officeart/2018/2/layout/IconCircleList"/>
    <dgm:cxn modelId="{145F65F6-261F-4FE5-8A3D-1CE03CF53795}" type="presParOf" srcId="{29128C49-93CA-4752-9F9C-A8BEAC694FA0}" destId="{A8993572-297B-4187-A84C-FA2CA5FB0957}" srcOrd="5" destOrd="0" presId="urn:microsoft.com/office/officeart/2018/2/layout/IconCircleList"/>
    <dgm:cxn modelId="{38053D55-C975-4BB9-8B44-AD84CC7605B2}" type="presParOf" srcId="{29128C49-93CA-4752-9F9C-A8BEAC694FA0}" destId="{789C6313-F3E8-4CCD-8E8D-36D0F050784F}" srcOrd="6" destOrd="0" presId="urn:microsoft.com/office/officeart/2018/2/layout/IconCircleList"/>
    <dgm:cxn modelId="{6216DFD7-0791-45E2-9CD8-4889DD1FFA5B}" type="presParOf" srcId="{789C6313-F3E8-4CCD-8E8D-36D0F050784F}" destId="{F9652819-F9F3-4C61-94CD-FF5EB9A304FB}" srcOrd="0" destOrd="0" presId="urn:microsoft.com/office/officeart/2018/2/layout/IconCircleList"/>
    <dgm:cxn modelId="{03E46676-DF93-4A43-98EC-D7BFBD69ADD9}" type="presParOf" srcId="{789C6313-F3E8-4CCD-8E8D-36D0F050784F}" destId="{7060D074-F537-447E-AA6F-0928BB232E2A}" srcOrd="1" destOrd="0" presId="urn:microsoft.com/office/officeart/2018/2/layout/IconCircleList"/>
    <dgm:cxn modelId="{A947E467-01D7-4B05-AC0D-AFD3A124C081}" type="presParOf" srcId="{789C6313-F3E8-4CCD-8E8D-36D0F050784F}" destId="{FF79FCDD-7020-48FF-B1F5-1C1725FAA68D}" srcOrd="2" destOrd="0" presId="urn:microsoft.com/office/officeart/2018/2/layout/IconCircleList"/>
    <dgm:cxn modelId="{2E3AA167-E4F7-4C4D-9E15-F86127EAE983}" type="presParOf" srcId="{789C6313-F3E8-4CCD-8E8D-36D0F050784F}" destId="{2105F883-8DD1-41CA-99E2-4D0A3AEB8F30}" srcOrd="3" destOrd="0" presId="urn:microsoft.com/office/officeart/2018/2/layout/IconCircleList"/>
    <dgm:cxn modelId="{263BCA46-D6F9-4297-BD0A-D394D3F4C281}" type="presParOf" srcId="{29128C49-93CA-4752-9F9C-A8BEAC694FA0}" destId="{58779D16-BA7C-4147-A10F-8C469033F46B}" srcOrd="7" destOrd="0" presId="urn:microsoft.com/office/officeart/2018/2/layout/IconCircleList"/>
    <dgm:cxn modelId="{3C248258-8A66-4567-8DBB-8FDFFAEBB6F8}" type="presParOf" srcId="{29128C49-93CA-4752-9F9C-A8BEAC694FA0}" destId="{3CA52A9E-339E-4F57-8369-8D548DC7EB66}" srcOrd="8" destOrd="0" presId="urn:microsoft.com/office/officeart/2018/2/layout/IconCircleList"/>
    <dgm:cxn modelId="{174DB204-516C-4EB6-A3C3-0A5698830150}" type="presParOf" srcId="{3CA52A9E-339E-4F57-8369-8D548DC7EB66}" destId="{12CB7947-2DFC-4CFD-A5F0-057E48091E07}" srcOrd="0" destOrd="0" presId="urn:microsoft.com/office/officeart/2018/2/layout/IconCircleList"/>
    <dgm:cxn modelId="{B080FA9D-B530-4108-A960-3FE6DFE3B534}" type="presParOf" srcId="{3CA52A9E-339E-4F57-8369-8D548DC7EB66}" destId="{644F3D37-7267-453E-925B-BF51A76AA3A0}" srcOrd="1" destOrd="0" presId="urn:microsoft.com/office/officeart/2018/2/layout/IconCircleList"/>
    <dgm:cxn modelId="{3AA735A3-908E-4823-9658-300953758146}" type="presParOf" srcId="{3CA52A9E-339E-4F57-8369-8D548DC7EB66}" destId="{35365E2C-BC11-43B9-B224-0B1D3A9AC182}" srcOrd="2" destOrd="0" presId="urn:microsoft.com/office/officeart/2018/2/layout/IconCircleList"/>
    <dgm:cxn modelId="{CFB25D7A-FDFC-4CB3-886F-B138687DA9E7}" type="presParOf" srcId="{3CA52A9E-339E-4F57-8369-8D548DC7EB66}" destId="{1D8AEA06-86FD-489D-8444-8BB5C38C3782}" srcOrd="3" destOrd="0" presId="urn:microsoft.com/office/officeart/2018/2/layout/IconCircleList"/>
    <dgm:cxn modelId="{72B0F4D1-B91E-492D-B53B-27595EC35DE1}" type="presParOf" srcId="{29128C49-93CA-4752-9F9C-A8BEAC694FA0}" destId="{C86AA4CD-BD40-403F-BDAB-EE8ADBDCD856}" srcOrd="9" destOrd="0" presId="urn:microsoft.com/office/officeart/2018/2/layout/IconCircleList"/>
    <dgm:cxn modelId="{A3471EF2-31CD-4B35-9EB8-CAD812C6F045}" type="presParOf" srcId="{29128C49-93CA-4752-9F9C-A8BEAC694FA0}" destId="{C90A4A67-096E-46EE-8A69-CCAA80770DD3}" srcOrd="10" destOrd="0" presId="urn:microsoft.com/office/officeart/2018/2/layout/IconCircleList"/>
    <dgm:cxn modelId="{6DCDAC8A-B2DC-453D-B2FE-275D936F1613}" type="presParOf" srcId="{C90A4A67-096E-46EE-8A69-CCAA80770DD3}" destId="{7A7D072D-CD7A-43A0-97E5-3B52923C76B7}" srcOrd="0" destOrd="0" presId="urn:microsoft.com/office/officeart/2018/2/layout/IconCircleList"/>
    <dgm:cxn modelId="{9E0690A3-D960-4F69-A21B-487C2C25A711}" type="presParOf" srcId="{C90A4A67-096E-46EE-8A69-CCAA80770DD3}" destId="{F4E43E0D-BF80-4DB7-B448-20CC9FF0EED2}" srcOrd="1" destOrd="0" presId="urn:microsoft.com/office/officeart/2018/2/layout/IconCircleList"/>
    <dgm:cxn modelId="{8EDA37C7-8C7D-4FEE-BA68-D40E5009FDFE}" type="presParOf" srcId="{C90A4A67-096E-46EE-8A69-CCAA80770DD3}" destId="{0CEC36A5-B7F5-4737-8644-431AABF5D36C}" srcOrd="2" destOrd="0" presId="urn:microsoft.com/office/officeart/2018/2/layout/IconCircleList"/>
    <dgm:cxn modelId="{6843C4CA-9764-4AF1-82E5-0442CEA1D8BD}" type="presParOf" srcId="{C90A4A67-096E-46EE-8A69-CCAA80770DD3}" destId="{0FD0276E-AB66-48B5-9A6B-6828A3CF618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4DC877A7-D595-4DE7-A818-14458EEB26E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073066A-0DBF-400E-A30A-75088EE803BC}">
      <dgm:prSet/>
      <dgm:spPr/>
      <dgm:t>
        <a:bodyPr/>
        <a:lstStyle/>
        <a:p>
          <a:pPr>
            <a:lnSpc>
              <a:spcPct val="100000"/>
            </a:lnSpc>
          </a:pPr>
          <a:r>
            <a:rPr lang="en-US"/>
            <a:t>Now is a time in university career services when many offices are either planning new forms of information delivery or have already done so. I would take three major steps to revamp the delivery of career information resources: </a:t>
          </a:r>
        </a:p>
      </dgm:t>
    </dgm:pt>
    <dgm:pt modelId="{FB14733F-F7E1-4454-86B8-BC86CD905106}" type="parTrans" cxnId="{75304DDF-6AB6-4F48-86FA-4B62E7697BAE}">
      <dgm:prSet/>
      <dgm:spPr/>
      <dgm:t>
        <a:bodyPr/>
        <a:lstStyle/>
        <a:p>
          <a:endParaRPr lang="en-US"/>
        </a:p>
      </dgm:t>
    </dgm:pt>
    <dgm:pt modelId="{9B222AA0-1C5B-4ACC-A224-8F9C929D9242}" type="sibTrans" cxnId="{75304DDF-6AB6-4F48-86FA-4B62E7697BAE}">
      <dgm:prSet/>
      <dgm:spPr/>
      <dgm:t>
        <a:bodyPr/>
        <a:lstStyle/>
        <a:p>
          <a:endParaRPr lang="en-US"/>
        </a:p>
      </dgm:t>
    </dgm:pt>
    <dgm:pt modelId="{77D32954-023C-402D-B763-58FFB6167A48}">
      <dgm:prSet/>
      <dgm:spPr/>
      <dgm:t>
        <a:bodyPr/>
        <a:lstStyle/>
        <a:p>
          <a:pPr>
            <a:lnSpc>
              <a:spcPct val="100000"/>
            </a:lnSpc>
          </a:pPr>
          <a:r>
            <a:rPr lang="en-US"/>
            <a:t>one, identify major information topic themes, relevancy to needs, and gaps; </a:t>
          </a:r>
        </a:p>
      </dgm:t>
    </dgm:pt>
    <dgm:pt modelId="{3571808D-546B-4C44-BC6F-81C538DE1BE9}" type="parTrans" cxnId="{76015742-18CC-404A-BC1A-FF8C5B8E5399}">
      <dgm:prSet/>
      <dgm:spPr/>
      <dgm:t>
        <a:bodyPr/>
        <a:lstStyle/>
        <a:p>
          <a:endParaRPr lang="en-US"/>
        </a:p>
      </dgm:t>
    </dgm:pt>
    <dgm:pt modelId="{9BA090DD-712A-4F7A-90A7-5C1F10F24878}" type="sibTrans" cxnId="{76015742-18CC-404A-BC1A-FF8C5B8E5399}">
      <dgm:prSet/>
      <dgm:spPr/>
      <dgm:t>
        <a:bodyPr/>
        <a:lstStyle/>
        <a:p>
          <a:endParaRPr lang="en-US"/>
        </a:p>
      </dgm:t>
    </dgm:pt>
    <dgm:pt modelId="{2C6F7A98-1225-43F4-A0A5-E14C7E107962}">
      <dgm:prSet/>
      <dgm:spPr/>
      <dgm:t>
        <a:bodyPr/>
        <a:lstStyle/>
        <a:p>
          <a:pPr>
            <a:lnSpc>
              <a:spcPct val="100000"/>
            </a:lnSpc>
          </a:pPr>
          <a:r>
            <a:rPr lang="en-US"/>
            <a:t>two, determine what specific information needs to be provided and to whom; </a:t>
          </a:r>
        </a:p>
      </dgm:t>
    </dgm:pt>
    <dgm:pt modelId="{5526D959-A22F-4239-8960-11884A5A8E8B}" type="parTrans" cxnId="{0F48A58D-A50A-4F22-AA5E-23A86F1A77BE}">
      <dgm:prSet/>
      <dgm:spPr/>
      <dgm:t>
        <a:bodyPr/>
        <a:lstStyle/>
        <a:p>
          <a:endParaRPr lang="en-US"/>
        </a:p>
      </dgm:t>
    </dgm:pt>
    <dgm:pt modelId="{F1BB5DF4-B3EA-4AEC-92EB-09F67D73343F}" type="sibTrans" cxnId="{0F48A58D-A50A-4F22-AA5E-23A86F1A77BE}">
      <dgm:prSet/>
      <dgm:spPr/>
      <dgm:t>
        <a:bodyPr/>
        <a:lstStyle/>
        <a:p>
          <a:endParaRPr lang="en-US"/>
        </a:p>
      </dgm:t>
    </dgm:pt>
    <dgm:pt modelId="{8E50638F-2B0A-4E57-8D83-8295A4DD98C1}">
      <dgm:prSet/>
      <dgm:spPr/>
      <dgm:t>
        <a:bodyPr/>
        <a:lstStyle/>
        <a:p>
          <a:pPr>
            <a:lnSpc>
              <a:spcPct val="100000"/>
            </a:lnSpc>
          </a:pPr>
          <a:r>
            <a:rPr lang="en-US"/>
            <a:t>three, select appropriate informational needs and mediums for delivering the information. </a:t>
          </a:r>
        </a:p>
      </dgm:t>
    </dgm:pt>
    <dgm:pt modelId="{9F7DE1C2-EDB1-4124-87B0-4A236CAD6F67}" type="parTrans" cxnId="{0E921C0B-08A9-4927-8682-7DE66EE76AD6}">
      <dgm:prSet/>
      <dgm:spPr/>
      <dgm:t>
        <a:bodyPr/>
        <a:lstStyle/>
        <a:p>
          <a:endParaRPr lang="en-US"/>
        </a:p>
      </dgm:t>
    </dgm:pt>
    <dgm:pt modelId="{F9AA1A5F-727B-449B-8490-60399F45ACBD}" type="sibTrans" cxnId="{0E921C0B-08A9-4927-8682-7DE66EE76AD6}">
      <dgm:prSet/>
      <dgm:spPr/>
      <dgm:t>
        <a:bodyPr/>
        <a:lstStyle/>
        <a:p>
          <a:endParaRPr lang="en-US"/>
        </a:p>
      </dgm:t>
    </dgm:pt>
    <dgm:pt modelId="{8172FD1E-8CF0-454E-8497-3770D870ABCE}">
      <dgm:prSet/>
      <dgm:spPr/>
      <dgm:t>
        <a:bodyPr/>
        <a:lstStyle/>
        <a:p>
          <a:pPr>
            <a:lnSpc>
              <a:spcPct val="100000"/>
            </a:lnSpc>
          </a:pPr>
          <a:r>
            <a:rPr lang="en-US" i="1"/>
            <a:t>The writer addresses all 3 questions clearly using transition words (one, two, three).  The 1</a:t>
          </a:r>
          <a:r>
            <a:rPr lang="en-US" i="1" baseline="30000"/>
            <a:t>st</a:t>
          </a:r>
          <a:r>
            <a:rPr lang="en-US" i="1"/>
            <a:t> sentence reminds the reader that much is happening in this sector concerning the delivery of information.  Intro is 2 sentences.  </a:t>
          </a:r>
          <a:endParaRPr lang="en-US"/>
        </a:p>
      </dgm:t>
    </dgm:pt>
    <dgm:pt modelId="{818A74A5-95A5-40B4-ABA5-3219EC480F30}" type="parTrans" cxnId="{25F20962-2305-49AC-A362-9AEF43129B59}">
      <dgm:prSet/>
      <dgm:spPr/>
      <dgm:t>
        <a:bodyPr/>
        <a:lstStyle/>
        <a:p>
          <a:endParaRPr lang="en-US"/>
        </a:p>
      </dgm:t>
    </dgm:pt>
    <dgm:pt modelId="{CB2224C7-6C87-4D66-9845-1C88FD0D4D01}" type="sibTrans" cxnId="{25F20962-2305-49AC-A362-9AEF43129B59}">
      <dgm:prSet/>
      <dgm:spPr/>
      <dgm:t>
        <a:bodyPr/>
        <a:lstStyle/>
        <a:p>
          <a:endParaRPr lang="en-US"/>
        </a:p>
      </dgm:t>
    </dgm:pt>
    <dgm:pt modelId="{B1A95798-399F-4A0D-9142-92074D2BF953}" type="pres">
      <dgm:prSet presAssocID="{4DC877A7-D595-4DE7-A818-14458EEB26E9}" presName="root" presStyleCnt="0">
        <dgm:presLayoutVars>
          <dgm:dir/>
          <dgm:resizeHandles val="exact"/>
        </dgm:presLayoutVars>
      </dgm:prSet>
      <dgm:spPr/>
    </dgm:pt>
    <dgm:pt modelId="{37C53446-3424-4F8D-A120-D6FA50D6D0AB}" type="pres">
      <dgm:prSet presAssocID="{7073066A-0DBF-400E-A30A-75088EE803BC}" presName="compNode" presStyleCnt="0"/>
      <dgm:spPr/>
    </dgm:pt>
    <dgm:pt modelId="{F663DB37-9FC8-4EFA-AA62-824E79A83398}" type="pres">
      <dgm:prSet presAssocID="{7073066A-0DBF-400E-A30A-75088EE803BC}" presName="bgRect" presStyleLbl="bgShp" presStyleIdx="0" presStyleCnt="5"/>
      <dgm:spPr/>
    </dgm:pt>
    <dgm:pt modelId="{6864E61B-1D54-413A-BAE3-2D2FE1B3BF03}" type="pres">
      <dgm:prSet presAssocID="{7073066A-0DBF-400E-A30A-75088EE803B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A2838DFA-BBCE-4719-A3B8-2887A9378A3F}" type="pres">
      <dgm:prSet presAssocID="{7073066A-0DBF-400E-A30A-75088EE803BC}" presName="spaceRect" presStyleCnt="0"/>
      <dgm:spPr/>
    </dgm:pt>
    <dgm:pt modelId="{672BA453-6CAC-4640-AE17-BAC3D313C402}" type="pres">
      <dgm:prSet presAssocID="{7073066A-0DBF-400E-A30A-75088EE803BC}" presName="parTx" presStyleLbl="revTx" presStyleIdx="0" presStyleCnt="5">
        <dgm:presLayoutVars>
          <dgm:chMax val="0"/>
          <dgm:chPref val="0"/>
        </dgm:presLayoutVars>
      </dgm:prSet>
      <dgm:spPr/>
    </dgm:pt>
    <dgm:pt modelId="{418A5C34-948F-4B44-8F9B-6C355DC12404}" type="pres">
      <dgm:prSet presAssocID="{9B222AA0-1C5B-4ACC-A224-8F9C929D9242}" presName="sibTrans" presStyleCnt="0"/>
      <dgm:spPr/>
    </dgm:pt>
    <dgm:pt modelId="{CB8557AE-83AE-4DA9-928D-BF915FFDCAEC}" type="pres">
      <dgm:prSet presAssocID="{77D32954-023C-402D-B763-58FFB6167A48}" presName="compNode" presStyleCnt="0"/>
      <dgm:spPr/>
    </dgm:pt>
    <dgm:pt modelId="{8F45F0FB-5F8D-45E3-AA84-277C994233DD}" type="pres">
      <dgm:prSet presAssocID="{77D32954-023C-402D-B763-58FFB6167A48}" presName="bgRect" presStyleLbl="bgShp" presStyleIdx="1" presStyleCnt="5"/>
      <dgm:spPr/>
    </dgm:pt>
    <dgm:pt modelId="{799EA347-DDCD-4A59-88D9-A935A5454531}" type="pres">
      <dgm:prSet presAssocID="{77D32954-023C-402D-B763-58FFB6167A4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ze"/>
        </a:ext>
      </dgm:extLst>
    </dgm:pt>
    <dgm:pt modelId="{BC9D3DC3-C618-48FC-BFF3-28ED7EDFBBF0}" type="pres">
      <dgm:prSet presAssocID="{77D32954-023C-402D-B763-58FFB6167A48}" presName="spaceRect" presStyleCnt="0"/>
      <dgm:spPr/>
    </dgm:pt>
    <dgm:pt modelId="{74A00395-D415-4C3B-B8E5-8D0EA7B18FE1}" type="pres">
      <dgm:prSet presAssocID="{77D32954-023C-402D-B763-58FFB6167A48}" presName="parTx" presStyleLbl="revTx" presStyleIdx="1" presStyleCnt="5">
        <dgm:presLayoutVars>
          <dgm:chMax val="0"/>
          <dgm:chPref val="0"/>
        </dgm:presLayoutVars>
      </dgm:prSet>
      <dgm:spPr/>
    </dgm:pt>
    <dgm:pt modelId="{928A50E7-F559-454A-99BD-8A803F0D8C9E}" type="pres">
      <dgm:prSet presAssocID="{9BA090DD-712A-4F7A-90A7-5C1F10F24878}" presName="sibTrans" presStyleCnt="0"/>
      <dgm:spPr/>
    </dgm:pt>
    <dgm:pt modelId="{971C037B-4540-4774-B6B0-5DAA6223008F}" type="pres">
      <dgm:prSet presAssocID="{2C6F7A98-1225-43F4-A0A5-E14C7E107962}" presName="compNode" presStyleCnt="0"/>
      <dgm:spPr/>
    </dgm:pt>
    <dgm:pt modelId="{BA9C5127-CD53-4A5E-84EA-C69DC9B1A781}" type="pres">
      <dgm:prSet presAssocID="{2C6F7A98-1225-43F4-A0A5-E14C7E107962}" presName="bgRect" presStyleLbl="bgShp" presStyleIdx="2" presStyleCnt="5"/>
      <dgm:spPr/>
    </dgm:pt>
    <dgm:pt modelId="{B945C98F-9432-4C25-A1D3-072AA0148E75}" type="pres">
      <dgm:prSet presAssocID="{2C6F7A98-1225-43F4-A0A5-E14C7E10796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7944A577-ED4A-4518-8195-AC1088FE5180}" type="pres">
      <dgm:prSet presAssocID="{2C6F7A98-1225-43F4-A0A5-E14C7E107962}" presName="spaceRect" presStyleCnt="0"/>
      <dgm:spPr/>
    </dgm:pt>
    <dgm:pt modelId="{57F5B3E7-55EC-4C09-947F-D5CF681D10C7}" type="pres">
      <dgm:prSet presAssocID="{2C6F7A98-1225-43F4-A0A5-E14C7E107962}" presName="parTx" presStyleLbl="revTx" presStyleIdx="2" presStyleCnt="5">
        <dgm:presLayoutVars>
          <dgm:chMax val="0"/>
          <dgm:chPref val="0"/>
        </dgm:presLayoutVars>
      </dgm:prSet>
      <dgm:spPr/>
    </dgm:pt>
    <dgm:pt modelId="{3BBA9BB6-0735-46F4-8163-B9F40A471BB0}" type="pres">
      <dgm:prSet presAssocID="{F1BB5DF4-B3EA-4AEC-92EB-09F67D73343F}" presName="sibTrans" presStyleCnt="0"/>
      <dgm:spPr/>
    </dgm:pt>
    <dgm:pt modelId="{BC19748A-CE2C-47D4-B594-F89EFEC64167}" type="pres">
      <dgm:prSet presAssocID="{8E50638F-2B0A-4E57-8D83-8295A4DD98C1}" presName="compNode" presStyleCnt="0"/>
      <dgm:spPr/>
    </dgm:pt>
    <dgm:pt modelId="{DCC33347-23F1-4F98-B0C9-EC889AFB9165}" type="pres">
      <dgm:prSet presAssocID="{8E50638F-2B0A-4E57-8D83-8295A4DD98C1}" presName="bgRect" presStyleLbl="bgShp" presStyleIdx="3" presStyleCnt="5"/>
      <dgm:spPr/>
    </dgm:pt>
    <dgm:pt modelId="{FCB2C615-9956-41EA-8CEC-B3DF6925B3EF}" type="pres">
      <dgm:prSet presAssocID="{8E50638F-2B0A-4E57-8D83-8295A4DD98C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lowchart"/>
        </a:ext>
      </dgm:extLst>
    </dgm:pt>
    <dgm:pt modelId="{7131B2BB-3026-4F28-921E-AEF31BA7C290}" type="pres">
      <dgm:prSet presAssocID="{8E50638F-2B0A-4E57-8D83-8295A4DD98C1}" presName="spaceRect" presStyleCnt="0"/>
      <dgm:spPr/>
    </dgm:pt>
    <dgm:pt modelId="{B0B2CABC-2255-4AF3-8913-E2948AD7E176}" type="pres">
      <dgm:prSet presAssocID="{8E50638F-2B0A-4E57-8D83-8295A4DD98C1}" presName="parTx" presStyleLbl="revTx" presStyleIdx="3" presStyleCnt="5">
        <dgm:presLayoutVars>
          <dgm:chMax val="0"/>
          <dgm:chPref val="0"/>
        </dgm:presLayoutVars>
      </dgm:prSet>
      <dgm:spPr/>
    </dgm:pt>
    <dgm:pt modelId="{2B812C74-6E3A-4BDC-8EFE-19D0C2BFC3D4}" type="pres">
      <dgm:prSet presAssocID="{F9AA1A5F-727B-449B-8490-60399F45ACBD}" presName="sibTrans" presStyleCnt="0"/>
      <dgm:spPr/>
    </dgm:pt>
    <dgm:pt modelId="{ACFBC5BF-611D-4D94-85DC-EB98CF2EF9A2}" type="pres">
      <dgm:prSet presAssocID="{8172FD1E-8CF0-454E-8497-3770D870ABCE}" presName="compNode" presStyleCnt="0"/>
      <dgm:spPr/>
    </dgm:pt>
    <dgm:pt modelId="{AB8F97DF-D7F6-46B4-9D3F-A9DAD074D524}" type="pres">
      <dgm:prSet presAssocID="{8172FD1E-8CF0-454E-8497-3770D870ABCE}" presName="bgRect" presStyleLbl="bgShp" presStyleIdx="4" presStyleCnt="5"/>
      <dgm:spPr/>
    </dgm:pt>
    <dgm:pt modelId="{1E44F5F6-B272-4D79-99FC-98A77E2318F3}" type="pres">
      <dgm:prSet presAssocID="{8172FD1E-8CF0-454E-8497-3770D870ABC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Open Quotation Mark"/>
        </a:ext>
      </dgm:extLst>
    </dgm:pt>
    <dgm:pt modelId="{EF7C9AA4-AFBC-4F00-BDC0-101D597AEA24}" type="pres">
      <dgm:prSet presAssocID="{8172FD1E-8CF0-454E-8497-3770D870ABCE}" presName="spaceRect" presStyleCnt="0"/>
      <dgm:spPr/>
    </dgm:pt>
    <dgm:pt modelId="{24FE136A-A021-45A7-9682-3ADFCD75A2D4}" type="pres">
      <dgm:prSet presAssocID="{8172FD1E-8CF0-454E-8497-3770D870ABCE}" presName="parTx" presStyleLbl="revTx" presStyleIdx="4" presStyleCnt="5">
        <dgm:presLayoutVars>
          <dgm:chMax val="0"/>
          <dgm:chPref val="0"/>
        </dgm:presLayoutVars>
      </dgm:prSet>
      <dgm:spPr/>
    </dgm:pt>
  </dgm:ptLst>
  <dgm:cxnLst>
    <dgm:cxn modelId="{0E921C0B-08A9-4927-8682-7DE66EE76AD6}" srcId="{4DC877A7-D595-4DE7-A818-14458EEB26E9}" destId="{8E50638F-2B0A-4E57-8D83-8295A4DD98C1}" srcOrd="3" destOrd="0" parTransId="{9F7DE1C2-EDB1-4124-87B0-4A236CAD6F67}" sibTransId="{F9AA1A5F-727B-449B-8490-60399F45ACBD}"/>
    <dgm:cxn modelId="{09DE8060-0802-4C30-A5DD-83AD83DF2684}" type="presOf" srcId="{7073066A-0DBF-400E-A30A-75088EE803BC}" destId="{672BA453-6CAC-4640-AE17-BAC3D313C402}" srcOrd="0" destOrd="0" presId="urn:microsoft.com/office/officeart/2018/2/layout/IconVerticalSolidList"/>
    <dgm:cxn modelId="{25F20962-2305-49AC-A362-9AEF43129B59}" srcId="{4DC877A7-D595-4DE7-A818-14458EEB26E9}" destId="{8172FD1E-8CF0-454E-8497-3770D870ABCE}" srcOrd="4" destOrd="0" parTransId="{818A74A5-95A5-40B4-ABA5-3219EC480F30}" sibTransId="{CB2224C7-6C87-4D66-9845-1C88FD0D4D01}"/>
    <dgm:cxn modelId="{76015742-18CC-404A-BC1A-FF8C5B8E5399}" srcId="{4DC877A7-D595-4DE7-A818-14458EEB26E9}" destId="{77D32954-023C-402D-B763-58FFB6167A48}" srcOrd="1" destOrd="0" parTransId="{3571808D-546B-4C44-BC6F-81C538DE1BE9}" sibTransId="{9BA090DD-712A-4F7A-90A7-5C1F10F24878}"/>
    <dgm:cxn modelId="{B8854764-9751-48EB-900A-A78351CF58B9}" type="presOf" srcId="{4DC877A7-D595-4DE7-A818-14458EEB26E9}" destId="{B1A95798-399F-4A0D-9142-92074D2BF953}" srcOrd="0" destOrd="0" presId="urn:microsoft.com/office/officeart/2018/2/layout/IconVerticalSolidList"/>
    <dgm:cxn modelId="{1C3D0A85-8757-44BA-AF60-FDC254F945CE}" type="presOf" srcId="{8E50638F-2B0A-4E57-8D83-8295A4DD98C1}" destId="{B0B2CABC-2255-4AF3-8913-E2948AD7E176}" srcOrd="0" destOrd="0" presId="urn:microsoft.com/office/officeart/2018/2/layout/IconVerticalSolidList"/>
    <dgm:cxn modelId="{0F48A58D-A50A-4F22-AA5E-23A86F1A77BE}" srcId="{4DC877A7-D595-4DE7-A818-14458EEB26E9}" destId="{2C6F7A98-1225-43F4-A0A5-E14C7E107962}" srcOrd="2" destOrd="0" parTransId="{5526D959-A22F-4239-8960-11884A5A8E8B}" sibTransId="{F1BB5DF4-B3EA-4AEC-92EB-09F67D73343F}"/>
    <dgm:cxn modelId="{2E5FB5BC-627C-4746-B7AC-20EDE701AB0F}" type="presOf" srcId="{8172FD1E-8CF0-454E-8497-3770D870ABCE}" destId="{24FE136A-A021-45A7-9682-3ADFCD75A2D4}" srcOrd="0" destOrd="0" presId="urn:microsoft.com/office/officeart/2018/2/layout/IconVerticalSolidList"/>
    <dgm:cxn modelId="{75304DDF-6AB6-4F48-86FA-4B62E7697BAE}" srcId="{4DC877A7-D595-4DE7-A818-14458EEB26E9}" destId="{7073066A-0DBF-400E-A30A-75088EE803BC}" srcOrd="0" destOrd="0" parTransId="{FB14733F-F7E1-4454-86B8-BC86CD905106}" sibTransId="{9B222AA0-1C5B-4ACC-A224-8F9C929D9242}"/>
    <dgm:cxn modelId="{81FFE2E0-08D8-41D4-AF5B-005F7608818B}" type="presOf" srcId="{77D32954-023C-402D-B763-58FFB6167A48}" destId="{74A00395-D415-4C3B-B8E5-8D0EA7B18FE1}" srcOrd="0" destOrd="0" presId="urn:microsoft.com/office/officeart/2018/2/layout/IconVerticalSolidList"/>
    <dgm:cxn modelId="{C3E497E7-BB16-4FFE-88C9-E3D357AA8045}" type="presOf" srcId="{2C6F7A98-1225-43F4-A0A5-E14C7E107962}" destId="{57F5B3E7-55EC-4C09-947F-D5CF681D10C7}" srcOrd="0" destOrd="0" presId="urn:microsoft.com/office/officeart/2018/2/layout/IconVerticalSolidList"/>
    <dgm:cxn modelId="{E8B0083D-DEAD-4E4F-8B5A-2886E7CACB98}" type="presParOf" srcId="{B1A95798-399F-4A0D-9142-92074D2BF953}" destId="{37C53446-3424-4F8D-A120-D6FA50D6D0AB}" srcOrd="0" destOrd="0" presId="urn:microsoft.com/office/officeart/2018/2/layout/IconVerticalSolidList"/>
    <dgm:cxn modelId="{D38998A9-1561-4122-B876-FC7A575DF519}" type="presParOf" srcId="{37C53446-3424-4F8D-A120-D6FA50D6D0AB}" destId="{F663DB37-9FC8-4EFA-AA62-824E79A83398}" srcOrd="0" destOrd="0" presId="urn:microsoft.com/office/officeart/2018/2/layout/IconVerticalSolidList"/>
    <dgm:cxn modelId="{DAE33EB6-E1EF-4EF2-802A-ADC69917B5C3}" type="presParOf" srcId="{37C53446-3424-4F8D-A120-D6FA50D6D0AB}" destId="{6864E61B-1D54-413A-BAE3-2D2FE1B3BF03}" srcOrd="1" destOrd="0" presId="urn:microsoft.com/office/officeart/2018/2/layout/IconVerticalSolidList"/>
    <dgm:cxn modelId="{4BE5F4E0-E780-470A-941C-99AB4FD1D0F5}" type="presParOf" srcId="{37C53446-3424-4F8D-A120-D6FA50D6D0AB}" destId="{A2838DFA-BBCE-4719-A3B8-2887A9378A3F}" srcOrd="2" destOrd="0" presId="urn:microsoft.com/office/officeart/2018/2/layout/IconVerticalSolidList"/>
    <dgm:cxn modelId="{07863832-CDDD-4A79-A034-A8B951596F5A}" type="presParOf" srcId="{37C53446-3424-4F8D-A120-D6FA50D6D0AB}" destId="{672BA453-6CAC-4640-AE17-BAC3D313C402}" srcOrd="3" destOrd="0" presId="urn:microsoft.com/office/officeart/2018/2/layout/IconVerticalSolidList"/>
    <dgm:cxn modelId="{32B04F91-6FEA-493F-B6F5-5308630DACC5}" type="presParOf" srcId="{B1A95798-399F-4A0D-9142-92074D2BF953}" destId="{418A5C34-948F-4B44-8F9B-6C355DC12404}" srcOrd="1" destOrd="0" presId="urn:microsoft.com/office/officeart/2018/2/layout/IconVerticalSolidList"/>
    <dgm:cxn modelId="{A49B756F-F127-4A0C-8F19-A24412333DD4}" type="presParOf" srcId="{B1A95798-399F-4A0D-9142-92074D2BF953}" destId="{CB8557AE-83AE-4DA9-928D-BF915FFDCAEC}" srcOrd="2" destOrd="0" presId="urn:microsoft.com/office/officeart/2018/2/layout/IconVerticalSolidList"/>
    <dgm:cxn modelId="{EDF2F17C-1D85-4625-9709-AEFA70E8EF79}" type="presParOf" srcId="{CB8557AE-83AE-4DA9-928D-BF915FFDCAEC}" destId="{8F45F0FB-5F8D-45E3-AA84-277C994233DD}" srcOrd="0" destOrd="0" presId="urn:microsoft.com/office/officeart/2018/2/layout/IconVerticalSolidList"/>
    <dgm:cxn modelId="{B3224BA9-D844-485E-B3DD-C3CE8652A3F0}" type="presParOf" srcId="{CB8557AE-83AE-4DA9-928D-BF915FFDCAEC}" destId="{799EA347-DDCD-4A59-88D9-A935A5454531}" srcOrd="1" destOrd="0" presId="urn:microsoft.com/office/officeart/2018/2/layout/IconVerticalSolidList"/>
    <dgm:cxn modelId="{1A89871E-AFF4-491D-81F6-BF4BD61DADA7}" type="presParOf" srcId="{CB8557AE-83AE-4DA9-928D-BF915FFDCAEC}" destId="{BC9D3DC3-C618-48FC-BFF3-28ED7EDFBBF0}" srcOrd="2" destOrd="0" presId="urn:microsoft.com/office/officeart/2018/2/layout/IconVerticalSolidList"/>
    <dgm:cxn modelId="{CC42BF7E-B531-4FF2-98C8-74BD15949445}" type="presParOf" srcId="{CB8557AE-83AE-4DA9-928D-BF915FFDCAEC}" destId="{74A00395-D415-4C3B-B8E5-8D0EA7B18FE1}" srcOrd="3" destOrd="0" presId="urn:microsoft.com/office/officeart/2018/2/layout/IconVerticalSolidList"/>
    <dgm:cxn modelId="{4BC3FA97-059C-4862-B4EA-87223A271903}" type="presParOf" srcId="{B1A95798-399F-4A0D-9142-92074D2BF953}" destId="{928A50E7-F559-454A-99BD-8A803F0D8C9E}" srcOrd="3" destOrd="0" presId="urn:microsoft.com/office/officeart/2018/2/layout/IconVerticalSolidList"/>
    <dgm:cxn modelId="{E4845E00-19BB-474A-8FFF-A47F13585E2D}" type="presParOf" srcId="{B1A95798-399F-4A0D-9142-92074D2BF953}" destId="{971C037B-4540-4774-B6B0-5DAA6223008F}" srcOrd="4" destOrd="0" presId="urn:microsoft.com/office/officeart/2018/2/layout/IconVerticalSolidList"/>
    <dgm:cxn modelId="{5D6BD60D-8DE9-4EE9-B54B-D0C936A562B4}" type="presParOf" srcId="{971C037B-4540-4774-B6B0-5DAA6223008F}" destId="{BA9C5127-CD53-4A5E-84EA-C69DC9B1A781}" srcOrd="0" destOrd="0" presId="urn:microsoft.com/office/officeart/2018/2/layout/IconVerticalSolidList"/>
    <dgm:cxn modelId="{29AFD374-8BC7-4558-B1C1-CBF274AB7BAC}" type="presParOf" srcId="{971C037B-4540-4774-B6B0-5DAA6223008F}" destId="{B945C98F-9432-4C25-A1D3-072AA0148E75}" srcOrd="1" destOrd="0" presId="urn:microsoft.com/office/officeart/2018/2/layout/IconVerticalSolidList"/>
    <dgm:cxn modelId="{2262E968-B9CA-4CEC-A0A7-61F5DC45321D}" type="presParOf" srcId="{971C037B-4540-4774-B6B0-5DAA6223008F}" destId="{7944A577-ED4A-4518-8195-AC1088FE5180}" srcOrd="2" destOrd="0" presId="urn:microsoft.com/office/officeart/2018/2/layout/IconVerticalSolidList"/>
    <dgm:cxn modelId="{4D1DE1F6-616A-49F9-97E4-B30B93910F99}" type="presParOf" srcId="{971C037B-4540-4774-B6B0-5DAA6223008F}" destId="{57F5B3E7-55EC-4C09-947F-D5CF681D10C7}" srcOrd="3" destOrd="0" presId="urn:microsoft.com/office/officeart/2018/2/layout/IconVerticalSolidList"/>
    <dgm:cxn modelId="{D9C1FC5E-F8B6-45C0-9F00-092A70C43E5F}" type="presParOf" srcId="{B1A95798-399F-4A0D-9142-92074D2BF953}" destId="{3BBA9BB6-0735-46F4-8163-B9F40A471BB0}" srcOrd="5" destOrd="0" presId="urn:microsoft.com/office/officeart/2018/2/layout/IconVerticalSolidList"/>
    <dgm:cxn modelId="{D49254DB-9FD5-49CA-802E-13C52D31B3E0}" type="presParOf" srcId="{B1A95798-399F-4A0D-9142-92074D2BF953}" destId="{BC19748A-CE2C-47D4-B594-F89EFEC64167}" srcOrd="6" destOrd="0" presId="urn:microsoft.com/office/officeart/2018/2/layout/IconVerticalSolidList"/>
    <dgm:cxn modelId="{22C3A5D9-C2D0-49AF-B9B2-A84D7BD64EC9}" type="presParOf" srcId="{BC19748A-CE2C-47D4-B594-F89EFEC64167}" destId="{DCC33347-23F1-4F98-B0C9-EC889AFB9165}" srcOrd="0" destOrd="0" presId="urn:microsoft.com/office/officeart/2018/2/layout/IconVerticalSolidList"/>
    <dgm:cxn modelId="{85C1282E-8EC0-4A4C-8A3D-BE7460B71A84}" type="presParOf" srcId="{BC19748A-CE2C-47D4-B594-F89EFEC64167}" destId="{FCB2C615-9956-41EA-8CEC-B3DF6925B3EF}" srcOrd="1" destOrd="0" presId="urn:microsoft.com/office/officeart/2018/2/layout/IconVerticalSolidList"/>
    <dgm:cxn modelId="{F4CD2297-EC43-4B16-9712-FA244095EAE9}" type="presParOf" srcId="{BC19748A-CE2C-47D4-B594-F89EFEC64167}" destId="{7131B2BB-3026-4F28-921E-AEF31BA7C290}" srcOrd="2" destOrd="0" presId="urn:microsoft.com/office/officeart/2018/2/layout/IconVerticalSolidList"/>
    <dgm:cxn modelId="{CAB66BAA-D518-4B7B-97C7-8AECA96EBBAE}" type="presParOf" srcId="{BC19748A-CE2C-47D4-B594-F89EFEC64167}" destId="{B0B2CABC-2255-4AF3-8913-E2948AD7E176}" srcOrd="3" destOrd="0" presId="urn:microsoft.com/office/officeart/2018/2/layout/IconVerticalSolidList"/>
    <dgm:cxn modelId="{15BB8563-8A1F-4188-BF61-4E8B47339DC4}" type="presParOf" srcId="{B1A95798-399F-4A0D-9142-92074D2BF953}" destId="{2B812C74-6E3A-4BDC-8EFE-19D0C2BFC3D4}" srcOrd="7" destOrd="0" presId="urn:microsoft.com/office/officeart/2018/2/layout/IconVerticalSolidList"/>
    <dgm:cxn modelId="{CA273AFB-60AF-40D8-AF3A-FEAFCD25B2D9}" type="presParOf" srcId="{B1A95798-399F-4A0D-9142-92074D2BF953}" destId="{ACFBC5BF-611D-4D94-85DC-EB98CF2EF9A2}" srcOrd="8" destOrd="0" presId="urn:microsoft.com/office/officeart/2018/2/layout/IconVerticalSolidList"/>
    <dgm:cxn modelId="{391B67FB-E265-47F8-B815-90EABD3EF771}" type="presParOf" srcId="{ACFBC5BF-611D-4D94-85DC-EB98CF2EF9A2}" destId="{AB8F97DF-D7F6-46B4-9D3F-A9DAD074D524}" srcOrd="0" destOrd="0" presId="urn:microsoft.com/office/officeart/2018/2/layout/IconVerticalSolidList"/>
    <dgm:cxn modelId="{752CDB39-1656-4F01-8FDD-45AF66E8EEF6}" type="presParOf" srcId="{ACFBC5BF-611D-4D94-85DC-EB98CF2EF9A2}" destId="{1E44F5F6-B272-4D79-99FC-98A77E2318F3}" srcOrd="1" destOrd="0" presId="urn:microsoft.com/office/officeart/2018/2/layout/IconVerticalSolidList"/>
    <dgm:cxn modelId="{12EFE5BD-4711-482D-B55B-B1B4C0792457}" type="presParOf" srcId="{ACFBC5BF-611D-4D94-85DC-EB98CF2EF9A2}" destId="{EF7C9AA4-AFBC-4F00-BDC0-101D597AEA24}" srcOrd="2" destOrd="0" presId="urn:microsoft.com/office/officeart/2018/2/layout/IconVerticalSolidList"/>
    <dgm:cxn modelId="{26153E4E-DDB7-471A-B0C1-1D476B591D62}" type="presParOf" srcId="{ACFBC5BF-611D-4D94-85DC-EB98CF2EF9A2}" destId="{24FE136A-A021-45A7-9682-3ADFCD75A2D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050C1A4-826C-4E9F-A850-5DB511E6A9A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B5C0CEAF-6D45-4FA4-84B1-32771B555DBA}">
      <dgm:prSet/>
      <dgm:spPr/>
      <dgm:t>
        <a:bodyPr/>
        <a:lstStyle/>
        <a:p>
          <a:pPr>
            <a:lnSpc>
              <a:spcPct val="100000"/>
            </a:lnSpc>
          </a:pPr>
          <a:r>
            <a:rPr lang="en-US"/>
            <a:t>Major topics themes would included self awareness, the world of work and career exploration, gaining experience and learning how to market employment skills, and networking and job search. </a:t>
          </a:r>
        </a:p>
      </dgm:t>
    </dgm:pt>
    <dgm:pt modelId="{D03392FE-768D-4CC2-BADD-34CDED0A0CDF}" type="parTrans" cxnId="{D5879EFC-911B-4E47-AADB-75E98010ADA4}">
      <dgm:prSet/>
      <dgm:spPr/>
      <dgm:t>
        <a:bodyPr/>
        <a:lstStyle/>
        <a:p>
          <a:endParaRPr lang="en-US"/>
        </a:p>
      </dgm:t>
    </dgm:pt>
    <dgm:pt modelId="{5F638C89-4C4E-49B0-A3EF-F8A776FEE8B4}" type="sibTrans" cxnId="{D5879EFC-911B-4E47-AADB-75E98010ADA4}">
      <dgm:prSet/>
      <dgm:spPr/>
      <dgm:t>
        <a:bodyPr/>
        <a:lstStyle/>
        <a:p>
          <a:endParaRPr lang="en-US"/>
        </a:p>
      </dgm:t>
    </dgm:pt>
    <dgm:pt modelId="{23A7DA4B-6AB0-4DCB-AC65-E2899F48BB37}">
      <dgm:prSet/>
      <dgm:spPr/>
      <dgm:t>
        <a:bodyPr/>
        <a:lstStyle/>
        <a:p>
          <a:pPr>
            <a:lnSpc>
              <a:spcPct val="100000"/>
            </a:lnSpc>
          </a:pPr>
          <a:r>
            <a:rPr lang="en-US"/>
            <a:t>I would call my team together to break down each topic into smaller areas of information and inventory resources like assessment, videos, handouts, web-based tools career information delivery systems, classification systems (O*NET, OOH), online job boards (Indeed, school specific, etc...) and other sources of information that help students understand the importance of each theme and how and when to engage with each.  </a:t>
          </a:r>
        </a:p>
      </dgm:t>
    </dgm:pt>
    <dgm:pt modelId="{CE91C253-13CE-445A-9D1B-463E754D40B8}" type="parTrans" cxnId="{5B90BAAD-D843-48CD-8098-7B55657002F1}">
      <dgm:prSet/>
      <dgm:spPr/>
      <dgm:t>
        <a:bodyPr/>
        <a:lstStyle/>
        <a:p>
          <a:endParaRPr lang="en-US"/>
        </a:p>
      </dgm:t>
    </dgm:pt>
    <dgm:pt modelId="{5BFD05C0-9EC8-44BE-81B5-957B4F69CDE6}" type="sibTrans" cxnId="{5B90BAAD-D843-48CD-8098-7B55657002F1}">
      <dgm:prSet/>
      <dgm:spPr/>
      <dgm:t>
        <a:bodyPr/>
        <a:lstStyle/>
        <a:p>
          <a:endParaRPr lang="en-US"/>
        </a:p>
      </dgm:t>
    </dgm:pt>
    <dgm:pt modelId="{8E7CEBC9-8DD9-4326-BF30-A231D64CEECC}">
      <dgm:prSet/>
      <dgm:spPr/>
      <dgm:t>
        <a:bodyPr/>
        <a:lstStyle/>
        <a:p>
          <a:pPr>
            <a:lnSpc>
              <a:spcPct val="100000"/>
            </a:lnSpc>
          </a:pPr>
          <a:r>
            <a:rPr lang="en-US" i="1"/>
            <a:t>The writer begins with a clear transition, picking up on the language in the intro and the question: “Major topic themes.”  She/he explains process for determining information and gives some examples of potential resources.  The paragraph is summarized (see “other sources of information. . . “)</a:t>
          </a:r>
          <a:endParaRPr lang="en-US"/>
        </a:p>
      </dgm:t>
    </dgm:pt>
    <dgm:pt modelId="{D80B1CF3-30E0-4AD1-A30F-A4A1663CC82F}" type="parTrans" cxnId="{BFE878E9-3548-44F0-8D61-771984EE9411}">
      <dgm:prSet/>
      <dgm:spPr/>
      <dgm:t>
        <a:bodyPr/>
        <a:lstStyle/>
        <a:p>
          <a:endParaRPr lang="en-US"/>
        </a:p>
      </dgm:t>
    </dgm:pt>
    <dgm:pt modelId="{DB30E97E-83A5-48ED-956F-9991B068E239}" type="sibTrans" cxnId="{BFE878E9-3548-44F0-8D61-771984EE9411}">
      <dgm:prSet/>
      <dgm:spPr/>
      <dgm:t>
        <a:bodyPr/>
        <a:lstStyle/>
        <a:p>
          <a:endParaRPr lang="en-US"/>
        </a:p>
      </dgm:t>
    </dgm:pt>
    <dgm:pt modelId="{5BDA1BCF-0D7A-477A-90FC-1135277631C5}" type="pres">
      <dgm:prSet presAssocID="{B050C1A4-826C-4E9F-A850-5DB511E6A9A2}" presName="root" presStyleCnt="0">
        <dgm:presLayoutVars>
          <dgm:dir/>
          <dgm:resizeHandles val="exact"/>
        </dgm:presLayoutVars>
      </dgm:prSet>
      <dgm:spPr/>
    </dgm:pt>
    <dgm:pt modelId="{ACD6A5EC-1752-45D8-B6CD-590EAE1FA6DC}" type="pres">
      <dgm:prSet presAssocID="{B5C0CEAF-6D45-4FA4-84B1-32771B555DBA}" presName="compNode" presStyleCnt="0"/>
      <dgm:spPr/>
    </dgm:pt>
    <dgm:pt modelId="{FE8B0D6A-B652-4904-98D6-7BE5F7B3139D}" type="pres">
      <dgm:prSet presAssocID="{B5C0CEAF-6D45-4FA4-84B1-32771B555DBA}" presName="bgRect" presStyleLbl="bgShp" presStyleIdx="0" presStyleCnt="3"/>
      <dgm:spPr/>
    </dgm:pt>
    <dgm:pt modelId="{A19F2E10-9657-4CEE-84FD-A54F164791D7}" type="pres">
      <dgm:prSet presAssocID="{B5C0CEAF-6D45-4FA4-84B1-32771B555D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A35D439E-B70B-45C9-9C85-4801D6B4676D}" type="pres">
      <dgm:prSet presAssocID="{B5C0CEAF-6D45-4FA4-84B1-32771B555DBA}" presName="spaceRect" presStyleCnt="0"/>
      <dgm:spPr/>
    </dgm:pt>
    <dgm:pt modelId="{7C2053E6-BD73-4142-874B-0CD18C35021A}" type="pres">
      <dgm:prSet presAssocID="{B5C0CEAF-6D45-4FA4-84B1-32771B555DBA}" presName="parTx" presStyleLbl="revTx" presStyleIdx="0" presStyleCnt="3">
        <dgm:presLayoutVars>
          <dgm:chMax val="0"/>
          <dgm:chPref val="0"/>
        </dgm:presLayoutVars>
      </dgm:prSet>
      <dgm:spPr/>
    </dgm:pt>
    <dgm:pt modelId="{35A721F1-ED93-42AB-B352-291597868EC6}" type="pres">
      <dgm:prSet presAssocID="{5F638C89-4C4E-49B0-A3EF-F8A776FEE8B4}" presName="sibTrans" presStyleCnt="0"/>
      <dgm:spPr/>
    </dgm:pt>
    <dgm:pt modelId="{56491D3A-D5E5-4CFF-8F31-E6A563C298D2}" type="pres">
      <dgm:prSet presAssocID="{23A7DA4B-6AB0-4DCB-AC65-E2899F48BB37}" presName="compNode" presStyleCnt="0"/>
      <dgm:spPr/>
    </dgm:pt>
    <dgm:pt modelId="{DA0BF484-BF59-4916-824D-7EA6479A311A}" type="pres">
      <dgm:prSet presAssocID="{23A7DA4B-6AB0-4DCB-AC65-E2899F48BB37}" presName="bgRect" presStyleLbl="bgShp" presStyleIdx="1" presStyleCnt="3"/>
      <dgm:spPr/>
    </dgm:pt>
    <dgm:pt modelId="{A84F87D7-E38D-4208-98CB-FA80BC5803A1}" type="pres">
      <dgm:prSet presAssocID="{23A7DA4B-6AB0-4DCB-AC65-E2899F48BB3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eting"/>
        </a:ext>
      </dgm:extLst>
    </dgm:pt>
    <dgm:pt modelId="{CA6A01BF-E75C-4BEC-8A90-65BCBBB6208F}" type="pres">
      <dgm:prSet presAssocID="{23A7DA4B-6AB0-4DCB-AC65-E2899F48BB37}" presName="spaceRect" presStyleCnt="0"/>
      <dgm:spPr/>
    </dgm:pt>
    <dgm:pt modelId="{12855E2B-E4AB-4877-9756-D7AACD509B78}" type="pres">
      <dgm:prSet presAssocID="{23A7DA4B-6AB0-4DCB-AC65-E2899F48BB37}" presName="parTx" presStyleLbl="revTx" presStyleIdx="1" presStyleCnt="3">
        <dgm:presLayoutVars>
          <dgm:chMax val="0"/>
          <dgm:chPref val="0"/>
        </dgm:presLayoutVars>
      </dgm:prSet>
      <dgm:spPr/>
    </dgm:pt>
    <dgm:pt modelId="{DE36FD4A-6A3E-4F74-9B25-E3F845EA0FE9}" type="pres">
      <dgm:prSet presAssocID="{5BFD05C0-9EC8-44BE-81B5-957B4F69CDE6}" presName="sibTrans" presStyleCnt="0"/>
      <dgm:spPr/>
    </dgm:pt>
    <dgm:pt modelId="{62ACEF71-9997-418F-A08C-C97BF624DAFA}" type="pres">
      <dgm:prSet presAssocID="{8E7CEBC9-8DD9-4326-BF30-A231D64CEECC}" presName="compNode" presStyleCnt="0"/>
      <dgm:spPr/>
    </dgm:pt>
    <dgm:pt modelId="{4B3A7EE9-1764-4EC0-A0FF-9269D0A0BFCE}" type="pres">
      <dgm:prSet presAssocID="{8E7CEBC9-8DD9-4326-BF30-A231D64CEECC}" presName="bgRect" presStyleLbl="bgShp" presStyleIdx="2" presStyleCnt="3"/>
      <dgm:spPr/>
    </dgm:pt>
    <dgm:pt modelId="{155F01A0-9718-406D-8592-C48CB729A4C1}" type="pres">
      <dgm:prSet presAssocID="{8E7CEBC9-8DD9-4326-BF30-A231D64CEEC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Quotation Mark"/>
        </a:ext>
      </dgm:extLst>
    </dgm:pt>
    <dgm:pt modelId="{47A35B73-BBCB-4AC2-ADF7-27833540A93F}" type="pres">
      <dgm:prSet presAssocID="{8E7CEBC9-8DD9-4326-BF30-A231D64CEECC}" presName="spaceRect" presStyleCnt="0"/>
      <dgm:spPr/>
    </dgm:pt>
    <dgm:pt modelId="{1D6AC4D1-4094-4DCA-A77C-EB81608E71D0}" type="pres">
      <dgm:prSet presAssocID="{8E7CEBC9-8DD9-4326-BF30-A231D64CEECC}" presName="parTx" presStyleLbl="revTx" presStyleIdx="2" presStyleCnt="3">
        <dgm:presLayoutVars>
          <dgm:chMax val="0"/>
          <dgm:chPref val="0"/>
        </dgm:presLayoutVars>
      </dgm:prSet>
      <dgm:spPr/>
    </dgm:pt>
  </dgm:ptLst>
  <dgm:cxnLst>
    <dgm:cxn modelId="{82438532-28C5-4032-8ACF-298AE5FAF6A4}" type="presOf" srcId="{B5C0CEAF-6D45-4FA4-84B1-32771B555DBA}" destId="{7C2053E6-BD73-4142-874B-0CD18C35021A}" srcOrd="0" destOrd="0" presId="urn:microsoft.com/office/officeart/2018/2/layout/IconVerticalSolidList"/>
    <dgm:cxn modelId="{B3CD133D-3F88-4FEA-9D0D-DD8E3615ED6E}" type="presOf" srcId="{B050C1A4-826C-4E9F-A850-5DB511E6A9A2}" destId="{5BDA1BCF-0D7A-477A-90FC-1135277631C5}" srcOrd="0" destOrd="0" presId="urn:microsoft.com/office/officeart/2018/2/layout/IconVerticalSolidList"/>
    <dgm:cxn modelId="{5B90BAAD-D843-48CD-8098-7B55657002F1}" srcId="{B050C1A4-826C-4E9F-A850-5DB511E6A9A2}" destId="{23A7DA4B-6AB0-4DCB-AC65-E2899F48BB37}" srcOrd="1" destOrd="0" parTransId="{CE91C253-13CE-445A-9D1B-463E754D40B8}" sibTransId="{5BFD05C0-9EC8-44BE-81B5-957B4F69CDE6}"/>
    <dgm:cxn modelId="{7F4648E1-1726-434B-948E-B7F4C87BF4E2}" type="presOf" srcId="{8E7CEBC9-8DD9-4326-BF30-A231D64CEECC}" destId="{1D6AC4D1-4094-4DCA-A77C-EB81608E71D0}" srcOrd="0" destOrd="0" presId="urn:microsoft.com/office/officeart/2018/2/layout/IconVerticalSolidList"/>
    <dgm:cxn modelId="{BFE878E9-3548-44F0-8D61-771984EE9411}" srcId="{B050C1A4-826C-4E9F-A850-5DB511E6A9A2}" destId="{8E7CEBC9-8DD9-4326-BF30-A231D64CEECC}" srcOrd="2" destOrd="0" parTransId="{D80B1CF3-30E0-4AD1-A30F-A4A1663CC82F}" sibTransId="{DB30E97E-83A5-48ED-956F-9991B068E239}"/>
    <dgm:cxn modelId="{1CE40EEF-2E93-47A0-8158-A7B69AFB0D2F}" type="presOf" srcId="{23A7DA4B-6AB0-4DCB-AC65-E2899F48BB37}" destId="{12855E2B-E4AB-4877-9756-D7AACD509B78}" srcOrd="0" destOrd="0" presId="urn:microsoft.com/office/officeart/2018/2/layout/IconVerticalSolidList"/>
    <dgm:cxn modelId="{D5879EFC-911B-4E47-AADB-75E98010ADA4}" srcId="{B050C1A4-826C-4E9F-A850-5DB511E6A9A2}" destId="{B5C0CEAF-6D45-4FA4-84B1-32771B555DBA}" srcOrd="0" destOrd="0" parTransId="{D03392FE-768D-4CC2-BADD-34CDED0A0CDF}" sibTransId="{5F638C89-4C4E-49B0-A3EF-F8A776FEE8B4}"/>
    <dgm:cxn modelId="{C51DB63F-C7B4-4944-AFB4-90DF57894D01}" type="presParOf" srcId="{5BDA1BCF-0D7A-477A-90FC-1135277631C5}" destId="{ACD6A5EC-1752-45D8-B6CD-590EAE1FA6DC}" srcOrd="0" destOrd="0" presId="urn:microsoft.com/office/officeart/2018/2/layout/IconVerticalSolidList"/>
    <dgm:cxn modelId="{017D0EF4-271D-4E31-B28A-2A304057569C}" type="presParOf" srcId="{ACD6A5EC-1752-45D8-B6CD-590EAE1FA6DC}" destId="{FE8B0D6A-B652-4904-98D6-7BE5F7B3139D}" srcOrd="0" destOrd="0" presId="urn:microsoft.com/office/officeart/2018/2/layout/IconVerticalSolidList"/>
    <dgm:cxn modelId="{1662D878-CE71-44C0-B148-F26D14783E44}" type="presParOf" srcId="{ACD6A5EC-1752-45D8-B6CD-590EAE1FA6DC}" destId="{A19F2E10-9657-4CEE-84FD-A54F164791D7}" srcOrd="1" destOrd="0" presId="urn:microsoft.com/office/officeart/2018/2/layout/IconVerticalSolidList"/>
    <dgm:cxn modelId="{9AC5D6AF-B45D-4EFD-B3FC-F2C0CDB0F155}" type="presParOf" srcId="{ACD6A5EC-1752-45D8-B6CD-590EAE1FA6DC}" destId="{A35D439E-B70B-45C9-9C85-4801D6B4676D}" srcOrd="2" destOrd="0" presId="urn:microsoft.com/office/officeart/2018/2/layout/IconVerticalSolidList"/>
    <dgm:cxn modelId="{4EE05C98-3433-48B3-B946-2A9C6FECC43E}" type="presParOf" srcId="{ACD6A5EC-1752-45D8-B6CD-590EAE1FA6DC}" destId="{7C2053E6-BD73-4142-874B-0CD18C35021A}" srcOrd="3" destOrd="0" presId="urn:microsoft.com/office/officeart/2018/2/layout/IconVerticalSolidList"/>
    <dgm:cxn modelId="{A0F60053-2698-4D80-9425-C101640ECF51}" type="presParOf" srcId="{5BDA1BCF-0D7A-477A-90FC-1135277631C5}" destId="{35A721F1-ED93-42AB-B352-291597868EC6}" srcOrd="1" destOrd="0" presId="urn:microsoft.com/office/officeart/2018/2/layout/IconVerticalSolidList"/>
    <dgm:cxn modelId="{5F7282B6-3B4A-429A-82E0-00B20A328EE6}" type="presParOf" srcId="{5BDA1BCF-0D7A-477A-90FC-1135277631C5}" destId="{56491D3A-D5E5-4CFF-8F31-E6A563C298D2}" srcOrd="2" destOrd="0" presId="urn:microsoft.com/office/officeart/2018/2/layout/IconVerticalSolidList"/>
    <dgm:cxn modelId="{3D90F1BB-B37D-4130-9657-93028EB42256}" type="presParOf" srcId="{56491D3A-D5E5-4CFF-8F31-E6A563C298D2}" destId="{DA0BF484-BF59-4916-824D-7EA6479A311A}" srcOrd="0" destOrd="0" presId="urn:microsoft.com/office/officeart/2018/2/layout/IconVerticalSolidList"/>
    <dgm:cxn modelId="{8A366F3C-73CE-4D2E-9943-665459ECFC74}" type="presParOf" srcId="{56491D3A-D5E5-4CFF-8F31-E6A563C298D2}" destId="{A84F87D7-E38D-4208-98CB-FA80BC5803A1}" srcOrd="1" destOrd="0" presId="urn:microsoft.com/office/officeart/2018/2/layout/IconVerticalSolidList"/>
    <dgm:cxn modelId="{EF31C440-74EF-4145-8FE1-C5698A07E32F}" type="presParOf" srcId="{56491D3A-D5E5-4CFF-8F31-E6A563C298D2}" destId="{CA6A01BF-E75C-4BEC-8A90-65BCBBB6208F}" srcOrd="2" destOrd="0" presId="urn:microsoft.com/office/officeart/2018/2/layout/IconVerticalSolidList"/>
    <dgm:cxn modelId="{79187372-9CF5-47E2-B305-72A9971950ED}" type="presParOf" srcId="{56491D3A-D5E5-4CFF-8F31-E6A563C298D2}" destId="{12855E2B-E4AB-4877-9756-D7AACD509B78}" srcOrd="3" destOrd="0" presId="urn:microsoft.com/office/officeart/2018/2/layout/IconVerticalSolidList"/>
    <dgm:cxn modelId="{D3C51E12-3DD5-4EB8-AC9E-70C0AB1AB1BD}" type="presParOf" srcId="{5BDA1BCF-0D7A-477A-90FC-1135277631C5}" destId="{DE36FD4A-6A3E-4F74-9B25-E3F845EA0FE9}" srcOrd="3" destOrd="0" presId="urn:microsoft.com/office/officeart/2018/2/layout/IconVerticalSolidList"/>
    <dgm:cxn modelId="{E62833D2-FC0D-4A9B-A0B6-8CE550E338F7}" type="presParOf" srcId="{5BDA1BCF-0D7A-477A-90FC-1135277631C5}" destId="{62ACEF71-9997-418F-A08C-C97BF624DAFA}" srcOrd="4" destOrd="0" presId="urn:microsoft.com/office/officeart/2018/2/layout/IconVerticalSolidList"/>
    <dgm:cxn modelId="{12E64BDF-0014-4D64-A772-D5F47258B329}" type="presParOf" srcId="{62ACEF71-9997-418F-A08C-C97BF624DAFA}" destId="{4B3A7EE9-1764-4EC0-A0FF-9269D0A0BFCE}" srcOrd="0" destOrd="0" presId="urn:microsoft.com/office/officeart/2018/2/layout/IconVerticalSolidList"/>
    <dgm:cxn modelId="{E73844E0-66F7-4EF2-851B-10D8D8DE6139}" type="presParOf" srcId="{62ACEF71-9997-418F-A08C-C97BF624DAFA}" destId="{155F01A0-9718-406D-8592-C48CB729A4C1}" srcOrd="1" destOrd="0" presId="urn:microsoft.com/office/officeart/2018/2/layout/IconVerticalSolidList"/>
    <dgm:cxn modelId="{B8659F94-38AB-49F9-A071-FA9BF55029EC}" type="presParOf" srcId="{62ACEF71-9997-418F-A08C-C97BF624DAFA}" destId="{47A35B73-BBCB-4AC2-ADF7-27833540A93F}" srcOrd="2" destOrd="0" presId="urn:microsoft.com/office/officeart/2018/2/layout/IconVerticalSolidList"/>
    <dgm:cxn modelId="{AA88B975-E35E-41B7-90DA-D1E6C743F6A3}" type="presParOf" srcId="{62ACEF71-9997-418F-A08C-C97BF624DAFA}" destId="{1D6AC4D1-4094-4DCA-A77C-EB81608E71D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CB5758-1B7D-4C25-86D8-CEA6E9DE4403}"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0501CFEC-B411-41F5-BD20-36BAA9556191}">
      <dgm:prSet phldrT="[Text]" phldr="0"/>
      <dgm:spPr/>
      <dgm:t>
        <a:bodyPr/>
        <a:lstStyle/>
        <a:p>
          <a:pPr algn="l">
            <a:lnSpc>
              <a:spcPct val="90000"/>
            </a:lnSpc>
          </a:pPr>
          <a:r>
            <a:rPr lang="en-US" b="1">
              <a:latin typeface="Calibri"/>
              <a:cs typeface="Calibri"/>
            </a:rPr>
            <a:t>If necessary, go back and review these topics (generally this is especially true about theory and assessment).  Each scenario will be focused on specific credential competencies. </a:t>
          </a:r>
          <a:endParaRPr lang="en-US" b="1"/>
        </a:p>
      </dgm:t>
    </dgm:pt>
    <dgm:pt modelId="{9466985B-14B7-43CC-9B54-742BBB31CBEF}" type="parTrans" cxnId="{58A62374-2E6B-47E9-939C-DDF143348E1D}">
      <dgm:prSet/>
      <dgm:spPr/>
      <dgm:t>
        <a:bodyPr/>
        <a:lstStyle/>
        <a:p>
          <a:endParaRPr lang="en-US"/>
        </a:p>
      </dgm:t>
    </dgm:pt>
    <dgm:pt modelId="{D1AFA77F-DCB5-464A-847D-17677067E78D}" type="sibTrans" cxnId="{58A62374-2E6B-47E9-939C-DDF143348E1D}">
      <dgm:prSet/>
      <dgm:spPr/>
      <dgm:t>
        <a:bodyPr/>
        <a:lstStyle/>
        <a:p>
          <a:endParaRPr lang="en-US"/>
        </a:p>
      </dgm:t>
    </dgm:pt>
    <dgm:pt modelId="{EC8E71D5-B131-4B8C-9143-00EDF5CB838C}">
      <dgm:prSet phldr="0"/>
      <dgm:spPr/>
      <dgm:t>
        <a:bodyPr/>
        <a:lstStyle/>
        <a:p>
          <a:pPr algn="l" rtl="0">
            <a:lnSpc>
              <a:spcPct val="90000"/>
            </a:lnSpc>
          </a:pPr>
          <a:r>
            <a:rPr lang="en-US" b="1">
              <a:latin typeface="Calibri"/>
              <a:cs typeface="Calibri"/>
            </a:rPr>
            <a:t>Study the information about the assessment on the credentialing website.  </a:t>
          </a:r>
        </a:p>
      </dgm:t>
    </dgm:pt>
    <dgm:pt modelId="{58337507-5785-4E24-AEE0-7FF7A8D7DFD1}" type="parTrans" cxnId="{018721D6-77FD-48B5-A207-4A12BD2EFCD1}">
      <dgm:prSet/>
      <dgm:spPr/>
      <dgm:t>
        <a:bodyPr/>
        <a:lstStyle/>
        <a:p>
          <a:endParaRPr lang="en-US"/>
        </a:p>
      </dgm:t>
    </dgm:pt>
    <dgm:pt modelId="{ED37A00E-B0B8-4D71-BBAC-531D58CD1082}" type="sibTrans" cxnId="{018721D6-77FD-48B5-A207-4A12BD2EFCD1}">
      <dgm:prSet/>
      <dgm:spPr/>
      <dgm:t>
        <a:bodyPr/>
        <a:lstStyle/>
        <a:p>
          <a:endParaRPr lang="en-US"/>
        </a:p>
      </dgm:t>
    </dgm:pt>
    <dgm:pt modelId="{9ED94E0D-F734-4DCB-B06E-8E8F6E479C1F}">
      <dgm:prSet phldr="0"/>
      <dgm:spPr/>
      <dgm:t>
        <a:bodyPr/>
        <a:lstStyle/>
        <a:p>
          <a:pPr algn="l">
            <a:lnSpc>
              <a:spcPct val="90000"/>
            </a:lnSpc>
          </a:pPr>
          <a:r>
            <a:rPr lang="en-US" b="1" dirty="0">
              <a:latin typeface="Calibri"/>
              <a:cs typeface="Calibri"/>
            </a:rPr>
            <a:t>You will find detailed explanations and information, including topics that are the focus of the scenarios. </a:t>
          </a:r>
        </a:p>
      </dgm:t>
    </dgm:pt>
    <dgm:pt modelId="{DEF7C754-CF1E-42B5-811E-3F02E495F3BA}" type="parTrans" cxnId="{30D9CC97-BA48-4863-A439-6D2DBAB96650}">
      <dgm:prSet/>
      <dgm:spPr/>
      <dgm:t>
        <a:bodyPr/>
        <a:lstStyle/>
        <a:p>
          <a:endParaRPr lang="en-US"/>
        </a:p>
      </dgm:t>
    </dgm:pt>
    <dgm:pt modelId="{62B67807-369E-4E2A-946A-072704E2445A}" type="sibTrans" cxnId="{30D9CC97-BA48-4863-A439-6D2DBAB96650}">
      <dgm:prSet/>
      <dgm:spPr/>
      <dgm:t>
        <a:bodyPr/>
        <a:lstStyle/>
        <a:p>
          <a:endParaRPr lang="en-US"/>
        </a:p>
      </dgm:t>
    </dgm:pt>
    <dgm:pt modelId="{62F4572F-E7AA-4748-ABFC-A616B61C3E51}" type="pres">
      <dgm:prSet presAssocID="{39CB5758-1B7D-4C25-86D8-CEA6E9DE4403}" presName="linear" presStyleCnt="0">
        <dgm:presLayoutVars>
          <dgm:animLvl val="lvl"/>
          <dgm:resizeHandles val="exact"/>
        </dgm:presLayoutVars>
      </dgm:prSet>
      <dgm:spPr/>
    </dgm:pt>
    <dgm:pt modelId="{35B80B88-54E4-416D-BCA3-5CBFCF70F1C4}" type="pres">
      <dgm:prSet presAssocID="{EC8E71D5-B131-4B8C-9143-00EDF5CB838C}" presName="parentText" presStyleLbl="node1" presStyleIdx="0" presStyleCnt="3">
        <dgm:presLayoutVars>
          <dgm:chMax val="0"/>
          <dgm:bulletEnabled val="1"/>
        </dgm:presLayoutVars>
      </dgm:prSet>
      <dgm:spPr/>
    </dgm:pt>
    <dgm:pt modelId="{597CF3E4-FB09-451F-9F26-CA04955E6522}" type="pres">
      <dgm:prSet presAssocID="{ED37A00E-B0B8-4D71-BBAC-531D58CD1082}" presName="spacer" presStyleCnt="0"/>
      <dgm:spPr/>
    </dgm:pt>
    <dgm:pt modelId="{33FFB57B-FDB1-4120-BC07-CB8EEF3FE977}" type="pres">
      <dgm:prSet presAssocID="{9ED94E0D-F734-4DCB-B06E-8E8F6E479C1F}" presName="parentText" presStyleLbl="node1" presStyleIdx="1" presStyleCnt="3" custLinFactNeighborX="-7964" custLinFactNeighborY="-73756">
        <dgm:presLayoutVars>
          <dgm:chMax val="0"/>
          <dgm:bulletEnabled val="1"/>
        </dgm:presLayoutVars>
      </dgm:prSet>
      <dgm:spPr/>
    </dgm:pt>
    <dgm:pt modelId="{EEF2544F-81B2-49F0-8B58-B267DCB5837E}" type="pres">
      <dgm:prSet presAssocID="{62B67807-369E-4E2A-946A-072704E2445A}" presName="spacer" presStyleCnt="0"/>
      <dgm:spPr/>
    </dgm:pt>
    <dgm:pt modelId="{DC6C3D28-6095-4980-B835-1FF0D9BC96BC}" type="pres">
      <dgm:prSet presAssocID="{0501CFEC-B411-41F5-BD20-36BAA9556191}" presName="parentText" presStyleLbl="node1" presStyleIdx="2" presStyleCnt="3">
        <dgm:presLayoutVars>
          <dgm:chMax val="0"/>
          <dgm:bulletEnabled val="1"/>
        </dgm:presLayoutVars>
      </dgm:prSet>
      <dgm:spPr/>
    </dgm:pt>
  </dgm:ptLst>
  <dgm:cxnLst>
    <dgm:cxn modelId="{58A62374-2E6B-47E9-939C-DDF143348E1D}" srcId="{39CB5758-1B7D-4C25-86D8-CEA6E9DE4403}" destId="{0501CFEC-B411-41F5-BD20-36BAA9556191}" srcOrd="2" destOrd="0" parTransId="{9466985B-14B7-43CC-9B54-742BBB31CBEF}" sibTransId="{D1AFA77F-DCB5-464A-847D-17677067E78D}"/>
    <dgm:cxn modelId="{27B45E58-1365-4A8D-BCDA-88D8CA8EB827}" type="presOf" srcId="{0501CFEC-B411-41F5-BD20-36BAA9556191}" destId="{DC6C3D28-6095-4980-B835-1FF0D9BC96BC}" srcOrd="0" destOrd="0" presId="urn:microsoft.com/office/officeart/2005/8/layout/vList2"/>
    <dgm:cxn modelId="{30D9CC97-BA48-4863-A439-6D2DBAB96650}" srcId="{39CB5758-1B7D-4C25-86D8-CEA6E9DE4403}" destId="{9ED94E0D-F734-4DCB-B06E-8E8F6E479C1F}" srcOrd="1" destOrd="0" parTransId="{DEF7C754-CF1E-42B5-811E-3F02E495F3BA}" sibTransId="{62B67807-369E-4E2A-946A-072704E2445A}"/>
    <dgm:cxn modelId="{500034B1-6F08-4AF8-B105-A88168BEFEFC}" type="presOf" srcId="{EC8E71D5-B131-4B8C-9143-00EDF5CB838C}" destId="{35B80B88-54E4-416D-BCA3-5CBFCF70F1C4}" srcOrd="0" destOrd="0" presId="urn:microsoft.com/office/officeart/2005/8/layout/vList2"/>
    <dgm:cxn modelId="{0E7D58D1-636D-4A46-AA78-5A006B3A8C9B}" type="presOf" srcId="{39CB5758-1B7D-4C25-86D8-CEA6E9DE4403}" destId="{62F4572F-E7AA-4748-ABFC-A616B61C3E51}" srcOrd="0" destOrd="0" presId="urn:microsoft.com/office/officeart/2005/8/layout/vList2"/>
    <dgm:cxn modelId="{018721D6-77FD-48B5-A207-4A12BD2EFCD1}" srcId="{39CB5758-1B7D-4C25-86D8-CEA6E9DE4403}" destId="{EC8E71D5-B131-4B8C-9143-00EDF5CB838C}" srcOrd="0" destOrd="0" parTransId="{58337507-5785-4E24-AEE0-7FF7A8D7DFD1}" sibTransId="{ED37A00E-B0B8-4D71-BBAC-531D58CD1082}"/>
    <dgm:cxn modelId="{6D76FDDC-8E5D-433C-9AD3-BF6D9470DA28}" type="presOf" srcId="{9ED94E0D-F734-4DCB-B06E-8E8F6E479C1F}" destId="{33FFB57B-FDB1-4120-BC07-CB8EEF3FE977}" srcOrd="0" destOrd="0" presId="urn:microsoft.com/office/officeart/2005/8/layout/vList2"/>
    <dgm:cxn modelId="{31477C19-1F86-4887-9F58-259A69D949AD}" type="presParOf" srcId="{62F4572F-E7AA-4748-ABFC-A616B61C3E51}" destId="{35B80B88-54E4-416D-BCA3-5CBFCF70F1C4}" srcOrd="0" destOrd="0" presId="urn:microsoft.com/office/officeart/2005/8/layout/vList2"/>
    <dgm:cxn modelId="{3BE65B24-5E80-4581-8928-3633DF17AC24}" type="presParOf" srcId="{62F4572F-E7AA-4748-ABFC-A616B61C3E51}" destId="{597CF3E4-FB09-451F-9F26-CA04955E6522}" srcOrd="1" destOrd="0" presId="urn:microsoft.com/office/officeart/2005/8/layout/vList2"/>
    <dgm:cxn modelId="{5B61D403-EAAA-4C28-BEE5-E01292A8F068}" type="presParOf" srcId="{62F4572F-E7AA-4748-ABFC-A616B61C3E51}" destId="{33FFB57B-FDB1-4120-BC07-CB8EEF3FE977}" srcOrd="2" destOrd="0" presId="urn:microsoft.com/office/officeart/2005/8/layout/vList2"/>
    <dgm:cxn modelId="{A40D490E-CD6F-441D-8DF0-EA84223ACF12}" type="presParOf" srcId="{62F4572F-E7AA-4748-ABFC-A616B61C3E51}" destId="{EEF2544F-81B2-49F0-8B58-B267DCB5837E}" srcOrd="3" destOrd="0" presId="urn:microsoft.com/office/officeart/2005/8/layout/vList2"/>
    <dgm:cxn modelId="{E7D649C1-0261-44E8-84CF-CBBBA1B1A727}" type="presParOf" srcId="{62F4572F-E7AA-4748-ABFC-A616B61C3E51}" destId="{DC6C3D28-6095-4980-B835-1FF0D9BC96BC}"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92EDAABF-9859-4DCA-9909-FC5EF3EA5EC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3CA7479-8581-4D0F-BE27-4B35B7C4CF8C}">
      <dgm:prSet phldrT="[Text]" phldr="0"/>
      <dgm:spPr/>
      <dgm:t>
        <a:bodyPr/>
        <a:lstStyle/>
        <a:p>
          <a:r>
            <a:rPr lang="en-US">
              <a:latin typeface="Calibri Light" panose="020F0302020204030204"/>
            </a:rPr>
            <a:t>Again, the writer picks up on key words “what information and resources need. . . .”  The writer then explains how he/she would gather that information and provides several specific examples of client situations.  (a part of Item #2 in in the scenario). </a:t>
          </a:r>
          <a:r>
            <a:rPr lang="en-US">
              <a:latin typeface="Calibri"/>
              <a:cs typeface="Calibri"/>
            </a:rPr>
            <a:t> </a:t>
          </a:r>
          <a:endParaRPr lang="en-US"/>
        </a:p>
      </dgm:t>
    </dgm:pt>
    <dgm:pt modelId="{2EDA649A-EFFD-4EDF-8E8F-C0D30D471967}" type="parTrans" cxnId="{C167111D-ADB7-4B40-A868-553F7EA0BBA8}">
      <dgm:prSet/>
      <dgm:spPr/>
      <dgm:t>
        <a:bodyPr/>
        <a:lstStyle/>
        <a:p>
          <a:endParaRPr lang="en-US"/>
        </a:p>
      </dgm:t>
    </dgm:pt>
    <dgm:pt modelId="{B31BBFB1-83BF-4206-AF13-F7A214A72317}" type="sibTrans" cxnId="{C167111D-ADB7-4B40-A868-553F7EA0BBA8}">
      <dgm:prSet/>
      <dgm:spPr/>
      <dgm:t>
        <a:bodyPr/>
        <a:lstStyle/>
        <a:p>
          <a:endParaRPr lang="en-US"/>
        </a:p>
      </dgm:t>
    </dgm:pt>
    <dgm:pt modelId="{7A02AF44-E6BE-48F6-9AE6-8E274267BF68}">
      <dgm:prSet phldr="0"/>
      <dgm:spPr/>
      <dgm:t>
        <a:bodyPr/>
        <a:lstStyle/>
        <a:p>
          <a:pPr rtl="0"/>
          <a:r>
            <a:rPr lang="en-US">
              <a:latin typeface="Calibri Light" panose="020F0302020204030204"/>
            </a:rPr>
            <a:t>In order to determine what information and resources need to be provided it will be necessary to conduct a needs assessment of our client population. </a:t>
          </a:r>
        </a:p>
      </dgm:t>
    </dgm:pt>
    <dgm:pt modelId="{61F6D69E-E644-40B4-9B2B-E1A2257CC203}" type="parTrans" cxnId="{E33437C4-2CC2-4726-A210-3466C4E82B50}">
      <dgm:prSet/>
      <dgm:spPr/>
    </dgm:pt>
    <dgm:pt modelId="{7B7198C1-1D77-4F10-B106-3DC75A2D8314}" type="sibTrans" cxnId="{E33437C4-2CC2-4726-A210-3466C4E82B50}">
      <dgm:prSet/>
      <dgm:spPr/>
      <dgm:t>
        <a:bodyPr/>
        <a:lstStyle/>
        <a:p>
          <a:endParaRPr lang="en-US"/>
        </a:p>
      </dgm:t>
    </dgm:pt>
    <dgm:pt modelId="{C3F8D173-2050-44AD-BE25-F979CF5CD715}">
      <dgm:prSet phldr="0"/>
      <dgm:spPr/>
      <dgm:t>
        <a:bodyPr/>
        <a:lstStyle/>
        <a:p>
          <a:r>
            <a:rPr lang="en-US" dirty="0">
              <a:latin typeface="Calibri Light" panose="020F0302020204030204"/>
            </a:rPr>
            <a:t>Who our students are, and where their needs lie, must be understood. For instance, LGBTQ students will benefit from information on friendly employers and ways of being out in the work place. </a:t>
          </a:r>
        </a:p>
      </dgm:t>
    </dgm:pt>
    <dgm:pt modelId="{C765F3C0-CDE2-4B20-8AA4-83C0D466B046}" type="parTrans" cxnId="{55BC6CD5-818A-40F2-B532-09A7C74CEC41}">
      <dgm:prSet/>
      <dgm:spPr/>
    </dgm:pt>
    <dgm:pt modelId="{32734ABB-30CC-4F88-8E8D-C77D72CC7480}" type="sibTrans" cxnId="{55BC6CD5-818A-40F2-B532-09A7C74CEC41}">
      <dgm:prSet/>
      <dgm:spPr/>
      <dgm:t>
        <a:bodyPr/>
        <a:lstStyle/>
        <a:p>
          <a:endParaRPr lang="en-US"/>
        </a:p>
      </dgm:t>
    </dgm:pt>
    <dgm:pt modelId="{E9C32915-8D57-422E-9405-F65EB2A5AE25}">
      <dgm:prSet phldr="0"/>
      <dgm:spPr/>
      <dgm:t>
        <a:bodyPr/>
        <a:lstStyle/>
        <a:p>
          <a:r>
            <a:rPr lang="en-US">
              <a:latin typeface="Calibri Light" panose="020F0302020204030204"/>
            </a:rPr>
            <a:t>J1 visa students may want information on H1B visas and on employers who hire international workers. Similar information resources will benefit other populations with unique needs. A review of industry best practices will be helpful. </a:t>
          </a:r>
        </a:p>
      </dgm:t>
    </dgm:pt>
    <dgm:pt modelId="{DC678538-2BB6-41AB-9938-D16082ED0D5D}" type="parTrans" cxnId="{00A296BB-6936-4AA0-A86F-9A73C64CF243}">
      <dgm:prSet/>
      <dgm:spPr/>
    </dgm:pt>
    <dgm:pt modelId="{C060806C-D9FF-4DB2-AF7F-ABCB464B6E64}" type="sibTrans" cxnId="{00A296BB-6936-4AA0-A86F-9A73C64CF243}">
      <dgm:prSet/>
      <dgm:spPr/>
      <dgm:t>
        <a:bodyPr/>
        <a:lstStyle/>
        <a:p>
          <a:endParaRPr lang="en-US"/>
        </a:p>
      </dgm:t>
    </dgm:pt>
    <dgm:pt modelId="{834F8CBE-532C-4CB9-9C2C-0412BA65F1EC}" type="pres">
      <dgm:prSet presAssocID="{92EDAABF-9859-4DCA-9909-FC5EF3EA5ECE}" presName="outerComposite" presStyleCnt="0">
        <dgm:presLayoutVars>
          <dgm:chMax val="5"/>
          <dgm:dir/>
          <dgm:resizeHandles val="exact"/>
        </dgm:presLayoutVars>
      </dgm:prSet>
      <dgm:spPr/>
    </dgm:pt>
    <dgm:pt modelId="{B7FB1CA8-105E-44E5-B369-F74B971913A9}" type="pres">
      <dgm:prSet presAssocID="{92EDAABF-9859-4DCA-9909-FC5EF3EA5ECE}" presName="dummyMaxCanvas" presStyleCnt="0">
        <dgm:presLayoutVars/>
      </dgm:prSet>
      <dgm:spPr/>
    </dgm:pt>
    <dgm:pt modelId="{E45F4281-421F-4414-8DA4-4DACFF0035F0}" type="pres">
      <dgm:prSet presAssocID="{92EDAABF-9859-4DCA-9909-FC5EF3EA5ECE}" presName="FourNodes_1" presStyleLbl="node1" presStyleIdx="0" presStyleCnt="4">
        <dgm:presLayoutVars>
          <dgm:bulletEnabled val="1"/>
        </dgm:presLayoutVars>
      </dgm:prSet>
      <dgm:spPr/>
    </dgm:pt>
    <dgm:pt modelId="{3B285524-654C-4132-87D8-23178DE1A66F}" type="pres">
      <dgm:prSet presAssocID="{92EDAABF-9859-4DCA-9909-FC5EF3EA5ECE}" presName="FourNodes_2" presStyleLbl="node1" presStyleIdx="1" presStyleCnt="4">
        <dgm:presLayoutVars>
          <dgm:bulletEnabled val="1"/>
        </dgm:presLayoutVars>
      </dgm:prSet>
      <dgm:spPr/>
    </dgm:pt>
    <dgm:pt modelId="{8B2E7CF1-C2C4-4A56-8A84-2D455FAE4C77}" type="pres">
      <dgm:prSet presAssocID="{92EDAABF-9859-4DCA-9909-FC5EF3EA5ECE}" presName="FourNodes_3" presStyleLbl="node1" presStyleIdx="2" presStyleCnt="4">
        <dgm:presLayoutVars>
          <dgm:bulletEnabled val="1"/>
        </dgm:presLayoutVars>
      </dgm:prSet>
      <dgm:spPr/>
    </dgm:pt>
    <dgm:pt modelId="{3A8602C3-4A41-4E1A-8EA7-3FC081863222}" type="pres">
      <dgm:prSet presAssocID="{92EDAABF-9859-4DCA-9909-FC5EF3EA5ECE}" presName="FourNodes_4" presStyleLbl="node1" presStyleIdx="3" presStyleCnt="4">
        <dgm:presLayoutVars>
          <dgm:bulletEnabled val="1"/>
        </dgm:presLayoutVars>
      </dgm:prSet>
      <dgm:spPr/>
    </dgm:pt>
    <dgm:pt modelId="{08CC46F5-3126-472A-BBEC-E0E23FA2FE0E}" type="pres">
      <dgm:prSet presAssocID="{92EDAABF-9859-4DCA-9909-FC5EF3EA5ECE}" presName="FourConn_1-2" presStyleLbl="fgAccFollowNode1" presStyleIdx="0" presStyleCnt="3">
        <dgm:presLayoutVars>
          <dgm:bulletEnabled val="1"/>
        </dgm:presLayoutVars>
      </dgm:prSet>
      <dgm:spPr/>
    </dgm:pt>
    <dgm:pt modelId="{51E60E0E-A2B2-486B-8048-DA9C1FE4D023}" type="pres">
      <dgm:prSet presAssocID="{92EDAABF-9859-4DCA-9909-FC5EF3EA5ECE}" presName="FourConn_2-3" presStyleLbl="fgAccFollowNode1" presStyleIdx="1" presStyleCnt="3">
        <dgm:presLayoutVars>
          <dgm:bulletEnabled val="1"/>
        </dgm:presLayoutVars>
      </dgm:prSet>
      <dgm:spPr/>
    </dgm:pt>
    <dgm:pt modelId="{E9114DA7-EE05-4C07-9F64-F8F454B680CD}" type="pres">
      <dgm:prSet presAssocID="{92EDAABF-9859-4DCA-9909-FC5EF3EA5ECE}" presName="FourConn_3-4" presStyleLbl="fgAccFollowNode1" presStyleIdx="2" presStyleCnt="3">
        <dgm:presLayoutVars>
          <dgm:bulletEnabled val="1"/>
        </dgm:presLayoutVars>
      </dgm:prSet>
      <dgm:spPr/>
    </dgm:pt>
    <dgm:pt modelId="{A25C99D5-31F5-4D9E-8F62-DF377A6B3E9C}" type="pres">
      <dgm:prSet presAssocID="{92EDAABF-9859-4DCA-9909-FC5EF3EA5ECE}" presName="FourNodes_1_text" presStyleLbl="node1" presStyleIdx="3" presStyleCnt="4">
        <dgm:presLayoutVars>
          <dgm:bulletEnabled val="1"/>
        </dgm:presLayoutVars>
      </dgm:prSet>
      <dgm:spPr/>
    </dgm:pt>
    <dgm:pt modelId="{4530B870-ED2F-402A-9810-D456ECAA3DC9}" type="pres">
      <dgm:prSet presAssocID="{92EDAABF-9859-4DCA-9909-FC5EF3EA5ECE}" presName="FourNodes_2_text" presStyleLbl="node1" presStyleIdx="3" presStyleCnt="4">
        <dgm:presLayoutVars>
          <dgm:bulletEnabled val="1"/>
        </dgm:presLayoutVars>
      </dgm:prSet>
      <dgm:spPr/>
    </dgm:pt>
    <dgm:pt modelId="{AEF41EF6-887A-4BE7-ADA2-8D673AAF2B50}" type="pres">
      <dgm:prSet presAssocID="{92EDAABF-9859-4DCA-9909-FC5EF3EA5ECE}" presName="FourNodes_3_text" presStyleLbl="node1" presStyleIdx="3" presStyleCnt="4">
        <dgm:presLayoutVars>
          <dgm:bulletEnabled val="1"/>
        </dgm:presLayoutVars>
      </dgm:prSet>
      <dgm:spPr/>
    </dgm:pt>
    <dgm:pt modelId="{CA7AFF3E-1E1D-42E0-B5B4-70C7287ACADF}" type="pres">
      <dgm:prSet presAssocID="{92EDAABF-9859-4DCA-9909-FC5EF3EA5ECE}" presName="FourNodes_4_text" presStyleLbl="node1" presStyleIdx="3" presStyleCnt="4">
        <dgm:presLayoutVars>
          <dgm:bulletEnabled val="1"/>
        </dgm:presLayoutVars>
      </dgm:prSet>
      <dgm:spPr/>
    </dgm:pt>
  </dgm:ptLst>
  <dgm:cxnLst>
    <dgm:cxn modelId="{8E8F1005-A5E5-4749-8426-38E4F41C55B4}" type="presOf" srcId="{E9C32915-8D57-422E-9405-F65EB2A5AE25}" destId="{8B2E7CF1-C2C4-4A56-8A84-2D455FAE4C77}" srcOrd="0" destOrd="0" presId="urn:microsoft.com/office/officeart/2005/8/layout/vProcess5"/>
    <dgm:cxn modelId="{C167111D-ADB7-4B40-A868-553F7EA0BBA8}" srcId="{92EDAABF-9859-4DCA-9909-FC5EF3EA5ECE}" destId="{33CA7479-8581-4D0F-BE27-4B35B7C4CF8C}" srcOrd="3" destOrd="0" parTransId="{2EDA649A-EFFD-4EDF-8E8F-C0D30D471967}" sibTransId="{B31BBFB1-83BF-4206-AF13-F7A214A72317}"/>
    <dgm:cxn modelId="{70A59160-DD06-4F47-AA68-64F23511113B}" type="presOf" srcId="{92EDAABF-9859-4DCA-9909-FC5EF3EA5ECE}" destId="{834F8CBE-532C-4CB9-9C2C-0412BA65F1EC}" srcOrd="0" destOrd="0" presId="urn:microsoft.com/office/officeart/2005/8/layout/vProcess5"/>
    <dgm:cxn modelId="{B0D5966C-27FF-4A3A-9602-3F17C4D2499C}" type="presOf" srcId="{E9C32915-8D57-422E-9405-F65EB2A5AE25}" destId="{AEF41EF6-887A-4BE7-ADA2-8D673AAF2B50}" srcOrd="1" destOrd="0" presId="urn:microsoft.com/office/officeart/2005/8/layout/vProcess5"/>
    <dgm:cxn modelId="{64BE686F-B8A2-41FE-A6D4-48D3BB127351}" type="presOf" srcId="{C060806C-D9FF-4DB2-AF7F-ABCB464B6E64}" destId="{E9114DA7-EE05-4C07-9F64-F8F454B680CD}" srcOrd="0" destOrd="0" presId="urn:microsoft.com/office/officeart/2005/8/layout/vProcess5"/>
    <dgm:cxn modelId="{B87B2752-1B58-4E71-8F3C-94D05EAA2E9A}" type="presOf" srcId="{7A02AF44-E6BE-48F6-9AE6-8E274267BF68}" destId="{E45F4281-421F-4414-8DA4-4DACFF0035F0}" srcOrd="0" destOrd="0" presId="urn:microsoft.com/office/officeart/2005/8/layout/vProcess5"/>
    <dgm:cxn modelId="{26CA1F76-BABB-416F-8361-6BB7D7FE1A2D}" type="presOf" srcId="{C3F8D173-2050-44AD-BE25-F979CF5CD715}" destId="{4530B870-ED2F-402A-9810-D456ECAA3DC9}" srcOrd="1" destOrd="0" presId="urn:microsoft.com/office/officeart/2005/8/layout/vProcess5"/>
    <dgm:cxn modelId="{36CA4383-802F-49A2-B657-8221EA874515}" type="presOf" srcId="{7B7198C1-1D77-4F10-B106-3DC75A2D8314}" destId="{08CC46F5-3126-472A-BBEC-E0E23FA2FE0E}" srcOrd="0" destOrd="0" presId="urn:microsoft.com/office/officeart/2005/8/layout/vProcess5"/>
    <dgm:cxn modelId="{F208BA8A-B2EB-4ABC-8B49-35CA2E30C3C0}" type="presOf" srcId="{7A02AF44-E6BE-48F6-9AE6-8E274267BF68}" destId="{A25C99D5-31F5-4D9E-8F62-DF377A6B3E9C}" srcOrd="1" destOrd="0" presId="urn:microsoft.com/office/officeart/2005/8/layout/vProcess5"/>
    <dgm:cxn modelId="{53351B94-542F-4E3D-90F5-C5F405E51160}" type="presOf" srcId="{C3F8D173-2050-44AD-BE25-F979CF5CD715}" destId="{3B285524-654C-4132-87D8-23178DE1A66F}" srcOrd="0" destOrd="0" presId="urn:microsoft.com/office/officeart/2005/8/layout/vProcess5"/>
    <dgm:cxn modelId="{FDB769B8-E342-4635-89A5-1F65E552A0C8}" type="presOf" srcId="{33CA7479-8581-4D0F-BE27-4B35B7C4CF8C}" destId="{CA7AFF3E-1E1D-42E0-B5B4-70C7287ACADF}" srcOrd="1" destOrd="0" presId="urn:microsoft.com/office/officeart/2005/8/layout/vProcess5"/>
    <dgm:cxn modelId="{00A296BB-6936-4AA0-A86F-9A73C64CF243}" srcId="{92EDAABF-9859-4DCA-9909-FC5EF3EA5ECE}" destId="{E9C32915-8D57-422E-9405-F65EB2A5AE25}" srcOrd="2" destOrd="0" parTransId="{DC678538-2BB6-41AB-9938-D16082ED0D5D}" sibTransId="{C060806C-D9FF-4DB2-AF7F-ABCB464B6E64}"/>
    <dgm:cxn modelId="{E33437C4-2CC2-4726-A210-3466C4E82B50}" srcId="{92EDAABF-9859-4DCA-9909-FC5EF3EA5ECE}" destId="{7A02AF44-E6BE-48F6-9AE6-8E274267BF68}" srcOrd="0" destOrd="0" parTransId="{61F6D69E-E644-40B4-9B2B-E1A2257CC203}" sibTransId="{7B7198C1-1D77-4F10-B106-3DC75A2D8314}"/>
    <dgm:cxn modelId="{A4E0ACC4-460F-4C8B-BE17-B80832FC2B47}" type="presOf" srcId="{32734ABB-30CC-4F88-8E8D-C77D72CC7480}" destId="{51E60E0E-A2B2-486B-8048-DA9C1FE4D023}" srcOrd="0" destOrd="0" presId="urn:microsoft.com/office/officeart/2005/8/layout/vProcess5"/>
    <dgm:cxn modelId="{55BC6CD5-818A-40F2-B532-09A7C74CEC41}" srcId="{92EDAABF-9859-4DCA-9909-FC5EF3EA5ECE}" destId="{C3F8D173-2050-44AD-BE25-F979CF5CD715}" srcOrd="1" destOrd="0" parTransId="{C765F3C0-CDE2-4B20-8AA4-83C0D466B046}" sibTransId="{32734ABB-30CC-4F88-8E8D-C77D72CC7480}"/>
    <dgm:cxn modelId="{422944F8-0F07-418E-AE61-E6577F0D2873}" type="presOf" srcId="{33CA7479-8581-4D0F-BE27-4B35B7C4CF8C}" destId="{3A8602C3-4A41-4E1A-8EA7-3FC081863222}" srcOrd="0" destOrd="0" presId="urn:microsoft.com/office/officeart/2005/8/layout/vProcess5"/>
    <dgm:cxn modelId="{B95C1521-25D0-4E39-B62A-3E8F06F992FA}" type="presParOf" srcId="{834F8CBE-532C-4CB9-9C2C-0412BA65F1EC}" destId="{B7FB1CA8-105E-44E5-B369-F74B971913A9}" srcOrd="0" destOrd="0" presId="urn:microsoft.com/office/officeart/2005/8/layout/vProcess5"/>
    <dgm:cxn modelId="{6F92D2CC-738F-42A9-A3EE-FDA7D06F470D}" type="presParOf" srcId="{834F8CBE-532C-4CB9-9C2C-0412BA65F1EC}" destId="{E45F4281-421F-4414-8DA4-4DACFF0035F0}" srcOrd="1" destOrd="0" presId="urn:microsoft.com/office/officeart/2005/8/layout/vProcess5"/>
    <dgm:cxn modelId="{F36A95DC-0636-4F95-9E84-1D8914F6DCDA}" type="presParOf" srcId="{834F8CBE-532C-4CB9-9C2C-0412BA65F1EC}" destId="{3B285524-654C-4132-87D8-23178DE1A66F}" srcOrd="2" destOrd="0" presId="urn:microsoft.com/office/officeart/2005/8/layout/vProcess5"/>
    <dgm:cxn modelId="{E44C2CC4-DF4C-461D-9B3E-97A6A37F5118}" type="presParOf" srcId="{834F8CBE-532C-4CB9-9C2C-0412BA65F1EC}" destId="{8B2E7CF1-C2C4-4A56-8A84-2D455FAE4C77}" srcOrd="3" destOrd="0" presId="urn:microsoft.com/office/officeart/2005/8/layout/vProcess5"/>
    <dgm:cxn modelId="{19D5E77D-9E4B-4D86-A268-123BA8A7B793}" type="presParOf" srcId="{834F8CBE-532C-4CB9-9C2C-0412BA65F1EC}" destId="{3A8602C3-4A41-4E1A-8EA7-3FC081863222}" srcOrd="4" destOrd="0" presId="urn:microsoft.com/office/officeart/2005/8/layout/vProcess5"/>
    <dgm:cxn modelId="{835AE227-86BC-4C4E-8840-12A3BB5EB773}" type="presParOf" srcId="{834F8CBE-532C-4CB9-9C2C-0412BA65F1EC}" destId="{08CC46F5-3126-472A-BBEC-E0E23FA2FE0E}" srcOrd="5" destOrd="0" presId="urn:microsoft.com/office/officeart/2005/8/layout/vProcess5"/>
    <dgm:cxn modelId="{B0CF1DD2-7BBC-46B9-9A55-2C5F153915CA}" type="presParOf" srcId="{834F8CBE-532C-4CB9-9C2C-0412BA65F1EC}" destId="{51E60E0E-A2B2-486B-8048-DA9C1FE4D023}" srcOrd="6" destOrd="0" presId="urn:microsoft.com/office/officeart/2005/8/layout/vProcess5"/>
    <dgm:cxn modelId="{8D967129-2321-45A2-8099-D360626311AA}" type="presParOf" srcId="{834F8CBE-532C-4CB9-9C2C-0412BA65F1EC}" destId="{E9114DA7-EE05-4C07-9F64-F8F454B680CD}" srcOrd="7" destOrd="0" presId="urn:microsoft.com/office/officeart/2005/8/layout/vProcess5"/>
    <dgm:cxn modelId="{08C1F129-8925-456E-9B01-94716F7614FA}" type="presParOf" srcId="{834F8CBE-532C-4CB9-9C2C-0412BA65F1EC}" destId="{A25C99D5-31F5-4D9E-8F62-DF377A6B3E9C}" srcOrd="8" destOrd="0" presId="urn:microsoft.com/office/officeart/2005/8/layout/vProcess5"/>
    <dgm:cxn modelId="{2A1929BC-07FF-4A75-9A4A-F65CD57FEDB0}" type="presParOf" srcId="{834F8CBE-532C-4CB9-9C2C-0412BA65F1EC}" destId="{4530B870-ED2F-402A-9810-D456ECAA3DC9}" srcOrd="9" destOrd="0" presId="urn:microsoft.com/office/officeart/2005/8/layout/vProcess5"/>
    <dgm:cxn modelId="{402A8F86-8BE4-4D5D-97D9-CE1D69114EB3}" type="presParOf" srcId="{834F8CBE-532C-4CB9-9C2C-0412BA65F1EC}" destId="{AEF41EF6-887A-4BE7-ADA2-8D673AAF2B50}" srcOrd="10" destOrd="0" presId="urn:microsoft.com/office/officeart/2005/8/layout/vProcess5"/>
    <dgm:cxn modelId="{1026C788-2EC1-4CB5-BF1F-79AFFEED67E9}" type="presParOf" srcId="{834F8CBE-532C-4CB9-9C2C-0412BA65F1EC}" destId="{CA7AFF3E-1E1D-42E0-B5B4-70C7287ACAD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92EDAABF-9859-4DCA-9909-FC5EF3EA5EC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3CA7479-8581-4D0F-BE27-4B35B7C4CF8C}">
      <dgm:prSet phldrT="[Text]" phldr="0"/>
      <dgm:spPr/>
      <dgm:t>
        <a:bodyPr/>
        <a:lstStyle/>
        <a:p>
          <a:r>
            <a:rPr lang="en-US">
              <a:latin typeface="Calibri"/>
              <a:cs typeface="Calibri"/>
            </a:rPr>
            <a:t>A YouTube channel could provide information on common questions and topics to students in an on-demand  development program. Vendors would be selected to provide services that are not possible to provide in house. Our events and service (like topic driven, population specific group work, and alumni speaker series) might even be organized around the established needs of our students. </a:t>
          </a:r>
        </a:p>
      </dgm:t>
    </dgm:pt>
    <dgm:pt modelId="{2EDA649A-EFFD-4EDF-8E8F-C0D30D471967}" type="parTrans" cxnId="{C167111D-ADB7-4B40-A868-553F7EA0BBA8}">
      <dgm:prSet/>
      <dgm:spPr/>
      <dgm:t>
        <a:bodyPr/>
        <a:lstStyle/>
        <a:p>
          <a:endParaRPr lang="en-US"/>
        </a:p>
      </dgm:t>
    </dgm:pt>
    <dgm:pt modelId="{B31BBFB1-83BF-4206-AF13-F7A214A72317}" type="sibTrans" cxnId="{C167111D-ADB7-4B40-A868-553F7EA0BBA8}">
      <dgm:prSet/>
      <dgm:spPr/>
      <dgm:t>
        <a:bodyPr/>
        <a:lstStyle/>
        <a:p>
          <a:endParaRPr lang="en-US"/>
        </a:p>
      </dgm:t>
    </dgm:pt>
    <dgm:pt modelId="{7A02AF44-E6BE-48F6-9AE6-8E274267BF68}">
      <dgm:prSet phldr="0"/>
      <dgm:spPr/>
      <dgm:t>
        <a:bodyPr/>
        <a:lstStyle/>
        <a:p>
          <a:r>
            <a:rPr lang="en-US">
              <a:latin typeface="Calibri"/>
              <a:cs typeface="Calibri"/>
            </a:rPr>
            <a:t>After conducting an inventory of resources, and an assessment of our population and its needs, I would create a strategy for providing information and resources in the most accessible, visible, and consumable way possible.  Of course, one of these strategies would include traditional workshops focused on a particular high need topic (interviewing, elevator speech, LinkedIn profile).  </a:t>
          </a:r>
        </a:p>
      </dgm:t>
    </dgm:pt>
    <dgm:pt modelId="{61F6D69E-E644-40B4-9B2B-E1A2257CC203}" type="parTrans" cxnId="{E33437C4-2CC2-4726-A210-3466C4E82B50}">
      <dgm:prSet/>
      <dgm:spPr/>
    </dgm:pt>
    <dgm:pt modelId="{7B7198C1-1D77-4F10-B106-3DC75A2D8314}" type="sibTrans" cxnId="{E33437C4-2CC2-4726-A210-3466C4E82B50}">
      <dgm:prSet/>
      <dgm:spPr/>
      <dgm:t>
        <a:bodyPr/>
        <a:lstStyle/>
        <a:p>
          <a:endParaRPr lang="en-US"/>
        </a:p>
      </dgm:t>
    </dgm:pt>
    <dgm:pt modelId="{E9C32915-8D57-422E-9405-F65EB2A5AE25}">
      <dgm:prSet phldr="0"/>
      <dgm:spPr/>
      <dgm:t>
        <a:bodyPr/>
        <a:lstStyle/>
        <a:p>
          <a:r>
            <a:rPr lang="en-US">
              <a:latin typeface="Calibri"/>
              <a:cs typeface="Calibri"/>
            </a:rPr>
            <a:t>But delivery is far more diverse in higher education now.  We would need to also consider delivery across a wide variety of platforms and settings. For example, our website would be reorganized to make content easier to find for all our constituents. Handouts and other physical resources would be placed conveniently on our website as well as remaining in physical locations around the office and school. Social media might be used to facilitate event promotion and to host career exploration through featured virtual speakers. </a:t>
          </a:r>
        </a:p>
      </dgm:t>
    </dgm:pt>
    <dgm:pt modelId="{DC678538-2BB6-41AB-9938-D16082ED0D5D}" type="parTrans" cxnId="{00A296BB-6936-4AA0-A86F-9A73C64CF243}">
      <dgm:prSet/>
      <dgm:spPr/>
    </dgm:pt>
    <dgm:pt modelId="{C060806C-D9FF-4DB2-AF7F-ABCB464B6E64}" type="sibTrans" cxnId="{00A296BB-6936-4AA0-A86F-9A73C64CF243}">
      <dgm:prSet/>
      <dgm:spPr/>
      <dgm:t>
        <a:bodyPr/>
        <a:lstStyle/>
        <a:p>
          <a:endParaRPr lang="en-US"/>
        </a:p>
      </dgm:t>
    </dgm:pt>
    <dgm:pt modelId="{4BF73048-13AF-47D8-8D69-F773E4479697}">
      <dgm:prSet phldr="0"/>
      <dgm:spPr/>
      <dgm:t>
        <a:bodyPr/>
        <a:lstStyle/>
        <a:p>
          <a:r>
            <a:rPr lang="en-US">
              <a:latin typeface="Calibri"/>
              <a:cs typeface="Calibri"/>
            </a:rPr>
            <a:t>The writer links BP 1 and BP 2 in the 1st sentence and then moves onto answering the 3rd part of the scenario.  The writer responds to the particular scenario (workshop setting) and have makes the point that delivery in this setting is far more diverse than the single methodology of the scenario.  The writer then describes how this information would be delivered across all relevant media.  </a:t>
          </a:r>
        </a:p>
      </dgm:t>
    </dgm:pt>
    <dgm:pt modelId="{F6468296-E138-4B43-BF5F-8B87C2D6612F}" type="parTrans" cxnId="{A5C41AE8-8306-4BF3-8AFC-E94749BFD46E}">
      <dgm:prSet/>
      <dgm:spPr/>
    </dgm:pt>
    <dgm:pt modelId="{CD39EE15-79B9-4ACC-82A1-E2379B3D81F0}" type="sibTrans" cxnId="{A5C41AE8-8306-4BF3-8AFC-E94749BFD46E}">
      <dgm:prSet/>
      <dgm:spPr/>
      <dgm:t>
        <a:bodyPr/>
        <a:lstStyle/>
        <a:p>
          <a:endParaRPr lang="en-US"/>
        </a:p>
      </dgm:t>
    </dgm:pt>
    <dgm:pt modelId="{8D6B16A6-7C86-46C4-93B0-EFFFB40CB407}" type="pres">
      <dgm:prSet presAssocID="{92EDAABF-9859-4DCA-9909-FC5EF3EA5ECE}" presName="outerComposite" presStyleCnt="0">
        <dgm:presLayoutVars>
          <dgm:chMax val="5"/>
          <dgm:dir/>
          <dgm:resizeHandles val="exact"/>
        </dgm:presLayoutVars>
      </dgm:prSet>
      <dgm:spPr/>
    </dgm:pt>
    <dgm:pt modelId="{DBA92021-CFE5-43DC-A2C5-B26BF153DCF1}" type="pres">
      <dgm:prSet presAssocID="{92EDAABF-9859-4DCA-9909-FC5EF3EA5ECE}" presName="dummyMaxCanvas" presStyleCnt="0">
        <dgm:presLayoutVars/>
      </dgm:prSet>
      <dgm:spPr/>
    </dgm:pt>
    <dgm:pt modelId="{FD102951-2055-4496-843B-7054BA28F455}" type="pres">
      <dgm:prSet presAssocID="{92EDAABF-9859-4DCA-9909-FC5EF3EA5ECE}" presName="FourNodes_1" presStyleLbl="node1" presStyleIdx="0" presStyleCnt="4">
        <dgm:presLayoutVars>
          <dgm:bulletEnabled val="1"/>
        </dgm:presLayoutVars>
      </dgm:prSet>
      <dgm:spPr/>
    </dgm:pt>
    <dgm:pt modelId="{84CB578C-C383-4E18-97EF-BBA880D03670}" type="pres">
      <dgm:prSet presAssocID="{92EDAABF-9859-4DCA-9909-FC5EF3EA5ECE}" presName="FourNodes_2" presStyleLbl="node1" presStyleIdx="1" presStyleCnt="4">
        <dgm:presLayoutVars>
          <dgm:bulletEnabled val="1"/>
        </dgm:presLayoutVars>
      </dgm:prSet>
      <dgm:spPr/>
    </dgm:pt>
    <dgm:pt modelId="{4F35D1C2-8E3F-4AA6-8CF0-A755715CF6FB}" type="pres">
      <dgm:prSet presAssocID="{92EDAABF-9859-4DCA-9909-FC5EF3EA5ECE}" presName="FourNodes_3" presStyleLbl="node1" presStyleIdx="2" presStyleCnt="4">
        <dgm:presLayoutVars>
          <dgm:bulletEnabled val="1"/>
        </dgm:presLayoutVars>
      </dgm:prSet>
      <dgm:spPr/>
    </dgm:pt>
    <dgm:pt modelId="{0ABAA142-4157-4AB4-9C39-CBB8B6BEFC42}" type="pres">
      <dgm:prSet presAssocID="{92EDAABF-9859-4DCA-9909-FC5EF3EA5ECE}" presName="FourNodes_4" presStyleLbl="node1" presStyleIdx="3" presStyleCnt="4">
        <dgm:presLayoutVars>
          <dgm:bulletEnabled val="1"/>
        </dgm:presLayoutVars>
      </dgm:prSet>
      <dgm:spPr/>
    </dgm:pt>
    <dgm:pt modelId="{F6DBEA51-2B66-47B8-A7A2-00105A8A40A0}" type="pres">
      <dgm:prSet presAssocID="{92EDAABF-9859-4DCA-9909-FC5EF3EA5ECE}" presName="FourConn_1-2" presStyleLbl="fgAccFollowNode1" presStyleIdx="0" presStyleCnt="3">
        <dgm:presLayoutVars>
          <dgm:bulletEnabled val="1"/>
        </dgm:presLayoutVars>
      </dgm:prSet>
      <dgm:spPr/>
    </dgm:pt>
    <dgm:pt modelId="{6680BC11-06D3-4200-B0B8-C4DFA63F5E3F}" type="pres">
      <dgm:prSet presAssocID="{92EDAABF-9859-4DCA-9909-FC5EF3EA5ECE}" presName="FourConn_2-3" presStyleLbl="fgAccFollowNode1" presStyleIdx="1" presStyleCnt="3">
        <dgm:presLayoutVars>
          <dgm:bulletEnabled val="1"/>
        </dgm:presLayoutVars>
      </dgm:prSet>
      <dgm:spPr/>
    </dgm:pt>
    <dgm:pt modelId="{500B1F17-B3B2-4D83-813F-13E6094E0740}" type="pres">
      <dgm:prSet presAssocID="{92EDAABF-9859-4DCA-9909-FC5EF3EA5ECE}" presName="FourConn_3-4" presStyleLbl="fgAccFollowNode1" presStyleIdx="2" presStyleCnt="3">
        <dgm:presLayoutVars>
          <dgm:bulletEnabled val="1"/>
        </dgm:presLayoutVars>
      </dgm:prSet>
      <dgm:spPr/>
    </dgm:pt>
    <dgm:pt modelId="{957FBEC1-B03D-490B-BAB3-5916BC7EF88F}" type="pres">
      <dgm:prSet presAssocID="{92EDAABF-9859-4DCA-9909-FC5EF3EA5ECE}" presName="FourNodes_1_text" presStyleLbl="node1" presStyleIdx="3" presStyleCnt="4">
        <dgm:presLayoutVars>
          <dgm:bulletEnabled val="1"/>
        </dgm:presLayoutVars>
      </dgm:prSet>
      <dgm:spPr/>
    </dgm:pt>
    <dgm:pt modelId="{1C07BED0-A49D-43B4-B13E-377B94AECD06}" type="pres">
      <dgm:prSet presAssocID="{92EDAABF-9859-4DCA-9909-FC5EF3EA5ECE}" presName="FourNodes_2_text" presStyleLbl="node1" presStyleIdx="3" presStyleCnt="4">
        <dgm:presLayoutVars>
          <dgm:bulletEnabled val="1"/>
        </dgm:presLayoutVars>
      </dgm:prSet>
      <dgm:spPr/>
    </dgm:pt>
    <dgm:pt modelId="{7B279E44-987E-4648-97CA-E529952B81B9}" type="pres">
      <dgm:prSet presAssocID="{92EDAABF-9859-4DCA-9909-FC5EF3EA5ECE}" presName="FourNodes_3_text" presStyleLbl="node1" presStyleIdx="3" presStyleCnt="4">
        <dgm:presLayoutVars>
          <dgm:bulletEnabled val="1"/>
        </dgm:presLayoutVars>
      </dgm:prSet>
      <dgm:spPr/>
    </dgm:pt>
    <dgm:pt modelId="{BDFB72D9-B0A3-489C-96C1-560E3C8F77CF}" type="pres">
      <dgm:prSet presAssocID="{92EDAABF-9859-4DCA-9909-FC5EF3EA5ECE}" presName="FourNodes_4_text" presStyleLbl="node1" presStyleIdx="3" presStyleCnt="4">
        <dgm:presLayoutVars>
          <dgm:bulletEnabled val="1"/>
        </dgm:presLayoutVars>
      </dgm:prSet>
      <dgm:spPr/>
    </dgm:pt>
  </dgm:ptLst>
  <dgm:cxnLst>
    <dgm:cxn modelId="{2C364A1B-D72E-4BF0-88DE-8E87A97E1845}" type="presOf" srcId="{33CA7479-8581-4D0F-BE27-4B35B7C4CF8C}" destId="{4F35D1C2-8E3F-4AA6-8CF0-A755715CF6FB}" srcOrd="0" destOrd="0" presId="urn:microsoft.com/office/officeart/2005/8/layout/vProcess5"/>
    <dgm:cxn modelId="{C167111D-ADB7-4B40-A868-553F7EA0BBA8}" srcId="{92EDAABF-9859-4DCA-9909-FC5EF3EA5ECE}" destId="{33CA7479-8581-4D0F-BE27-4B35B7C4CF8C}" srcOrd="2" destOrd="0" parTransId="{2EDA649A-EFFD-4EDF-8E8F-C0D30D471967}" sibTransId="{B31BBFB1-83BF-4206-AF13-F7A214A72317}"/>
    <dgm:cxn modelId="{E41F6826-F03A-4248-AAB1-9AF8CDA864A1}" type="presOf" srcId="{33CA7479-8581-4D0F-BE27-4B35B7C4CF8C}" destId="{7B279E44-987E-4648-97CA-E529952B81B9}" srcOrd="1" destOrd="0" presId="urn:microsoft.com/office/officeart/2005/8/layout/vProcess5"/>
    <dgm:cxn modelId="{83FC3528-758C-47CA-A608-8EB0BC0B9C42}" type="presOf" srcId="{B31BBFB1-83BF-4206-AF13-F7A214A72317}" destId="{500B1F17-B3B2-4D83-813F-13E6094E0740}" srcOrd="0" destOrd="0" presId="urn:microsoft.com/office/officeart/2005/8/layout/vProcess5"/>
    <dgm:cxn modelId="{66248362-21E7-4ACA-9350-437E42427B5B}" type="presOf" srcId="{E9C32915-8D57-422E-9405-F65EB2A5AE25}" destId="{1C07BED0-A49D-43B4-B13E-377B94AECD06}" srcOrd="1" destOrd="0" presId="urn:microsoft.com/office/officeart/2005/8/layout/vProcess5"/>
    <dgm:cxn modelId="{2AAC7D72-D364-45B5-8E21-7FDE9A04C15D}" type="presOf" srcId="{E9C32915-8D57-422E-9405-F65EB2A5AE25}" destId="{84CB578C-C383-4E18-97EF-BBA880D03670}" srcOrd="0" destOrd="0" presId="urn:microsoft.com/office/officeart/2005/8/layout/vProcess5"/>
    <dgm:cxn modelId="{63C5A152-AEC7-439D-80B6-569DD3CCBEE9}" type="presOf" srcId="{C060806C-D9FF-4DB2-AF7F-ABCB464B6E64}" destId="{6680BC11-06D3-4200-B0B8-C4DFA63F5E3F}" srcOrd="0" destOrd="0" presId="urn:microsoft.com/office/officeart/2005/8/layout/vProcess5"/>
    <dgm:cxn modelId="{BE37747B-D9EE-4661-9D23-D6F46BFE4FBE}" type="presOf" srcId="{7B7198C1-1D77-4F10-B106-3DC75A2D8314}" destId="{F6DBEA51-2B66-47B8-A7A2-00105A8A40A0}" srcOrd="0" destOrd="0" presId="urn:microsoft.com/office/officeart/2005/8/layout/vProcess5"/>
    <dgm:cxn modelId="{9CD73FA9-6847-467C-A60C-6A469F82BEBD}" type="presOf" srcId="{7A02AF44-E6BE-48F6-9AE6-8E274267BF68}" destId="{FD102951-2055-4496-843B-7054BA28F455}" srcOrd="0" destOrd="0" presId="urn:microsoft.com/office/officeart/2005/8/layout/vProcess5"/>
    <dgm:cxn modelId="{DF68DEAE-6C1E-4CA2-8DB9-31ECFD5E222A}" type="presOf" srcId="{4BF73048-13AF-47D8-8D69-F773E4479697}" destId="{BDFB72D9-B0A3-489C-96C1-560E3C8F77CF}" srcOrd="1" destOrd="0" presId="urn:microsoft.com/office/officeart/2005/8/layout/vProcess5"/>
    <dgm:cxn modelId="{139CE2B2-739B-49D5-AD55-DBE3848B9D25}" type="presOf" srcId="{4BF73048-13AF-47D8-8D69-F773E4479697}" destId="{0ABAA142-4157-4AB4-9C39-CBB8B6BEFC42}" srcOrd="0" destOrd="0" presId="urn:microsoft.com/office/officeart/2005/8/layout/vProcess5"/>
    <dgm:cxn modelId="{00A296BB-6936-4AA0-A86F-9A73C64CF243}" srcId="{92EDAABF-9859-4DCA-9909-FC5EF3EA5ECE}" destId="{E9C32915-8D57-422E-9405-F65EB2A5AE25}" srcOrd="1" destOrd="0" parTransId="{DC678538-2BB6-41AB-9938-D16082ED0D5D}" sibTransId="{C060806C-D9FF-4DB2-AF7F-ABCB464B6E64}"/>
    <dgm:cxn modelId="{E33437C4-2CC2-4726-A210-3466C4E82B50}" srcId="{92EDAABF-9859-4DCA-9909-FC5EF3EA5ECE}" destId="{7A02AF44-E6BE-48F6-9AE6-8E274267BF68}" srcOrd="0" destOrd="0" parTransId="{61F6D69E-E644-40B4-9B2B-E1A2257CC203}" sibTransId="{7B7198C1-1D77-4F10-B106-3DC75A2D8314}"/>
    <dgm:cxn modelId="{6E8823E4-3E85-4E62-B9D6-67340E3B5EB3}" type="presOf" srcId="{7A02AF44-E6BE-48F6-9AE6-8E274267BF68}" destId="{957FBEC1-B03D-490B-BAB3-5916BC7EF88F}" srcOrd="1" destOrd="0" presId="urn:microsoft.com/office/officeart/2005/8/layout/vProcess5"/>
    <dgm:cxn modelId="{401A14E5-437B-4D40-83A5-7B76F246E27E}" type="presOf" srcId="{92EDAABF-9859-4DCA-9909-FC5EF3EA5ECE}" destId="{8D6B16A6-7C86-46C4-93B0-EFFFB40CB407}" srcOrd="0" destOrd="0" presId="urn:microsoft.com/office/officeart/2005/8/layout/vProcess5"/>
    <dgm:cxn modelId="{A5C41AE8-8306-4BF3-8AFC-E94749BFD46E}" srcId="{92EDAABF-9859-4DCA-9909-FC5EF3EA5ECE}" destId="{4BF73048-13AF-47D8-8D69-F773E4479697}" srcOrd="3" destOrd="0" parTransId="{F6468296-E138-4B43-BF5F-8B87C2D6612F}" sibTransId="{CD39EE15-79B9-4ACC-82A1-E2379B3D81F0}"/>
    <dgm:cxn modelId="{7F40B8F8-4CA6-4F9A-B411-801498EB0F7F}" type="presParOf" srcId="{8D6B16A6-7C86-46C4-93B0-EFFFB40CB407}" destId="{DBA92021-CFE5-43DC-A2C5-B26BF153DCF1}" srcOrd="0" destOrd="0" presId="urn:microsoft.com/office/officeart/2005/8/layout/vProcess5"/>
    <dgm:cxn modelId="{D6B28ADF-6FA1-469B-989F-CFC3417DC515}" type="presParOf" srcId="{8D6B16A6-7C86-46C4-93B0-EFFFB40CB407}" destId="{FD102951-2055-4496-843B-7054BA28F455}" srcOrd="1" destOrd="0" presId="urn:microsoft.com/office/officeart/2005/8/layout/vProcess5"/>
    <dgm:cxn modelId="{52F9BD56-13E8-4CCB-9364-13D49BE2AE01}" type="presParOf" srcId="{8D6B16A6-7C86-46C4-93B0-EFFFB40CB407}" destId="{84CB578C-C383-4E18-97EF-BBA880D03670}" srcOrd="2" destOrd="0" presId="urn:microsoft.com/office/officeart/2005/8/layout/vProcess5"/>
    <dgm:cxn modelId="{4A5126FC-A20E-4D7C-AFE5-F8BE4476B7F1}" type="presParOf" srcId="{8D6B16A6-7C86-46C4-93B0-EFFFB40CB407}" destId="{4F35D1C2-8E3F-4AA6-8CF0-A755715CF6FB}" srcOrd="3" destOrd="0" presId="urn:microsoft.com/office/officeart/2005/8/layout/vProcess5"/>
    <dgm:cxn modelId="{F1FECE40-768A-4CCE-8B4E-E5FA41039C19}" type="presParOf" srcId="{8D6B16A6-7C86-46C4-93B0-EFFFB40CB407}" destId="{0ABAA142-4157-4AB4-9C39-CBB8B6BEFC42}" srcOrd="4" destOrd="0" presId="urn:microsoft.com/office/officeart/2005/8/layout/vProcess5"/>
    <dgm:cxn modelId="{E29E1E20-4BFB-4F81-877B-F9B6BE312B45}" type="presParOf" srcId="{8D6B16A6-7C86-46C4-93B0-EFFFB40CB407}" destId="{F6DBEA51-2B66-47B8-A7A2-00105A8A40A0}" srcOrd="5" destOrd="0" presId="urn:microsoft.com/office/officeart/2005/8/layout/vProcess5"/>
    <dgm:cxn modelId="{0028A6CF-20AD-44F8-8B2C-E2D52E028DD8}" type="presParOf" srcId="{8D6B16A6-7C86-46C4-93B0-EFFFB40CB407}" destId="{6680BC11-06D3-4200-B0B8-C4DFA63F5E3F}" srcOrd="6" destOrd="0" presId="urn:microsoft.com/office/officeart/2005/8/layout/vProcess5"/>
    <dgm:cxn modelId="{E0A9930E-08E9-4166-AA33-B9D2D8C9F2EB}" type="presParOf" srcId="{8D6B16A6-7C86-46C4-93B0-EFFFB40CB407}" destId="{500B1F17-B3B2-4D83-813F-13E6094E0740}" srcOrd="7" destOrd="0" presId="urn:microsoft.com/office/officeart/2005/8/layout/vProcess5"/>
    <dgm:cxn modelId="{71B2E848-F1A0-40E0-9D08-96065AAEB860}" type="presParOf" srcId="{8D6B16A6-7C86-46C4-93B0-EFFFB40CB407}" destId="{957FBEC1-B03D-490B-BAB3-5916BC7EF88F}" srcOrd="8" destOrd="0" presId="urn:microsoft.com/office/officeart/2005/8/layout/vProcess5"/>
    <dgm:cxn modelId="{9DE86B74-81AE-4D3C-883A-2FA794021260}" type="presParOf" srcId="{8D6B16A6-7C86-46C4-93B0-EFFFB40CB407}" destId="{1C07BED0-A49D-43B4-B13E-377B94AECD06}" srcOrd="9" destOrd="0" presId="urn:microsoft.com/office/officeart/2005/8/layout/vProcess5"/>
    <dgm:cxn modelId="{3534F870-F90D-42CB-A71B-CE71CC0DC399}" type="presParOf" srcId="{8D6B16A6-7C86-46C4-93B0-EFFFB40CB407}" destId="{7B279E44-987E-4648-97CA-E529952B81B9}" srcOrd="10" destOrd="0" presId="urn:microsoft.com/office/officeart/2005/8/layout/vProcess5"/>
    <dgm:cxn modelId="{CE84E69F-86D9-46A4-8143-9A079DCEED46}" type="presParOf" srcId="{8D6B16A6-7C86-46C4-93B0-EFFFB40CB407}" destId="{BDFB72D9-B0A3-489C-96C1-560E3C8F77C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C87CD8A-06F3-48A3-8985-64FD48CA024A}" type="doc">
      <dgm:prSet loTypeId="urn:microsoft.com/office/officeart/2005/8/layout/hierarchy1" loCatId="hierarchy" qsTypeId="urn:microsoft.com/office/officeart/2005/8/quickstyle/simple1" qsCatId="simple" csTypeId="urn:microsoft.com/office/officeart/2005/8/colors/colorful1" csCatId="colorful" phldr="1"/>
      <dgm:spPr/>
      <dgm:t>
        <a:bodyPr/>
        <a:lstStyle/>
        <a:p>
          <a:endParaRPr lang="en-US"/>
        </a:p>
      </dgm:t>
    </dgm:pt>
    <dgm:pt modelId="{3027A507-53BF-42A7-A7A0-D807127FD748}">
      <dgm:prSet/>
      <dgm:spPr/>
      <dgm:t>
        <a:bodyPr/>
        <a:lstStyle/>
        <a:p>
          <a:r>
            <a:rPr lang="en-US" dirty="0"/>
            <a:t>In summary, my goal would be to provide students with a framework for understanding the role of career information resources, provide thorough and targeted resources based on needs, and deliver the resources to them in the most convenient, accessible ways possible.</a:t>
          </a:r>
        </a:p>
      </dgm:t>
    </dgm:pt>
    <dgm:pt modelId="{B2CECBDA-7F89-4D87-B919-B18501642C12}" type="parTrans" cxnId="{AEA6BD4D-08BD-4E94-B5C0-F1B8677750EC}">
      <dgm:prSet/>
      <dgm:spPr/>
      <dgm:t>
        <a:bodyPr/>
        <a:lstStyle/>
        <a:p>
          <a:endParaRPr lang="en-US"/>
        </a:p>
      </dgm:t>
    </dgm:pt>
    <dgm:pt modelId="{64A36968-5FA3-4394-873F-096F7A4D72FD}" type="sibTrans" cxnId="{AEA6BD4D-08BD-4E94-B5C0-F1B8677750EC}">
      <dgm:prSet/>
      <dgm:spPr/>
      <dgm:t>
        <a:bodyPr/>
        <a:lstStyle/>
        <a:p>
          <a:endParaRPr lang="en-US"/>
        </a:p>
      </dgm:t>
    </dgm:pt>
    <dgm:pt modelId="{0D9940B8-BC97-4002-A26B-B92FC22D21B3}">
      <dgm:prSet/>
      <dgm:spPr/>
      <dgm:t>
        <a:bodyPr/>
        <a:lstStyle/>
        <a:p>
          <a:r>
            <a:rPr lang="en-US"/>
            <a:t>This short paragraph serves for the response – and touches again on each of the 3 questions. </a:t>
          </a:r>
        </a:p>
      </dgm:t>
    </dgm:pt>
    <dgm:pt modelId="{2D5B8F8A-1CF2-4EFE-B02F-2907F12E915F}" type="parTrans" cxnId="{4176521E-87AF-4105-8D3A-67D3D57D9175}">
      <dgm:prSet/>
      <dgm:spPr/>
      <dgm:t>
        <a:bodyPr/>
        <a:lstStyle/>
        <a:p>
          <a:endParaRPr lang="en-US"/>
        </a:p>
      </dgm:t>
    </dgm:pt>
    <dgm:pt modelId="{E382CAA4-5B2D-48F9-BA5A-D14137F3E98A}" type="sibTrans" cxnId="{4176521E-87AF-4105-8D3A-67D3D57D9175}">
      <dgm:prSet/>
      <dgm:spPr/>
      <dgm:t>
        <a:bodyPr/>
        <a:lstStyle/>
        <a:p>
          <a:endParaRPr lang="en-US"/>
        </a:p>
      </dgm:t>
    </dgm:pt>
    <dgm:pt modelId="{A0D923A0-7274-4CCF-B452-670B4D51F4AC}" type="pres">
      <dgm:prSet presAssocID="{EC87CD8A-06F3-48A3-8985-64FD48CA024A}" presName="hierChild1" presStyleCnt="0">
        <dgm:presLayoutVars>
          <dgm:chPref val="1"/>
          <dgm:dir/>
          <dgm:animOne val="branch"/>
          <dgm:animLvl val="lvl"/>
          <dgm:resizeHandles/>
        </dgm:presLayoutVars>
      </dgm:prSet>
      <dgm:spPr/>
    </dgm:pt>
    <dgm:pt modelId="{CE7666BA-04F7-44D0-91C9-0EBA76F3D8DD}" type="pres">
      <dgm:prSet presAssocID="{3027A507-53BF-42A7-A7A0-D807127FD748}" presName="hierRoot1" presStyleCnt="0"/>
      <dgm:spPr/>
    </dgm:pt>
    <dgm:pt modelId="{87CA8485-9A89-496F-9049-FAC5552A32A3}" type="pres">
      <dgm:prSet presAssocID="{3027A507-53BF-42A7-A7A0-D807127FD748}" presName="composite" presStyleCnt="0"/>
      <dgm:spPr/>
    </dgm:pt>
    <dgm:pt modelId="{ABDFE77F-E7D4-4EBC-945D-BB3518ABE26A}" type="pres">
      <dgm:prSet presAssocID="{3027A507-53BF-42A7-A7A0-D807127FD748}" presName="background" presStyleLbl="node0" presStyleIdx="0" presStyleCnt="2"/>
      <dgm:spPr/>
    </dgm:pt>
    <dgm:pt modelId="{28B90AB8-7A2B-4AB1-9FAA-FA8582F7D429}" type="pres">
      <dgm:prSet presAssocID="{3027A507-53BF-42A7-A7A0-D807127FD748}" presName="text" presStyleLbl="fgAcc0" presStyleIdx="0" presStyleCnt="2">
        <dgm:presLayoutVars>
          <dgm:chPref val="3"/>
        </dgm:presLayoutVars>
      </dgm:prSet>
      <dgm:spPr/>
    </dgm:pt>
    <dgm:pt modelId="{1B13EE40-C193-4DAC-A24B-279AB4CEC137}" type="pres">
      <dgm:prSet presAssocID="{3027A507-53BF-42A7-A7A0-D807127FD748}" presName="hierChild2" presStyleCnt="0"/>
      <dgm:spPr/>
    </dgm:pt>
    <dgm:pt modelId="{7CC7C311-512E-4E12-A04D-80D8E3B42E27}" type="pres">
      <dgm:prSet presAssocID="{0D9940B8-BC97-4002-A26B-B92FC22D21B3}" presName="hierRoot1" presStyleCnt="0"/>
      <dgm:spPr/>
    </dgm:pt>
    <dgm:pt modelId="{83711689-95F4-42C1-A6BA-7A033E7601B7}" type="pres">
      <dgm:prSet presAssocID="{0D9940B8-BC97-4002-A26B-B92FC22D21B3}" presName="composite" presStyleCnt="0"/>
      <dgm:spPr/>
    </dgm:pt>
    <dgm:pt modelId="{2FAD1A6F-3F0B-48B7-A660-9B78C3A79A16}" type="pres">
      <dgm:prSet presAssocID="{0D9940B8-BC97-4002-A26B-B92FC22D21B3}" presName="background" presStyleLbl="node0" presStyleIdx="1" presStyleCnt="2"/>
      <dgm:spPr/>
    </dgm:pt>
    <dgm:pt modelId="{C735486E-0764-453C-9576-0405FC554212}" type="pres">
      <dgm:prSet presAssocID="{0D9940B8-BC97-4002-A26B-B92FC22D21B3}" presName="text" presStyleLbl="fgAcc0" presStyleIdx="1" presStyleCnt="2">
        <dgm:presLayoutVars>
          <dgm:chPref val="3"/>
        </dgm:presLayoutVars>
      </dgm:prSet>
      <dgm:spPr/>
    </dgm:pt>
    <dgm:pt modelId="{FD22B2E5-37F4-419B-8833-1B4504480FCE}" type="pres">
      <dgm:prSet presAssocID="{0D9940B8-BC97-4002-A26B-B92FC22D21B3}" presName="hierChild2" presStyleCnt="0"/>
      <dgm:spPr/>
    </dgm:pt>
  </dgm:ptLst>
  <dgm:cxnLst>
    <dgm:cxn modelId="{4176521E-87AF-4105-8D3A-67D3D57D9175}" srcId="{EC87CD8A-06F3-48A3-8985-64FD48CA024A}" destId="{0D9940B8-BC97-4002-A26B-B92FC22D21B3}" srcOrd="1" destOrd="0" parTransId="{2D5B8F8A-1CF2-4EFE-B02F-2907F12E915F}" sibTransId="{E382CAA4-5B2D-48F9-BA5A-D14137F3E98A}"/>
    <dgm:cxn modelId="{AEA6BD4D-08BD-4E94-B5C0-F1B8677750EC}" srcId="{EC87CD8A-06F3-48A3-8985-64FD48CA024A}" destId="{3027A507-53BF-42A7-A7A0-D807127FD748}" srcOrd="0" destOrd="0" parTransId="{B2CECBDA-7F89-4D87-B919-B18501642C12}" sibTransId="{64A36968-5FA3-4394-873F-096F7A4D72FD}"/>
    <dgm:cxn modelId="{10550675-2CA8-4F2F-ABAA-6C0A6EB555F1}" type="presOf" srcId="{0D9940B8-BC97-4002-A26B-B92FC22D21B3}" destId="{C735486E-0764-453C-9576-0405FC554212}" srcOrd="0" destOrd="0" presId="urn:microsoft.com/office/officeart/2005/8/layout/hierarchy1"/>
    <dgm:cxn modelId="{87FCBF9B-13A3-4099-BDB4-B84858E5AA2D}" type="presOf" srcId="{3027A507-53BF-42A7-A7A0-D807127FD748}" destId="{28B90AB8-7A2B-4AB1-9FAA-FA8582F7D429}" srcOrd="0" destOrd="0" presId="urn:microsoft.com/office/officeart/2005/8/layout/hierarchy1"/>
    <dgm:cxn modelId="{C896FAEF-D849-4497-8D73-D6705546918D}" type="presOf" srcId="{EC87CD8A-06F3-48A3-8985-64FD48CA024A}" destId="{A0D923A0-7274-4CCF-B452-670B4D51F4AC}" srcOrd="0" destOrd="0" presId="urn:microsoft.com/office/officeart/2005/8/layout/hierarchy1"/>
    <dgm:cxn modelId="{72B7A424-4206-4005-BC71-66E916A9161F}" type="presParOf" srcId="{A0D923A0-7274-4CCF-B452-670B4D51F4AC}" destId="{CE7666BA-04F7-44D0-91C9-0EBA76F3D8DD}" srcOrd="0" destOrd="0" presId="urn:microsoft.com/office/officeart/2005/8/layout/hierarchy1"/>
    <dgm:cxn modelId="{0B0E89C3-F719-4383-8A7E-CD23B14288F2}" type="presParOf" srcId="{CE7666BA-04F7-44D0-91C9-0EBA76F3D8DD}" destId="{87CA8485-9A89-496F-9049-FAC5552A32A3}" srcOrd="0" destOrd="0" presId="urn:microsoft.com/office/officeart/2005/8/layout/hierarchy1"/>
    <dgm:cxn modelId="{4A2D2D6A-C0E6-4ABA-9A9C-CD87273D7B8C}" type="presParOf" srcId="{87CA8485-9A89-496F-9049-FAC5552A32A3}" destId="{ABDFE77F-E7D4-4EBC-945D-BB3518ABE26A}" srcOrd="0" destOrd="0" presId="urn:microsoft.com/office/officeart/2005/8/layout/hierarchy1"/>
    <dgm:cxn modelId="{7A36426E-88D9-4E94-9212-8EFAACBEFB2E}" type="presParOf" srcId="{87CA8485-9A89-496F-9049-FAC5552A32A3}" destId="{28B90AB8-7A2B-4AB1-9FAA-FA8582F7D429}" srcOrd="1" destOrd="0" presId="urn:microsoft.com/office/officeart/2005/8/layout/hierarchy1"/>
    <dgm:cxn modelId="{0F758E7E-FABF-4BEF-85E8-236E9D95B6F6}" type="presParOf" srcId="{CE7666BA-04F7-44D0-91C9-0EBA76F3D8DD}" destId="{1B13EE40-C193-4DAC-A24B-279AB4CEC137}" srcOrd="1" destOrd="0" presId="urn:microsoft.com/office/officeart/2005/8/layout/hierarchy1"/>
    <dgm:cxn modelId="{805F7AE8-4D30-4E7E-8E40-F41B0B19DE01}" type="presParOf" srcId="{A0D923A0-7274-4CCF-B452-670B4D51F4AC}" destId="{7CC7C311-512E-4E12-A04D-80D8E3B42E27}" srcOrd="1" destOrd="0" presId="urn:microsoft.com/office/officeart/2005/8/layout/hierarchy1"/>
    <dgm:cxn modelId="{7D245809-02BF-43B4-8CEB-C34D2B07FCC4}" type="presParOf" srcId="{7CC7C311-512E-4E12-A04D-80D8E3B42E27}" destId="{83711689-95F4-42C1-A6BA-7A033E7601B7}" srcOrd="0" destOrd="0" presId="urn:microsoft.com/office/officeart/2005/8/layout/hierarchy1"/>
    <dgm:cxn modelId="{97A36C83-68A8-4F50-8F11-C715D0A74385}" type="presParOf" srcId="{83711689-95F4-42C1-A6BA-7A033E7601B7}" destId="{2FAD1A6F-3F0B-48B7-A660-9B78C3A79A16}" srcOrd="0" destOrd="0" presId="urn:microsoft.com/office/officeart/2005/8/layout/hierarchy1"/>
    <dgm:cxn modelId="{C3173A94-D046-4377-8E6B-1A5B9F5B481D}" type="presParOf" srcId="{83711689-95F4-42C1-A6BA-7A033E7601B7}" destId="{C735486E-0764-453C-9576-0405FC554212}" srcOrd="1" destOrd="0" presId="urn:microsoft.com/office/officeart/2005/8/layout/hierarchy1"/>
    <dgm:cxn modelId="{9A507418-5DAD-43D3-9BF9-0D883A171FBA}" type="presParOf" srcId="{7CC7C311-512E-4E12-A04D-80D8E3B42E27}" destId="{FD22B2E5-37F4-419B-8833-1B4504480FC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B3784DE-AF21-4D22-AC04-9C0D446EC948}"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BA40E89D-CD4B-4ACD-B0B8-122A91260471}">
      <dgm:prSet/>
      <dgm:spPr/>
      <dgm:t>
        <a:bodyPr/>
        <a:lstStyle/>
        <a:p>
          <a:r>
            <a:rPr lang="en-US"/>
            <a:t>The writer uses 3 detailed body paragraphs to respond to the specific questions.  The applicant has short paragraphs (roughly 2 – 3 sentences per paragraph).  </a:t>
          </a:r>
        </a:p>
      </dgm:t>
    </dgm:pt>
    <dgm:pt modelId="{DDA4EC01-6FC4-4F0C-AF84-BA237452B013}" type="parTrans" cxnId="{025AC900-7BE1-4B81-BDB3-285F4D2CD6A4}">
      <dgm:prSet/>
      <dgm:spPr/>
      <dgm:t>
        <a:bodyPr/>
        <a:lstStyle/>
        <a:p>
          <a:endParaRPr lang="en-US"/>
        </a:p>
      </dgm:t>
    </dgm:pt>
    <dgm:pt modelId="{9D2CC56A-FDA8-4D37-8112-382238EC2938}" type="sibTrans" cxnId="{025AC900-7BE1-4B81-BDB3-285F4D2CD6A4}">
      <dgm:prSet/>
      <dgm:spPr/>
      <dgm:t>
        <a:bodyPr/>
        <a:lstStyle/>
        <a:p>
          <a:endParaRPr lang="en-US"/>
        </a:p>
      </dgm:t>
    </dgm:pt>
    <dgm:pt modelId="{4AB52EF1-04A7-4850-A83D-143A6187CDDB}">
      <dgm:prSet/>
      <dgm:spPr/>
      <dgm:t>
        <a:bodyPr/>
        <a:lstStyle/>
        <a:p>
          <a:r>
            <a:rPr lang="en-US"/>
            <a:t>The introduction and conclusion clearly relate to the questions that are asked.  </a:t>
          </a:r>
        </a:p>
      </dgm:t>
    </dgm:pt>
    <dgm:pt modelId="{9CFD79DA-08A2-43BF-9B83-1DE25A0624DA}" type="parTrans" cxnId="{F7C39AD5-77E8-4DF6-9BAC-A5817E623F7E}">
      <dgm:prSet/>
      <dgm:spPr/>
      <dgm:t>
        <a:bodyPr/>
        <a:lstStyle/>
        <a:p>
          <a:endParaRPr lang="en-US"/>
        </a:p>
      </dgm:t>
    </dgm:pt>
    <dgm:pt modelId="{B98C42C4-E85D-476F-A96E-64334F076643}" type="sibTrans" cxnId="{F7C39AD5-77E8-4DF6-9BAC-A5817E623F7E}">
      <dgm:prSet/>
      <dgm:spPr/>
      <dgm:t>
        <a:bodyPr/>
        <a:lstStyle/>
        <a:p>
          <a:endParaRPr lang="en-US"/>
        </a:p>
      </dgm:t>
    </dgm:pt>
    <dgm:pt modelId="{CD0C4200-2339-4D96-9544-DAC15A4FE754}">
      <dgm:prSet/>
      <dgm:spPr/>
      <dgm:t>
        <a:bodyPr/>
        <a:lstStyle/>
        <a:p>
          <a:r>
            <a:rPr lang="en-US"/>
            <a:t>The response is organized in a logical fashion.  The writer uses the 3 questions to organize his/her response.  </a:t>
          </a:r>
        </a:p>
      </dgm:t>
    </dgm:pt>
    <dgm:pt modelId="{C47CA393-FFF8-489F-A5B6-87D8911CD093}" type="parTrans" cxnId="{FD3C7686-7B8A-40AA-8786-1CD614877A0C}">
      <dgm:prSet/>
      <dgm:spPr/>
      <dgm:t>
        <a:bodyPr/>
        <a:lstStyle/>
        <a:p>
          <a:endParaRPr lang="en-US"/>
        </a:p>
      </dgm:t>
    </dgm:pt>
    <dgm:pt modelId="{06E19F66-9F8D-4CD4-B4CF-34CA991FDFFA}" type="sibTrans" cxnId="{FD3C7686-7B8A-40AA-8786-1CD614877A0C}">
      <dgm:prSet/>
      <dgm:spPr/>
      <dgm:t>
        <a:bodyPr/>
        <a:lstStyle/>
        <a:p>
          <a:endParaRPr lang="en-US"/>
        </a:p>
      </dgm:t>
    </dgm:pt>
    <dgm:pt modelId="{110C7E1A-4737-4B34-BEC6-0F043E9076F4}">
      <dgm:prSet/>
      <dgm:spPr/>
      <dgm:t>
        <a:bodyPr/>
        <a:lstStyle/>
        <a:p>
          <a:r>
            <a:rPr lang="en-US"/>
            <a:t>Transition words (repetition of language or content) move the reader through the entire response.   </a:t>
          </a:r>
        </a:p>
      </dgm:t>
    </dgm:pt>
    <dgm:pt modelId="{C581A020-325D-4A54-B112-57DE0A8B523E}" type="parTrans" cxnId="{1298D53E-7592-4BC3-BD50-EC21375E47B1}">
      <dgm:prSet/>
      <dgm:spPr/>
      <dgm:t>
        <a:bodyPr/>
        <a:lstStyle/>
        <a:p>
          <a:endParaRPr lang="en-US"/>
        </a:p>
      </dgm:t>
    </dgm:pt>
    <dgm:pt modelId="{F1EA0864-54EB-4B4C-BADA-22C454C16CB5}" type="sibTrans" cxnId="{1298D53E-7592-4BC3-BD50-EC21375E47B1}">
      <dgm:prSet/>
      <dgm:spPr/>
      <dgm:t>
        <a:bodyPr/>
        <a:lstStyle/>
        <a:p>
          <a:endParaRPr lang="en-US"/>
        </a:p>
      </dgm:t>
    </dgm:pt>
    <dgm:pt modelId="{682257B8-3F90-415B-974F-71C6BDAB0AE5}">
      <dgm:prSet/>
      <dgm:spPr/>
      <dgm:t>
        <a:bodyPr/>
        <a:lstStyle/>
        <a:p>
          <a:r>
            <a:rPr lang="en-US"/>
            <a:t>Finally, paragraphs have a clear focus and tie back to the original questions.  </a:t>
          </a:r>
        </a:p>
      </dgm:t>
    </dgm:pt>
    <dgm:pt modelId="{A9527881-04E9-46B1-9BBB-74716B5D3345}" type="parTrans" cxnId="{9112FD63-27F5-4E17-AA22-A3BEFFC44F5B}">
      <dgm:prSet/>
      <dgm:spPr/>
      <dgm:t>
        <a:bodyPr/>
        <a:lstStyle/>
        <a:p>
          <a:endParaRPr lang="en-US"/>
        </a:p>
      </dgm:t>
    </dgm:pt>
    <dgm:pt modelId="{9F2B078E-6429-4A73-B187-278370E8283B}" type="sibTrans" cxnId="{9112FD63-27F5-4E17-AA22-A3BEFFC44F5B}">
      <dgm:prSet/>
      <dgm:spPr/>
      <dgm:t>
        <a:bodyPr/>
        <a:lstStyle/>
        <a:p>
          <a:endParaRPr lang="en-US"/>
        </a:p>
      </dgm:t>
    </dgm:pt>
    <dgm:pt modelId="{187484ED-3A83-4D14-8051-455827BB78F7}" type="pres">
      <dgm:prSet presAssocID="{DB3784DE-AF21-4D22-AC04-9C0D446EC948}" presName="diagram" presStyleCnt="0">
        <dgm:presLayoutVars>
          <dgm:dir/>
          <dgm:resizeHandles val="exact"/>
        </dgm:presLayoutVars>
      </dgm:prSet>
      <dgm:spPr/>
    </dgm:pt>
    <dgm:pt modelId="{B5D25D56-64E5-4746-8137-AD214B6CDBD1}" type="pres">
      <dgm:prSet presAssocID="{BA40E89D-CD4B-4ACD-B0B8-122A91260471}" presName="node" presStyleLbl="node1" presStyleIdx="0" presStyleCnt="5">
        <dgm:presLayoutVars>
          <dgm:bulletEnabled val="1"/>
        </dgm:presLayoutVars>
      </dgm:prSet>
      <dgm:spPr/>
    </dgm:pt>
    <dgm:pt modelId="{10728BB8-D15E-42A5-849E-E53B9C187F6B}" type="pres">
      <dgm:prSet presAssocID="{9D2CC56A-FDA8-4D37-8112-382238EC2938}" presName="sibTrans" presStyleCnt="0"/>
      <dgm:spPr/>
    </dgm:pt>
    <dgm:pt modelId="{4C11CE52-88C2-46A3-AD54-CDC3DC760BDB}" type="pres">
      <dgm:prSet presAssocID="{4AB52EF1-04A7-4850-A83D-143A6187CDDB}" presName="node" presStyleLbl="node1" presStyleIdx="1" presStyleCnt="5">
        <dgm:presLayoutVars>
          <dgm:bulletEnabled val="1"/>
        </dgm:presLayoutVars>
      </dgm:prSet>
      <dgm:spPr/>
    </dgm:pt>
    <dgm:pt modelId="{5D012567-82AA-4B8A-9868-1D8B21718931}" type="pres">
      <dgm:prSet presAssocID="{B98C42C4-E85D-476F-A96E-64334F076643}" presName="sibTrans" presStyleCnt="0"/>
      <dgm:spPr/>
    </dgm:pt>
    <dgm:pt modelId="{561CF027-6FD5-4663-843A-ED9C55F80E12}" type="pres">
      <dgm:prSet presAssocID="{CD0C4200-2339-4D96-9544-DAC15A4FE754}" presName="node" presStyleLbl="node1" presStyleIdx="2" presStyleCnt="5">
        <dgm:presLayoutVars>
          <dgm:bulletEnabled val="1"/>
        </dgm:presLayoutVars>
      </dgm:prSet>
      <dgm:spPr/>
    </dgm:pt>
    <dgm:pt modelId="{0A507C69-0C07-4180-9153-845C4A082152}" type="pres">
      <dgm:prSet presAssocID="{06E19F66-9F8D-4CD4-B4CF-34CA991FDFFA}" presName="sibTrans" presStyleCnt="0"/>
      <dgm:spPr/>
    </dgm:pt>
    <dgm:pt modelId="{E4685042-E413-429D-BBEC-A633CDFAA3D6}" type="pres">
      <dgm:prSet presAssocID="{110C7E1A-4737-4B34-BEC6-0F043E9076F4}" presName="node" presStyleLbl="node1" presStyleIdx="3" presStyleCnt="5">
        <dgm:presLayoutVars>
          <dgm:bulletEnabled val="1"/>
        </dgm:presLayoutVars>
      </dgm:prSet>
      <dgm:spPr/>
    </dgm:pt>
    <dgm:pt modelId="{ABFF0B6C-B059-4C1D-A952-84DBF228826A}" type="pres">
      <dgm:prSet presAssocID="{F1EA0864-54EB-4B4C-BADA-22C454C16CB5}" presName="sibTrans" presStyleCnt="0"/>
      <dgm:spPr/>
    </dgm:pt>
    <dgm:pt modelId="{CDCDC932-A8B1-4ADC-A1E5-4C3120C8ACDC}" type="pres">
      <dgm:prSet presAssocID="{682257B8-3F90-415B-974F-71C6BDAB0AE5}" presName="node" presStyleLbl="node1" presStyleIdx="4" presStyleCnt="5">
        <dgm:presLayoutVars>
          <dgm:bulletEnabled val="1"/>
        </dgm:presLayoutVars>
      </dgm:prSet>
      <dgm:spPr/>
    </dgm:pt>
  </dgm:ptLst>
  <dgm:cxnLst>
    <dgm:cxn modelId="{025AC900-7BE1-4B81-BDB3-285F4D2CD6A4}" srcId="{DB3784DE-AF21-4D22-AC04-9C0D446EC948}" destId="{BA40E89D-CD4B-4ACD-B0B8-122A91260471}" srcOrd="0" destOrd="0" parTransId="{DDA4EC01-6FC4-4F0C-AF84-BA237452B013}" sibTransId="{9D2CC56A-FDA8-4D37-8112-382238EC2938}"/>
    <dgm:cxn modelId="{5FCD8721-AE8E-455A-98BE-38FFB937F184}" type="presOf" srcId="{110C7E1A-4737-4B34-BEC6-0F043E9076F4}" destId="{E4685042-E413-429D-BBEC-A633CDFAA3D6}" srcOrd="0" destOrd="0" presId="urn:microsoft.com/office/officeart/2005/8/layout/default"/>
    <dgm:cxn modelId="{1298D53E-7592-4BC3-BD50-EC21375E47B1}" srcId="{DB3784DE-AF21-4D22-AC04-9C0D446EC948}" destId="{110C7E1A-4737-4B34-BEC6-0F043E9076F4}" srcOrd="3" destOrd="0" parTransId="{C581A020-325D-4A54-B112-57DE0A8B523E}" sibTransId="{F1EA0864-54EB-4B4C-BADA-22C454C16CB5}"/>
    <dgm:cxn modelId="{A7FF4F61-9D27-4025-AF24-A553ACE51EF8}" type="presOf" srcId="{DB3784DE-AF21-4D22-AC04-9C0D446EC948}" destId="{187484ED-3A83-4D14-8051-455827BB78F7}" srcOrd="0" destOrd="0" presId="urn:microsoft.com/office/officeart/2005/8/layout/default"/>
    <dgm:cxn modelId="{9112FD63-27F5-4E17-AA22-A3BEFFC44F5B}" srcId="{DB3784DE-AF21-4D22-AC04-9C0D446EC948}" destId="{682257B8-3F90-415B-974F-71C6BDAB0AE5}" srcOrd="4" destOrd="0" parTransId="{A9527881-04E9-46B1-9BBB-74716B5D3345}" sibTransId="{9F2B078E-6429-4A73-B187-278370E8283B}"/>
    <dgm:cxn modelId="{FD3C7686-7B8A-40AA-8786-1CD614877A0C}" srcId="{DB3784DE-AF21-4D22-AC04-9C0D446EC948}" destId="{CD0C4200-2339-4D96-9544-DAC15A4FE754}" srcOrd="2" destOrd="0" parTransId="{C47CA393-FFF8-489F-A5B6-87D8911CD093}" sibTransId="{06E19F66-9F8D-4CD4-B4CF-34CA991FDFFA}"/>
    <dgm:cxn modelId="{C85774A2-69FD-4F95-A007-978AD4FB27D0}" type="presOf" srcId="{682257B8-3F90-415B-974F-71C6BDAB0AE5}" destId="{CDCDC932-A8B1-4ADC-A1E5-4C3120C8ACDC}" srcOrd="0" destOrd="0" presId="urn:microsoft.com/office/officeart/2005/8/layout/default"/>
    <dgm:cxn modelId="{BB6213A7-15FB-40D5-827F-1B99BBBF5A2F}" type="presOf" srcId="{4AB52EF1-04A7-4850-A83D-143A6187CDDB}" destId="{4C11CE52-88C2-46A3-AD54-CDC3DC760BDB}" srcOrd="0" destOrd="0" presId="urn:microsoft.com/office/officeart/2005/8/layout/default"/>
    <dgm:cxn modelId="{F7C39AD5-77E8-4DF6-9BAC-A5817E623F7E}" srcId="{DB3784DE-AF21-4D22-AC04-9C0D446EC948}" destId="{4AB52EF1-04A7-4850-A83D-143A6187CDDB}" srcOrd="1" destOrd="0" parTransId="{9CFD79DA-08A2-43BF-9B83-1DE25A0624DA}" sibTransId="{B98C42C4-E85D-476F-A96E-64334F076643}"/>
    <dgm:cxn modelId="{F7B2D8D8-7269-4DF8-AB46-D9D6F6799E3A}" type="presOf" srcId="{CD0C4200-2339-4D96-9544-DAC15A4FE754}" destId="{561CF027-6FD5-4663-843A-ED9C55F80E12}" srcOrd="0" destOrd="0" presId="urn:microsoft.com/office/officeart/2005/8/layout/default"/>
    <dgm:cxn modelId="{5B6FC8F3-30F4-4B49-8302-F4253DD7DE1E}" type="presOf" srcId="{BA40E89D-CD4B-4ACD-B0B8-122A91260471}" destId="{B5D25D56-64E5-4746-8137-AD214B6CDBD1}" srcOrd="0" destOrd="0" presId="urn:microsoft.com/office/officeart/2005/8/layout/default"/>
    <dgm:cxn modelId="{EF35A8A2-BE57-4004-BF86-CFEE631DE8D6}" type="presParOf" srcId="{187484ED-3A83-4D14-8051-455827BB78F7}" destId="{B5D25D56-64E5-4746-8137-AD214B6CDBD1}" srcOrd="0" destOrd="0" presId="urn:microsoft.com/office/officeart/2005/8/layout/default"/>
    <dgm:cxn modelId="{FB237F59-2777-4524-A857-2EF4130949C8}" type="presParOf" srcId="{187484ED-3A83-4D14-8051-455827BB78F7}" destId="{10728BB8-D15E-42A5-849E-E53B9C187F6B}" srcOrd="1" destOrd="0" presId="urn:microsoft.com/office/officeart/2005/8/layout/default"/>
    <dgm:cxn modelId="{788E9A76-4819-40FF-95CD-56BDA22AC1EA}" type="presParOf" srcId="{187484ED-3A83-4D14-8051-455827BB78F7}" destId="{4C11CE52-88C2-46A3-AD54-CDC3DC760BDB}" srcOrd="2" destOrd="0" presId="urn:microsoft.com/office/officeart/2005/8/layout/default"/>
    <dgm:cxn modelId="{5797E9A6-4440-4F00-9456-FA116F65B9AF}" type="presParOf" srcId="{187484ED-3A83-4D14-8051-455827BB78F7}" destId="{5D012567-82AA-4B8A-9868-1D8B21718931}" srcOrd="3" destOrd="0" presId="urn:microsoft.com/office/officeart/2005/8/layout/default"/>
    <dgm:cxn modelId="{3CF339A7-F203-4F08-93A1-4146AACD31D5}" type="presParOf" srcId="{187484ED-3A83-4D14-8051-455827BB78F7}" destId="{561CF027-6FD5-4663-843A-ED9C55F80E12}" srcOrd="4" destOrd="0" presId="urn:microsoft.com/office/officeart/2005/8/layout/default"/>
    <dgm:cxn modelId="{257B5243-1775-47BD-8F6A-6F10D41C777C}" type="presParOf" srcId="{187484ED-3A83-4D14-8051-455827BB78F7}" destId="{0A507C69-0C07-4180-9153-845C4A082152}" srcOrd="5" destOrd="0" presId="urn:microsoft.com/office/officeart/2005/8/layout/default"/>
    <dgm:cxn modelId="{0677B808-B5E5-479A-B243-84DC6354028A}" type="presParOf" srcId="{187484ED-3A83-4D14-8051-455827BB78F7}" destId="{E4685042-E413-429D-BBEC-A633CDFAA3D6}" srcOrd="6" destOrd="0" presId="urn:microsoft.com/office/officeart/2005/8/layout/default"/>
    <dgm:cxn modelId="{AAED946D-D043-45E8-B943-EBA1A84E7FE6}" type="presParOf" srcId="{187484ED-3A83-4D14-8051-455827BB78F7}" destId="{ABFF0B6C-B059-4C1D-A952-84DBF228826A}" srcOrd="7" destOrd="0" presId="urn:microsoft.com/office/officeart/2005/8/layout/default"/>
    <dgm:cxn modelId="{BF124BCA-1823-41DA-ABC6-229D710B8488}" type="presParOf" srcId="{187484ED-3A83-4D14-8051-455827BB78F7}" destId="{CDCDC932-A8B1-4ADC-A1E5-4C3120C8ACD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483FA83-4D52-497D-B924-854C2C81791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5D05AC88-D591-4E5E-B89A-3652CD876991}">
      <dgm:prSet/>
      <dgm:spPr/>
      <dgm:t>
        <a:bodyPr/>
        <a:lstStyle/>
        <a:p>
          <a:r>
            <a:rPr lang="en-US" dirty="0"/>
            <a:t>You are working with a client who wants a job.  The individual is about 40, has work experience, few barriers, and a high school education. </a:t>
          </a:r>
          <a:r>
            <a:rPr lang="en-US" dirty="0">
              <a:latin typeface="Calibri Light" panose="020F0302020204030204"/>
            </a:rPr>
            <a:t> </a:t>
          </a:r>
          <a:endParaRPr lang="en-US" dirty="0"/>
        </a:p>
      </dgm:t>
    </dgm:pt>
    <dgm:pt modelId="{6525FFCA-C881-429D-A954-29BC3C8ECBF8}" type="parTrans" cxnId="{C24DA72D-D8E9-4908-870D-D85959179EAF}">
      <dgm:prSet/>
      <dgm:spPr/>
      <dgm:t>
        <a:bodyPr/>
        <a:lstStyle/>
        <a:p>
          <a:endParaRPr lang="en-US"/>
        </a:p>
      </dgm:t>
    </dgm:pt>
    <dgm:pt modelId="{B15D7F33-7AF3-4A62-B55B-7A842C464FFD}" type="sibTrans" cxnId="{C24DA72D-D8E9-4908-870D-D85959179EAF}">
      <dgm:prSet/>
      <dgm:spPr/>
      <dgm:t>
        <a:bodyPr/>
        <a:lstStyle/>
        <a:p>
          <a:endParaRPr lang="en-US"/>
        </a:p>
      </dgm:t>
    </dgm:pt>
    <dgm:pt modelId="{810D263D-FC13-46BC-BAEB-9A1F35459939}">
      <dgm:prSet/>
      <dgm:spPr/>
      <dgm:t>
        <a:bodyPr/>
        <a:lstStyle/>
        <a:p>
          <a:r>
            <a:rPr lang="en-US" dirty="0"/>
            <a:t>The client says she is not interested in doing some of the type of work she has done previously.  She is open to learning about other possibilities and even training to gain entry to new kinds of work.  </a:t>
          </a:r>
        </a:p>
      </dgm:t>
    </dgm:pt>
    <dgm:pt modelId="{A350B4FD-4856-43FD-A74E-6847A738C6FF}" type="parTrans" cxnId="{ACEB6932-E389-4E92-9D10-F762E7AC9B3A}">
      <dgm:prSet/>
      <dgm:spPr/>
      <dgm:t>
        <a:bodyPr/>
        <a:lstStyle/>
        <a:p>
          <a:endParaRPr lang="en-US"/>
        </a:p>
      </dgm:t>
    </dgm:pt>
    <dgm:pt modelId="{E267C089-B437-4D22-A7C4-D45C784480A9}" type="sibTrans" cxnId="{ACEB6932-E389-4E92-9D10-F762E7AC9B3A}">
      <dgm:prSet/>
      <dgm:spPr/>
      <dgm:t>
        <a:bodyPr/>
        <a:lstStyle/>
        <a:p>
          <a:endParaRPr lang="en-US"/>
        </a:p>
      </dgm:t>
    </dgm:pt>
    <dgm:pt modelId="{764E859D-986E-406D-98F9-39BAF089D52D}">
      <dgm:prSet/>
      <dgm:spPr/>
      <dgm:t>
        <a:bodyPr/>
        <a:lstStyle/>
        <a:p>
          <a:r>
            <a:rPr lang="en-US" dirty="0"/>
            <a:t>What theory or theories will guide your work with this client? </a:t>
          </a:r>
        </a:p>
      </dgm:t>
    </dgm:pt>
    <dgm:pt modelId="{04567593-4A65-452C-A82B-0D142DD33222}" type="parTrans" cxnId="{7B1FC8EA-55A8-41F3-A200-1144A97D8D6A}">
      <dgm:prSet/>
      <dgm:spPr/>
      <dgm:t>
        <a:bodyPr/>
        <a:lstStyle/>
        <a:p>
          <a:endParaRPr lang="en-US"/>
        </a:p>
      </dgm:t>
    </dgm:pt>
    <dgm:pt modelId="{6B8C6D56-E4B7-4114-8020-8035B9D86A5B}" type="sibTrans" cxnId="{7B1FC8EA-55A8-41F3-A200-1144A97D8D6A}">
      <dgm:prSet/>
      <dgm:spPr/>
      <dgm:t>
        <a:bodyPr/>
        <a:lstStyle/>
        <a:p>
          <a:endParaRPr lang="en-US"/>
        </a:p>
      </dgm:t>
    </dgm:pt>
    <dgm:pt modelId="{BE624DBE-B21E-4BC4-A92B-D4AEC637D184}">
      <dgm:prSet phldr="0"/>
      <dgm:spPr/>
      <dgm:t>
        <a:bodyPr/>
        <a:lstStyle/>
        <a:p>
          <a:pPr rtl="0"/>
          <a:r>
            <a:rPr lang="en-US" b="1" dirty="0">
              <a:latin typeface="Calibri"/>
              <a:cs typeface="Calibri"/>
            </a:rPr>
            <a:t>THEORY QUESTION </a:t>
          </a:r>
          <a:r>
            <a:rPr lang="en-US" dirty="0">
              <a:latin typeface="Calibri"/>
              <a:cs typeface="Calibri"/>
            </a:rPr>
            <a:t>Setting:  Workforce</a:t>
          </a:r>
          <a:endParaRPr lang="en-US" dirty="0">
            <a:latin typeface="Calibri Light" panose="020F0302020204030204"/>
          </a:endParaRPr>
        </a:p>
      </dgm:t>
    </dgm:pt>
    <dgm:pt modelId="{31E4C57F-7F08-4A67-86DA-8E1F7E144E1F}" type="parTrans" cxnId="{2E08ACEF-9740-4881-84A7-2B7ECBB44945}">
      <dgm:prSet/>
      <dgm:spPr/>
    </dgm:pt>
    <dgm:pt modelId="{E13ABF70-C677-4BEC-B6C1-0A75EEE1520A}" type="sibTrans" cxnId="{2E08ACEF-9740-4881-84A7-2B7ECBB44945}">
      <dgm:prSet/>
      <dgm:spPr/>
    </dgm:pt>
    <dgm:pt modelId="{8A03FB18-98E9-40E2-A3AB-1664ACDF68F5}" type="pres">
      <dgm:prSet presAssocID="{1483FA83-4D52-497D-B924-854C2C81791D}" presName="Name0" presStyleCnt="0">
        <dgm:presLayoutVars>
          <dgm:dir/>
          <dgm:resizeHandles val="exact"/>
        </dgm:presLayoutVars>
      </dgm:prSet>
      <dgm:spPr/>
    </dgm:pt>
    <dgm:pt modelId="{3E6D818C-669C-4218-852E-FEF503836AC6}" type="pres">
      <dgm:prSet presAssocID="{BE624DBE-B21E-4BC4-A92B-D4AEC637D184}" presName="node" presStyleLbl="node1" presStyleIdx="0" presStyleCnt="4" custLinFactNeighborX="16707" custLinFactNeighborY="0">
        <dgm:presLayoutVars>
          <dgm:bulletEnabled val="1"/>
        </dgm:presLayoutVars>
      </dgm:prSet>
      <dgm:spPr/>
    </dgm:pt>
    <dgm:pt modelId="{7A8D9E04-5DEA-43A5-9827-B4D0F29F1ED1}" type="pres">
      <dgm:prSet presAssocID="{E13ABF70-C677-4BEC-B6C1-0A75EEE1520A}" presName="sibTrans" presStyleCnt="0"/>
      <dgm:spPr/>
    </dgm:pt>
    <dgm:pt modelId="{4B0401F4-1864-4874-908E-389CE67F4424}" type="pres">
      <dgm:prSet presAssocID="{5D05AC88-D591-4E5E-B89A-3652CD876991}" presName="node" presStyleLbl="node1" presStyleIdx="1" presStyleCnt="4">
        <dgm:presLayoutVars>
          <dgm:bulletEnabled val="1"/>
        </dgm:presLayoutVars>
      </dgm:prSet>
      <dgm:spPr/>
    </dgm:pt>
    <dgm:pt modelId="{2669759B-EBF4-4A82-8743-F82BCE395200}" type="pres">
      <dgm:prSet presAssocID="{B15D7F33-7AF3-4A62-B55B-7A842C464FFD}" presName="sibTrans" presStyleCnt="0"/>
      <dgm:spPr/>
    </dgm:pt>
    <dgm:pt modelId="{BEA9790C-083D-4409-9E5F-ECBA228AAD47}" type="pres">
      <dgm:prSet presAssocID="{810D263D-FC13-46BC-BAEB-9A1F35459939}" presName="node" presStyleLbl="node1" presStyleIdx="2" presStyleCnt="4">
        <dgm:presLayoutVars>
          <dgm:bulletEnabled val="1"/>
        </dgm:presLayoutVars>
      </dgm:prSet>
      <dgm:spPr/>
    </dgm:pt>
    <dgm:pt modelId="{ABD66711-1893-4032-A850-3EBDCAB06FED}" type="pres">
      <dgm:prSet presAssocID="{E267C089-B437-4D22-A7C4-D45C784480A9}" presName="sibTrans" presStyleCnt="0"/>
      <dgm:spPr/>
    </dgm:pt>
    <dgm:pt modelId="{D0AF1081-BF30-4080-9EE8-B1997905F941}" type="pres">
      <dgm:prSet presAssocID="{764E859D-986E-406D-98F9-39BAF089D52D}" presName="node" presStyleLbl="node1" presStyleIdx="3" presStyleCnt="4">
        <dgm:presLayoutVars>
          <dgm:bulletEnabled val="1"/>
        </dgm:presLayoutVars>
      </dgm:prSet>
      <dgm:spPr/>
    </dgm:pt>
  </dgm:ptLst>
  <dgm:cxnLst>
    <dgm:cxn modelId="{C24DA72D-D8E9-4908-870D-D85959179EAF}" srcId="{1483FA83-4D52-497D-B924-854C2C81791D}" destId="{5D05AC88-D591-4E5E-B89A-3652CD876991}" srcOrd="1" destOrd="0" parTransId="{6525FFCA-C881-429D-A954-29BC3C8ECBF8}" sibTransId="{B15D7F33-7AF3-4A62-B55B-7A842C464FFD}"/>
    <dgm:cxn modelId="{ACEB6932-E389-4E92-9D10-F762E7AC9B3A}" srcId="{1483FA83-4D52-497D-B924-854C2C81791D}" destId="{810D263D-FC13-46BC-BAEB-9A1F35459939}" srcOrd="2" destOrd="0" parTransId="{A350B4FD-4856-43FD-A74E-6847A738C6FF}" sibTransId="{E267C089-B437-4D22-A7C4-D45C784480A9}"/>
    <dgm:cxn modelId="{A23BC15B-F63F-47C6-9742-9131A7C22529}" type="presOf" srcId="{1483FA83-4D52-497D-B924-854C2C81791D}" destId="{8A03FB18-98E9-40E2-A3AB-1664ACDF68F5}" srcOrd="0" destOrd="0" presId="urn:microsoft.com/office/officeart/2005/8/layout/hList6"/>
    <dgm:cxn modelId="{64B9565C-5286-4C80-947B-1EF5AB460A81}" type="presOf" srcId="{810D263D-FC13-46BC-BAEB-9A1F35459939}" destId="{BEA9790C-083D-4409-9E5F-ECBA228AAD47}" srcOrd="0" destOrd="0" presId="urn:microsoft.com/office/officeart/2005/8/layout/hList6"/>
    <dgm:cxn modelId="{17094E71-31FF-40C0-AD6E-3546466E5CF8}" type="presOf" srcId="{5D05AC88-D591-4E5E-B89A-3652CD876991}" destId="{4B0401F4-1864-4874-908E-389CE67F4424}" srcOrd="0" destOrd="0" presId="urn:microsoft.com/office/officeart/2005/8/layout/hList6"/>
    <dgm:cxn modelId="{7B1FC8EA-55A8-41F3-A200-1144A97D8D6A}" srcId="{1483FA83-4D52-497D-B924-854C2C81791D}" destId="{764E859D-986E-406D-98F9-39BAF089D52D}" srcOrd="3" destOrd="0" parTransId="{04567593-4A65-452C-A82B-0D142DD33222}" sibTransId="{6B8C6D56-E4B7-4114-8020-8035B9D86A5B}"/>
    <dgm:cxn modelId="{2E08ACEF-9740-4881-84A7-2B7ECBB44945}" srcId="{1483FA83-4D52-497D-B924-854C2C81791D}" destId="{BE624DBE-B21E-4BC4-A92B-D4AEC637D184}" srcOrd="0" destOrd="0" parTransId="{31E4C57F-7F08-4A67-86DA-8E1F7E144E1F}" sibTransId="{E13ABF70-C677-4BEC-B6C1-0A75EEE1520A}"/>
    <dgm:cxn modelId="{2ADA01F1-F644-4458-9E3D-014B8B2C12B3}" type="presOf" srcId="{764E859D-986E-406D-98F9-39BAF089D52D}" destId="{D0AF1081-BF30-4080-9EE8-B1997905F941}" srcOrd="0" destOrd="0" presId="urn:microsoft.com/office/officeart/2005/8/layout/hList6"/>
    <dgm:cxn modelId="{A75255FE-2A1B-4793-8DD9-8E03C6FBAAFE}" type="presOf" srcId="{BE624DBE-B21E-4BC4-A92B-D4AEC637D184}" destId="{3E6D818C-669C-4218-852E-FEF503836AC6}" srcOrd="0" destOrd="0" presId="urn:microsoft.com/office/officeart/2005/8/layout/hList6"/>
    <dgm:cxn modelId="{446A9182-F03B-429C-9D5C-60158201D028}" type="presParOf" srcId="{8A03FB18-98E9-40E2-A3AB-1664ACDF68F5}" destId="{3E6D818C-669C-4218-852E-FEF503836AC6}" srcOrd="0" destOrd="0" presId="urn:microsoft.com/office/officeart/2005/8/layout/hList6"/>
    <dgm:cxn modelId="{AD8FB2D7-CD6B-41A5-9685-30C05B0789FD}" type="presParOf" srcId="{8A03FB18-98E9-40E2-A3AB-1664ACDF68F5}" destId="{7A8D9E04-5DEA-43A5-9827-B4D0F29F1ED1}" srcOrd="1" destOrd="0" presId="urn:microsoft.com/office/officeart/2005/8/layout/hList6"/>
    <dgm:cxn modelId="{611BBD09-3ECF-471A-9F07-DAA231C768E9}" type="presParOf" srcId="{8A03FB18-98E9-40E2-A3AB-1664ACDF68F5}" destId="{4B0401F4-1864-4874-908E-389CE67F4424}" srcOrd="2" destOrd="0" presId="urn:microsoft.com/office/officeart/2005/8/layout/hList6"/>
    <dgm:cxn modelId="{258C4848-88FC-4107-BD93-C74D57FA7B94}" type="presParOf" srcId="{8A03FB18-98E9-40E2-A3AB-1664ACDF68F5}" destId="{2669759B-EBF4-4A82-8743-F82BCE395200}" srcOrd="3" destOrd="0" presId="urn:microsoft.com/office/officeart/2005/8/layout/hList6"/>
    <dgm:cxn modelId="{E31DDC78-9BE9-4D09-9ED9-E25C40A87593}" type="presParOf" srcId="{8A03FB18-98E9-40E2-A3AB-1664ACDF68F5}" destId="{BEA9790C-083D-4409-9E5F-ECBA228AAD47}" srcOrd="4" destOrd="0" presId="urn:microsoft.com/office/officeart/2005/8/layout/hList6"/>
    <dgm:cxn modelId="{7C667521-A806-4596-9CBB-1004C7D2E29A}" type="presParOf" srcId="{8A03FB18-98E9-40E2-A3AB-1664ACDF68F5}" destId="{ABD66711-1893-4032-A850-3EBDCAB06FED}" srcOrd="5" destOrd="0" presId="urn:microsoft.com/office/officeart/2005/8/layout/hList6"/>
    <dgm:cxn modelId="{72C6A2A2-FF2E-45C3-8E1A-FE7281768D25}" type="presParOf" srcId="{8A03FB18-98E9-40E2-A3AB-1664ACDF68F5}" destId="{D0AF1081-BF30-4080-9EE8-B1997905F941}"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61FDF388-71AE-4A5E-A66D-1C0FEBDCAFF3}"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825A751D-899E-42E5-9E4A-57575AFEC1E8}">
      <dgm:prSet phldrT="[Text]" phldr="0"/>
      <dgm:spPr/>
      <dgm:t>
        <a:bodyPr/>
        <a:lstStyle/>
        <a:p>
          <a:r>
            <a:rPr lang="en-US" b="1" dirty="0">
              <a:latin typeface="+mn-lt"/>
            </a:rPr>
            <a:t>Setting:  Private practice</a:t>
          </a:r>
          <a:endParaRPr lang="en-US" dirty="0">
            <a:latin typeface="+mn-lt"/>
          </a:endParaRPr>
        </a:p>
      </dgm:t>
    </dgm:pt>
    <dgm:pt modelId="{A7C3FC52-B1CE-4FD4-98B4-934B5B365425}" type="parTrans" cxnId="{875458B6-7931-4993-92DC-A713B6EDB74B}">
      <dgm:prSet/>
      <dgm:spPr/>
      <dgm:t>
        <a:bodyPr/>
        <a:lstStyle/>
        <a:p>
          <a:endParaRPr lang="en-US"/>
        </a:p>
      </dgm:t>
    </dgm:pt>
    <dgm:pt modelId="{3780E4A5-1168-4138-9BEC-20F316009068}" type="sibTrans" cxnId="{875458B6-7931-4993-92DC-A713B6EDB74B}">
      <dgm:prSet/>
      <dgm:spPr/>
      <dgm:t>
        <a:bodyPr/>
        <a:lstStyle/>
        <a:p>
          <a:endParaRPr lang="en-US"/>
        </a:p>
      </dgm:t>
    </dgm:pt>
    <dgm:pt modelId="{0A687BAF-1AF3-4FC8-909D-5DBCE52D90B8}">
      <dgm:prSet phldrT="[Text]" phldr="0"/>
      <dgm:spPr/>
      <dgm:t>
        <a:bodyPr/>
        <a:lstStyle/>
        <a:p>
          <a:r>
            <a:rPr lang="en-US" dirty="0">
              <a:latin typeface="+mn-lt"/>
              <a:cs typeface="Calibri"/>
            </a:rPr>
            <a:t>How would you use formal and/or informal assessments to help this client identify occupations to consider? </a:t>
          </a:r>
          <a:endParaRPr lang="en-US" dirty="0">
            <a:latin typeface="+mn-lt"/>
          </a:endParaRPr>
        </a:p>
      </dgm:t>
    </dgm:pt>
    <dgm:pt modelId="{461E343F-4796-4CD1-95B3-90607CCCFA8D}" type="parTrans" cxnId="{C6590E8A-E59B-4FE7-968B-57AA8599EE22}">
      <dgm:prSet/>
      <dgm:spPr/>
      <dgm:t>
        <a:bodyPr/>
        <a:lstStyle/>
        <a:p>
          <a:endParaRPr lang="en-US"/>
        </a:p>
      </dgm:t>
    </dgm:pt>
    <dgm:pt modelId="{880A4766-9D5D-4E3D-AEE6-E4401826C605}" type="sibTrans" cxnId="{C6590E8A-E59B-4FE7-968B-57AA8599EE22}">
      <dgm:prSet/>
      <dgm:spPr/>
      <dgm:t>
        <a:bodyPr/>
        <a:lstStyle/>
        <a:p>
          <a:endParaRPr lang="en-US"/>
        </a:p>
      </dgm:t>
    </dgm:pt>
    <dgm:pt modelId="{09C48953-17B3-4AA1-AAAD-FAC4FB3E65A7}">
      <dgm:prSet phldr="0"/>
      <dgm:spPr/>
      <dgm:t>
        <a:bodyPr/>
        <a:lstStyle/>
        <a:p>
          <a:r>
            <a:rPr lang="en-US" dirty="0">
              <a:latin typeface="+mn-lt"/>
              <a:cs typeface="Calibri"/>
            </a:rPr>
            <a:t>You are working with a client who wants a job.  The individual is about 40, has work experience, few barriers, and a high school education.  </a:t>
          </a:r>
        </a:p>
      </dgm:t>
    </dgm:pt>
    <dgm:pt modelId="{4918AE33-4E9D-4FFD-B65D-C6AE8C78535A}" type="parTrans" cxnId="{E83A3926-927B-4BBC-8C39-A2F905FE40A5}">
      <dgm:prSet/>
      <dgm:spPr/>
      <dgm:t>
        <a:bodyPr/>
        <a:lstStyle/>
        <a:p>
          <a:endParaRPr lang="en-US"/>
        </a:p>
      </dgm:t>
    </dgm:pt>
    <dgm:pt modelId="{4204D015-20A4-4BFC-8150-72F5DF4D383C}" type="sibTrans" cxnId="{E83A3926-927B-4BBC-8C39-A2F905FE40A5}">
      <dgm:prSet/>
      <dgm:spPr/>
      <dgm:t>
        <a:bodyPr/>
        <a:lstStyle/>
        <a:p>
          <a:endParaRPr lang="en-US"/>
        </a:p>
      </dgm:t>
    </dgm:pt>
    <dgm:pt modelId="{862AFEBB-2D28-4F12-874A-EA39A5FD6488}">
      <dgm:prSet phldr="0"/>
      <dgm:spPr/>
      <dgm:t>
        <a:bodyPr/>
        <a:lstStyle/>
        <a:p>
          <a:r>
            <a:rPr lang="en-US" dirty="0">
              <a:latin typeface="+mn-lt"/>
              <a:cs typeface="Calibri"/>
            </a:rPr>
            <a:t>The client says she is not interested in doing some of the type of work she has done previously.  She is open to learning about other possibilities and even training to gain entry to new kinds of work.  </a:t>
          </a:r>
        </a:p>
      </dgm:t>
    </dgm:pt>
    <dgm:pt modelId="{14F7A64C-0580-4BB8-94E5-41F38A7F47C9}" type="parTrans" cxnId="{E347960F-A163-49A7-8A52-80F2B062EE7A}">
      <dgm:prSet/>
      <dgm:spPr/>
      <dgm:t>
        <a:bodyPr/>
        <a:lstStyle/>
        <a:p>
          <a:endParaRPr lang="en-US"/>
        </a:p>
      </dgm:t>
    </dgm:pt>
    <dgm:pt modelId="{D1464969-E542-47A2-ACF1-FC3FA82D4464}" type="sibTrans" cxnId="{E347960F-A163-49A7-8A52-80F2B062EE7A}">
      <dgm:prSet/>
      <dgm:spPr/>
      <dgm:t>
        <a:bodyPr/>
        <a:lstStyle/>
        <a:p>
          <a:endParaRPr lang="en-US"/>
        </a:p>
      </dgm:t>
    </dgm:pt>
    <dgm:pt modelId="{3EA97CF5-CB20-4213-B6A5-C6B37E770CE6}">
      <dgm:prSet phldr="0"/>
      <dgm:spPr/>
      <dgm:t>
        <a:bodyPr/>
        <a:lstStyle/>
        <a:p>
          <a:pPr rtl="0"/>
          <a:r>
            <a:rPr lang="en-US" b="1" dirty="0">
              <a:latin typeface="+mn-lt"/>
            </a:rPr>
            <a:t>ASSESSMENT QUESTION</a:t>
          </a:r>
          <a:endParaRPr lang="en-US" dirty="0">
            <a:latin typeface="+mn-lt"/>
          </a:endParaRPr>
        </a:p>
      </dgm:t>
    </dgm:pt>
    <dgm:pt modelId="{C9DE6E3D-4731-4332-BE81-0DA1B45DAF3E}" type="parTrans" cxnId="{D437875F-156E-4B19-8453-A1CDD0366986}">
      <dgm:prSet/>
      <dgm:spPr/>
      <dgm:t>
        <a:bodyPr/>
        <a:lstStyle/>
        <a:p>
          <a:endParaRPr lang="en-US"/>
        </a:p>
      </dgm:t>
    </dgm:pt>
    <dgm:pt modelId="{6C76D932-C45A-44AB-A677-8CC2CEAFCB34}" type="sibTrans" cxnId="{D437875F-156E-4B19-8453-A1CDD0366986}">
      <dgm:prSet/>
      <dgm:spPr/>
      <dgm:t>
        <a:bodyPr/>
        <a:lstStyle/>
        <a:p>
          <a:endParaRPr lang="en-US"/>
        </a:p>
      </dgm:t>
    </dgm:pt>
    <dgm:pt modelId="{6431EEDA-9C90-47BA-8B15-0F0AF508E9FD}" type="pres">
      <dgm:prSet presAssocID="{61FDF388-71AE-4A5E-A66D-1C0FEBDCAFF3}" presName="Name0" presStyleCnt="0">
        <dgm:presLayoutVars>
          <dgm:dir/>
          <dgm:resizeHandles val="exact"/>
        </dgm:presLayoutVars>
      </dgm:prSet>
      <dgm:spPr/>
    </dgm:pt>
    <dgm:pt modelId="{8B1B1499-0212-4E00-9AAA-5E16A9FD6B62}" type="pres">
      <dgm:prSet presAssocID="{3EA97CF5-CB20-4213-B6A5-C6B37E770CE6}" presName="node" presStyleLbl="node1" presStyleIdx="0" presStyleCnt="4">
        <dgm:presLayoutVars>
          <dgm:bulletEnabled val="1"/>
        </dgm:presLayoutVars>
      </dgm:prSet>
      <dgm:spPr/>
    </dgm:pt>
    <dgm:pt modelId="{2FF7A242-934A-49F5-8D40-3BE24E966010}" type="pres">
      <dgm:prSet presAssocID="{6C76D932-C45A-44AB-A677-8CC2CEAFCB34}" presName="sibTrans" presStyleCnt="0"/>
      <dgm:spPr/>
    </dgm:pt>
    <dgm:pt modelId="{EA313FE6-6379-4396-BB3E-C382AD51BBDB}" type="pres">
      <dgm:prSet presAssocID="{09C48953-17B3-4AA1-AAAD-FAC4FB3E65A7}" presName="node" presStyleLbl="node1" presStyleIdx="1" presStyleCnt="4">
        <dgm:presLayoutVars>
          <dgm:bulletEnabled val="1"/>
        </dgm:presLayoutVars>
      </dgm:prSet>
      <dgm:spPr/>
    </dgm:pt>
    <dgm:pt modelId="{608C7F9F-3D2E-450A-AC4E-E12CD5941E34}" type="pres">
      <dgm:prSet presAssocID="{4204D015-20A4-4BFC-8150-72F5DF4D383C}" presName="sibTrans" presStyleCnt="0"/>
      <dgm:spPr/>
    </dgm:pt>
    <dgm:pt modelId="{D7249517-6825-4ABB-AB37-358271B08CA4}" type="pres">
      <dgm:prSet presAssocID="{862AFEBB-2D28-4F12-874A-EA39A5FD6488}" presName="node" presStyleLbl="node1" presStyleIdx="2" presStyleCnt="4">
        <dgm:presLayoutVars>
          <dgm:bulletEnabled val="1"/>
        </dgm:presLayoutVars>
      </dgm:prSet>
      <dgm:spPr/>
    </dgm:pt>
    <dgm:pt modelId="{D4FFCAFD-52C0-4ABD-A4E8-7D8E3AA623A9}" type="pres">
      <dgm:prSet presAssocID="{D1464969-E542-47A2-ACF1-FC3FA82D4464}" presName="sibTrans" presStyleCnt="0"/>
      <dgm:spPr/>
    </dgm:pt>
    <dgm:pt modelId="{7767B8DB-4F54-4937-A37C-67AB98D4C135}" type="pres">
      <dgm:prSet presAssocID="{0A687BAF-1AF3-4FC8-909D-5DBCE52D90B8}" presName="node" presStyleLbl="node1" presStyleIdx="3" presStyleCnt="4">
        <dgm:presLayoutVars>
          <dgm:bulletEnabled val="1"/>
        </dgm:presLayoutVars>
      </dgm:prSet>
      <dgm:spPr/>
    </dgm:pt>
  </dgm:ptLst>
  <dgm:cxnLst>
    <dgm:cxn modelId="{E347960F-A163-49A7-8A52-80F2B062EE7A}" srcId="{61FDF388-71AE-4A5E-A66D-1C0FEBDCAFF3}" destId="{862AFEBB-2D28-4F12-874A-EA39A5FD6488}" srcOrd="2" destOrd="0" parTransId="{14F7A64C-0580-4BB8-94E5-41F38A7F47C9}" sibTransId="{D1464969-E542-47A2-ACF1-FC3FA82D4464}"/>
    <dgm:cxn modelId="{856E1A15-39B9-4818-BB71-F9026B813E91}" type="presOf" srcId="{3EA97CF5-CB20-4213-B6A5-C6B37E770CE6}" destId="{8B1B1499-0212-4E00-9AAA-5E16A9FD6B62}" srcOrd="0" destOrd="0" presId="urn:microsoft.com/office/officeart/2005/8/layout/hList6"/>
    <dgm:cxn modelId="{E83A3926-927B-4BBC-8C39-A2F905FE40A5}" srcId="{61FDF388-71AE-4A5E-A66D-1C0FEBDCAFF3}" destId="{09C48953-17B3-4AA1-AAAD-FAC4FB3E65A7}" srcOrd="1" destOrd="0" parTransId="{4918AE33-4E9D-4FFD-B65D-C6AE8C78535A}" sibTransId="{4204D015-20A4-4BFC-8150-72F5DF4D383C}"/>
    <dgm:cxn modelId="{A389292B-09AF-49D6-B820-C6ADA253279F}" type="presOf" srcId="{09C48953-17B3-4AA1-AAAD-FAC4FB3E65A7}" destId="{EA313FE6-6379-4396-BB3E-C382AD51BBDB}" srcOrd="0" destOrd="0" presId="urn:microsoft.com/office/officeart/2005/8/layout/hList6"/>
    <dgm:cxn modelId="{4DD9DA5B-C84B-44FE-ACB1-17198A3709D5}" type="presOf" srcId="{61FDF388-71AE-4A5E-A66D-1C0FEBDCAFF3}" destId="{6431EEDA-9C90-47BA-8B15-0F0AF508E9FD}" srcOrd="0" destOrd="0" presId="urn:microsoft.com/office/officeart/2005/8/layout/hList6"/>
    <dgm:cxn modelId="{D437875F-156E-4B19-8453-A1CDD0366986}" srcId="{61FDF388-71AE-4A5E-A66D-1C0FEBDCAFF3}" destId="{3EA97CF5-CB20-4213-B6A5-C6B37E770CE6}" srcOrd="0" destOrd="0" parTransId="{C9DE6E3D-4731-4332-BE81-0DA1B45DAF3E}" sibTransId="{6C76D932-C45A-44AB-A677-8CC2CEAFCB34}"/>
    <dgm:cxn modelId="{C6590E8A-E59B-4FE7-968B-57AA8599EE22}" srcId="{61FDF388-71AE-4A5E-A66D-1C0FEBDCAFF3}" destId="{0A687BAF-1AF3-4FC8-909D-5DBCE52D90B8}" srcOrd="3" destOrd="0" parTransId="{461E343F-4796-4CD1-95B3-90607CCCFA8D}" sibTransId="{880A4766-9D5D-4E3D-AEE6-E4401826C605}"/>
    <dgm:cxn modelId="{6CFFE7A0-411F-4616-919B-EAF4EEFDDF1B}" type="presOf" srcId="{825A751D-899E-42E5-9E4A-57575AFEC1E8}" destId="{8B1B1499-0212-4E00-9AAA-5E16A9FD6B62}" srcOrd="0" destOrd="1" presId="urn:microsoft.com/office/officeart/2005/8/layout/hList6"/>
    <dgm:cxn modelId="{875458B6-7931-4993-92DC-A713B6EDB74B}" srcId="{3EA97CF5-CB20-4213-B6A5-C6B37E770CE6}" destId="{825A751D-899E-42E5-9E4A-57575AFEC1E8}" srcOrd="0" destOrd="0" parTransId="{A7C3FC52-B1CE-4FD4-98B4-934B5B365425}" sibTransId="{3780E4A5-1168-4138-9BEC-20F316009068}"/>
    <dgm:cxn modelId="{7FF7ECB7-AAB3-4F15-9D59-D478D95E3F56}" type="presOf" srcId="{0A687BAF-1AF3-4FC8-909D-5DBCE52D90B8}" destId="{7767B8DB-4F54-4937-A37C-67AB98D4C135}" srcOrd="0" destOrd="0" presId="urn:microsoft.com/office/officeart/2005/8/layout/hList6"/>
    <dgm:cxn modelId="{07D42ACA-DB3D-4924-B3AF-D2AD7018B365}" type="presOf" srcId="{862AFEBB-2D28-4F12-874A-EA39A5FD6488}" destId="{D7249517-6825-4ABB-AB37-358271B08CA4}" srcOrd="0" destOrd="0" presId="urn:microsoft.com/office/officeart/2005/8/layout/hList6"/>
    <dgm:cxn modelId="{B1F279A2-86DA-4530-A24A-079FD29D85AF}" type="presParOf" srcId="{6431EEDA-9C90-47BA-8B15-0F0AF508E9FD}" destId="{8B1B1499-0212-4E00-9AAA-5E16A9FD6B62}" srcOrd="0" destOrd="0" presId="urn:microsoft.com/office/officeart/2005/8/layout/hList6"/>
    <dgm:cxn modelId="{41106BD0-83AE-47AB-99F8-85D1C32F0521}" type="presParOf" srcId="{6431EEDA-9C90-47BA-8B15-0F0AF508E9FD}" destId="{2FF7A242-934A-49F5-8D40-3BE24E966010}" srcOrd="1" destOrd="0" presId="urn:microsoft.com/office/officeart/2005/8/layout/hList6"/>
    <dgm:cxn modelId="{F09499E8-AA28-4993-8531-11DA384B2D72}" type="presParOf" srcId="{6431EEDA-9C90-47BA-8B15-0F0AF508E9FD}" destId="{EA313FE6-6379-4396-BB3E-C382AD51BBDB}" srcOrd="2" destOrd="0" presId="urn:microsoft.com/office/officeart/2005/8/layout/hList6"/>
    <dgm:cxn modelId="{DE06A006-95C3-4B19-AD8D-909983D32B75}" type="presParOf" srcId="{6431EEDA-9C90-47BA-8B15-0F0AF508E9FD}" destId="{608C7F9F-3D2E-450A-AC4E-E12CD5941E34}" srcOrd="3" destOrd="0" presId="urn:microsoft.com/office/officeart/2005/8/layout/hList6"/>
    <dgm:cxn modelId="{309F617F-92A7-4453-8C12-24B28113E6CE}" type="presParOf" srcId="{6431EEDA-9C90-47BA-8B15-0F0AF508E9FD}" destId="{D7249517-6825-4ABB-AB37-358271B08CA4}" srcOrd="4" destOrd="0" presId="urn:microsoft.com/office/officeart/2005/8/layout/hList6"/>
    <dgm:cxn modelId="{49242CEB-1E70-46FF-904C-88BC1A3D57C2}" type="presParOf" srcId="{6431EEDA-9C90-47BA-8B15-0F0AF508E9FD}" destId="{D4FFCAFD-52C0-4ABD-A4E8-7D8E3AA623A9}" srcOrd="5" destOrd="0" presId="urn:microsoft.com/office/officeart/2005/8/layout/hList6"/>
    <dgm:cxn modelId="{1373F58E-009E-40A3-8048-36746C290AEF}" type="presParOf" srcId="{6431EEDA-9C90-47BA-8B15-0F0AF508E9FD}" destId="{7767B8DB-4F54-4937-A37C-67AB98D4C135}"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E5A5C710-8D79-45C9-B1C3-6A7E0799705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8A06A00-7167-4D4C-A039-5018F78C8C63}">
      <dgm:prSet/>
      <dgm:spPr/>
      <dgm:t>
        <a:bodyPr/>
        <a:lstStyle/>
        <a:p>
          <a:pPr>
            <a:lnSpc>
              <a:spcPct val="100000"/>
            </a:lnSpc>
          </a:pPr>
          <a:r>
            <a:rPr lang="en-US"/>
            <a:t>You are working with a student who is wants an internship in an engineering firm.  The individual is 16 and has work experience doing childcare and working in a family retail business. </a:t>
          </a:r>
        </a:p>
      </dgm:t>
    </dgm:pt>
    <dgm:pt modelId="{C26773DA-5679-4D26-86B2-5EDBF8D238D8}" type="parTrans" cxnId="{FEDBCCED-DE9A-48BE-9C89-A174820B4C1C}">
      <dgm:prSet/>
      <dgm:spPr/>
      <dgm:t>
        <a:bodyPr/>
        <a:lstStyle/>
        <a:p>
          <a:endParaRPr lang="en-US"/>
        </a:p>
      </dgm:t>
    </dgm:pt>
    <dgm:pt modelId="{7D53132F-5F51-4BAB-9BF3-0FA96B338668}" type="sibTrans" cxnId="{FEDBCCED-DE9A-48BE-9C89-A174820B4C1C}">
      <dgm:prSet/>
      <dgm:spPr/>
      <dgm:t>
        <a:bodyPr/>
        <a:lstStyle/>
        <a:p>
          <a:endParaRPr lang="en-US"/>
        </a:p>
      </dgm:t>
    </dgm:pt>
    <dgm:pt modelId="{85FCDDEC-5285-47EC-8BAD-2F29299E56A4}">
      <dgm:prSet/>
      <dgm:spPr/>
      <dgm:t>
        <a:bodyPr/>
        <a:lstStyle/>
        <a:p>
          <a:pPr>
            <a:lnSpc>
              <a:spcPct val="100000"/>
            </a:lnSpc>
          </a:pPr>
          <a:r>
            <a:rPr lang="en-US" dirty="0"/>
            <a:t>She excels in school, earning A’s and B’s and does quite well in sciences and math.  She is not certain about engineering but wants to learn more. How would you use helping skills with this client?  </a:t>
          </a:r>
        </a:p>
      </dgm:t>
    </dgm:pt>
    <dgm:pt modelId="{98F21EC4-2FE8-4473-B08E-78EF7DE2B449}" type="parTrans" cxnId="{F17A2658-3D4D-4556-B3E6-5C0300466550}">
      <dgm:prSet/>
      <dgm:spPr/>
      <dgm:t>
        <a:bodyPr/>
        <a:lstStyle/>
        <a:p>
          <a:endParaRPr lang="en-US"/>
        </a:p>
      </dgm:t>
    </dgm:pt>
    <dgm:pt modelId="{FD15D7CE-F72F-4AC3-9697-B8085D334BD9}" type="sibTrans" cxnId="{F17A2658-3D4D-4556-B3E6-5C0300466550}">
      <dgm:prSet/>
      <dgm:spPr/>
      <dgm:t>
        <a:bodyPr/>
        <a:lstStyle/>
        <a:p>
          <a:endParaRPr lang="en-US"/>
        </a:p>
      </dgm:t>
    </dgm:pt>
    <dgm:pt modelId="{2AAA735D-E3AA-47DF-BCD4-D831A788AE26}" type="pres">
      <dgm:prSet presAssocID="{E5A5C710-8D79-45C9-B1C3-6A7E07997057}" presName="root" presStyleCnt="0">
        <dgm:presLayoutVars>
          <dgm:dir/>
          <dgm:resizeHandles val="exact"/>
        </dgm:presLayoutVars>
      </dgm:prSet>
      <dgm:spPr/>
    </dgm:pt>
    <dgm:pt modelId="{D84AE444-5992-453D-A04A-FF5B6735C0BD}" type="pres">
      <dgm:prSet presAssocID="{F8A06A00-7167-4D4C-A039-5018F78C8C63}" presName="compNode" presStyleCnt="0"/>
      <dgm:spPr/>
    </dgm:pt>
    <dgm:pt modelId="{C7BF5B0A-37F9-47BA-A106-3A1FADD92396}" type="pres">
      <dgm:prSet presAssocID="{F8A06A00-7167-4D4C-A039-5018F78C8C63}" presName="bgRect" presStyleLbl="bgShp" presStyleIdx="0" presStyleCnt="2"/>
      <dgm:spPr/>
    </dgm:pt>
    <dgm:pt modelId="{685EE264-331B-4F99-9262-B23DAA5A56B1}" type="pres">
      <dgm:prSet presAssocID="{F8A06A00-7167-4D4C-A039-5018F78C8C63}"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elder"/>
        </a:ext>
      </dgm:extLst>
    </dgm:pt>
    <dgm:pt modelId="{977FE574-CDEF-44AC-A7A1-E4BB3A5CF846}" type="pres">
      <dgm:prSet presAssocID="{F8A06A00-7167-4D4C-A039-5018F78C8C63}" presName="spaceRect" presStyleCnt="0"/>
      <dgm:spPr/>
    </dgm:pt>
    <dgm:pt modelId="{1F448164-9592-4FE3-8228-550823637299}" type="pres">
      <dgm:prSet presAssocID="{F8A06A00-7167-4D4C-A039-5018F78C8C63}" presName="parTx" presStyleLbl="revTx" presStyleIdx="0" presStyleCnt="2">
        <dgm:presLayoutVars>
          <dgm:chMax val="0"/>
          <dgm:chPref val="0"/>
        </dgm:presLayoutVars>
      </dgm:prSet>
      <dgm:spPr/>
    </dgm:pt>
    <dgm:pt modelId="{4424DBD9-DE3F-425E-812C-9FFF942EBA9F}" type="pres">
      <dgm:prSet presAssocID="{7D53132F-5F51-4BAB-9BF3-0FA96B338668}" presName="sibTrans" presStyleCnt="0"/>
      <dgm:spPr/>
    </dgm:pt>
    <dgm:pt modelId="{E053B26D-95BF-47A8-AE96-EEA7665F842E}" type="pres">
      <dgm:prSet presAssocID="{85FCDDEC-5285-47EC-8BAD-2F29299E56A4}" presName="compNode" presStyleCnt="0"/>
      <dgm:spPr/>
    </dgm:pt>
    <dgm:pt modelId="{05A2A8FA-383C-42AC-98CE-7CCBDE058A18}" type="pres">
      <dgm:prSet presAssocID="{85FCDDEC-5285-47EC-8BAD-2F29299E56A4}" presName="bgRect" presStyleLbl="bgShp" presStyleIdx="1" presStyleCnt="2"/>
      <dgm:spPr/>
    </dgm:pt>
    <dgm:pt modelId="{2457D0BC-6A1F-45A9-956F-D8C3901E92FF}" type="pres">
      <dgm:prSet presAssocID="{85FCDDEC-5285-47EC-8BAD-2F29299E56A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5802F3CD-37A3-45A5-9E17-254540507B2E}" type="pres">
      <dgm:prSet presAssocID="{85FCDDEC-5285-47EC-8BAD-2F29299E56A4}" presName="spaceRect" presStyleCnt="0"/>
      <dgm:spPr/>
    </dgm:pt>
    <dgm:pt modelId="{1E5B5F07-CEBB-4CD0-A5D9-506454DA13C0}" type="pres">
      <dgm:prSet presAssocID="{85FCDDEC-5285-47EC-8BAD-2F29299E56A4}" presName="parTx" presStyleLbl="revTx" presStyleIdx="1" presStyleCnt="2">
        <dgm:presLayoutVars>
          <dgm:chMax val="0"/>
          <dgm:chPref val="0"/>
        </dgm:presLayoutVars>
      </dgm:prSet>
      <dgm:spPr/>
    </dgm:pt>
  </dgm:ptLst>
  <dgm:cxnLst>
    <dgm:cxn modelId="{9EFCE700-6949-41FE-A47C-E17DEC4FD5A4}" type="presOf" srcId="{E5A5C710-8D79-45C9-B1C3-6A7E07997057}" destId="{2AAA735D-E3AA-47DF-BCD4-D831A788AE26}" srcOrd="0" destOrd="0" presId="urn:microsoft.com/office/officeart/2018/2/layout/IconVerticalSolidList"/>
    <dgm:cxn modelId="{AC348D31-A97E-4DE9-AD4C-F33D4FE38DC7}" type="presOf" srcId="{85FCDDEC-5285-47EC-8BAD-2F29299E56A4}" destId="{1E5B5F07-CEBB-4CD0-A5D9-506454DA13C0}" srcOrd="0" destOrd="0" presId="urn:microsoft.com/office/officeart/2018/2/layout/IconVerticalSolidList"/>
    <dgm:cxn modelId="{F17A2658-3D4D-4556-B3E6-5C0300466550}" srcId="{E5A5C710-8D79-45C9-B1C3-6A7E07997057}" destId="{85FCDDEC-5285-47EC-8BAD-2F29299E56A4}" srcOrd="1" destOrd="0" parTransId="{98F21EC4-2FE8-4473-B08E-78EF7DE2B449}" sibTransId="{FD15D7CE-F72F-4AC3-9697-B8085D334BD9}"/>
    <dgm:cxn modelId="{11674C8F-CF3D-4AFC-A7DB-28672F7E2AC9}" type="presOf" srcId="{F8A06A00-7167-4D4C-A039-5018F78C8C63}" destId="{1F448164-9592-4FE3-8228-550823637299}" srcOrd="0" destOrd="0" presId="urn:microsoft.com/office/officeart/2018/2/layout/IconVerticalSolidList"/>
    <dgm:cxn modelId="{FEDBCCED-DE9A-48BE-9C89-A174820B4C1C}" srcId="{E5A5C710-8D79-45C9-B1C3-6A7E07997057}" destId="{F8A06A00-7167-4D4C-A039-5018F78C8C63}" srcOrd="0" destOrd="0" parTransId="{C26773DA-5679-4D26-86B2-5EDBF8D238D8}" sibTransId="{7D53132F-5F51-4BAB-9BF3-0FA96B338668}"/>
    <dgm:cxn modelId="{226EFB3D-132D-49B5-B1A1-5F41E33D56F6}" type="presParOf" srcId="{2AAA735D-E3AA-47DF-BCD4-D831A788AE26}" destId="{D84AE444-5992-453D-A04A-FF5B6735C0BD}" srcOrd="0" destOrd="0" presId="urn:microsoft.com/office/officeart/2018/2/layout/IconVerticalSolidList"/>
    <dgm:cxn modelId="{D01F5778-3A0F-4A52-9B58-B66C6B39CD58}" type="presParOf" srcId="{D84AE444-5992-453D-A04A-FF5B6735C0BD}" destId="{C7BF5B0A-37F9-47BA-A106-3A1FADD92396}" srcOrd="0" destOrd="0" presId="urn:microsoft.com/office/officeart/2018/2/layout/IconVerticalSolidList"/>
    <dgm:cxn modelId="{87923AE4-2A5D-49C3-AC95-E46445A52A59}" type="presParOf" srcId="{D84AE444-5992-453D-A04A-FF5B6735C0BD}" destId="{685EE264-331B-4F99-9262-B23DAA5A56B1}" srcOrd="1" destOrd="0" presId="urn:microsoft.com/office/officeart/2018/2/layout/IconVerticalSolidList"/>
    <dgm:cxn modelId="{665C01BD-DE84-4B64-9086-B8F2A1FC13C0}" type="presParOf" srcId="{D84AE444-5992-453D-A04A-FF5B6735C0BD}" destId="{977FE574-CDEF-44AC-A7A1-E4BB3A5CF846}" srcOrd="2" destOrd="0" presId="urn:microsoft.com/office/officeart/2018/2/layout/IconVerticalSolidList"/>
    <dgm:cxn modelId="{DB5A57C3-3238-483C-8F9F-EA0D728D880B}" type="presParOf" srcId="{D84AE444-5992-453D-A04A-FF5B6735C0BD}" destId="{1F448164-9592-4FE3-8228-550823637299}" srcOrd="3" destOrd="0" presId="urn:microsoft.com/office/officeart/2018/2/layout/IconVerticalSolidList"/>
    <dgm:cxn modelId="{3ABA4E19-CDEE-41D3-8F45-1999FE08419A}" type="presParOf" srcId="{2AAA735D-E3AA-47DF-BCD4-D831A788AE26}" destId="{4424DBD9-DE3F-425E-812C-9FFF942EBA9F}" srcOrd="1" destOrd="0" presId="urn:microsoft.com/office/officeart/2018/2/layout/IconVerticalSolidList"/>
    <dgm:cxn modelId="{5D019D10-33CD-41EB-A6B4-C0957B8E4D5F}" type="presParOf" srcId="{2AAA735D-E3AA-47DF-BCD4-D831A788AE26}" destId="{E053B26D-95BF-47A8-AE96-EEA7665F842E}" srcOrd="2" destOrd="0" presId="urn:microsoft.com/office/officeart/2018/2/layout/IconVerticalSolidList"/>
    <dgm:cxn modelId="{8335AB36-04C7-4A7E-967A-D2446B193D18}" type="presParOf" srcId="{E053B26D-95BF-47A8-AE96-EEA7665F842E}" destId="{05A2A8FA-383C-42AC-98CE-7CCBDE058A18}" srcOrd="0" destOrd="0" presId="urn:microsoft.com/office/officeart/2018/2/layout/IconVerticalSolidList"/>
    <dgm:cxn modelId="{BA65ED62-DB90-41B5-A470-9BFDF2843972}" type="presParOf" srcId="{E053B26D-95BF-47A8-AE96-EEA7665F842E}" destId="{2457D0BC-6A1F-45A9-956F-D8C3901E92FF}" srcOrd="1" destOrd="0" presId="urn:microsoft.com/office/officeart/2018/2/layout/IconVerticalSolidList"/>
    <dgm:cxn modelId="{41B49B31-508C-4E29-8B8A-3E310AC82309}" type="presParOf" srcId="{E053B26D-95BF-47A8-AE96-EEA7665F842E}" destId="{5802F3CD-37A3-45A5-9E17-254540507B2E}" srcOrd="2" destOrd="0" presId="urn:microsoft.com/office/officeart/2018/2/layout/IconVerticalSolidList"/>
    <dgm:cxn modelId="{BB0A53ED-4D87-4910-842D-69F1E9C48AE4}" type="presParOf" srcId="{E053B26D-95BF-47A8-AE96-EEA7665F842E}" destId="{1E5B5F07-CEBB-4CD0-A5D9-506454DA13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E5A5C710-8D79-45C9-B1C3-6A7E0799705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8A06A00-7167-4D4C-A039-5018F78C8C63}">
      <dgm:prSet/>
      <dgm:spPr/>
      <dgm:t>
        <a:bodyPr/>
        <a:lstStyle/>
        <a:p>
          <a:pPr>
            <a:lnSpc>
              <a:spcPct val="100000"/>
            </a:lnSpc>
          </a:pPr>
          <a:r>
            <a:rPr lang="en-US" dirty="0">
              <a:solidFill>
                <a:srgbClr val="444444"/>
              </a:solidFill>
              <a:latin typeface="Calibri"/>
              <a:cs typeface="Calibri"/>
            </a:rPr>
            <a:t>You are working with an employee who wants to advance.  The individual is about 40, is an adequate to exceptional performer, has 15 years with the organization, and a high school education.  </a:t>
          </a:r>
        </a:p>
      </dgm:t>
    </dgm:pt>
    <dgm:pt modelId="{C26773DA-5679-4D26-86B2-5EDBF8D238D8}" type="parTrans" cxnId="{FEDBCCED-DE9A-48BE-9C89-A174820B4C1C}">
      <dgm:prSet/>
      <dgm:spPr/>
      <dgm:t>
        <a:bodyPr/>
        <a:lstStyle/>
        <a:p>
          <a:endParaRPr lang="en-US"/>
        </a:p>
      </dgm:t>
    </dgm:pt>
    <dgm:pt modelId="{7D53132F-5F51-4BAB-9BF3-0FA96B338668}" type="sibTrans" cxnId="{FEDBCCED-DE9A-48BE-9C89-A174820B4C1C}">
      <dgm:prSet/>
      <dgm:spPr/>
      <dgm:t>
        <a:bodyPr/>
        <a:lstStyle/>
        <a:p>
          <a:endParaRPr lang="en-US"/>
        </a:p>
      </dgm:t>
    </dgm:pt>
    <dgm:pt modelId="{85FCDDEC-5285-47EC-8BAD-2F29299E56A4}">
      <dgm:prSet/>
      <dgm:spPr/>
      <dgm:t>
        <a:bodyPr/>
        <a:lstStyle/>
        <a:p>
          <a:pPr>
            <a:lnSpc>
              <a:spcPct val="100000"/>
            </a:lnSpc>
          </a:pPr>
          <a:r>
            <a:rPr lang="en-US" dirty="0">
              <a:solidFill>
                <a:srgbClr val="444444"/>
              </a:solidFill>
              <a:latin typeface="Calibri"/>
              <a:cs typeface="Calibri"/>
            </a:rPr>
            <a:t>The client says she is open to learning about other possibilities and even training to gain entry to new kinds of work. While she enjoys her work and team, she wants to learn something new and grow. </a:t>
          </a:r>
        </a:p>
      </dgm:t>
    </dgm:pt>
    <dgm:pt modelId="{98F21EC4-2FE8-4473-B08E-78EF7DE2B449}" type="parTrans" cxnId="{F17A2658-3D4D-4556-B3E6-5C0300466550}">
      <dgm:prSet/>
      <dgm:spPr/>
      <dgm:t>
        <a:bodyPr/>
        <a:lstStyle/>
        <a:p>
          <a:endParaRPr lang="en-US"/>
        </a:p>
      </dgm:t>
    </dgm:pt>
    <dgm:pt modelId="{FD15D7CE-F72F-4AC3-9697-B8085D334BD9}" type="sibTrans" cxnId="{F17A2658-3D4D-4556-B3E6-5C0300466550}">
      <dgm:prSet/>
      <dgm:spPr/>
      <dgm:t>
        <a:bodyPr/>
        <a:lstStyle/>
        <a:p>
          <a:endParaRPr lang="en-US"/>
        </a:p>
      </dgm:t>
    </dgm:pt>
    <dgm:pt modelId="{B597F774-36DF-42CB-B77C-B34297F75D68}">
      <dgm:prSet phldr="0"/>
      <dgm:spPr/>
      <dgm:t>
        <a:bodyPr/>
        <a:lstStyle/>
        <a:p>
          <a:pPr rtl="0">
            <a:lnSpc>
              <a:spcPct val="100000"/>
            </a:lnSpc>
          </a:pPr>
          <a:r>
            <a:rPr lang="en-US" b="1" dirty="0">
              <a:solidFill>
                <a:srgbClr val="444444"/>
              </a:solidFill>
              <a:latin typeface="Calibri"/>
              <a:cs typeface="Calibri"/>
            </a:rPr>
            <a:t>Job Search Question</a:t>
          </a:r>
        </a:p>
      </dgm:t>
    </dgm:pt>
    <dgm:pt modelId="{1666301A-EA8E-47F7-A352-DC82601AA6A8}" type="parTrans" cxnId="{56B7D295-69F6-4D0D-87AB-1285CA08B22F}">
      <dgm:prSet/>
      <dgm:spPr/>
    </dgm:pt>
    <dgm:pt modelId="{D14A999F-2B0C-463E-AFAF-9CEC152F7F91}" type="sibTrans" cxnId="{56B7D295-69F6-4D0D-87AB-1285CA08B22F}">
      <dgm:prSet/>
      <dgm:spPr/>
    </dgm:pt>
    <dgm:pt modelId="{0F603711-9F9C-4BB8-B416-9C9CC515B2E3}">
      <dgm:prSet phldr="0"/>
      <dgm:spPr/>
      <dgm:t>
        <a:bodyPr/>
        <a:lstStyle/>
        <a:p>
          <a:pPr>
            <a:lnSpc>
              <a:spcPct val="100000"/>
            </a:lnSpc>
          </a:pPr>
          <a:r>
            <a:rPr lang="en-US" dirty="0">
              <a:solidFill>
                <a:srgbClr val="444444"/>
              </a:solidFill>
              <a:latin typeface="Calibri"/>
              <a:cs typeface="Calibri"/>
            </a:rPr>
            <a:t>Setting:  Business</a:t>
          </a:r>
        </a:p>
      </dgm:t>
    </dgm:pt>
    <dgm:pt modelId="{7EDB27EA-748D-4536-96AE-61B49226496C}" type="parTrans" cxnId="{C103ABA1-4B4A-44AE-8A25-0D3966896350}">
      <dgm:prSet/>
      <dgm:spPr/>
    </dgm:pt>
    <dgm:pt modelId="{F9738FAC-40C0-4FD6-A29C-5495C702BCEE}" type="sibTrans" cxnId="{C103ABA1-4B4A-44AE-8A25-0D3966896350}">
      <dgm:prSet/>
      <dgm:spPr/>
    </dgm:pt>
    <dgm:pt modelId="{08BD457B-DA8D-4C34-88E4-465ADC784016}">
      <dgm:prSet phldr="0"/>
      <dgm:spPr/>
      <dgm:t>
        <a:bodyPr/>
        <a:lstStyle/>
        <a:p>
          <a:pPr>
            <a:lnSpc>
              <a:spcPct val="100000"/>
            </a:lnSpc>
          </a:pPr>
          <a:r>
            <a:rPr lang="en-US" dirty="0">
              <a:solidFill>
                <a:srgbClr val="444444"/>
              </a:solidFill>
              <a:latin typeface="Calibri"/>
              <a:cs typeface="Calibri"/>
            </a:rPr>
            <a:t>Describe how you would help this client think about possibilities.</a:t>
          </a:r>
          <a:endParaRPr lang="en-US" dirty="0"/>
        </a:p>
      </dgm:t>
    </dgm:pt>
    <dgm:pt modelId="{41FB7056-E85F-45D9-84E1-FBA42BA7A1BF}" type="parTrans" cxnId="{ED7CE06F-D914-46A9-A2E9-15DBA934AE3A}">
      <dgm:prSet/>
      <dgm:spPr/>
    </dgm:pt>
    <dgm:pt modelId="{42CBEC18-F069-41CD-942B-F5F1697E4CF9}" type="sibTrans" cxnId="{ED7CE06F-D914-46A9-A2E9-15DBA934AE3A}">
      <dgm:prSet/>
      <dgm:spPr/>
    </dgm:pt>
    <dgm:pt modelId="{2AAA735D-E3AA-47DF-BCD4-D831A788AE26}" type="pres">
      <dgm:prSet presAssocID="{E5A5C710-8D79-45C9-B1C3-6A7E07997057}" presName="root" presStyleCnt="0">
        <dgm:presLayoutVars>
          <dgm:dir/>
          <dgm:resizeHandles val="exact"/>
        </dgm:presLayoutVars>
      </dgm:prSet>
      <dgm:spPr/>
    </dgm:pt>
    <dgm:pt modelId="{37427F6A-1621-4768-A3B5-D0B474C6F347}" type="pres">
      <dgm:prSet presAssocID="{B597F774-36DF-42CB-B77C-B34297F75D68}" presName="compNode" presStyleCnt="0"/>
      <dgm:spPr/>
    </dgm:pt>
    <dgm:pt modelId="{A34C6F82-6BBE-4641-9A30-FF5B73ABA86D}" type="pres">
      <dgm:prSet presAssocID="{B597F774-36DF-42CB-B77C-B34297F75D68}" presName="bgRect" presStyleLbl="bgShp" presStyleIdx="0" presStyleCnt="5" custLinFactNeighborX="-16996" custLinFactNeighborY="-8610"/>
      <dgm:spPr/>
    </dgm:pt>
    <dgm:pt modelId="{0B9FF8E7-11CF-4B88-9299-4AEA184F9905}" type="pres">
      <dgm:prSet presAssocID="{B597F774-36DF-42CB-B77C-B34297F75D68}"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Briefcase with solid fill"/>
        </a:ext>
      </dgm:extLst>
    </dgm:pt>
    <dgm:pt modelId="{89F4779C-7B65-437B-82B8-C48726F8C665}" type="pres">
      <dgm:prSet presAssocID="{B597F774-36DF-42CB-B77C-B34297F75D68}" presName="spaceRect" presStyleCnt="0"/>
      <dgm:spPr/>
    </dgm:pt>
    <dgm:pt modelId="{946FB0E5-A60A-45D3-B7B3-2E295EC3B22E}" type="pres">
      <dgm:prSet presAssocID="{B597F774-36DF-42CB-B77C-B34297F75D68}" presName="parTx" presStyleLbl="revTx" presStyleIdx="0" presStyleCnt="5">
        <dgm:presLayoutVars>
          <dgm:chMax val="0"/>
          <dgm:chPref val="0"/>
        </dgm:presLayoutVars>
      </dgm:prSet>
      <dgm:spPr/>
    </dgm:pt>
    <dgm:pt modelId="{EABB3B63-D4C5-4DBD-8ADC-0E59DFE66A5B}" type="pres">
      <dgm:prSet presAssocID="{D14A999F-2B0C-463E-AFAF-9CEC152F7F91}" presName="sibTrans" presStyleCnt="0"/>
      <dgm:spPr/>
    </dgm:pt>
    <dgm:pt modelId="{4FFB137D-FB27-436B-898A-2CCFFC002303}" type="pres">
      <dgm:prSet presAssocID="{0F603711-9F9C-4BB8-B416-9C9CC515B2E3}" presName="compNode" presStyleCnt="0"/>
      <dgm:spPr/>
    </dgm:pt>
    <dgm:pt modelId="{09A72300-F504-49D5-A549-014824B45497}" type="pres">
      <dgm:prSet presAssocID="{0F603711-9F9C-4BB8-B416-9C9CC515B2E3}" presName="bgRect" presStyleLbl="bgShp" presStyleIdx="1" presStyleCnt="5"/>
      <dgm:spPr/>
    </dgm:pt>
    <dgm:pt modelId="{FB4DD1D1-645D-46C0-AAFA-CF9A3C03B9A6}" type="pres">
      <dgm:prSet presAssocID="{0F603711-9F9C-4BB8-B416-9C9CC515B2E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brainstorm with solid fill"/>
        </a:ext>
      </dgm:extLst>
    </dgm:pt>
    <dgm:pt modelId="{53F8EDA1-C0EF-48B1-8953-D39586707E19}" type="pres">
      <dgm:prSet presAssocID="{0F603711-9F9C-4BB8-B416-9C9CC515B2E3}" presName="spaceRect" presStyleCnt="0"/>
      <dgm:spPr/>
    </dgm:pt>
    <dgm:pt modelId="{482E3CE4-F242-41AC-88AB-3EAFD9FD2C4B}" type="pres">
      <dgm:prSet presAssocID="{0F603711-9F9C-4BB8-B416-9C9CC515B2E3}" presName="parTx" presStyleLbl="revTx" presStyleIdx="1" presStyleCnt="5">
        <dgm:presLayoutVars>
          <dgm:chMax val="0"/>
          <dgm:chPref val="0"/>
        </dgm:presLayoutVars>
      </dgm:prSet>
      <dgm:spPr/>
    </dgm:pt>
    <dgm:pt modelId="{161109B3-8CA2-491B-845D-5860332253F1}" type="pres">
      <dgm:prSet presAssocID="{F9738FAC-40C0-4FD6-A29C-5495C702BCEE}" presName="sibTrans" presStyleCnt="0"/>
      <dgm:spPr/>
    </dgm:pt>
    <dgm:pt modelId="{D84AE444-5992-453D-A04A-FF5B6735C0BD}" type="pres">
      <dgm:prSet presAssocID="{F8A06A00-7167-4D4C-A039-5018F78C8C63}" presName="compNode" presStyleCnt="0"/>
      <dgm:spPr/>
    </dgm:pt>
    <dgm:pt modelId="{C7BF5B0A-37F9-47BA-A106-3A1FADD92396}" type="pres">
      <dgm:prSet presAssocID="{F8A06A00-7167-4D4C-A039-5018F78C8C63}" presName="bgRect" presStyleLbl="bgShp" presStyleIdx="2" presStyleCnt="5"/>
      <dgm:spPr/>
    </dgm:pt>
    <dgm:pt modelId="{685EE264-331B-4F99-9262-B23DAA5A56B1}" type="pres">
      <dgm:prSet presAssocID="{F8A06A00-7167-4D4C-A039-5018F78C8C6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elder"/>
        </a:ext>
      </dgm:extLst>
    </dgm:pt>
    <dgm:pt modelId="{977FE574-CDEF-44AC-A7A1-E4BB3A5CF846}" type="pres">
      <dgm:prSet presAssocID="{F8A06A00-7167-4D4C-A039-5018F78C8C63}" presName="spaceRect" presStyleCnt="0"/>
      <dgm:spPr/>
    </dgm:pt>
    <dgm:pt modelId="{1F448164-9592-4FE3-8228-550823637299}" type="pres">
      <dgm:prSet presAssocID="{F8A06A00-7167-4D4C-A039-5018F78C8C63}" presName="parTx" presStyleLbl="revTx" presStyleIdx="2" presStyleCnt="5">
        <dgm:presLayoutVars>
          <dgm:chMax val="0"/>
          <dgm:chPref val="0"/>
        </dgm:presLayoutVars>
      </dgm:prSet>
      <dgm:spPr/>
    </dgm:pt>
    <dgm:pt modelId="{4424DBD9-DE3F-425E-812C-9FFF942EBA9F}" type="pres">
      <dgm:prSet presAssocID="{7D53132F-5F51-4BAB-9BF3-0FA96B338668}" presName="sibTrans" presStyleCnt="0"/>
      <dgm:spPr/>
    </dgm:pt>
    <dgm:pt modelId="{E053B26D-95BF-47A8-AE96-EEA7665F842E}" type="pres">
      <dgm:prSet presAssocID="{85FCDDEC-5285-47EC-8BAD-2F29299E56A4}" presName="compNode" presStyleCnt="0"/>
      <dgm:spPr/>
    </dgm:pt>
    <dgm:pt modelId="{05A2A8FA-383C-42AC-98CE-7CCBDE058A18}" type="pres">
      <dgm:prSet presAssocID="{85FCDDEC-5285-47EC-8BAD-2F29299E56A4}" presName="bgRect" presStyleLbl="bgShp" presStyleIdx="3" presStyleCnt="5"/>
      <dgm:spPr/>
    </dgm:pt>
    <dgm:pt modelId="{2457D0BC-6A1F-45A9-956F-D8C3901E92FF}" type="pres">
      <dgm:prSet presAssocID="{85FCDDEC-5285-47EC-8BAD-2F29299E56A4}"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5802F3CD-37A3-45A5-9E17-254540507B2E}" type="pres">
      <dgm:prSet presAssocID="{85FCDDEC-5285-47EC-8BAD-2F29299E56A4}" presName="spaceRect" presStyleCnt="0"/>
      <dgm:spPr/>
    </dgm:pt>
    <dgm:pt modelId="{1E5B5F07-CEBB-4CD0-A5D9-506454DA13C0}" type="pres">
      <dgm:prSet presAssocID="{85FCDDEC-5285-47EC-8BAD-2F29299E56A4}" presName="parTx" presStyleLbl="revTx" presStyleIdx="3" presStyleCnt="5">
        <dgm:presLayoutVars>
          <dgm:chMax val="0"/>
          <dgm:chPref val="0"/>
        </dgm:presLayoutVars>
      </dgm:prSet>
      <dgm:spPr/>
    </dgm:pt>
    <dgm:pt modelId="{8EF17D7E-4577-4576-BEE4-4A798553D9C4}" type="pres">
      <dgm:prSet presAssocID="{FD15D7CE-F72F-4AC3-9697-B8085D334BD9}" presName="sibTrans" presStyleCnt="0"/>
      <dgm:spPr/>
    </dgm:pt>
    <dgm:pt modelId="{B5C49D7F-EC33-42D0-AC61-8460A7B8F7F1}" type="pres">
      <dgm:prSet presAssocID="{08BD457B-DA8D-4C34-88E4-465ADC784016}" presName="compNode" presStyleCnt="0"/>
      <dgm:spPr/>
    </dgm:pt>
    <dgm:pt modelId="{094050EC-B5ED-4419-847A-EEF2E978F808}" type="pres">
      <dgm:prSet presAssocID="{08BD457B-DA8D-4C34-88E4-465ADC784016}" presName="bgRect" presStyleLbl="bgShp" presStyleIdx="4" presStyleCnt="5"/>
      <dgm:spPr/>
    </dgm:pt>
    <dgm:pt modelId="{777D3F22-55A3-4F61-8A8D-5BD8ACF08433}" type="pres">
      <dgm:prSet presAssocID="{08BD457B-DA8D-4C34-88E4-465ADC78401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ullseye with solid fill"/>
        </a:ext>
      </dgm:extLst>
    </dgm:pt>
    <dgm:pt modelId="{C17199E9-C3AE-4F81-A136-8B5163A8BE12}" type="pres">
      <dgm:prSet presAssocID="{08BD457B-DA8D-4C34-88E4-465ADC784016}" presName="spaceRect" presStyleCnt="0"/>
      <dgm:spPr/>
    </dgm:pt>
    <dgm:pt modelId="{583A1FE3-FFFF-4C6D-99E5-2C2E2E2C4B95}" type="pres">
      <dgm:prSet presAssocID="{08BD457B-DA8D-4C34-88E4-465ADC784016}" presName="parTx" presStyleLbl="revTx" presStyleIdx="4" presStyleCnt="5">
        <dgm:presLayoutVars>
          <dgm:chMax val="0"/>
          <dgm:chPref val="0"/>
        </dgm:presLayoutVars>
      </dgm:prSet>
      <dgm:spPr/>
    </dgm:pt>
  </dgm:ptLst>
  <dgm:cxnLst>
    <dgm:cxn modelId="{9EFCE700-6949-41FE-A47C-E17DEC4FD5A4}" type="presOf" srcId="{E5A5C710-8D79-45C9-B1C3-6A7E07997057}" destId="{2AAA735D-E3AA-47DF-BCD4-D831A788AE26}" srcOrd="0" destOrd="0" presId="urn:microsoft.com/office/officeart/2018/2/layout/IconVerticalSolidList"/>
    <dgm:cxn modelId="{F2F95A0C-8A00-4625-A97C-3C6A35E2A2FB}" type="presOf" srcId="{F8A06A00-7167-4D4C-A039-5018F78C8C63}" destId="{1F448164-9592-4FE3-8228-550823637299}" srcOrd="0" destOrd="0" presId="urn:microsoft.com/office/officeart/2018/2/layout/IconVerticalSolidList"/>
    <dgm:cxn modelId="{ED7CE06F-D914-46A9-A2E9-15DBA934AE3A}" srcId="{E5A5C710-8D79-45C9-B1C3-6A7E07997057}" destId="{08BD457B-DA8D-4C34-88E4-465ADC784016}" srcOrd="4" destOrd="0" parTransId="{41FB7056-E85F-45D9-84E1-FBA42BA7A1BF}" sibTransId="{42CBEC18-F069-41CD-942B-F5F1697E4CF9}"/>
    <dgm:cxn modelId="{28A77C50-3608-4F4F-8B2C-DBFE41A315B3}" type="presOf" srcId="{08BD457B-DA8D-4C34-88E4-465ADC784016}" destId="{583A1FE3-FFFF-4C6D-99E5-2C2E2E2C4B95}" srcOrd="0" destOrd="0" presId="urn:microsoft.com/office/officeart/2018/2/layout/IconVerticalSolidList"/>
    <dgm:cxn modelId="{545A4852-95F2-49F7-9AE0-9665154D8EE3}" type="presOf" srcId="{B597F774-36DF-42CB-B77C-B34297F75D68}" destId="{946FB0E5-A60A-45D3-B7B3-2E295EC3B22E}" srcOrd="0" destOrd="0" presId="urn:microsoft.com/office/officeart/2018/2/layout/IconVerticalSolidList"/>
    <dgm:cxn modelId="{F17A2658-3D4D-4556-B3E6-5C0300466550}" srcId="{E5A5C710-8D79-45C9-B1C3-6A7E07997057}" destId="{85FCDDEC-5285-47EC-8BAD-2F29299E56A4}" srcOrd="3" destOrd="0" parTransId="{98F21EC4-2FE8-4473-B08E-78EF7DE2B449}" sibTransId="{FD15D7CE-F72F-4AC3-9697-B8085D334BD9}"/>
    <dgm:cxn modelId="{56B7D295-69F6-4D0D-87AB-1285CA08B22F}" srcId="{E5A5C710-8D79-45C9-B1C3-6A7E07997057}" destId="{B597F774-36DF-42CB-B77C-B34297F75D68}" srcOrd="0" destOrd="0" parTransId="{1666301A-EA8E-47F7-A352-DC82601AA6A8}" sibTransId="{D14A999F-2B0C-463E-AFAF-9CEC152F7F91}"/>
    <dgm:cxn modelId="{C103ABA1-4B4A-44AE-8A25-0D3966896350}" srcId="{E5A5C710-8D79-45C9-B1C3-6A7E07997057}" destId="{0F603711-9F9C-4BB8-B416-9C9CC515B2E3}" srcOrd="1" destOrd="0" parTransId="{7EDB27EA-748D-4536-96AE-61B49226496C}" sibTransId="{F9738FAC-40C0-4FD6-A29C-5495C702BCEE}"/>
    <dgm:cxn modelId="{0F878CA6-2906-4260-BD7D-A2065A8E19B5}" type="presOf" srcId="{85FCDDEC-5285-47EC-8BAD-2F29299E56A4}" destId="{1E5B5F07-CEBB-4CD0-A5D9-506454DA13C0}" srcOrd="0" destOrd="0" presId="urn:microsoft.com/office/officeart/2018/2/layout/IconVerticalSolidList"/>
    <dgm:cxn modelId="{3F8213D0-3A44-48C5-A354-9354A5C2112C}" type="presOf" srcId="{0F603711-9F9C-4BB8-B416-9C9CC515B2E3}" destId="{482E3CE4-F242-41AC-88AB-3EAFD9FD2C4B}" srcOrd="0" destOrd="0" presId="urn:microsoft.com/office/officeart/2018/2/layout/IconVerticalSolidList"/>
    <dgm:cxn modelId="{FEDBCCED-DE9A-48BE-9C89-A174820B4C1C}" srcId="{E5A5C710-8D79-45C9-B1C3-6A7E07997057}" destId="{F8A06A00-7167-4D4C-A039-5018F78C8C63}" srcOrd="2" destOrd="0" parTransId="{C26773DA-5679-4D26-86B2-5EDBF8D238D8}" sibTransId="{7D53132F-5F51-4BAB-9BF3-0FA96B338668}"/>
    <dgm:cxn modelId="{68A1DA04-12D9-4FE7-89F2-F0B7C849B3D0}" type="presParOf" srcId="{2AAA735D-E3AA-47DF-BCD4-D831A788AE26}" destId="{37427F6A-1621-4768-A3B5-D0B474C6F347}" srcOrd="0" destOrd="0" presId="urn:microsoft.com/office/officeart/2018/2/layout/IconVerticalSolidList"/>
    <dgm:cxn modelId="{9CD4DFA0-528B-4616-8F32-690DA961A81C}" type="presParOf" srcId="{37427F6A-1621-4768-A3B5-D0B474C6F347}" destId="{A34C6F82-6BBE-4641-9A30-FF5B73ABA86D}" srcOrd="0" destOrd="0" presId="urn:microsoft.com/office/officeart/2018/2/layout/IconVerticalSolidList"/>
    <dgm:cxn modelId="{0681FAB5-BA4C-4AFF-BE11-B76BEC4729D1}" type="presParOf" srcId="{37427F6A-1621-4768-A3B5-D0B474C6F347}" destId="{0B9FF8E7-11CF-4B88-9299-4AEA184F9905}" srcOrd="1" destOrd="0" presId="urn:microsoft.com/office/officeart/2018/2/layout/IconVerticalSolidList"/>
    <dgm:cxn modelId="{D6AD0053-0C57-4E6E-812E-38CC676D1A3B}" type="presParOf" srcId="{37427F6A-1621-4768-A3B5-D0B474C6F347}" destId="{89F4779C-7B65-437B-82B8-C48726F8C665}" srcOrd="2" destOrd="0" presId="urn:microsoft.com/office/officeart/2018/2/layout/IconVerticalSolidList"/>
    <dgm:cxn modelId="{337A38FF-6F2E-4489-AB00-332D9F0232DA}" type="presParOf" srcId="{37427F6A-1621-4768-A3B5-D0B474C6F347}" destId="{946FB0E5-A60A-45D3-B7B3-2E295EC3B22E}" srcOrd="3" destOrd="0" presId="urn:microsoft.com/office/officeart/2018/2/layout/IconVerticalSolidList"/>
    <dgm:cxn modelId="{1F5101A3-344C-46DB-9B16-9DB38791699F}" type="presParOf" srcId="{2AAA735D-E3AA-47DF-BCD4-D831A788AE26}" destId="{EABB3B63-D4C5-4DBD-8ADC-0E59DFE66A5B}" srcOrd="1" destOrd="0" presId="urn:microsoft.com/office/officeart/2018/2/layout/IconVerticalSolidList"/>
    <dgm:cxn modelId="{7617C458-4944-4857-BC68-5F1D4A43CC22}" type="presParOf" srcId="{2AAA735D-E3AA-47DF-BCD4-D831A788AE26}" destId="{4FFB137D-FB27-436B-898A-2CCFFC002303}" srcOrd="2" destOrd="0" presId="urn:microsoft.com/office/officeart/2018/2/layout/IconVerticalSolidList"/>
    <dgm:cxn modelId="{0E7FB95B-DEF0-4C7F-A4E4-69BA6EBD982E}" type="presParOf" srcId="{4FFB137D-FB27-436B-898A-2CCFFC002303}" destId="{09A72300-F504-49D5-A549-014824B45497}" srcOrd="0" destOrd="0" presId="urn:microsoft.com/office/officeart/2018/2/layout/IconVerticalSolidList"/>
    <dgm:cxn modelId="{98408B9C-5DC9-43D8-A819-5B9543BFC389}" type="presParOf" srcId="{4FFB137D-FB27-436B-898A-2CCFFC002303}" destId="{FB4DD1D1-645D-46C0-AAFA-CF9A3C03B9A6}" srcOrd="1" destOrd="0" presId="urn:microsoft.com/office/officeart/2018/2/layout/IconVerticalSolidList"/>
    <dgm:cxn modelId="{4289D02A-7EC8-49A4-BB4F-0D8B145C0A2B}" type="presParOf" srcId="{4FFB137D-FB27-436B-898A-2CCFFC002303}" destId="{53F8EDA1-C0EF-48B1-8953-D39586707E19}" srcOrd="2" destOrd="0" presId="urn:microsoft.com/office/officeart/2018/2/layout/IconVerticalSolidList"/>
    <dgm:cxn modelId="{145FF91A-EA04-410A-B267-D76E09DF8971}" type="presParOf" srcId="{4FFB137D-FB27-436B-898A-2CCFFC002303}" destId="{482E3CE4-F242-41AC-88AB-3EAFD9FD2C4B}" srcOrd="3" destOrd="0" presId="urn:microsoft.com/office/officeart/2018/2/layout/IconVerticalSolidList"/>
    <dgm:cxn modelId="{B2F2BF82-941D-442A-8F65-CC0A1B5D50A6}" type="presParOf" srcId="{2AAA735D-E3AA-47DF-BCD4-D831A788AE26}" destId="{161109B3-8CA2-491B-845D-5860332253F1}" srcOrd="3" destOrd="0" presId="urn:microsoft.com/office/officeart/2018/2/layout/IconVerticalSolidList"/>
    <dgm:cxn modelId="{B3B0FE54-3522-49F3-8E69-9BE9231A7FAA}" type="presParOf" srcId="{2AAA735D-E3AA-47DF-BCD4-D831A788AE26}" destId="{D84AE444-5992-453D-A04A-FF5B6735C0BD}" srcOrd="4" destOrd="0" presId="urn:microsoft.com/office/officeart/2018/2/layout/IconVerticalSolidList"/>
    <dgm:cxn modelId="{1F6D1214-D379-4738-98E9-EB51B05A1DE4}" type="presParOf" srcId="{D84AE444-5992-453D-A04A-FF5B6735C0BD}" destId="{C7BF5B0A-37F9-47BA-A106-3A1FADD92396}" srcOrd="0" destOrd="0" presId="urn:microsoft.com/office/officeart/2018/2/layout/IconVerticalSolidList"/>
    <dgm:cxn modelId="{A514DFF3-A899-4493-B1A0-4B3D14965AF3}" type="presParOf" srcId="{D84AE444-5992-453D-A04A-FF5B6735C0BD}" destId="{685EE264-331B-4F99-9262-B23DAA5A56B1}" srcOrd="1" destOrd="0" presId="urn:microsoft.com/office/officeart/2018/2/layout/IconVerticalSolidList"/>
    <dgm:cxn modelId="{61539228-2983-476A-9569-C77E22F4FDF8}" type="presParOf" srcId="{D84AE444-5992-453D-A04A-FF5B6735C0BD}" destId="{977FE574-CDEF-44AC-A7A1-E4BB3A5CF846}" srcOrd="2" destOrd="0" presId="urn:microsoft.com/office/officeart/2018/2/layout/IconVerticalSolidList"/>
    <dgm:cxn modelId="{9FA45614-1A63-4CEC-9319-5079AEE60C97}" type="presParOf" srcId="{D84AE444-5992-453D-A04A-FF5B6735C0BD}" destId="{1F448164-9592-4FE3-8228-550823637299}" srcOrd="3" destOrd="0" presId="urn:microsoft.com/office/officeart/2018/2/layout/IconVerticalSolidList"/>
    <dgm:cxn modelId="{0D320D20-BFB7-4B62-8A79-6A5CC9AABE3A}" type="presParOf" srcId="{2AAA735D-E3AA-47DF-BCD4-D831A788AE26}" destId="{4424DBD9-DE3F-425E-812C-9FFF942EBA9F}" srcOrd="5" destOrd="0" presId="urn:microsoft.com/office/officeart/2018/2/layout/IconVerticalSolidList"/>
    <dgm:cxn modelId="{C065ECE6-879D-4A5D-AC95-44B67D70EE3E}" type="presParOf" srcId="{2AAA735D-E3AA-47DF-BCD4-D831A788AE26}" destId="{E053B26D-95BF-47A8-AE96-EEA7665F842E}" srcOrd="6" destOrd="0" presId="urn:microsoft.com/office/officeart/2018/2/layout/IconVerticalSolidList"/>
    <dgm:cxn modelId="{1D06C162-142E-4F1F-AC72-C1E7788EA0FC}" type="presParOf" srcId="{E053B26D-95BF-47A8-AE96-EEA7665F842E}" destId="{05A2A8FA-383C-42AC-98CE-7CCBDE058A18}" srcOrd="0" destOrd="0" presId="urn:microsoft.com/office/officeart/2018/2/layout/IconVerticalSolidList"/>
    <dgm:cxn modelId="{CD53242B-1F16-48C5-BD34-4AF202918394}" type="presParOf" srcId="{E053B26D-95BF-47A8-AE96-EEA7665F842E}" destId="{2457D0BC-6A1F-45A9-956F-D8C3901E92FF}" srcOrd="1" destOrd="0" presId="urn:microsoft.com/office/officeart/2018/2/layout/IconVerticalSolidList"/>
    <dgm:cxn modelId="{F287632A-CD58-4E74-BB18-888427758AB2}" type="presParOf" srcId="{E053B26D-95BF-47A8-AE96-EEA7665F842E}" destId="{5802F3CD-37A3-45A5-9E17-254540507B2E}" srcOrd="2" destOrd="0" presId="urn:microsoft.com/office/officeart/2018/2/layout/IconVerticalSolidList"/>
    <dgm:cxn modelId="{9395D9B7-A34E-4A11-9243-8088AC1A40D3}" type="presParOf" srcId="{E053B26D-95BF-47A8-AE96-EEA7665F842E}" destId="{1E5B5F07-CEBB-4CD0-A5D9-506454DA13C0}" srcOrd="3" destOrd="0" presId="urn:microsoft.com/office/officeart/2018/2/layout/IconVerticalSolidList"/>
    <dgm:cxn modelId="{9AE79E8D-0CD2-48B1-9223-8AED61FB5F64}" type="presParOf" srcId="{2AAA735D-E3AA-47DF-BCD4-D831A788AE26}" destId="{8EF17D7E-4577-4576-BEE4-4A798553D9C4}" srcOrd="7" destOrd="0" presId="urn:microsoft.com/office/officeart/2018/2/layout/IconVerticalSolidList"/>
    <dgm:cxn modelId="{64B1321C-4A03-4C16-A60B-0622A68AFC5A}" type="presParOf" srcId="{2AAA735D-E3AA-47DF-BCD4-D831A788AE26}" destId="{B5C49D7F-EC33-42D0-AC61-8460A7B8F7F1}" srcOrd="8" destOrd="0" presId="urn:microsoft.com/office/officeart/2018/2/layout/IconVerticalSolidList"/>
    <dgm:cxn modelId="{4B4BE371-D155-4A7C-8A42-3CD32BC02710}" type="presParOf" srcId="{B5C49D7F-EC33-42D0-AC61-8460A7B8F7F1}" destId="{094050EC-B5ED-4419-847A-EEF2E978F808}" srcOrd="0" destOrd="0" presId="urn:microsoft.com/office/officeart/2018/2/layout/IconVerticalSolidList"/>
    <dgm:cxn modelId="{70CBEE83-347F-4E14-A79D-AF562F1F05E1}" type="presParOf" srcId="{B5C49D7F-EC33-42D0-AC61-8460A7B8F7F1}" destId="{777D3F22-55A3-4F61-8A8D-5BD8ACF08433}" srcOrd="1" destOrd="0" presId="urn:microsoft.com/office/officeart/2018/2/layout/IconVerticalSolidList"/>
    <dgm:cxn modelId="{49BF9B16-DEF9-448F-B2A2-002670536AF9}" type="presParOf" srcId="{B5C49D7F-EC33-42D0-AC61-8460A7B8F7F1}" destId="{C17199E9-C3AE-4F81-A136-8B5163A8BE12}" srcOrd="2" destOrd="0" presId="urn:microsoft.com/office/officeart/2018/2/layout/IconVerticalSolidList"/>
    <dgm:cxn modelId="{DC39E8A1-2D3C-4600-A0FA-FEFC8F5903D2}" type="presParOf" srcId="{B5C49D7F-EC33-42D0-AC61-8460A7B8F7F1}" destId="{583A1FE3-FFFF-4C6D-99E5-2C2E2E2C4B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074AB81-84F6-4174-8549-C705B9CE191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BCD26F9-394F-4AB5-84E6-B91C74738404}">
      <dgm:prSet phldrT="[Text]" phldr="0" custT="1"/>
      <dgm:spPr/>
      <dgm:t>
        <a:bodyPr/>
        <a:lstStyle/>
        <a:p>
          <a:pPr>
            <a:lnSpc>
              <a:spcPct val="100000"/>
            </a:lnSpc>
          </a:pPr>
          <a:r>
            <a:rPr lang="en-US" sz="2400" dirty="0">
              <a:latin typeface="+mn-lt"/>
            </a:rPr>
            <a:t>Look closely at what the question is directing you to do and determine what specific information you need to provide. </a:t>
          </a:r>
        </a:p>
      </dgm:t>
    </dgm:pt>
    <dgm:pt modelId="{53FAD6BC-9828-4EBD-957F-AA738219A875}" type="parTrans" cxnId="{FB26C05A-B34A-4B8A-B2E9-9831B14ACEED}">
      <dgm:prSet/>
      <dgm:spPr/>
      <dgm:t>
        <a:bodyPr/>
        <a:lstStyle/>
        <a:p>
          <a:endParaRPr lang="en-US"/>
        </a:p>
      </dgm:t>
    </dgm:pt>
    <dgm:pt modelId="{8D0239DF-4800-40F8-A65A-08DB6142549A}" type="sibTrans" cxnId="{FB26C05A-B34A-4B8A-B2E9-9831B14ACEED}">
      <dgm:prSet/>
      <dgm:spPr/>
      <dgm:t>
        <a:bodyPr/>
        <a:lstStyle/>
        <a:p>
          <a:endParaRPr lang="en-US"/>
        </a:p>
      </dgm:t>
    </dgm:pt>
    <dgm:pt modelId="{F6935686-C73B-4D6C-A150-56949F716F65}">
      <dgm:prSet phldr="0" custT="1"/>
      <dgm:spPr/>
      <dgm:t>
        <a:bodyPr/>
        <a:lstStyle/>
        <a:p>
          <a:pPr>
            <a:lnSpc>
              <a:spcPct val="100000"/>
            </a:lnSpc>
          </a:pPr>
          <a:r>
            <a:rPr lang="en-US" sz="2400" dirty="0">
              <a:latin typeface="+mn-lt"/>
            </a:rPr>
            <a:t>Once you click on your </a:t>
          </a:r>
          <a:r>
            <a:rPr lang="en-US" sz="2400" baseline="30000" dirty="0">
              <a:latin typeface="+mn-lt"/>
            </a:rPr>
            <a:t>1st</a:t>
          </a:r>
          <a:r>
            <a:rPr lang="en-US" sz="2400" dirty="0">
              <a:latin typeface="+mn-lt"/>
            </a:rPr>
            <a:t> scenario (case) you have 60 minutes to write your response. </a:t>
          </a:r>
        </a:p>
      </dgm:t>
    </dgm:pt>
    <dgm:pt modelId="{E67E176C-D96D-4A5D-AD99-11ABFD3744E4}" type="parTrans" cxnId="{611D072E-15DE-480F-BF93-028008875D12}">
      <dgm:prSet/>
      <dgm:spPr/>
    </dgm:pt>
    <dgm:pt modelId="{8D4E2813-DE64-40E8-A987-2CD78550E086}" type="sibTrans" cxnId="{611D072E-15DE-480F-BF93-028008875D12}">
      <dgm:prSet/>
      <dgm:spPr/>
    </dgm:pt>
    <dgm:pt modelId="{D2259659-010D-43CD-BD09-C98D4428C95C}">
      <dgm:prSet phldr="0" custT="1"/>
      <dgm:spPr/>
      <dgm:t>
        <a:bodyPr/>
        <a:lstStyle/>
        <a:p>
          <a:pPr>
            <a:lnSpc>
              <a:spcPct val="100000"/>
            </a:lnSpc>
          </a:pPr>
          <a:r>
            <a:rPr lang="en-US" sz="2400" dirty="0">
              <a:latin typeface="+mn-lt"/>
            </a:rPr>
            <a:t>Read the scenario and question carefully.  What is the question?  What are the key words (discuss, compare/contrast, provide examples).</a:t>
          </a:r>
        </a:p>
      </dgm:t>
    </dgm:pt>
    <dgm:pt modelId="{3C246FC5-A92E-4160-BABD-F5B1D927783B}" type="parTrans" cxnId="{6743643C-CC2A-40D8-AB45-FC2A9AD76D8E}">
      <dgm:prSet/>
      <dgm:spPr/>
    </dgm:pt>
    <dgm:pt modelId="{359D84BB-2243-44DA-9A4C-3D573941FCD3}" type="sibTrans" cxnId="{6743643C-CC2A-40D8-AB45-FC2A9AD76D8E}">
      <dgm:prSet/>
      <dgm:spPr/>
    </dgm:pt>
    <dgm:pt modelId="{3635D6B0-78B3-468C-8C16-BB60FDBD5E1E}" type="pres">
      <dgm:prSet presAssocID="{E074AB81-84F6-4174-8549-C705B9CE1914}" presName="root" presStyleCnt="0">
        <dgm:presLayoutVars>
          <dgm:dir/>
          <dgm:resizeHandles val="exact"/>
        </dgm:presLayoutVars>
      </dgm:prSet>
      <dgm:spPr/>
    </dgm:pt>
    <dgm:pt modelId="{EFB16086-94C3-4CAE-9F58-C0EAE7C96376}" type="pres">
      <dgm:prSet presAssocID="{F6935686-C73B-4D6C-A150-56949F716F65}" presName="compNode" presStyleCnt="0"/>
      <dgm:spPr/>
    </dgm:pt>
    <dgm:pt modelId="{C506B1B4-54C7-4F33-B4EA-C92A3EEE6859}" type="pres">
      <dgm:prSet presAssocID="{F6935686-C73B-4D6C-A150-56949F716F65}" presName="bgRect" presStyleLbl="bgShp" presStyleIdx="0" presStyleCnt="3"/>
      <dgm:spPr/>
    </dgm:pt>
    <dgm:pt modelId="{07C080B8-53DC-43D6-8BA6-0C44540DFE30}" type="pres">
      <dgm:prSet presAssocID="{F6935686-C73B-4D6C-A150-56949F716F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6D6B52B5-F40F-42F7-8CFA-8A6E55772053}" type="pres">
      <dgm:prSet presAssocID="{F6935686-C73B-4D6C-A150-56949F716F65}" presName="spaceRect" presStyleCnt="0"/>
      <dgm:spPr/>
    </dgm:pt>
    <dgm:pt modelId="{0B95CDF5-5ABC-4526-AD69-992FBC1D4C44}" type="pres">
      <dgm:prSet presAssocID="{F6935686-C73B-4D6C-A150-56949F716F65}" presName="parTx" presStyleLbl="revTx" presStyleIdx="0" presStyleCnt="3">
        <dgm:presLayoutVars>
          <dgm:chMax val="0"/>
          <dgm:chPref val="0"/>
        </dgm:presLayoutVars>
      </dgm:prSet>
      <dgm:spPr/>
    </dgm:pt>
    <dgm:pt modelId="{038497EB-DFC8-42DC-92DD-6CDD9D7C6E76}" type="pres">
      <dgm:prSet presAssocID="{8D4E2813-DE64-40E8-A987-2CD78550E086}" presName="sibTrans" presStyleCnt="0"/>
      <dgm:spPr/>
    </dgm:pt>
    <dgm:pt modelId="{D3635EA4-2E70-4160-87A3-2703FAF1EF25}" type="pres">
      <dgm:prSet presAssocID="{D2259659-010D-43CD-BD09-C98D4428C95C}" presName="compNode" presStyleCnt="0"/>
      <dgm:spPr/>
    </dgm:pt>
    <dgm:pt modelId="{C0598094-6987-4AB4-B922-75778854F395}" type="pres">
      <dgm:prSet presAssocID="{D2259659-010D-43CD-BD09-C98D4428C95C}" presName="bgRect" presStyleLbl="bgShp" presStyleIdx="1" presStyleCnt="3"/>
      <dgm:spPr/>
    </dgm:pt>
    <dgm:pt modelId="{BE762181-5B2D-4C58-867A-C590C4EAFB38}" type="pres">
      <dgm:prSet presAssocID="{D2259659-010D-43CD-BD09-C98D4428C95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B2FACC00-BB91-470D-BE5B-CA8534A3FAD6}" type="pres">
      <dgm:prSet presAssocID="{D2259659-010D-43CD-BD09-C98D4428C95C}" presName="spaceRect" presStyleCnt="0"/>
      <dgm:spPr/>
    </dgm:pt>
    <dgm:pt modelId="{0890BC42-C303-4835-B0F9-E71E82BAF23C}" type="pres">
      <dgm:prSet presAssocID="{D2259659-010D-43CD-BD09-C98D4428C95C}" presName="parTx" presStyleLbl="revTx" presStyleIdx="1" presStyleCnt="3">
        <dgm:presLayoutVars>
          <dgm:chMax val="0"/>
          <dgm:chPref val="0"/>
        </dgm:presLayoutVars>
      </dgm:prSet>
      <dgm:spPr/>
    </dgm:pt>
    <dgm:pt modelId="{EB70CF32-4E55-4E16-ADF2-837DBA993252}" type="pres">
      <dgm:prSet presAssocID="{359D84BB-2243-44DA-9A4C-3D573941FCD3}" presName="sibTrans" presStyleCnt="0"/>
      <dgm:spPr/>
    </dgm:pt>
    <dgm:pt modelId="{C2E7E6FF-B98E-46C7-98B0-3D46E96493C4}" type="pres">
      <dgm:prSet presAssocID="{2BCD26F9-394F-4AB5-84E6-B91C74738404}" presName="compNode" presStyleCnt="0"/>
      <dgm:spPr/>
    </dgm:pt>
    <dgm:pt modelId="{342117EA-B70C-4FC7-A8D8-1B1DBE4191AC}" type="pres">
      <dgm:prSet presAssocID="{2BCD26F9-394F-4AB5-84E6-B91C74738404}" presName="bgRect" presStyleLbl="bgShp" presStyleIdx="2" presStyleCnt="3"/>
      <dgm:spPr/>
    </dgm:pt>
    <dgm:pt modelId="{60893765-98A8-4162-9C3D-5105A0F95D3B}" type="pres">
      <dgm:prSet presAssocID="{2BCD26F9-394F-4AB5-84E6-B91C7473840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Book"/>
        </a:ext>
      </dgm:extLst>
    </dgm:pt>
    <dgm:pt modelId="{83FB3333-DF31-4863-9C05-625EAD8E2043}" type="pres">
      <dgm:prSet presAssocID="{2BCD26F9-394F-4AB5-84E6-B91C74738404}" presName="spaceRect" presStyleCnt="0"/>
      <dgm:spPr/>
    </dgm:pt>
    <dgm:pt modelId="{5DAF9BA1-B88D-432E-9AB3-3D19D7E202F7}" type="pres">
      <dgm:prSet presAssocID="{2BCD26F9-394F-4AB5-84E6-B91C74738404}" presName="parTx" presStyleLbl="revTx" presStyleIdx="2" presStyleCnt="3">
        <dgm:presLayoutVars>
          <dgm:chMax val="0"/>
          <dgm:chPref val="0"/>
        </dgm:presLayoutVars>
      </dgm:prSet>
      <dgm:spPr/>
    </dgm:pt>
  </dgm:ptLst>
  <dgm:cxnLst>
    <dgm:cxn modelId="{ECBB712C-4282-4218-9E53-916B51105101}" type="presOf" srcId="{2BCD26F9-394F-4AB5-84E6-B91C74738404}" destId="{5DAF9BA1-B88D-432E-9AB3-3D19D7E202F7}" srcOrd="0" destOrd="0" presId="urn:microsoft.com/office/officeart/2018/2/layout/IconVerticalSolidList"/>
    <dgm:cxn modelId="{611D072E-15DE-480F-BF93-028008875D12}" srcId="{E074AB81-84F6-4174-8549-C705B9CE1914}" destId="{F6935686-C73B-4D6C-A150-56949F716F65}" srcOrd="0" destOrd="0" parTransId="{E67E176C-D96D-4A5D-AD99-11ABFD3744E4}" sibTransId="{8D4E2813-DE64-40E8-A987-2CD78550E086}"/>
    <dgm:cxn modelId="{6743643C-CC2A-40D8-AB45-FC2A9AD76D8E}" srcId="{E074AB81-84F6-4174-8549-C705B9CE1914}" destId="{D2259659-010D-43CD-BD09-C98D4428C95C}" srcOrd="1" destOrd="0" parTransId="{3C246FC5-A92E-4160-BABD-F5B1D927783B}" sibTransId="{359D84BB-2243-44DA-9A4C-3D573941FCD3}"/>
    <dgm:cxn modelId="{07062B5E-61E2-49DD-98BA-92720D33CE48}" type="presOf" srcId="{F6935686-C73B-4D6C-A150-56949F716F65}" destId="{0B95CDF5-5ABC-4526-AD69-992FBC1D4C44}" srcOrd="0" destOrd="0" presId="urn:microsoft.com/office/officeart/2018/2/layout/IconVerticalSolidList"/>
    <dgm:cxn modelId="{74CBFA4B-CFCA-4EE6-B2A3-3E68A431B5BD}" type="presOf" srcId="{D2259659-010D-43CD-BD09-C98D4428C95C}" destId="{0890BC42-C303-4835-B0F9-E71E82BAF23C}" srcOrd="0" destOrd="0" presId="urn:microsoft.com/office/officeart/2018/2/layout/IconVerticalSolidList"/>
    <dgm:cxn modelId="{FB26C05A-B34A-4B8A-B2E9-9831B14ACEED}" srcId="{E074AB81-84F6-4174-8549-C705B9CE1914}" destId="{2BCD26F9-394F-4AB5-84E6-B91C74738404}" srcOrd="2" destOrd="0" parTransId="{53FAD6BC-9828-4EBD-957F-AA738219A875}" sibTransId="{8D0239DF-4800-40F8-A65A-08DB6142549A}"/>
    <dgm:cxn modelId="{F1070EA5-FA36-4339-8704-84A3D8D43F5D}" type="presOf" srcId="{E074AB81-84F6-4174-8549-C705B9CE1914}" destId="{3635D6B0-78B3-468C-8C16-BB60FDBD5E1E}" srcOrd="0" destOrd="0" presId="urn:microsoft.com/office/officeart/2018/2/layout/IconVerticalSolidList"/>
    <dgm:cxn modelId="{DC377CBA-0074-4948-9635-45B2D39A8F86}" type="presParOf" srcId="{3635D6B0-78B3-468C-8C16-BB60FDBD5E1E}" destId="{EFB16086-94C3-4CAE-9F58-C0EAE7C96376}" srcOrd="0" destOrd="0" presId="urn:microsoft.com/office/officeart/2018/2/layout/IconVerticalSolidList"/>
    <dgm:cxn modelId="{F434ADC3-5E12-49DD-A5CA-BD6A3F6A6882}" type="presParOf" srcId="{EFB16086-94C3-4CAE-9F58-C0EAE7C96376}" destId="{C506B1B4-54C7-4F33-B4EA-C92A3EEE6859}" srcOrd="0" destOrd="0" presId="urn:microsoft.com/office/officeart/2018/2/layout/IconVerticalSolidList"/>
    <dgm:cxn modelId="{6351EFCB-7691-4DC2-A691-D0D2742DCA79}" type="presParOf" srcId="{EFB16086-94C3-4CAE-9F58-C0EAE7C96376}" destId="{07C080B8-53DC-43D6-8BA6-0C44540DFE30}" srcOrd="1" destOrd="0" presId="urn:microsoft.com/office/officeart/2018/2/layout/IconVerticalSolidList"/>
    <dgm:cxn modelId="{2934E67C-7437-4641-9493-BCA23F5BD7DB}" type="presParOf" srcId="{EFB16086-94C3-4CAE-9F58-C0EAE7C96376}" destId="{6D6B52B5-F40F-42F7-8CFA-8A6E55772053}" srcOrd="2" destOrd="0" presId="urn:microsoft.com/office/officeart/2018/2/layout/IconVerticalSolidList"/>
    <dgm:cxn modelId="{5F9C2488-5689-40CB-82D9-FC55564839BA}" type="presParOf" srcId="{EFB16086-94C3-4CAE-9F58-C0EAE7C96376}" destId="{0B95CDF5-5ABC-4526-AD69-992FBC1D4C44}" srcOrd="3" destOrd="0" presId="urn:microsoft.com/office/officeart/2018/2/layout/IconVerticalSolidList"/>
    <dgm:cxn modelId="{F7B0CAB9-849D-4791-A553-E56C6D52B246}" type="presParOf" srcId="{3635D6B0-78B3-468C-8C16-BB60FDBD5E1E}" destId="{038497EB-DFC8-42DC-92DD-6CDD9D7C6E76}" srcOrd="1" destOrd="0" presId="urn:microsoft.com/office/officeart/2018/2/layout/IconVerticalSolidList"/>
    <dgm:cxn modelId="{61CBB066-28A9-4BE8-A31F-90B640775E66}" type="presParOf" srcId="{3635D6B0-78B3-468C-8C16-BB60FDBD5E1E}" destId="{D3635EA4-2E70-4160-87A3-2703FAF1EF25}" srcOrd="2" destOrd="0" presId="urn:microsoft.com/office/officeart/2018/2/layout/IconVerticalSolidList"/>
    <dgm:cxn modelId="{E1ED55E5-2A4F-47B5-8E0A-572921E6F792}" type="presParOf" srcId="{D3635EA4-2E70-4160-87A3-2703FAF1EF25}" destId="{C0598094-6987-4AB4-B922-75778854F395}" srcOrd="0" destOrd="0" presId="urn:microsoft.com/office/officeart/2018/2/layout/IconVerticalSolidList"/>
    <dgm:cxn modelId="{3C93BF53-A6C5-4D3B-A0E7-8F0BD33A8946}" type="presParOf" srcId="{D3635EA4-2E70-4160-87A3-2703FAF1EF25}" destId="{BE762181-5B2D-4C58-867A-C590C4EAFB38}" srcOrd="1" destOrd="0" presId="urn:microsoft.com/office/officeart/2018/2/layout/IconVerticalSolidList"/>
    <dgm:cxn modelId="{BBD6691E-934B-4B7E-8A26-60399E8D5675}" type="presParOf" srcId="{D3635EA4-2E70-4160-87A3-2703FAF1EF25}" destId="{B2FACC00-BB91-470D-BE5B-CA8534A3FAD6}" srcOrd="2" destOrd="0" presId="urn:microsoft.com/office/officeart/2018/2/layout/IconVerticalSolidList"/>
    <dgm:cxn modelId="{50C40A56-7A02-4A6E-8FFC-3112330DCE9A}" type="presParOf" srcId="{D3635EA4-2E70-4160-87A3-2703FAF1EF25}" destId="{0890BC42-C303-4835-B0F9-E71E82BAF23C}" srcOrd="3" destOrd="0" presId="urn:microsoft.com/office/officeart/2018/2/layout/IconVerticalSolidList"/>
    <dgm:cxn modelId="{99089CB9-AC7E-48A8-BB2F-C8F223ED1811}" type="presParOf" srcId="{3635D6B0-78B3-468C-8C16-BB60FDBD5E1E}" destId="{EB70CF32-4E55-4E16-ADF2-837DBA993252}" srcOrd="3" destOrd="0" presId="urn:microsoft.com/office/officeart/2018/2/layout/IconVerticalSolidList"/>
    <dgm:cxn modelId="{717B7588-12FD-4334-AFA9-1ABF53F608B0}" type="presParOf" srcId="{3635D6B0-78B3-468C-8C16-BB60FDBD5E1E}" destId="{C2E7E6FF-B98E-46C7-98B0-3D46E96493C4}" srcOrd="4" destOrd="0" presId="urn:microsoft.com/office/officeart/2018/2/layout/IconVerticalSolidList"/>
    <dgm:cxn modelId="{E9D7D40B-F9AC-46B2-B661-67830DC78B5D}" type="presParOf" srcId="{C2E7E6FF-B98E-46C7-98B0-3D46E96493C4}" destId="{342117EA-B70C-4FC7-A8D8-1B1DBE4191AC}" srcOrd="0" destOrd="0" presId="urn:microsoft.com/office/officeart/2018/2/layout/IconVerticalSolidList"/>
    <dgm:cxn modelId="{2C12F89B-3917-4461-AB7D-5D24703ADD82}" type="presParOf" srcId="{C2E7E6FF-B98E-46C7-98B0-3D46E96493C4}" destId="{60893765-98A8-4162-9C3D-5105A0F95D3B}" srcOrd="1" destOrd="0" presId="urn:microsoft.com/office/officeart/2018/2/layout/IconVerticalSolidList"/>
    <dgm:cxn modelId="{0293A1BE-EAAB-46CA-9511-09F913214821}" type="presParOf" srcId="{C2E7E6FF-B98E-46C7-98B0-3D46E96493C4}" destId="{83FB3333-DF31-4863-9C05-625EAD8E2043}" srcOrd="2" destOrd="0" presId="urn:microsoft.com/office/officeart/2018/2/layout/IconVerticalSolidList"/>
    <dgm:cxn modelId="{AF6BF17A-6988-4388-BE38-446C3294C4EA}" type="presParOf" srcId="{C2E7E6FF-B98E-46C7-98B0-3D46E96493C4}" destId="{5DAF9BA1-B88D-432E-9AB3-3D19D7E202F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804E58-7E7D-4F83-964D-A070B3E23C9E}"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en-US"/>
        </a:p>
      </dgm:t>
    </dgm:pt>
    <dgm:pt modelId="{5E468822-73AA-448D-B30D-E8BB6A16CCCA}">
      <dgm:prSet phldrT="[Text]" phldr="0"/>
      <dgm:spPr/>
      <dgm:t>
        <a:bodyPr/>
        <a:lstStyle/>
        <a:p>
          <a:r>
            <a:rPr lang="en-US">
              <a:latin typeface="Calibri"/>
              <a:cs typeface="Calibri"/>
            </a:rPr>
            <a:t>Conclude with a restatement of your main point and its significance</a:t>
          </a:r>
          <a:endParaRPr lang="en-US"/>
        </a:p>
      </dgm:t>
    </dgm:pt>
    <dgm:pt modelId="{1ED6E238-C8A4-4A33-BF2C-286E95EF24CC}" type="parTrans" cxnId="{DFCE1369-7AA3-47AA-B16E-235D423E92B5}">
      <dgm:prSet/>
      <dgm:spPr/>
      <dgm:t>
        <a:bodyPr/>
        <a:lstStyle/>
        <a:p>
          <a:endParaRPr lang="en-US"/>
        </a:p>
      </dgm:t>
    </dgm:pt>
    <dgm:pt modelId="{85AA8F63-4FA7-4CF5-B043-9A0220BF26BA}" type="sibTrans" cxnId="{DFCE1369-7AA3-47AA-B16E-235D423E92B5}">
      <dgm:prSet/>
      <dgm:spPr/>
      <dgm:t>
        <a:bodyPr/>
        <a:lstStyle/>
        <a:p>
          <a:endParaRPr lang="en-US"/>
        </a:p>
      </dgm:t>
    </dgm:pt>
    <dgm:pt modelId="{A32ECA6A-72A5-4490-963C-D733B2FC382B}">
      <dgm:prSet phldr="0"/>
      <dgm:spPr/>
      <dgm:t>
        <a:bodyPr/>
        <a:lstStyle/>
        <a:p>
          <a:pPr rtl="0"/>
          <a:r>
            <a:rPr lang="en-US">
              <a:latin typeface="Calibri"/>
              <a:cs typeface="Calibri"/>
            </a:rPr>
            <a:t>Introduce your main idea</a:t>
          </a:r>
        </a:p>
      </dgm:t>
    </dgm:pt>
    <dgm:pt modelId="{84102C2B-75A2-4C1C-A671-5D3E1F17BE9E}" type="parTrans" cxnId="{2C7A87A9-C193-4269-A4CB-394D6D65F895}">
      <dgm:prSet/>
      <dgm:spPr/>
    </dgm:pt>
    <dgm:pt modelId="{D20A3146-3A38-4884-8F59-D32D0D54FC23}" type="sibTrans" cxnId="{2C7A87A9-C193-4269-A4CB-394D6D65F895}">
      <dgm:prSet/>
      <dgm:spPr/>
    </dgm:pt>
    <dgm:pt modelId="{B94025DE-940D-4C01-B84E-0C5E722CE27E}">
      <dgm:prSet phldr="0"/>
      <dgm:spPr/>
      <dgm:t>
        <a:bodyPr/>
        <a:lstStyle/>
        <a:p>
          <a:r>
            <a:rPr lang="en-US">
              <a:latin typeface="Calibri"/>
              <a:cs typeface="Calibri"/>
            </a:rPr>
            <a:t>Have 1-3 paragraphs of support—each with a single point defended by specific examples</a:t>
          </a:r>
        </a:p>
      </dgm:t>
    </dgm:pt>
    <dgm:pt modelId="{8DB3D463-A94B-4915-AF70-A3E4DA92A7B1}" type="parTrans" cxnId="{235CCE92-6622-41C8-BA47-B614A65DEBBA}">
      <dgm:prSet/>
      <dgm:spPr/>
    </dgm:pt>
    <dgm:pt modelId="{16B970E0-B4A9-42F9-AE80-A160E8823441}" type="sibTrans" cxnId="{235CCE92-6622-41C8-BA47-B614A65DEBBA}">
      <dgm:prSet/>
      <dgm:spPr/>
    </dgm:pt>
    <dgm:pt modelId="{4C474191-3D68-4778-A72E-A0D194BB7EC1}" type="pres">
      <dgm:prSet presAssocID="{33804E58-7E7D-4F83-964D-A070B3E23C9E}" presName="linear" presStyleCnt="0">
        <dgm:presLayoutVars>
          <dgm:animLvl val="lvl"/>
          <dgm:resizeHandles val="exact"/>
        </dgm:presLayoutVars>
      </dgm:prSet>
      <dgm:spPr/>
    </dgm:pt>
    <dgm:pt modelId="{88FA99A0-73BA-42E3-A590-327F1A2B8CAF}" type="pres">
      <dgm:prSet presAssocID="{A32ECA6A-72A5-4490-963C-D733B2FC382B}" presName="parentText" presStyleLbl="node1" presStyleIdx="0" presStyleCnt="3">
        <dgm:presLayoutVars>
          <dgm:chMax val="0"/>
          <dgm:bulletEnabled val="1"/>
        </dgm:presLayoutVars>
      </dgm:prSet>
      <dgm:spPr/>
    </dgm:pt>
    <dgm:pt modelId="{B2B0816D-B665-42DC-AD27-53A0BB3588B8}" type="pres">
      <dgm:prSet presAssocID="{D20A3146-3A38-4884-8F59-D32D0D54FC23}" presName="spacer" presStyleCnt="0"/>
      <dgm:spPr/>
    </dgm:pt>
    <dgm:pt modelId="{2F09DDBD-10E3-410D-A4E1-87E86ECEB661}" type="pres">
      <dgm:prSet presAssocID="{B94025DE-940D-4C01-B84E-0C5E722CE27E}" presName="parentText" presStyleLbl="node1" presStyleIdx="1" presStyleCnt="3">
        <dgm:presLayoutVars>
          <dgm:chMax val="0"/>
          <dgm:bulletEnabled val="1"/>
        </dgm:presLayoutVars>
      </dgm:prSet>
      <dgm:spPr/>
    </dgm:pt>
    <dgm:pt modelId="{49FCC7CB-CC66-4375-8D47-78FDB1F427C5}" type="pres">
      <dgm:prSet presAssocID="{16B970E0-B4A9-42F9-AE80-A160E8823441}" presName="spacer" presStyleCnt="0"/>
      <dgm:spPr/>
    </dgm:pt>
    <dgm:pt modelId="{CF42AF05-D609-4653-9CE9-654DEBBE1297}" type="pres">
      <dgm:prSet presAssocID="{5E468822-73AA-448D-B30D-E8BB6A16CCCA}" presName="parentText" presStyleLbl="node1" presStyleIdx="2" presStyleCnt="3">
        <dgm:presLayoutVars>
          <dgm:chMax val="0"/>
          <dgm:bulletEnabled val="1"/>
        </dgm:presLayoutVars>
      </dgm:prSet>
      <dgm:spPr/>
    </dgm:pt>
  </dgm:ptLst>
  <dgm:cxnLst>
    <dgm:cxn modelId="{EC1B1865-A105-49D6-A31E-A7DF3D4913A9}" type="presOf" srcId="{A32ECA6A-72A5-4490-963C-D733B2FC382B}" destId="{88FA99A0-73BA-42E3-A590-327F1A2B8CAF}" srcOrd="0" destOrd="0" presId="urn:microsoft.com/office/officeart/2005/8/layout/vList2"/>
    <dgm:cxn modelId="{DFCE1369-7AA3-47AA-B16E-235D423E92B5}" srcId="{33804E58-7E7D-4F83-964D-A070B3E23C9E}" destId="{5E468822-73AA-448D-B30D-E8BB6A16CCCA}" srcOrd="2" destOrd="0" parTransId="{1ED6E238-C8A4-4A33-BF2C-286E95EF24CC}" sibTransId="{85AA8F63-4FA7-4CF5-B043-9A0220BF26BA}"/>
    <dgm:cxn modelId="{2E98887C-677E-4115-B853-D6B991AA00DA}" type="presOf" srcId="{B94025DE-940D-4C01-B84E-0C5E722CE27E}" destId="{2F09DDBD-10E3-410D-A4E1-87E86ECEB661}" srcOrd="0" destOrd="0" presId="urn:microsoft.com/office/officeart/2005/8/layout/vList2"/>
    <dgm:cxn modelId="{235CCE92-6622-41C8-BA47-B614A65DEBBA}" srcId="{33804E58-7E7D-4F83-964D-A070B3E23C9E}" destId="{B94025DE-940D-4C01-B84E-0C5E722CE27E}" srcOrd="1" destOrd="0" parTransId="{8DB3D463-A94B-4915-AF70-A3E4DA92A7B1}" sibTransId="{16B970E0-B4A9-42F9-AE80-A160E8823441}"/>
    <dgm:cxn modelId="{2C7A87A9-C193-4269-A4CB-394D6D65F895}" srcId="{33804E58-7E7D-4F83-964D-A070B3E23C9E}" destId="{A32ECA6A-72A5-4490-963C-D733B2FC382B}" srcOrd="0" destOrd="0" parTransId="{84102C2B-75A2-4C1C-A671-5D3E1F17BE9E}" sibTransId="{D20A3146-3A38-4884-8F59-D32D0D54FC23}"/>
    <dgm:cxn modelId="{09FE7DBE-A346-4FCB-A870-C59AC94DC390}" type="presOf" srcId="{33804E58-7E7D-4F83-964D-A070B3E23C9E}" destId="{4C474191-3D68-4778-A72E-A0D194BB7EC1}" srcOrd="0" destOrd="0" presId="urn:microsoft.com/office/officeart/2005/8/layout/vList2"/>
    <dgm:cxn modelId="{97B158E6-7251-4A6B-9534-89DA9984763B}" type="presOf" srcId="{5E468822-73AA-448D-B30D-E8BB6A16CCCA}" destId="{CF42AF05-D609-4653-9CE9-654DEBBE1297}" srcOrd="0" destOrd="0" presId="urn:microsoft.com/office/officeart/2005/8/layout/vList2"/>
    <dgm:cxn modelId="{8E1030AF-6412-4422-AB81-549138CF582B}" type="presParOf" srcId="{4C474191-3D68-4778-A72E-A0D194BB7EC1}" destId="{88FA99A0-73BA-42E3-A590-327F1A2B8CAF}" srcOrd="0" destOrd="0" presId="urn:microsoft.com/office/officeart/2005/8/layout/vList2"/>
    <dgm:cxn modelId="{7A03BCD2-735E-4BA8-97B2-E4A3F2D1ED08}" type="presParOf" srcId="{4C474191-3D68-4778-A72E-A0D194BB7EC1}" destId="{B2B0816D-B665-42DC-AD27-53A0BB3588B8}" srcOrd="1" destOrd="0" presId="urn:microsoft.com/office/officeart/2005/8/layout/vList2"/>
    <dgm:cxn modelId="{5FEECC2C-AC4E-44A3-89F4-66C4C7D2F417}" type="presParOf" srcId="{4C474191-3D68-4778-A72E-A0D194BB7EC1}" destId="{2F09DDBD-10E3-410D-A4E1-87E86ECEB661}" srcOrd="2" destOrd="0" presId="urn:microsoft.com/office/officeart/2005/8/layout/vList2"/>
    <dgm:cxn modelId="{55361566-7C11-408F-8247-1F59CDC05396}" type="presParOf" srcId="{4C474191-3D68-4778-A72E-A0D194BB7EC1}" destId="{49FCC7CB-CC66-4375-8D47-78FDB1F427C5}" srcOrd="3" destOrd="0" presId="urn:microsoft.com/office/officeart/2005/8/layout/vList2"/>
    <dgm:cxn modelId="{5F0ADFCF-9391-4A85-B7AA-0084F0AFF901}" type="presParOf" srcId="{4C474191-3D68-4778-A72E-A0D194BB7EC1}" destId="{CF42AF05-D609-4653-9CE9-654DEBBE12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73C68F4-9486-4945-A27D-F70E4ABC213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CC400CAB-D030-4C5B-AB85-EC7516DE6CB1}">
      <dgm:prSet phldrT="[Text]" phldr="0"/>
      <dgm:spPr/>
      <dgm:t>
        <a:bodyPr/>
        <a:lstStyle/>
        <a:p>
          <a:r>
            <a:rPr lang="en-US" dirty="0">
              <a:latin typeface="+mn-lt"/>
            </a:rPr>
            <a:t>About 6 minutes (1/10 of your time) to plan your response w/ a brief outline.  Save about 10 min of your time to edit, tighten, and proofread your response. </a:t>
          </a:r>
        </a:p>
      </dgm:t>
    </dgm:pt>
    <dgm:pt modelId="{EC6BDF42-877F-4DDC-A577-E90AD2175836}" type="parTrans" cxnId="{5D82CE31-5869-40F7-83DC-E1BDCFC349A4}">
      <dgm:prSet/>
      <dgm:spPr/>
      <dgm:t>
        <a:bodyPr/>
        <a:lstStyle/>
        <a:p>
          <a:endParaRPr lang="en-US"/>
        </a:p>
      </dgm:t>
    </dgm:pt>
    <dgm:pt modelId="{1CE2A25F-A5D2-473B-AF1E-EE4F059AB99D}" type="sibTrans" cxnId="{5D82CE31-5869-40F7-83DC-E1BDCFC349A4}">
      <dgm:prSet/>
      <dgm:spPr/>
      <dgm:t>
        <a:bodyPr/>
        <a:lstStyle/>
        <a:p>
          <a:endParaRPr lang="en-US"/>
        </a:p>
      </dgm:t>
    </dgm:pt>
    <dgm:pt modelId="{4E855186-5849-49F5-AD4C-BD86AD70ED62}">
      <dgm:prSet phldr="0"/>
      <dgm:spPr/>
      <dgm:t>
        <a:bodyPr/>
        <a:lstStyle/>
        <a:p>
          <a:pPr rtl="0"/>
          <a:r>
            <a:rPr lang="en-US" dirty="0">
              <a:latin typeface="+mn-lt"/>
            </a:rPr>
            <a:t>Plan your time.  </a:t>
          </a:r>
        </a:p>
      </dgm:t>
    </dgm:pt>
    <dgm:pt modelId="{1CA57D55-EB30-41A0-BE4D-7D3EBADB4827}" type="parTrans" cxnId="{FB8270AC-FA93-4128-A75A-9C44B43D80C8}">
      <dgm:prSet/>
      <dgm:spPr/>
      <dgm:t>
        <a:bodyPr/>
        <a:lstStyle/>
        <a:p>
          <a:endParaRPr lang="en-US"/>
        </a:p>
      </dgm:t>
    </dgm:pt>
    <dgm:pt modelId="{2F5B944E-70E0-48A0-9F18-C80F9B0BA674}" type="sibTrans" cxnId="{FB8270AC-FA93-4128-A75A-9C44B43D80C8}">
      <dgm:prSet/>
      <dgm:spPr/>
      <dgm:t>
        <a:bodyPr/>
        <a:lstStyle/>
        <a:p>
          <a:endParaRPr lang="en-US"/>
        </a:p>
        <a:p>
          <a:endParaRPr lang="en-US"/>
        </a:p>
      </dgm:t>
    </dgm:pt>
    <dgm:pt modelId="{F684831F-1FBD-4767-92BE-04934AF75564}">
      <dgm:prSet phldr="0"/>
      <dgm:spPr/>
      <dgm:t>
        <a:bodyPr/>
        <a:lstStyle/>
        <a:p>
          <a:r>
            <a:rPr lang="en-US" dirty="0">
              <a:latin typeface="+mn-lt"/>
            </a:rPr>
            <a:t>Take a few minutes (3-4) and jot down some ideas.  </a:t>
          </a:r>
        </a:p>
      </dgm:t>
    </dgm:pt>
    <dgm:pt modelId="{3DE5D9B7-C9D2-44F2-B17E-65B899CB4F7F}" type="parTrans" cxnId="{BB7F7CEF-0394-4750-B9D3-1245EC9FF3FD}">
      <dgm:prSet/>
      <dgm:spPr/>
      <dgm:t>
        <a:bodyPr/>
        <a:lstStyle/>
        <a:p>
          <a:endParaRPr lang="en-US"/>
        </a:p>
      </dgm:t>
    </dgm:pt>
    <dgm:pt modelId="{2422BE72-87F5-4C93-A651-4AEC97721DAC}" type="sibTrans" cxnId="{BB7F7CEF-0394-4750-B9D3-1245EC9FF3FD}">
      <dgm:prSet/>
      <dgm:spPr/>
      <dgm:t>
        <a:bodyPr/>
        <a:lstStyle/>
        <a:p>
          <a:endParaRPr lang="en-US"/>
        </a:p>
        <a:p>
          <a:endParaRPr lang="en-US"/>
        </a:p>
      </dgm:t>
    </dgm:pt>
    <dgm:pt modelId="{E5F4510D-2AA2-45B1-848A-4AD6A2C1D7CD}" type="pres">
      <dgm:prSet presAssocID="{673C68F4-9486-4945-A27D-F70E4ABC2136}" presName="outerComposite" presStyleCnt="0">
        <dgm:presLayoutVars>
          <dgm:chMax val="5"/>
          <dgm:dir/>
          <dgm:resizeHandles val="exact"/>
        </dgm:presLayoutVars>
      </dgm:prSet>
      <dgm:spPr/>
    </dgm:pt>
    <dgm:pt modelId="{E324299D-3670-49C5-BBBE-51C9F735A3EB}" type="pres">
      <dgm:prSet presAssocID="{673C68F4-9486-4945-A27D-F70E4ABC2136}" presName="dummyMaxCanvas" presStyleCnt="0">
        <dgm:presLayoutVars/>
      </dgm:prSet>
      <dgm:spPr/>
    </dgm:pt>
    <dgm:pt modelId="{2686A70E-EDBF-47BA-94E5-7BFB25730B44}" type="pres">
      <dgm:prSet presAssocID="{673C68F4-9486-4945-A27D-F70E4ABC2136}" presName="ThreeNodes_1" presStyleLbl="node1" presStyleIdx="0" presStyleCnt="3">
        <dgm:presLayoutVars>
          <dgm:bulletEnabled val="1"/>
        </dgm:presLayoutVars>
      </dgm:prSet>
      <dgm:spPr/>
    </dgm:pt>
    <dgm:pt modelId="{D04A1A57-C1D3-44B7-9EF0-2D1999C491EB}" type="pres">
      <dgm:prSet presAssocID="{673C68F4-9486-4945-A27D-F70E4ABC2136}" presName="ThreeNodes_2" presStyleLbl="node1" presStyleIdx="1" presStyleCnt="3">
        <dgm:presLayoutVars>
          <dgm:bulletEnabled val="1"/>
        </dgm:presLayoutVars>
      </dgm:prSet>
      <dgm:spPr/>
    </dgm:pt>
    <dgm:pt modelId="{986CC318-B5B8-4464-98DF-B8EDFFF54C6B}" type="pres">
      <dgm:prSet presAssocID="{673C68F4-9486-4945-A27D-F70E4ABC2136}" presName="ThreeNodes_3" presStyleLbl="node1" presStyleIdx="2" presStyleCnt="3">
        <dgm:presLayoutVars>
          <dgm:bulletEnabled val="1"/>
        </dgm:presLayoutVars>
      </dgm:prSet>
      <dgm:spPr/>
    </dgm:pt>
    <dgm:pt modelId="{879B5EC8-E8BA-478D-B7C2-99D0C88A9E7C}" type="pres">
      <dgm:prSet presAssocID="{673C68F4-9486-4945-A27D-F70E4ABC2136}" presName="ThreeConn_1-2" presStyleLbl="fgAccFollowNode1" presStyleIdx="0" presStyleCnt="2">
        <dgm:presLayoutVars>
          <dgm:bulletEnabled val="1"/>
        </dgm:presLayoutVars>
      </dgm:prSet>
      <dgm:spPr/>
    </dgm:pt>
    <dgm:pt modelId="{C311176B-4978-439F-B675-90462A2B3E56}" type="pres">
      <dgm:prSet presAssocID="{673C68F4-9486-4945-A27D-F70E4ABC2136}" presName="ThreeConn_2-3" presStyleLbl="fgAccFollowNode1" presStyleIdx="1" presStyleCnt="2">
        <dgm:presLayoutVars>
          <dgm:bulletEnabled val="1"/>
        </dgm:presLayoutVars>
      </dgm:prSet>
      <dgm:spPr/>
    </dgm:pt>
    <dgm:pt modelId="{2A43F3FE-8C4E-480D-A36C-925E7A9116F5}" type="pres">
      <dgm:prSet presAssocID="{673C68F4-9486-4945-A27D-F70E4ABC2136}" presName="ThreeNodes_1_text" presStyleLbl="node1" presStyleIdx="2" presStyleCnt="3">
        <dgm:presLayoutVars>
          <dgm:bulletEnabled val="1"/>
        </dgm:presLayoutVars>
      </dgm:prSet>
      <dgm:spPr/>
    </dgm:pt>
    <dgm:pt modelId="{878D7311-8169-4040-BCB4-82C18D3CD006}" type="pres">
      <dgm:prSet presAssocID="{673C68F4-9486-4945-A27D-F70E4ABC2136}" presName="ThreeNodes_2_text" presStyleLbl="node1" presStyleIdx="2" presStyleCnt="3">
        <dgm:presLayoutVars>
          <dgm:bulletEnabled val="1"/>
        </dgm:presLayoutVars>
      </dgm:prSet>
      <dgm:spPr/>
    </dgm:pt>
    <dgm:pt modelId="{409DC4B5-72BC-4841-A225-429B09B54BF2}" type="pres">
      <dgm:prSet presAssocID="{673C68F4-9486-4945-A27D-F70E4ABC2136}" presName="ThreeNodes_3_text" presStyleLbl="node1" presStyleIdx="2" presStyleCnt="3">
        <dgm:presLayoutVars>
          <dgm:bulletEnabled val="1"/>
        </dgm:presLayoutVars>
      </dgm:prSet>
      <dgm:spPr/>
    </dgm:pt>
  </dgm:ptLst>
  <dgm:cxnLst>
    <dgm:cxn modelId="{FD19E405-F16A-4F65-AC75-E74A94E90638}" type="presOf" srcId="{CC400CAB-D030-4C5B-AB85-EC7516DE6CB1}" destId="{986CC318-B5B8-4464-98DF-B8EDFFF54C6B}" srcOrd="0" destOrd="0" presId="urn:microsoft.com/office/officeart/2005/8/layout/vProcess5"/>
    <dgm:cxn modelId="{B71AA627-056C-4AE9-BFDC-9CABE716D991}" type="presOf" srcId="{2F5B944E-70E0-48A0-9F18-C80F9B0BA674}" destId="{879B5EC8-E8BA-478D-B7C2-99D0C88A9E7C}" srcOrd="0" destOrd="0" presId="urn:microsoft.com/office/officeart/2005/8/layout/vProcess5"/>
    <dgm:cxn modelId="{89302D2F-30EE-4A8D-8E8B-6B22238B928B}" type="presOf" srcId="{F684831F-1FBD-4767-92BE-04934AF75564}" destId="{D04A1A57-C1D3-44B7-9EF0-2D1999C491EB}" srcOrd="0" destOrd="0" presId="urn:microsoft.com/office/officeart/2005/8/layout/vProcess5"/>
    <dgm:cxn modelId="{5D82CE31-5869-40F7-83DC-E1BDCFC349A4}" srcId="{673C68F4-9486-4945-A27D-F70E4ABC2136}" destId="{CC400CAB-D030-4C5B-AB85-EC7516DE6CB1}" srcOrd="2" destOrd="0" parTransId="{EC6BDF42-877F-4DDC-A577-E90AD2175836}" sibTransId="{1CE2A25F-A5D2-473B-AF1E-EE4F059AB99D}"/>
    <dgm:cxn modelId="{79711B39-5872-4677-9A20-328AA7E06EF8}" type="presOf" srcId="{673C68F4-9486-4945-A27D-F70E4ABC2136}" destId="{E5F4510D-2AA2-45B1-848A-4AD6A2C1D7CD}" srcOrd="0" destOrd="0" presId="urn:microsoft.com/office/officeart/2005/8/layout/vProcess5"/>
    <dgm:cxn modelId="{E2C47B64-2141-464E-AACF-BAD94C3D7050}" type="presOf" srcId="{F684831F-1FBD-4767-92BE-04934AF75564}" destId="{878D7311-8169-4040-BCB4-82C18D3CD006}" srcOrd="1" destOrd="0" presId="urn:microsoft.com/office/officeart/2005/8/layout/vProcess5"/>
    <dgm:cxn modelId="{87CF1D66-7F8D-44FE-BAF3-44FB5AB711E6}" type="presOf" srcId="{4E855186-5849-49F5-AD4C-BD86AD70ED62}" destId="{2686A70E-EDBF-47BA-94E5-7BFB25730B44}" srcOrd="0" destOrd="0" presId="urn:microsoft.com/office/officeart/2005/8/layout/vProcess5"/>
    <dgm:cxn modelId="{23A5F457-D6DB-4C66-AAA2-649A0920B3C7}" type="presOf" srcId="{2422BE72-87F5-4C93-A651-4AEC97721DAC}" destId="{C311176B-4978-439F-B675-90462A2B3E56}" srcOrd="0" destOrd="0" presId="urn:microsoft.com/office/officeart/2005/8/layout/vProcess5"/>
    <dgm:cxn modelId="{FCBFB586-CC8F-45CB-96F6-2AD0017FB382}" type="presOf" srcId="{4E855186-5849-49F5-AD4C-BD86AD70ED62}" destId="{2A43F3FE-8C4E-480D-A36C-925E7A9116F5}" srcOrd="1" destOrd="0" presId="urn:microsoft.com/office/officeart/2005/8/layout/vProcess5"/>
    <dgm:cxn modelId="{FB8270AC-FA93-4128-A75A-9C44B43D80C8}" srcId="{673C68F4-9486-4945-A27D-F70E4ABC2136}" destId="{4E855186-5849-49F5-AD4C-BD86AD70ED62}" srcOrd="0" destOrd="0" parTransId="{1CA57D55-EB30-41A0-BE4D-7D3EBADB4827}" sibTransId="{2F5B944E-70E0-48A0-9F18-C80F9B0BA674}"/>
    <dgm:cxn modelId="{05211DAD-F2FA-4124-8DF7-19424C9BBB66}" type="presOf" srcId="{CC400CAB-D030-4C5B-AB85-EC7516DE6CB1}" destId="{409DC4B5-72BC-4841-A225-429B09B54BF2}" srcOrd="1" destOrd="0" presId="urn:microsoft.com/office/officeart/2005/8/layout/vProcess5"/>
    <dgm:cxn modelId="{BB7F7CEF-0394-4750-B9D3-1245EC9FF3FD}" srcId="{673C68F4-9486-4945-A27D-F70E4ABC2136}" destId="{F684831F-1FBD-4767-92BE-04934AF75564}" srcOrd="1" destOrd="0" parTransId="{3DE5D9B7-C9D2-44F2-B17E-65B899CB4F7F}" sibTransId="{2422BE72-87F5-4C93-A651-4AEC97721DAC}"/>
    <dgm:cxn modelId="{A1591FDC-82D7-47CC-98BC-9E0E8219D003}" type="presParOf" srcId="{E5F4510D-2AA2-45B1-848A-4AD6A2C1D7CD}" destId="{E324299D-3670-49C5-BBBE-51C9F735A3EB}" srcOrd="0" destOrd="0" presId="urn:microsoft.com/office/officeart/2005/8/layout/vProcess5"/>
    <dgm:cxn modelId="{19015BC0-01A9-4958-A8BF-6C974199D163}" type="presParOf" srcId="{E5F4510D-2AA2-45B1-848A-4AD6A2C1D7CD}" destId="{2686A70E-EDBF-47BA-94E5-7BFB25730B44}" srcOrd="1" destOrd="0" presId="urn:microsoft.com/office/officeart/2005/8/layout/vProcess5"/>
    <dgm:cxn modelId="{4C893466-8028-4B9C-8065-2E3D5E9B4C40}" type="presParOf" srcId="{E5F4510D-2AA2-45B1-848A-4AD6A2C1D7CD}" destId="{D04A1A57-C1D3-44B7-9EF0-2D1999C491EB}" srcOrd="2" destOrd="0" presId="urn:microsoft.com/office/officeart/2005/8/layout/vProcess5"/>
    <dgm:cxn modelId="{B525AA68-D403-4C73-AB77-F89D6194210C}" type="presParOf" srcId="{E5F4510D-2AA2-45B1-848A-4AD6A2C1D7CD}" destId="{986CC318-B5B8-4464-98DF-B8EDFFF54C6B}" srcOrd="3" destOrd="0" presId="urn:microsoft.com/office/officeart/2005/8/layout/vProcess5"/>
    <dgm:cxn modelId="{A4C77E0E-1AA0-4B4D-AD12-DBCB95C602F9}" type="presParOf" srcId="{E5F4510D-2AA2-45B1-848A-4AD6A2C1D7CD}" destId="{879B5EC8-E8BA-478D-B7C2-99D0C88A9E7C}" srcOrd="4" destOrd="0" presId="urn:microsoft.com/office/officeart/2005/8/layout/vProcess5"/>
    <dgm:cxn modelId="{E02D9E85-C7AE-472F-AF97-C9B19CC326D3}" type="presParOf" srcId="{E5F4510D-2AA2-45B1-848A-4AD6A2C1D7CD}" destId="{C311176B-4978-439F-B675-90462A2B3E56}" srcOrd="5" destOrd="0" presId="urn:microsoft.com/office/officeart/2005/8/layout/vProcess5"/>
    <dgm:cxn modelId="{0F1805E3-C522-424B-9650-D3EC82749DDF}" type="presParOf" srcId="{E5F4510D-2AA2-45B1-848A-4AD6A2C1D7CD}" destId="{2A43F3FE-8C4E-480D-A36C-925E7A9116F5}" srcOrd="6" destOrd="0" presId="urn:microsoft.com/office/officeart/2005/8/layout/vProcess5"/>
    <dgm:cxn modelId="{5CED4C23-0736-4671-9CB3-81045F471088}" type="presParOf" srcId="{E5F4510D-2AA2-45B1-848A-4AD6A2C1D7CD}" destId="{878D7311-8169-4040-BCB4-82C18D3CD006}" srcOrd="7" destOrd="0" presId="urn:microsoft.com/office/officeart/2005/8/layout/vProcess5"/>
    <dgm:cxn modelId="{8D9E6357-5524-4817-842D-5EEE943C0CC9}" type="presParOf" srcId="{E5F4510D-2AA2-45B1-848A-4AD6A2C1D7CD}" destId="{409DC4B5-72BC-4841-A225-429B09B54BF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9A542C-72D0-4ADE-967E-147454C47D0D}" type="doc">
      <dgm:prSet loTypeId="urn:microsoft.com/office/officeart/2005/8/layout/vList2" loCatId="list" qsTypeId="urn:microsoft.com/office/officeart/2005/8/quickstyle/simple1" qsCatId="simple" csTypeId="urn:microsoft.com/office/officeart/2005/8/colors/accent1_3" csCatId="accent1" phldr="1"/>
      <dgm:spPr/>
      <dgm:t>
        <a:bodyPr/>
        <a:lstStyle/>
        <a:p>
          <a:endParaRPr lang="en-US"/>
        </a:p>
      </dgm:t>
    </dgm:pt>
    <dgm:pt modelId="{18A4814B-93D6-4993-B693-0F4AF4DE2213}">
      <dgm:prSet phldrT="[Text]" phldr="0"/>
      <dgm:spPr/>
      <dgm:t>
        <a:bodyPr/>
        <a:lstStyle/>
        <a:p>
          <a:pPr rtl="0"/>
          <a:r>
            <a:rPr lang="en-US" dirty="0">
              <a:latin typeface="+mn-lt"/>
            </a:rPr>
            <a:t>The most important thing to keep in mind in writing your response is that you have a </a:t>
          </a:r>
          <a:r>
            <a:rPr lang="en-US" b="1" dirty="0">
              <a:latin typeface="+mn-lt"/>
            </a:rPr>
            <a:t>limited amount of time and space </a:t>
          </a:r>
          <a:r>
            <a:rPr lang="en-US" dirty="0">
              <a:latin typeface="+mn-lt"/>
            </a:rPr>
            <a:t>in which to get across the knowledge you have acquired and your ability to use it. </a:t>
          </a:r>
        </a:p>
      </dgm:t>
    </dgm:pt>
    <dgm:pt modelId="{7386D37C-3832-46DB-BA3F-060CA6CF48C6}" type="parTrans" cxnId="{69BAC62D-FEBE-4D52-A6E5-89A398CD3F08}">
      <dgm:prSet/>
      <dgm:spPr/>
      <dgm:t>
        <a:bodyPr/>
        <a:lstStyle/>
        <a:p>
          <a:endParaRPr lang="en-US"/>
        </a:p>
      </dgm:t>
    </dgm:pt>
    <dgm:pt modelId="{E8F76A86-C480-4DAD-8C6F-5585F9CEB70A}" type="sibTrans" cxnId="{69BAC62D-FEBE-4D52-A6E5-89A398CD3F08}">
      <dgm:prSet/>
      <dgm:spPr/>
      <dgm:t>
        <a:bodyPr/>
        <a:lstStyle/>
        <a:p>
          <a:endParaRPr lang="en-US"/>
        </a:p>
      </dgm:t>
    </dgm:pt>
    <dgm:pt modelId="{68DFF775-DF57-4EAB-9207-F3079BE5DA8F}">
      <dgm:prSet phldrT="[Text]" phldr="0"/>
      <dgm:spPr/>
      <dgm:t>
        <a:bodyPr/>
        <a:lstStyle/>
        <a:p>
          <a:r>
            <a:rPr lang="en-US" b="1" dirty="0">
              <a:latin typeface="+mn-lt"/>
            </a:rPr>
            <a:t>Now is not the place to be subtle or vague.</a:t>
          </a:r>
          <a:endParaRPr lang="en-US" dirty="0">
            <a:latin typeface="+mn-lt"/>
          </a:endParaRPr>
        </a:p>
      </dgm:t>
    </dgm:pt>
    <dgm:pt modelId="{C1B6C80F-D23B-4ACA-8B68-FE1B1C210227}" type="parTrans" cxnId="{BA0B3D22-BD5A-4A21-90F2-78A5FB79E115}">
      <dgm:prSet/>
      <dgm:spPr/>
      <dgm:t>
        <a:bodyPr/>
        <a:lstStyle/>
        <a:p>
          <a:endParaRPr lang="en-US"/>
        </a:p>
      </dgm:t>
    </dgm:pt>
    <dgm:pt modelId="{03F70A4C-B525-4090-A025-3953C6615D28}" type="sibTrans" cxnId="{BA0B3D22-BD5A-4A21-90F2-78A5FB79E115}">
      <dgm:prSet/>
      <dgm:spPr/>
      <dgm:t>
        <a:bodyPr/>
        <a:lstStyle/>
        <a:p>
          <a:endParaRPr lang="en-US"/>
        </a:p>
      </dgm:t>
    </dgm:pt>
    <dgm:pt modelId="{96872AE3-CAC7-4277-AD71-9644944798FA}" type="pres">
      <dgm:prSet presAssocID="{119A542C-72D0-4ADE-967E-147454C47D0D}" presName="linear" presStyleCnt="0">
        <dgm:presLayoutVars>
          <dgm:animLvl val="lvl"/>
          <dgm:resizeHandles val="exact"/>
        </dgm:presLayoutVars>
      </dgm:prSet>
      <dgm:spPr/>
    </dgm:pt>
    <dgm:pt modelId="{18C82F84-E4C0-4857-A58F-A52515CF3DFB}" type="pres">
      <dgm:prSet presAssocID="{18A4814B-93D6-4993-B693-0F4AF4DE2213}" presName="parentText" presStyleLbl="node1" presStyleIdx="0" presStyleCnt="2">
        <dgm:presLayoutVars>
          <dgm:chMax val="0"/>
          <dgm:bulletEnabled val="1"/>
        </dgm:presLayoutVars>
      </dgm:prSet>
      <dgm:spPr/>
    </dgm:pt>
    <dgm:pt modelId="{C4AEAA2F-2466-419D-8483-289385A3B5DA}" type="pres">
      <dgm:prSet presAssocID="{E8F76A86-C480-4DAD-8C6F-5585F9CEB70A}" presName="spacer" presStyleCnt="0"/>
      <dgm:spPr/>
    </dgm:pt>
    <dgm:pt modelId="{B025BA54-0296-45D4-9653-3099460AEA00}" type="pres">
      <dgm:prSet presAssocID="{68DFF775-DF57-4EAB-9207-F3079BE5DA8F}" presName="parentText" presStyleLbl="node1" presStyleIdx="1" presStyleCnt="2">
        <dgm:presLayoutVars>
          <dgm:chMax val="0"/>
          <dgm:bulletEnabled val="1"/>
        </dgm:presLayoutVars>
      </dgm:prSet>
      <dgm:spPr/>
    </dgm:pt>
  </dgm:ptLst>
  <dgm:cxnLst>
    <dgm:cxn modelId="{BA0B3D22-BD5A-4A21-90F2-78A5FB79E115}" srcId="{119A542C-72D0-4ADE-967E-147454C47D0D}" destId="{68DFF775-DF57-4EAB-9207-F3079BE5DA8F}" srcOrd="1" destOrd="0" parTransId="{C1B6C80F-D23B-4ACA-8B68-FE1B1C210227}" sibTransId="{03F70A4C-B525-4090-A025-3953C6615D28}"/>
    <dgm:cxn modelId="{69BAC62D-FEBE-4D52-A6E5-89A398CD3F08}" srcId="{119A542C-72D0-4ADE-967E-147454C47D0D}" destId="{18A4814B-93D6-4993-B693-0F4AF4DE2213}" srcOrd="0" destOrd="0" parTransId="{7386D37C-3832-46DB-BA3F-060CA6CF48C6}" sibTransId="{E8F76A86-C480-4DAD-8C6F-5585F9CEB70A}"/>
    <dgm:cxn modelId="{9F07E863-DF60-488B-BD52-02671439E4E6}" type="presOf" srcId="{18A4814B-93D6-4993-B693-0F4AF4DE2213}" destId="{18C82F84-E4C0-4857-A58F-A52515CF3DFB}" srcOrd="0" destOrd="0" presId="urn:microsoft.com/office/officeart/2005/8/layout/vList2"/>
    <dgm:cxn modelId="{081059CA-D087-4918-8642-27AB3E3AFE92}" type="presOf" srcId="{119A542C-72D0-4ADE-967E-147454C47D0D}" destId="{96872AE3-CAC7-4277-AD71-9644944798FA}" srcOrd="0" destOrd="0" presId="urn:microsoft.com/office/officeart/2005/8/layout/vList2"/>
    <dgm:cxn modelId="{7BA30BE3-51BD-4C94-A8D2-55B0FD75E266}" type="presOf" srcId="{68DFF775-DF57-4EAB-9207-F3079BE5DA8F}" destId="{B025BA54-0296-45D4-9653-3099460AEA00}" srcOrd="0" destOrd="0" presId="urn:microsoft.com/office/officeart/2005/8/layout/vList2"/>
    <dgm:cxn modelId="{7274682D-F220-44D8-AA47-60DB6FC50596}" type="presParOf" srcId="{96872AE3-CAC7-4277-AD71-9644944798FA}" destId="{18C82F84-E4C0-4857-A58F-A52515CF3DFB}" srcOrd="0" destOrd="0" presId="urn:microsoft.com/office/officeart/2005/8/layout/vList2"/>
    <dgm:cxn modelId="{34531726-ED64-4D28-82DA-AAD0ADC7BDF3}" type="presParOf" srcId="{96872AE3-CAC7-4277-AD71-9644944798FA}" destId="{C4AEAA2F-2466-419D-8483-289385A3B5DA}" srcOrd="1" destOrd="0" presId="urn:microsoft.com/office/officeart/2005/8/layout/vList2"/>
    <dgm:cxn modelId="{8E117A37-B413-4690-ABD1-7154D782068E}" type="presParOf" srcId="{96872AE3-CAC7-4277-AD71-9644944798FA}" destId="{B025BA54-0296-45D4-9653-3099460AEA0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9194D4-78EA-4062-B208-A9DBB9105D5D}" type="doc">
      <dgm:prSet loTypeId="urn:microsoft.com/office/officeart/2018/5/layout/IconLeafLabelList" loCatId="icon" qsTypeId="urn:microsoft.com/office/officeart/2005/8/quickstyle/simple1" qsCatId="simple" csTypeId="urn:microsoft.com/office/officeart/2005/8/colors/accent1_2" csCatId="accent1" phldr="1"/>
      <dgm:spPr/>
      <dgm:t>
        <a:bodyPr/>
        <a:lstStyle/>
        <a:p>
          <a:endParaRPr lang="en-US"/>
        </a:p>
      </dgm:t>
    </dgm:pt>
    <dgm:pt modelId="{00090A01-A3A7-4FF7-9B4E-7B9101B4AE11}">
      <dgm:prSet/>
      <dgm:spPr/>
      <dgm:t>
        <a:bodyPr/>
        <a:lstStyle/>
        <a:p>
          <a:pPr>
            <a:lnSpc>
              <a:spcPct val="100000"/>
            </a:lnSpc>
            <a:defRPr cap="all"/>
          </a:pPr>
          <a:r>
            <a:rPr lang="en-US"/>
            <a:t>Each paragraph supports 1 main idea – stated in the 1st sentence, then explanation (detail) about that idea, and then a summary sentence (re-stating main idea).</a:t>
          </a:r>
        </a:p>
      </dgm:t>
    </dgm:pt>
    <dgm:pt modelId="{759CC444-0D9D-4BBD-87C8-80FA8F46BAC0}" type="parTrans" cxnId="{8DA8E5A9-BD68-4641-8881-5513835B133E}">
      <dgm:prSet/>
      <dgm:spPr/>
      <dgm:t>
        <a:bodyPr/>
        <a:lstStyle/>
        <a:p>
          <a:endParaRPr lang="en-US"/>
        </a:p>
      </dgm:t>
    </dgm:pt>
    <dgm:pt modelId="{59CDB11B-8E3D-490F-AA0F-83D61CD26028}" type="sibTrans" cxnId="{8DA8E5A9-BD68-4641-8881-5513835B133E}">
      <dgm:prSet/>
      <dgm:spPr/>
      <dgm:t>
        <a:bodyPr/>
        <a:lstStyle/>
        <a:p>
          <a:pPr>
            <a:lnSpc>
              <a:spcPct val="100000"/>
            </a:lnSpc>
          </a:pPr>
          <a:endParaRPr lang="en-US"/>
        </a:p>
      </dgm:t>
    </dgm:pt>
    <dgm:pt modelId="{B1ECEA2D-1850-4571-8B7C-170BCC82CF28}">
      <dgm:prSet/>
      <dgm:spPr/>
      <dgm:t>
        <a:bodyPr/>
        <a:lstStyle/>
        <a:p>
          <a:pPr>
            <a:lnSpc>
              <a:spcPct val="100000"/>
            </a:lnSpc>
            <a:defRPr cap="all"/>
          </a:pPr>
          <a:r>
            <a:rPr lang="en-US"/>
            <a:t>Your intro says what you are going to cover in your response. </a:t>
          </a:r>
        </a:p>
      </dgm:t>
    </dgm:pt>
    <dgm:pt modelId="{EC0634B1-8121-43BF-BC2C-DC1D2732F9E5}" type="parTrans" cxnId="{B26C746F-80FD-473A-AFF3-A1CA162846A1}">
      <dgm:prSet/>
      <dgm:spPr/>
      <dgm:t>
        <a:bodyPr/>
        <a:lstStyle/>
        <a:p>
          <a:endParaRPr lang="en-US"/>
        </a:p>
      </dgm:t>
    </dgm:pt>
    <dgm:pt modelId="{A84D6BA1-643C-4C42-8819-7C837382706D}" type="sibTrans" cxnId="{B26C746F-80FD-473A-AFF3-A1CA162846A1}">
      <dgm:prSet/>
      <dgm:spPr/>
      <dgm:t>
        <a:bodyPr/>
        <a:lstStyle/>
        <a:p>
          <a:pPr>
            <a:lnSpc>
              <a:spcPct val="100000"/>
            </a:lnSpc>
          </a:pPr>
          <a:endParaRPr lang="en-US"/>
        </a:p>
      </dgm:t>
    </dgm:pt>
    <dgm:pt modelId="{9B8320D9-54A9-4A0A-9825-128A1B19E890}">
      <dgm:prSet/>
      <dgm:spPr/>
      <dgm:t>
        <a:bodyPr/>
        <a:lstStyle/>
        <a:p>
          <a:pPr>
            <a:lnSpc>
              <a:spcPct val="100000"/>
            </a:lnSpc>
            <a:defRPr cap="all"/>
          </a:pPr>
          <a:r>
            <a:rPr lang="en-US"/>
            <a:t>Your last paragraph reminds the reader of what you have said. </a:t>
          </a:r>
        </a:p>
      </dgm:t>
    </dgm:pt>
    <dgm:pt modelId="{C66DC786-30FD-40F2-815F-1B5CD13BB69F}" type="parTrans" cxnId="{91357C40-2883-4E85-98BC-8561775CA719}">
      <dgm:prSet/>
      <dgm:spPr/>
      <dgm:t>
        <a:bodyPr/>
        <a:lstStyle/>
        <a:p>
          <a:endParaRPr lang="en-US"/>
        </a:p>
      </dgm:t>
    </dgm:pt>
    <dgm:pt modelId="{4D75060F-5BF8-48E8-BFE7-4DD68A70E650}" type="sibTrans" cxnId="{91357C40-2883-4E85-98BC-8561775CA719}">
      <dgm:prSet/>
      <dgm:spPr/>
      <dgm:t>
        <a:bodyPr/>
        <a:lstStyle/>
        <a:p>
          <a:endParaRPr lang="en-US"/>
        </a:p>
      </dgm:t>
    </dgm:pt>
    <dgm:pt modelId="{947BA2AD-20E0-477B-B668-76B4B44CCE4A}" type="pres">
      <dgm:prSet presAssocID="{489194D4-78EA-4062-B208-A9DBB9105D5D}" presName="root" presStyleCnt="0">
        <dgm:presLayoutVars>
          <dgm:dir/>
          <dgm:resizeHandles val="exact"/>
        </dgm:presLayoutVars>
      </dgm:prSet>
      <dgm:spPr/>
    </dgm:pt>
    <dgm:pt modelId="{9CFF7857-9F7F-4551-93D6-0149A577879D}" type="pres">
      <dgm:prSet presAssocID="{00090A01-A3A7-4FF7-9B4E-7B9101B4AE11}" presName="compNode" presStyleCnt="0"/>
      <dgm:spPr/>
    </dgm:pt>
    <dgm:pt modelId="{E969A93B-696F-4FB6-9E97-A90D9A31AA09}" type="pres">
      <dgm:prSet presAssocID="{00090A01-A3A7-4FF7-9B4E-7B9101B4AE11}" presName="iconBgRect" presStyleLbl="bgShp" presStyleIdx="0" presStyleCnt="3"/>
      <dgm:spPr>
        <a:prstGeom prst="round2DiagRect">
          <a:avLst>
            <a:gd name="adj1" fmla="val 29727"/>
            <a:gd name="adj2" fmla="val 0"/>
          </a:avLst>
        </a:prstGeom>
      </dgm:spPr>
    </dgm:pt>
    <dgm:pt modelId="{6D310F1A-90CD-40E1-9188-35C9F2C2A17D}" type="pres">
      <dgm:prSet presAssocID="{00090A01-A3A7-4FF7-9B4E-7B9101B4AE1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Quotes"/>
        </a:ext>
      </dgm:extLst>
    </dgm:pt>
    <dgm:pt modelId="{A80238FB-8335-4508-90A2-461458E4B9D4}" type="pres">
      <dgm:prSet presAssocID="{00090A01-A3A7-4FF7-9B4E-7B9101B4AE11}" presName="spaceRect" presStyleCnt="0"/>
      <dgm:spPr/>
    </dgm:pt>
    <dgm:pt modelId="{8E6320A4-4D4A-4C20-B421-9CC4CEC2A3C9}" type="pres">
      <dgm:prSet presAssocID="{00090A01-A3A7-4FF7-9B4E-7B9101B4AE11}" presName="textRect" presStyleLbl="revTx" presStyleIdx="0" presStyleCnt="3">
        <dgm:presLayoutVars>
          <dgm:chMax val="1"/>
          <dgm:chPref val="1"/>
        </dgm:presLayoutVars>
      </dgm:prSet>
      <dgm:spPr/>
    </dgm:pt>
    <dgm:pt modelId="{F7B64D8A-1DF2-4045-9468-6EB31F379B23}" type="pres">
      <dgm:prSet presAssocID="{59CDB11B-8E3D-490F-AA0F-83D61CD26028}" presName="sibTrans" presStyleCnt="0"/>
      <dgm:spPr/>
    </dgm:pt>
    <dgm:pt modelId="{0B160C8E-9135-4309-AC09-0047507FC031}" type="pres">
      <dgm:prSet presAssocID="{B1ECEA2D-1850-4571-8B7C-170BCC82CF28}" presName="compNode" presStyleCnt="0"/>
      <dgm:spPr/>
    </dgm:pt>
    <dgm:pt modelId="{9E41416E-C928-4EDC-8604-BBC161EB27A4}" type="pres">
      <dgm:prSet presAssocID="{B1ECEA2D-1850-4571-8B7C-170BCC82CF28}" presName="iconBgRect" presStyleLbl="bgShp" presStyleIdx="1" presStyleCnt="3"/>
      <dgm:spPr>
        <a:prstGeom prst="round2DiagRect">
          <a:avLst>
            <a:gd name="adj1" fmla="val 29727"/>
            <a:gd name="adj2" fmla="val 0"/>
          </a:avLst>
        </a:prstGeom>
      </dgm:spPr>
    </dgm:pt>
    <dgm:pt modelId="{10D2DAEE-BE84-4D68-846D-B4CA1C4D900A}" type="pres">
      <dgm:prSet presAssocID="{B1ECEA2D-1850-4571-8B7C-170BCC82CF2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btitles"/>
        </a:ext>
      </dgm:extLst>
    </dgm:pt>
    <dgm:pt modelId="{4DFB6592-877A-4D3E-9FF4-1605E329BFE7}" type="pres">
      <dgm:prSet presAssocID="{B1ECEA2D-1850-4571-8B7C-170BCC82CF28}" presName="spaceRect" presStyleCnt="0"/>
      <dgm:spPr/>
    </dgm:pt>
    <dgm:pt modelId="{B9E37651-9501-4957-8C40-CFD1EDDD972C}" type="pres">
      <dgm:prSet presAssocID="{B1ECEA2D-1850-4571-8B7C-170BCC82CF28}" presName="textRect" presStyleLbl="revTx" presStyleIdx="1" presStyleCnt="3">
        <dgm:presLayoutVars>
          <dgm:chMax val="1"/>
          <dgm:chPref val="1"/>
        </dgm:presLayoutVars>
      </dgm:prSet>
      <dgm:spPr/>
    </dgm:pt>
    <dgm:pt modelId="{CFB5F31C-ECBE-48E0-9E3A-069558DD887A}" type="pres">
      <dgm:prSet presAssocID="{A84D6BA1-643C-4C42-8819-7C837382706D}" presName="sibTrans" presStyleCnt="0"/>
      <dgm:spPr/>
    </dgm:pt>
    <dgm:pt modelId="{94E11515-0FA4-468A-B2CE-9A2E19841A19}" type="pres">
      <dgm:prSet presAssocID="{9B8320D9-54A9-4A0A-9825-128A1B19E890}" presName="compNode" presStyleCnt="0"/>
      <dgm:spPr/>
    </dgm:pt>
    <dgm:pt modelId="{9DCF146D-8E03-4391-995D-A72124589891}" type="pres">
      <dgm:prSet presAssocID="{9B8320D9-54A9-4A0A-9825-128A1B19E890}" presName="iconBgRect" presStyleLbl="bgShp" presStyleIdx="2" presStyleCnt="3"/>
      <dgm:spPr>
        <a:prstGeom prst="round2DiagRect">
          <a:avLst>
            <a:gd name="adj1" fmla="val 29727"/>
            <a:gd name="adj2" fmla="val 0"/>
          </a:avLst>
        </a:prstGeom>
      </dgm:spPr>
    </dgm:pt>
    <dgm:pt modelId="{23D28DA0-50B7-45F6-85D8-27CAA1A8F6EA}" type="pres">
      <dgm:prSet presAssocID="{9B8320D9-54A9-4A0A-9825-128A1B19E89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pen Quotation Mark"/>
        </a:ext>
      </dgm:extLst>
    </dgm:pt>
    <dgm:pt modelId="{F6690A07-E4B7-491F-9968-79A1C25D98FD}" type="pres">
      <dgm:prSet presAssocID="{9B8320D9-54A9-4A0A-9825-128A1B19E890}" presName="spaceRect" presStyleCnt="0"/>
      <dgm:spPr/>
    </dgm:pt>
    <dgm:pt modelId="{0594B140-2B6A-4A26-9B46-F3EDD1371F28}" type="pres">
      <dgm:prSet presAssocID="{9B8320D9-54A9-4A0A-9825-128A1B19E890}" presName="textRect" presStyleLbl="revTx" presStyleIdx="2" presStyleCnt="3">
        <dgm:presLayoutVars>
          <dgm:chMax val="1"/>
          <dgm:chPref val="1"/>
        </dgm:presLayoutVars>
      </dgm:prSet>
      <dgm:spPr/>
    </dgm:pt>
  </dgm:ptLst>
  <dgm:cxnLst>
    <dgm:cxn modelId="{F00F1712-35A8-42AE-B041-67D770994A4E}" type="presOf" srcId="{9B8320D9-54A9-4A0A-9825-128A1B19E890}" destId="{0594B140-2B6A-4A26-9B46-F3EDD1371F28}" srcOrd="0" destOrd="0" presId="urn:microsoft.com/office/officeart/2018/5/layout/IconLeafLabelList"/>
    <dgm:cxn modelId="{1F03F12E-3343-4FDE-AD47-D56B01F65924}" type="presOf" srcId="{489194D4-78EA-4062-B208-A9DBB9105D5D}" destId="{947BA2AD-20E0-477B-B668-76B4B44CCE4A}" srcOrd="0" destOrd="0" presId="urn:microsoft.com/office/officeart/2018/5/layout/IconLeafLabelList"/>
    <dgm:cxn modelId="{91357C40-2883-4E85-98BC-8561775CA719}" srcId="{489194D4-78EA-4062-B208-A9DBB9105D5D}" destId="{9B8320D9-54A9-4A0A-9825-128A1B19E890}" srcOrd="2" destOrd="0" parTransId="{C66DC786-30FD-40F2-815F-1B5CD13BB69F}" sibTransId="{4D75060F-5BF8-48E8-BFE7-4DD68A70E650}"/>
    <dgm:cxn modelId="{0DB01746-730B-46ED-B962-F55BB6BCF038}" type="presOf" srcId="{B1ECEA2D-1850-4571-8B7C-170BCC82CF28}" destId="{B9E37651-9501-4957-8C40-CFD1EDDD972C}" srcOrd="0" destOrd="0" presId="urn:microsoft.com/office/officeart/2018/5/layout/IconLeafLabelList"/>
    <dgm:cxn modelId="{B26C746F-80FD-473A-AFF3-A1CA162846A1}" srcId="{489194D4-78EA-4062-B208-A9DBB9105D5D}" destId="{B1ECEA2D-1850-4571-8B7C-170BCC82CF28}" srcOrd="1" destOrd="0" parTransId="{EC0634B1-8121-43BF-BC2C-DC1D2732F9E5}" sibTransId="{A84D6BA1-643C-4C42-8819-7C837382706D}"/>
    <dgm:cxn modelId="{C5A91A93-1653-4622-A64D-5C2F33E85BAD}" type="presOf" srcId="{00090A01-A3A7-4FF7-9B4E-7B9101B4AE11}" destId="{8E6320A4-4D4A-4C20-B421-9CC4CEC2A3C9}" srcOrd="0" destOrd="0" presId="urn:microsoft.com/office/officeart/2018/5/layout/IconLeafLabelList"/>
    <dgm:cxn modelId="{8DA8E5A9-BD68-4641-8881-5513835B133E}" srcId="{489194D4-78EA-4062-B208-A9DBB9105D5D}" destId="{00090A01-A3A7-4FF7-9B4E-7B9101B4AE11}" srcOrd="0" destOrd="0" parTransId="{759CC444-0D9D-4BBD-87C8-80FA8F46BAC0}" sibTransId="{59CDB11B-8E3D-490F-AA0F-83D61CD26028}"/>
    <dgm:cxn modelId="{5185E451-58A0-4556-8CD6-FDF5B3587421}" type="presParOf" srcId="{947BA2AD-20E0-477B-B668-76B4B44CCE4A}" destId="{9CFF7857-9F7F-4551-93D6-0149A577879D}" srcOrd="0" destOrd="0" presId="urn:microsoft.com/office/officeart/2018/5/layout/IconLeafLabelList"/>
    <dgm:cxn modelId="{BEAD7BAB-4BDF-420A-9199-A1CB1F5444E4}" type="presParOf" srcId="{9CFF7857-9F7F-4551-93D6-0149A577879D}" destId="{E969A93B-696F-4FB6-9E97-A90D9A31AA09}" srcOrd="0" destOrd="0" presId="urn:microsoft.com/office/officeart/2018/5/layout/IconLeafLabelList"/>
    <dgm:cxn modelId="{F523200D-F4D3-4E8D-A632-8A3294CD7B6B}" type="presParOf" srcId="{9CFF7857-9F7F-4551-93D6-0149A577879D}" destId="{6D310F1A-90CD-40E1-9188-35C9F2C2A17D}" srcOrd="1" destOrd="0" presId="urn:microsoft.com/office/officeart/2018/5/layout/IconLeafLabelList"/>
    <dgm:cxn modelId="{520E95C5-E092-4B8C-97B5-8B40FD4DB19F}" type="presParOf" srcId="{9CFF7857-9F7F-4551-93D6-0149A577879D}" destId="{A80238FB-8335-4508-90A2-461458E4B9D4}" srcOrd="2" destOrd="0" presId="urn:microsoft.com/office/officeart/2018/5/layout/IconLeafLabelList"/>
    <dgm:cxn modelId="{5EFA569A-38D1-4E60-A326-3D6EEEE04D83}" type="presParOf" srcId="{9CFF7857-9F7F-4551-93D6-0149A577879D}" destId="{8E6320A4-4D4A-4C20-B421-9CC4CEC2A3C9}" srcOrd="3" destOrd="0" presId="urn:microsoft.com/office/officeart/2018/5/layout/IconLeafLabelList"/>
    <dgm:cxn modelId="{E4038D67-5238-400A-900C-699AFC6CFDA1}" type="presParOf" srcId="{947BA2AD-20E0-477B-B668-76B4B44CCE4A}" destId="{F7B64D8A-1DF2-4045-9468-6EB31F379B23}" srcOrd="1" destOrd="0" presId="urn:microsoft.com/office/officeart/2018/5/layout/IconLeafLabelList"/>
    <dgm:cxn modelId="{E320F5EC-6ED5-4F2C-88DA-770CA3F93C34}" type="presParOf" srcId="{947BA2AD-20E0-477B-B668-76B4B44CCE4A}" destId="{0B160C8E-9135-4309-AC09-0047507FC031}" srcOrd="2" destOrd="0" presId="urn:microsoft.com/office/officeart/2018/5/layout/IconLeafLabelList"/>
    <dgm:cxn modelId="{717E0704-C19D-4706-B6B1-CFAA987F0FC0}" type="presParOf" srcId="{0B160C8E-9135-4309-AC09-0047507FC031}" destId="{9E41416E-C928-4EDC-8604-BBC161EB27A4}" srcOrd="0" destOrd="0" presId="urn:microsoft.com/office/officeart/2018/5/layout/IconLeafLabelList"/>
    <dgm:cxn modelId="{1BA5FF92-B79F-4D4D-92A7-2DB50CD0D563}" type="presParOf" srcId="{0B160C8E-9135-4309-AC09-0047507FC031}" destId="{10D2DAEE-BE84-4D68-846D-B4CA1C4D900A}" srcOrd="1" destOrd="0" presId="urn:microsoft.com/office/officeart/2018/5/layout/IconLeafLabelList"/>
    <dgm:cxn modelId="{88553AC3-E87C-4CD2-91A7-E3639ED5739A}" type="presParOf" srcId="{0B160C8E-9135-4309-AC09-0047507FC031}" destId="{4DFB6592-877A-4D3E-9FF4-1605E329BFE7}" srcOrd="2" destOrd="0" presId="urn:microsoft.com/office/officeart/2018/5/layout/IconLeafLabelList"/>
    <dgm:cxn modelId="{CE344E83-2153-4D2D-961A-E4E0E1F7908D}" type="presParOf" srcId="{0B160C8E-9135-4309-AC09-0047507FC031}" destId="{B9E37651-9501-4957-8C40-CFD1EDDD972C}" srcOrd="3" destOrd="0" presId="urn:microsoft.com/office/officeart/2018/5/layout/IconLeafLabelList"/>
    <dgm:cxn modelId="{319E2DD0-F6A7-48C8-BAE2-4F7378836B46}" type="presParOf" srcId="{947BA2AD-20E0-477B-B668-76B4B44CCE4A}" destId="{CFB5F31C-ECBE-48E0-9E3A-069558DD887A}" srcOrd="3" destOrd="0" presId="urn:microsoft.com/office/officeart/2018/5/layout/IconLeafLabelList"/>
    <dgm:cxn modelId="{DFC79A9D-3B03-443B-A567-5BF94034164E}" type="presParOf" srcId="{947BA2AD-20E0-477B-B668-76B4B44CCE4A}" destId="{94E11515-0FA4-468A-B2CE-9A2E19841A19}" srcOrd="4" destOrd="0" presId="urn:microsoft.com/office/officeart/2018/5/layout/IconLeafLabelList"/>
    <dgm:cxn modelId="{48079E43-E898-4BA7-A72E-501CB74D1844}" type="presParOf" srcId="{94E11515-0FA4-468A-B2CE-9A2E19841A19}" destId="{9DCF146D-8E03-4391-995D-A72124589891}" srcOrd="0" destOrd="0" presId="urn:microsoft.com/office/officeart/2018/5/layout/IconLeafLabelList"/>
    <dgm:cxn modelId="{14D67F80-1246-439F-A5BF-FA7D256290ED}" type="presParOf" srcId="{94E11515-0FA4-468A-B2CE-9A2E19841A19}" destId="{23D28DA0-50B7-45F6-85D8-27CAA1A8F6EA}" srcOrd="1" destOrd="0" presId="urn:microsoft.com/office/officeart/2018/5/layout/IconLeafLabelList"/>
    <dgm:cxn modelId="{703AE72C-110D-409C-A919-B9C146F537FF}" type="presParOf" srcId="{94E11515-0FA4-468A-B2CE-9A2E19841A19}" destId="{F6690A07-E4B7-491F-9968-79A1C25D98FD}" srcOrd="2" destOrd="0" presId="urn:microsoft.com/office/officeart/2018/5/layout/IconLeafLabelList"/>
    <dgm:cxn modelId="{CD98E222-508C-432F-9AD6-7D0B917133EC}" type="presParOf" srcId="{94E11515-0FA4-468A-B2CE-9A2E19841A19}" destId="{0594B140-2B6A-4A26-9B46-F3EDD1371F28}"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2BD1741-BAB9-4F47-BC5F-C1BFC6B36B6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US"/>
        </a:p>
      </dgm:t>
    </dgm:pt>
    <dgm:pt modelId="{4E0162E7-C7C1-4AF2-AC1B-F26A184FFAA2}">
      <dgm:prSet phldrT="[Text]" phldr="0"/>
      <dgm:spPr/>
      <dgm:t>
        <a:bodyPr/>
        <a:lstStyle/>
        <a:p>
          <a:pPr rtl="0"/>
          <a:r>
            <a:rPr lang="en-US">
              <a:latin typeface="Calibri"/>
              <a:cs typeface="Calibri"/>
            </a:rPr>
            <a:t>Always assume that you should explain your answer.  Just writing “I would assist this client by listening.” will not earn you a pass.  Always explain the why/how or rationale behind your response.  </a:t>
          </a:r>
          <a:endParaRPr lang="en-US"/>
        </a:p>
      </dgm:t>
    </dgm:pt>
    <dgm:pt modelId="{CEC98836-081D-4D80-A95B-6A5C57519283}" type="parTrans" cxnId="{69CA7BDC-DD10-4825-98F8-F4FA363B19C9}">
      <dgm:prSet/>
      <dgm:spPr/>
      <dgm:t>
        <a:bodyPr/>
        <a:lstStyle/>
        <a:p>
          <a:endParaRPr lang="en-US"/>
        </a:p>
      </dgm:t>
    </dgm:pt>
    <dgm:pt modelId="{A5B00385-9898-4313-A585-545E8F059D3C}" type="sibTrans" cxnId="{69CA7BDC-DD10-4825-98F8-F4FA363B19C9}">
      <dgm:prSet/>
      <dgm:spPr/>
      <dgm:t>
        <a:bodyPr/>
        <a:lstStyle/>
        <a:p>
          <a:endParaRPr lang="en-US"/>
        </a:p>
      </dgm:t>
    </dgm:pt>
    <dgm:pt modelId="{ACB63F4F-DDB4-4787-A4A8-D5A085835B6E}" type="pres">
      <dgm:prSet presAssocID="{02BD1741-BAB9-4F47-BC5F-C1BFC6B36B67}" presName="diagram" presStyleCnt="0">
        <dgm:presLayoutVars>
          <dgm:dir/>
          <dgm:resizeHandles val="exact"/>
        </dgm:presLayoutVars>
      </dgm:prSet>
      <dgm:spPr/>
    </dgm:pt>
    <dgm:pt modelId="{85F24B65-F8CF-4B16-93F9-C71A1A8C53DB}" type="pres">
      <dgm:prSet presAssocID="{4E0162E7-C7C1-4AF2-AC1B-F26A184FFAA2}" presName="node" presStyleLbl="node1" presStyleIdx="0" presStyleCnt="1">
        <dgm:presLayoutVars>
          <dgm:bulletEnabled val="1"/>
        </dgm:presLayoutVars>
      </dgm:prSet>
      <dgm:spPr/>
    </dgm:pt>
  </dgm:ptLst>
  <dgm:cxnLst>
    <dgm:cxn modelId="{3E7CD839-F7C3-482B-8C75-A5534DE2C5A5}" type="presOf" srcId="{02BD1741-BAB9-4F47-BC5F-C1BFC6B36B67}" destId="{ACB63F4F-DDB4-4787-A4A8-D5A085835B6E}" srcOrd="0" destOrd="0" presId="urn:microsoft.com/office/officeart/2005/8/layout/default"/>
    <dgm:cxn modelId="{287F4B9A-D99B-4425-8E8C-79A9D9DC4333}" type="presOf" srcId="{4E0162E7-C7C1-4AF2-AC1B-F26A184FFAA2}" destId="{85F24B65-F8CF-4B16-93F9-C71A1A8C53DB}" srcOrd="0" destOrd="0" presId="urn:microsoft.com/office/officeart/2005/8/layout/default"/>
    <dgm:cxn modelId="{69CA7BDC-DD10-4825-98F8-F4FA363B19C9}" srcId="{02BD1741-BAB9-4F47-BC5F-C1BFC6B36B67}" destId="{4E0162E7-C7C1-4AF2-AC1B-F26A184FFAA2}" srcOrd="0" destOrd="0" parTransId="{CEC98836-081D-4D80-A95B-6A5C57519283}" sibTransId="{A5B00385-9898-4313-A585-545E8F059D3C}"/>
    <dgm:cxn modelId="{ADF0F22E-AC49-46C4-8A97-5A2447239022}" type="presParOf" srcId="{ACB63F4F-DDB4-4787-A4A8-D5A085835B6E}" destId="{85F24B65-F8CF-4B16-93F9-C71A1A8C53DB}"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9E5ED-BEA7-4573-8ED0-880FFEA284CC}">
      <dsp:nvSpPr>
        <dsp:cNvPr id="0" name=""/>
        <dsp:cNvSpPr/>
      </dsp:nvSpPr>
      <dsp:spPr>
        <a:xfrm>
          <a:off x="0" y="301316"/>
          <a:ext cx="6612082" cy="719549"/>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rtl="0">
            <a:lnSpc>
              <a:spcPct val="90000"/>
            </a:lnSpc>
            <a:spcBef>
              <a:spcPct val="0"/>
            </a:spcBef>
            <a:spcAft>
              <a:spcPct val="35000"/>
            </a:spcAft>
            <a:buNone/>
          </a:pPr>
          <a:r>
            <a:rPr lang="en-US" sz="3000" kern="1200" dirty="0">
              <a:latin typeface="Calibri"/>
              <a:cs typeface="Calibri"/>
            </a:rPr>
            <a:t>This PowerPoint has two main sections:</a:t>
          </a:r>
        </a:p>
      </dsp:txBody>
      <dsp:txXfrm>
        <a:off x="35125" y="336441"/>
        <a:ext cx="6541832" cy="649299"/>
      </dsp:txXfrm>
    </dsp:sp>
    <dsp:sp modelId="{A12C0A0C-8ED5-42B0-BB9F-766C0011D670}">
      <dsp:nvSpPr>
        <dsp:cNvPr id="0" name=""/>
        <dsp:cNvSpPr/>
      </dsp:nvSpPr>
      <dsp:spPr>
        <a:xfrm>
          <a:off x="0" y="1020866"/>
          <a:ext cx="6612082" cy="2111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93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latin typeface="Calibri"/>
              <a:cs typeface="Calibri"/>
            </a:rPr>
            <a:t>Section 1 will help you understand how to write a successful response for an NCDA credential assessment</a:t>
          </a:r>
        </a:p>
        <a:p>
          <a:pPr marL="228600" lvl="1" indent="-228600" algn="l" defTabSz="1022350">
            <a:lnSpc>
              <a:spcPct val="90000"/>
            </a:lnSpc>
            <a:spcBef>
              <a:spcPct val="0"/>
            </a:spcBef>
            <a:spcAft>
              <a:spcPct val="20000"/>
            </a:spcAft>
            <a:buChar char="•"/>
          </a:pPr>
          <a:r>
            <a:rPr lang="en-US" sz="2300" kern="1200">
              <a:latin typeface="Calibri"/>
              <a:cs typeface="Calibri"/>
            </a:rPr>
            <a:t>Section 2 provides details concerning the CCSP assessment, a sample response with comments, and some practice scenarios for you.  </a:t>
          </a:r>
          <a:endParaRPr lang="en-US" sz="2300" kern="1200"/>
        </a:p>
      </dsp:txBody>
      <dsp:txXfrm>
        <a:off x="0" y="1020866"/>
        <a:ext cx="6612082" cy="21114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C7F2E-9796-4782-BE14-6621E230DB06}">
      <dsp:nvSpPr>
        <dsp:cNvPr id="0" name=""/>
        <dsp:cNvSpPr/>
      </dsp:nvSpPr>
      <dsp:spPr>
        <a:xfrm>
          <a:off x="0" y="2258955"/>
          <a:ext cx="3822189" cy="1482119"/>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rPr>
            <a:t>Then briefly outline how you will organize this information. </a:t>
          </a:r>
          <a:r>
            <a:rPr lang="en-US" sz="1800" b="1" kern="1200" dirty="0">
              <a:latin typeface="+mn-lt"/>
            </a:rPr>
            <a:t>Check back to be sure that you are answering the question you were asked.  </a:t>
          </a:r>
          <a:endParaRPr lang="en-US" sz="1800" kern="1200" dirty="0">
            <a:latin typeface="+mn-lt"/>
          </a:endParaRPr>
        </a:p>
      </dsp:txBody>
      <dsp:txXfrm>
        <a:off x="0" y="2258955"/>
        <a:ext cx="3822189" cy="1482119"/>
      </dsp:txXfrm>
    </dsp:sp>
    <dsp:sp modelId="{DA4200E6-6337-40F8-91B3-D819B5DD8718}">
      <dsp:nvSpPr>
        <dsp:cNvPr id="0" name=""/>
        <dsp:cNvSpPr/>
      </dsp:nvSpPr>
      <dsp:spPr>
        <a:xfrm rot="10800000">
          <a:off x="0" y="1687"/>
          <a:ext cx="3822189" cy="2279499"/>
        </a:xfrm>
        <a:prstGeom prst="upArrowCallout">
          <a:avLst/>
        </a:prstGeom>
        <a:gradFill rotWithShape="0">
          <a:gsLst>
            <a:gs pos="0">
              <a:schemeClr val="accent1">
                <a:shade val="80000"/>
                <a:hueOff val="349283"/>
                <a:satOff val="-6256"/>
                <a:lumOff val="26585"/>
                <a:alphaOff val="0"/>
                <a:satMod val="103000"/>
                <a:lumMod val="102000"/>
                <a:tint val="94000"/>
              </a:schemeClr>
            </a:gs>
            <a:gs pos="50000">
              <a:schemeClr val="accent1">
                <a:shade val="80000"/>
                <a:hueOff val="349283"/>
                <a:satOff val="-6256"/>
                <a:lumOff val="26585"/>
                <a:alphaOff val="0"/>
                <a:satMod val="110000"/>
                <a:lumMod val="100000"/>
                <a:shade val="100000"/>
              </a:schemeClr>
            </a:gs>
            <a:gs pos="100000">
              <a:schemeClr val="accent1">
                <a:shade val="80000"/>
                <a:hueOff val="349283"/>
                <a:satOff val="-6256"/>
                <a:lumOff val="2658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latin typeface="+mn-lt"/>
            </a:rPr>
            <a:t>Once you have a sense of what you will say, then organize your answer.</a:t>
          </a:r>
        </a:p>
      </dsp:txBody>
      <dsp:txXfrm rot="-10800000">
        <a:off x="0" y="1687"/>
        <a:ext cx="3822189" cy="800104"/>
      </dsp:txXfrm>
    </dsp:sp>
    <dsp:sp modelId="{A33BF16F-CCCB-4189-A537-C54248B515A6}">
      <dsp:nvSpPr>
        <dsp:cNvPr id="0" name=""/>
        <dsp:cNvSpPr/>
      </dsp:nvSpPr>
      <dsp:spPr>
        <a:xfrm>
          <a:off x="0" y="801791"/>
          <a:ext cx="3822189" cy="68157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2456" tIns="16510" rIns="92456" bIns="1651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mn-lt"/>
            </a:rPr>
            <a:t>For answers that require a paragraph or two, jot down several important ideas or specific examples for each paragraph that will focus your thoughts. </a:t>
          </a:r>
        </a:p>
      </dsp:txBody>
      <dsp:txXfrm>
        <a:off x="0" y="801791"/>
        <a:ext cx="3822189" cy="6815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0CA32-9666-4206-A654-9FA7E35A777E}">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35DF7-A349-45DD-B7DF-378EFE7CCA76}">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9926FF-88CD-4ACE-A7C0-E9A47679D96D}">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kern="1200"/>
            <a:t>Your outline will have to be selective—not everything you know, but clearly state clearly what you are saying, keep to the point in the time available, and address the question. </a:t>
          </a:r>
        </a:p>
      </dsp:txBody>
      <dsp:txXfrm>
        <a:off x="1507738" y="707092"/>
        <a:ext cx="9007861" cy="1305401"/>
      </dsp:txXfrm>
    </dsp:sp>
    <dsp:sp modelId="{0DB93D34-E9A9-470D-9644-767568C69964}">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E169AF-6D5F-4AC9-84EF-07D0CB0ED2E7}">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AE190-8A04-4A49-BC77-ED20152EF6BD}">
      <dsp:nvSpPr>
        <dsp:cNvPr id="0" name=""/>
        <dsp:cNvSpPr/>
      </dsp:nvSpPr>
      <dsp:spPr>
        <a:xfrm>
          <a:off x="1507738" y="2338844"/>
          <a:ext cx="4732020"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kern="1200"/>
            <a:t>Follow clear paragraph structure: </a:t>
          </a:r>
        </a:p>
      </dsp:txBody>
      <dsp:txXfrm>
        <a:off x="1507738" y="2338844"/>
        <a:ext cx="4732020" cy="1305401"/>
      </dsp:txXfrm>
    </dsp:sp>
    <dsp:sp modelId="{94D60C56-FD84-4529-BFDA-49016B15DC26}">
      <dsp:nvSpPr>
        <dsp:cNvPr id="0" name=""/>
        <dsp:cNvSpPr/>
      </dsp:nvSpPr>
      <dsp:spPr>
        <a:xfrm>
          <a:off x="6239758" y="2338844"/>
          <a:ext cx="427584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711200">
            <a:lnSpc>
              <a:spcPct val="100000"/>
            </a:lnSpc>
            <a:spcBef>
              <a:spcPct val="0"/>
            </a:spcBef>
            <a:spcAft>
              <a:spcPct val="35000"/>
            </a:spcAft>
            <a:buNone/>
          </a:pPr>
          <a:r>
            <a:rPr lang="en-US" sz="1600" kern="1200"/>
            <a:t>Each paragraph supports 1 main idea – stated in the 1</a:t>
          </a:r>
          <a:r>
            <a:rPr lang="en-US" sz="1600" kern="1200" baseline="30000"/>
            <a:t>st</a:t>
          </a:r>
          <a:r>
            <a:rPr lang="en-US" sz="1600" kern="1200"/>
            <a:t> sentence, then explanation (detail) about that idea, and then a summary sentence (re-stating main idea).</a:t>
          </a:r>
        </a:p>
      </dsp:txBody>
      <dsp:txXfrm>
        <a:off x="6239758" y="2338844"/>
        <a:ext cx="4275841" cy="130540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B43FB-3437-4F20-BD80-18585635A8E1}">
      <dsp:nvSpPr>
        <dsp:cNvPr id="0" name=""/>
        <dsp:cNvSpPr/>
      </dsp:nvSpPr>
      <dsp:spPr>
        <a:xfrm>
          <a:off x="1212569" y="987197"/>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85DD79-FE2A-4390-83A9-671884B7BD22}">
      <dsp:nvSpPr>
        <dsp:cNvPr id="0" name=""/>
        <dsp:cNvSpPr/>
      </dsp:nvSpPr>
      <dsp:spPr>
        <a:xfrm>
          <a:off x="417971"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You DON’T have to start by writing your introduction</a:t>
          </a:r>
        </a:p>
      </dsp:txBody>
      <dsp:txXfrm>
        <a:off x="417971" y="2644140"/>
        <a:ext cx="2889450" cy="720000"/>
      </dsp:txXfrm>
    </dsp:sp>
    <dsp:sp modelId="{17DBADB5-76C8-4048-BC6E-C6FE18752895}">
      <dsp:nvSpPr>
        <dsp:cNvPr id="0" name=""/>
        <dsp:cNvSpPr/>
      </dsp:nvSpPr>
      <dsp:spPr>
        <a:xfrm>
          <a:off x="4607673" y="987197"/>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3A40B9-B589-45F6-9210-926F2A105E5B}">
      <dsp:nvSpPr>
        <dsp:cNvPr id="0" name=""/>
        <dsp:cNvSpPr/>
      </dsp:nvSpPr>
      <dsp:spPr>
        <a:xfrm>
          <a:off x="3813075"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Use your outline to begin with the substance of your response</a:t>
          </a:r>
        </a:p>
      </dsp:txBody>
      <dsp:txXfrm>
        <a:off x="3813075" y="2644140"/>
        <a:ext cx="2889450" cy="720000"/>
      </dsp:txXfrm>
    </dsp:sp>
    <dsp:sp modelId="{2E46E123-1C78-4694-BCDF-C5A6FB1C3B47}">
      <dsp:nvSpPr>
        <dsp:cNvPr id="0" name=""/>
        <dsp:cNvSpPr/>
      </dsp:nvSpPr>
      <dsp:spPr>
        <a:xfrm>
          <a:off x="8002777" y="987197"/>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F630A1-4431-4E47-A7F5-3FA5543B67FE}">
      <dsp:nvSpPr>
        <dsp:cNvPr id="0" name=""/>
        <dsp:cNvSpPr/>
      </dsp:nvSpPr>
      <dsp:spPr>
        <a:xfrm>
          <a:off x="7208178" y="2644140"/>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kern="1200"/>
            <a:t>THEN LATER write the intro and conclusion</a:t>
          </a:r>
        </a:p>
      </dsp:txBody>
      <dsp:txXfrm>
        <a:off x="7208178" y="2644140"/>
        <a:ext cx="2889450" cy="72000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8C231F-3548-4906-8645-3690C126700D}">
      <dsp:nvSpPr>
        <dsp:cNvPr id="0" name=""/>
        <dsp:cNvSpPr/>
      </dsp:nvSpPr>
      <dsp:spPr>
        <a:xfrm>
          <a:off x="2103120" y="1360"/>
          <a:ext cx="8412480" cy="1394174"/>
        </a:xfrm>
        <a:prstGeom prst="rect">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54120" rIns="163225" bIns="354120" numCol="1" spcCol="1270" anchor="ctr" anchorCtr="0">
          <a:noAutofit/>
        </a:bodyPr>
        <a:lstStyle/>
        <a:p>
          <a:pPr marL="0" lvl="0" indent="0" algn="l" defTabSz="711200" rtl="0">
            <a:lnSpc>
              <a:spcPct val="90000"/>
            </a:lnSpc>
            <a:spcBef>
              <a:spcPct val="0"/>
            </a:spcBef>
            <a:spcAft>
              <a:spcPct val="35000"/>
            </a:spcAft>
            <a:buNone/>
          </a:pPr>
          <a:r>
            <a:rPr lang="en-US" sz="1600" kern="1200">
              <a:latin typeface="Calibri Light" panose="020F0302020204030204"/>
            </a:rPr>
            <a:t>Follow your outline.  If you draw a blank, move on to the next point – perhaps leave some space.  And then come back.  </a:t>
          </a:r>
          <a:endParaRPr lang="en-US" sz="1600" kern="1200"/>
        </a:p>
      </dsp:txBody>
      <dsp:txXfrm>
        <a:off x="2103120" y="1360"/>
        <a:ext cx="8412480" cy="1394174"/>
      </dsp:txXfrm>
    </dsp:sp>
    <dsp:sp modelId="{B02022C4-E562-4778-B118-8B0034F0BD09}">
      <dsp:nvSpPr>
        <dsp:cNvPr id="0" name=""/>
        <dsp:cNvSpPr/>
      </dsp:nvSpPr>
      <dsp:spPr>
        <a:xfrm>
          <a:off x="0" y="1360"/>
          <a:ext cx="2103120" cy="139417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37713" rIns="111290" bIns="137713" numCol="1" spcCol="1270" anchor="ctr" anchorCtr="0">
          <a:noAutofit/>
        </a:bodyPr>
        <a:lstStyle/>
        <a:p>
          <a:pPr marL="0" lvl="0" indent="0" algn="l" defTabSz="889000" rtl="0">
            <a:lnSpc>
              <a:spcPct val="90000"/>
            </a:lnSpc>
            <a:spcBef>
              <a:spcPct val="0"/>
            </a:spcBef>
            <a:spcAft>
              <a:spcPct val="35000"/>
            </a:spcAft>
            <a:buNone/>
          </a:pPr>
          <a:r>
            <a:rPr lang="en-US" sz="2000" kern="1200">
              <a:latin typeface="Calibri Light" panose="020F0302020204030204"/>
            </a:rPr>
            <a:t>          Follow</a:t>
          </a:r>
        </a:p>
      </dsp:txBody>
      <dsp:txXfrm>
        <a:off x="0" y="1360"/>
        <a:ext cx="2103120" cy="1394174"/>
      </dsp:txXfrm>
    </dsp:sp>
    <dsp:sp modelId="{BFE1E8C9-C787-4DBF-89F5-4201CEC05AD1}">
      <dsp:nvSpPr>
        <dsp:cNvPr id="0" name=""/>
        <dsp:cNvSpPr/>
      </dsp:nvSpPr>
      <dsp:spPr>
        <a:xfrm>
          <a:off x="2103120" y="1479184"/>
          <a:ext cx="8412480" cy="1394174"/>
        </a:xfrm>
        <a:prstGeom prst="rect">
          <a:avLst/>
        </a:prstGeom>
        <a:solidFill>
          <a:schemeClr val="accent1">
            <a:shade val="80000"/>
            <a:hueOff val="174641"/>
            <a:satOff val="-3128"/>
            <a:lumOff val="13293"/>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54120" rIns="163225" bIns="354120" numCol="1" spcCol="1270" anchor="ctr" anchorCtr="0">
          <a:noAutofit/>
        </a:bodyPr>
        <a:lstStyle/>
        <a:p>
          <a:pPr marL="0" lvl="0" indent="0" algn="l" defTabSz="711200" rtl="0">
            <a:lnSpc>
              <a:spcPct val="90000"/>
            </a:lnSpc>
            <a:spcBef>
              <a:spcPct val="0"/>
            </a:spcBef>
            <a:spcAft>
              <a:spcPct val="35000"/>
            </a:spcAft>
            <a:buNone/>
          </a:pPr>
          <a:r>
            <a:rPr lang="en-US" sz="1600" kern="1200">
              <a:latin typeface="Calibri Light" panose="020F0302020204030204"/>
            </a:rPr>
            <a:t>Watch the clock carefully to ensure that you do not spend too much time on only one part of your answer. If you write one dazzling answer on a question with three parts, you earn only 33 points, but not enough to pass.</a:t>
          </a:r>
          <a:endParaRPr lang="en-US" sz="1600" kern="1200"/>
        </a:p>
      </dsp:txBody>
      <dsp:txXfrm>
        <a:off x="2103120" y="1479184"/>
        <a:ext cx="8412480" cy="1394174"/>
      </dsp:txXfrm>
    </dsp:sp>
    <dsp:sp modelId="{EDC1E1C4-8EC4-430C-99DE-9C7B815535C8}">
      <dsp:nvSpPr>
        <dsp:cNvPr id="0" name=""/>
        <dsp:cNvSpPr/>
      </dsp:nvSpPr>
      <dsp:spPr>
        <a:xfrm>
          <a:off x="0" y="1479184"/>
          <a:ext cx="2103120" cy="1394174"/>
        </a:xfrm>
        <a:prstGeom prst="rect">
          <a:avLst/>
        </a:prstGeom>
        <a:solidFill>
          <a:schemeClr val="lt1">
            <a:hueOff val="0"/>
            <a:satOff val="0"/>
            <a:lumOff val="0"/>
            <a:alphaOff val="0"/>
          </a:schemeClr>
        </a:solidFill>
        <a:ln w="12700" cap="flat" cmpd="sng" algn="ctr">
          <a:solidFill>
            <a:schemeClr val="accent1">
              <a:shade val="80000"/>
              <a:hueOff val="174641"/>
              <a:satOff val="-3128"/>
              <a:lumOff val="132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37713" rIns="111290" bIns="137713"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Light" panose="020F0302020204030204"/>
            </a:rPr>
            <a:t>Watch</a:t>
          </a:r>
          <a:endParaRPr lang="en-US" sz="2000" kern="1200"/>
        </a:p>
      </dsp:txBody>
      <dsp:txXfrm>
        <a:off x="0" y="1479184"/>
        <a:ext cx="2103120" cy="1394174"/>
      </dsp:txXfrm>
    </dsp:sp>
    <dsp:sp modelId="{D997AA75-F868-42D3-A156-BB5A01013DA7}">
      <dsp:nvSpPr>
        <dsp:cNvPr id="0" name=""/>
        <dsp:cNvSpPr/>
      </dsp:nvSpPr>
      <dsp:spPr>
        <a:xfrm>
          <a:off x="2103120" y="2957009"/>
          <a:ext cx="8412480" cy="1394174"/>
        </a:xfrm>
        <a:prstGeom prst="rect">
          <a:avLst/>
        </a:prstGeom>
        <a:solidFill>
          <a:schemeClr val="accent1">
            <a:shade val="80000"/>
            <a:hueOff val="349283"/>
            <a:satOff val="-6256"/>
            <a:lumOff val="26585"/>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54120" rIns="163225" bIns="354120" numCol="1" spcCol="1270" anchor="ctr" anchorCtr="0">
          <a:noAutofit/>
        </a:bodyPr>
        <a:lstStyle/>
        <a:p>
          <a:pPr marL="0" lvl="0" indent="0" algn="l" defTabSz="711200" rtl="0">
            <a:lnSpc>
              <a:spcPct val="90000"/>
            </a:lnSpc>
            <a:spcBef>
              <a:spcPct val="0"/>
            </a:spcBef>
            <a:spcAft>
              <a:spcPct val="35000"/>
            </a:spcAft>
            <a:buNone/>
          </a:pPr>
          <a:r>
            <a:rPr lang="en-US" sz="1600" kern="1200">
              <a:latin typeface="Calibri Light" panose="020F0302020204030204"/>
            </a:rPr>
            <a:t>Don’t try to edit AND get ideas out at the same time.  Get ideas out, organize, write, and then EDIT! </a:t>
          </a:r>
          <a:endParaRPr lang="en-US" sz="1600" kern="1200"/>
        </a:p>
      </dsp:txBody>
      <dsp:txXfrm>
        <a:off x="2103120" y="2957009"/>
        <a:ext cx="8412480" cy="1394174"/>
      </dsp:txXfrm>
    </dsp:sp>
    <dsp:sp modelId="{CF4034C0-9299-4448-B736-071F09E9C0AE}">
      <dsp:nvSpPr>
        <dsp:cNvPr id="0" name=""/>
        <dsp:cNvSpPr/>
      </dsp:nvSpPr>
      <dsp:spPr>
        <a:xfrm>
          <a:off x="0" y="2957009"/>
          <a:ext cx="2103120" cy="1394174"/>
        </a:xfrm>
        <a:prstGeom prst="rect">
          <a:avLst/>
        </a:prstGeom>
        <a:solidFill>
          <a:schemeClr val="lt1">
            <a:hueOff val="0"/>
            <a:satOff val="0"/>
            <a:lumOff val="0"/>
            <a:alphaOff val="0"/>
          </a:schemeClr>
        </a:solidFill>
        <a:ln w="12700" cap="flat" cmpd="sng" algn="ctr">
          <a:solidFill>
            <a:schemeClr val="accent1">
              <a:shade val="80000"/>
              <a:hueOff val="349283"/>
              <a:satOff val="-6256"/>
              <a:lumOff val="265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37713" rIns="111290" bIns="137713" numCol="1" spcCol="1270" anchor="ctr" anchorCtr="0">
          <a:noAutofit/>
        </a:bodyPr>
        <a:lstStyle/>
        <a:p>
          <a:pPr marL="0" lvl="0" indent="0" algn="ctr" defTabSz="889000" rtl="0">
            <a:lnSpc>
              <a:spcPct val="90000"/>
            </a:lnSpc>
            <a:spcBef>
              <a:spcPct val="0"/>
            </a:spcBef>
            <a:spcAft>
              <a:spcPct val="35000"/>
            </a:spcAft>
            <a:buNone/>
          </a:pPr>
          <a:r>
            <a:rPr lang="en-US" sz="2000" kern="1200">
              <a:latin typeface="Calibri Light" panose="020F0302020204030204"/>
            </a:rPr>
            <a:t>Don’t try</a:t>
          </a:r>
          <a:endParaRPr lang="en-US" sz="2000" kern="1200"/>
        </a:p>
      </dsp:txBody>
      <dsp:txXfrm>
        <a:off x="0" y="2957009"/>
        <a:ext cx="2103120" cy="13941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2E9639-C71F-4FE3-88DB-B3BC6398DE41}">
      <dsp:nvSpPr>
        <dsp:cNvPr id="0" name=""/>
        <dsp:cNvSpPr/>
      </dsp:nvSpPr>
      <dsp:spPr>
        <a:xfrm>
          <a:off x="3080" y="1361790"/>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8659EC-CC07-45BC-9183-F1D30E2E6F3F}">
      <dsp:nvSpPr>
        <dsp:cNvPr id="0" name=""/>
        <dsp:cNvSpPr/>
      </dsp:nvSpPr>
      <dsp:spPr>
        <a:xfrm>
          <a:off x="247486" y="159397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Make your reader’s job easier! </a:t>
          </a:r>
        </a:p>
      </dsp:txBody>
      <dsp:txXfrm>
        <a:off x="288396" y="1634885"/>
        <a:ext cx="2117829" cy="1314957"/>
      </dsp:txXfrm>
    </dsp:sp>
    <dsp:sp modelId="{51F9A9B3-B71B-41C3-8A3A-6A7D1633E165}">
      <dsp:nvSpPr>
        <dsp:cNvPr id="0" name=""/>
        <dsp:cNvSpPr/>
      </dsp:nvSpPr>
      <dsp:spPr>
        <a:xfrm>
          <a:off x="2691541" y="1361790"/>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F38841-891E-431B-BF5E-787655B08E8D}">
      <dsp:nvSpPr>
        <dsp:cNvPr id="0" name=""/>
        <dsp:cNvSpPr/>
      </dsp:nvSpPr>
      <dsp:spPr>
        <a:xfrm>
          <a:off x="2935947" y="159397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If the scenario has specific subparts (or required components), clearly identify what you are addressing in each subpart. </a:t>
          </a:r>
        </a:p>
      </dsp:txBody>
      <dsp:txXfrm>
        <a:off x="2976857" y="1634885"/>
        <a:ext cx="2117829" cy="1314957"/>
      </dsp:txXfrm>
    </dsp:sp>
    <dsp:sp modelId="{4AF851A8-D6E4-496C-B84C-15938EF3B790}">
      <dsp:nvSpPr>
        <dsp:cNvPr id="0" name=""/>
        <dsp:cNvSpPr/>
      </dsp:nvSpPr>
      <dsp:spPr>
        <a:xfrm>
          <a:off x="5380002" y="1361790"/>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471CF9-AF07-4562-8B69-ACAC8B7D8C08}">
      <dsp:nvSpPr>
        <dsp:cNvPr id="0" name=""/>
        <dsp:cNvSpPr/>
      </dsp:nvSpPr>
      <dsp:spPr>
        <a:xfrm>
          <a:off x="5624408" y="159397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You might use a header to introduce a paragraph or point you want to make. </a:t>
          </a:r>
        </a:p>
      </dsp:txBody>
      <dsp:txXfrm>
        <a:off x="5665318" y="1634885"/>
        <a:ext cx="2117829" cy="1314957"/>
      </dsp:txXfrm>
    </dsp:sp>
    <dsp:sp modelId="{AE17B626-ACFF-411C-ABC0-3B985AADDCB6}">
      <dsp:nvSpPr>
        <dsp:cNvPr id="0" name=""/>
        <dsp:cNvSpPr/>
      </dsp:nvSpPr>
      <dsp:spPr>
        <a:xfrm>
          <a:off x="8068463" y="1361790"/>
          <a:ext cx="2199649" cy="13967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5D136-EBF3-4EA1-B1C7-F452ABD0F856}">
      <dsp:nvSpPr>
        <dsp:cNvPr id="0" name=""/>
        <dsp:cNvSpPr/>
      </dsp:nvSpPr>
      <dsp:spPr>
        <a:xfrm>
          <a:off x="8312869" y="1593975"/>
          <a:ext cx="2199649" cy="139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Write sentences and paragraphs, but if you run out of time switch to point form.  ONLY DO this if you must – it is a save the day strategy only.</a:t>
          </a:r>
        </a:p>
      </dsp:txBody>
      <dsp:txXfrm>
        <a:off x="8353779" y="1634885"/>
        <a:ext cx="2117829" cy="131495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C2654-AA45-417C-B21C-5A511C679EF6}">
      <dsp:nvSpPr>
        <dsp:cNvPr id="0" name=""/>
        <dsp:cNvSpPr/>
      </dsp:nvSpPr>
      <dsp:spPr>
        <a:xfrm>
          <a:off x="3874" y="583548"/>
          <a:ext cx="2750676" cy="2750676"/>
        </a:xfrm>
        <a:prstGeom prst="ellipse">
          <a:avLst/>
        </a:prstGeom>
        <a:solidFill>
          <a:schemeClr val="accent1">
            <a:shade val="80000"/>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1379" tIns="16510" rIns="151379" bIns="16510" numCol="1" spcCol="1270" anchor="ctr" anchorCtr="0">
          <a:noAutofit/>
        </a:bodyPr>
        <a:lstStyle/>
        <a:p>
          <a:pPr marL="0" lvl="0" indent="0" algn="ctr" defTabSz="577850">
            <a:lnSpc>
              <a:spcPct val="90000"/>
            </a:lnSpc>
            <a:spcBef>
              <a:spcPct val="0"/>
            </a:spcBef>
            <a:spcAft>
              <a:spcPct val="35000"/>
            </a:spcAft>
            <a:buNone/>
          </a:pPr>
          <a:r>
            <a:rPr lang="en-US" sz="1300" kern="1200"/>
            <a:t>Add a 1-3 sentence introduction and concluding paragraph. In both, preview (or remind) about the key points. </a:t>
          </a:r>
        </a:p>
      </dsp:txBody>
      <dsp:txXfrm>
        <a:off x="406701" y="986375"/>
        <a:ext cx="1945022" cy="1945022"/>
      </dsp:txXfrm>
    </dsp:sp>
    <dsp:sp modelId="{17F553E5-FBE6-4E7B-8DE7-09D4E53FFF6E}">
      <dsp:nvSpPr>
        <dsp:cNvPr id="0" name=""/>
        <dsp:cNvSpPr/>
      </dsp:nvSpPr>
      <dsp:spPr>
        <a:xfrm>
          <a:off x="2204415" y="583548"/>
          <a:ext cx="2750676" cy="2750676"/>
        </a:xfrm>
        <a:prstGeom prst="ellipse">
          <a:avLst/>
        </a:prstGeom>
        <a:solidFill>
          <a:schemeClr val="accent1">
            <a:shade val="80000"/>
            <a:alpha val="50000"/>
            <a:hueOff val="15"/>
            <a:satOff val="3042"/>
            <a:lumOff val="5084"/>
            <a:alphaOff val="3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51379" tIns="16510" rIns="151379" bIns="16510" numCol="1" spcCol="1270" anchor="ctr" anchorCtr="0">
          <a:noAutofit/>
        </a:bodyPr>
        <a:lstStyle/>
        <a:p>
          <a:pPr marL="0" lvl="0" indent="0" algn="ctr" defTabSz="577850">
            <a:lnSpc>
              <a:spcPct val="90000"/>
            </a:lnSpc>
            <a:spcBef>
              <a:spcPct val="0"/>
            </a:spcBef>
            <a:spcAft>
              <a:spcPct val="35000"/>
            </a:spcAft>
            <a:buNone/>
          </a:pPr>
          <a:r>
            <a:rPr lang="en-US" sz="1300" kern="1200"/>
            <a:t>Review your response to make sure you have answered the questions and your response matches your topic sentences. Make clear connections among the question and your response. </a:t>
          </a:r>
        </a:p>
      </dsp:txBody>
      <dsp:txXfrm>
        <a:off x="2607242" y="986375"/>
        <a:ext cx="1945022" cy="194502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B9392-5966-4926-891F-2AAA92DAB416}">
      <dsp:nvSpPr>
        <dsp:cNvPr id="0" name=""/>
        <dsp:cNvSpPr/>
      </dsp:nvSpPr>
      <dsp:spPr>
        <a:xfrm>
          <a:off x="1747800" y="608594"/>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5A443-EBC4-4739-AA5F-0B1721F3CA0B}">
      <dsp:nvSpPr>
        <dsp:cNvPr id="0" name=""/>
        <dsp:cNvSpPr/>
      </dsp:nvSpPr>
      <dsp:spPr>
        <a:xfrm>
          <a:off x="559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Click SUBMIT and you have submitted your response. </a:t>
          </a:r>
        </a:p>
      </dsp:txBody>
      <dsp:txXfrm>
        <a:off x="559800" y="3022743"/>
        <a:ext cx="4320000" cy="720000"/>
      </dsp:txXfrm>
    </dsp:sp>
    <dsp:sp modelId="{CC28B13B-1339-48D5-9A30-60F46548840B}">
      <dsp:nvSpPr>
        <dsp:cNvPr id="0" name=""/>
        <dsp:cNvSpPr/>
      </dsp:nvSpPr>
      <dsp:spPr>
        <a:xfrm>
          <a:off x="6823800" y="608594"/>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83DA6A-A5E3-4DE5-8E46-9D1488BFF461}">
      <dsp:nvSpPr>
        <dsp:cNvPr id="0" name=""/>
        <dsp:cNvSpPr/>
      </dsp:nvSpPr>
      <dsp:spPr>
        <a:xfrm>
          <a:off x="5635800" y="3022743"/>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You DON’T have to go onto the next scenario immediately, but when you do, you will have 60 minutes for each scenario.  </a:t>
          </a:r>
        </a:p>
      </dsp:txBody>
      <dsp:txXfrm>
        <a:off x="5635800" y="3022743"/>
        <a:ext cx="4320000" cy="72000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5DC0A7-8574-40F5-A884-512594C15693}">
      <dsp:nvSpPr>
        <dsp:cNvPr id="0" name=""/>
        <dsp:cNvSpPr/>
      </dsp:nvSpPr>
      <dsp:spPr>
        <a:xfrm>
          <a:off x="0" y="1518"/>
          <a:ext cx="445844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E0347F7-8A01-4B19-9E17-F7E3CA43AB73}">
      <dsp:nvSpPr>
        <dsp:cNvPr id="0" name=""/>
        <dsp:cNvSpPr/>
      </dsp:nvSpPr>
      <dsp:spPr>
        <a:xfrm>
          <a:off x="0" y="1518"/>
          <a:ext cx="4458446" cy="1035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dirty="0">
              <a:latin typeface="+mn-lt"/>
            </a:rPr>
            <a:t>Carefully read all the information provided for you and the instructions to understand the format, the question, and the time limit. </a:t>
          </a:r>
        </a:p>
      </dsp:txBody>
      <dsp:txXfrm>
        <a:off x="0" y="1518"/>
        <a:ext cx="4458446" cy="1035567"/>
      </dsp:txXfrm>
    </dsp:sp>
    <dsp:sp modelId="{529EA811-1702-44DE-A10E-503F03DE9D80}">
      <dsp:nvSpPr>
        <dsp:cNvPr id="0" name=""/>
        <dsp:cNvSpPr/>
      </dsp:nvSpPr>
      <dsp:spPr>
        <a:xfrm>
          <a:off x="0" y="1037086"/>
          <a:ext cx="445844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7E1411A-DA5D-4393-8A90-FEE69E5450AA}">
      <dsp:nvSpPr>
        <dsp:cNvPr id="0" name=""/>
        <dsp:cNvSpPr/>
      </dsp:nvSpPr>
      <dsp:spPr>
        <a:xfrm>
          <a:off x="0" y="1037086"/>
          <a:ext cx="4458446" cy="1035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latin typeface="+mn-lt"/>
            </a:rPr>
            <a:t>All of the credential assessments have a time limit.</a:t>
          </a:r>
          <a:endParaRPr lang="en-US" sz="1800" kern="1200" dirty="0">
            <a:latin typeface="+mn-lt"/>
          </a:endParaRPr>
        </a:p>
      </dsp:txBody>
      <dsp:txXfrm>
        <a:off x="0" y="1037086"/>
        <a:ext cx="4458446" cy="1035567"/>
      </dsp:txXfrm>
    </dsp:sp>
    <dsp:sp modelId="{2BEF2BDD-568B-4DF1-BB44-5A85950B0E77}">
      <dsp:nvSpPr>
        <dsp:cNvPr id="0" name=""/>
        <dsp:cNvSpPr/>
      </dsp:nvSpPr>
      <dsp:spPr>
        <a:xfrm>
          <a:off x="0" y="2072653"/>
          <a:ext cx="4458446"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2DC9560-7AC5-43B9-890D-98215CEB7389}">
      <dsp:nvSpPr>
        <dsp:cNvPr id="0" name=""/>
        <dsp:cNvSpPr/>
      </dsp:nvSpPr>
      <dsp:spPr>
        <a:xfrm>
          <a:off x="0" y="2072653"/>
          <a:ext cx="4458446" cy="10355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latin typeface="+mn-lt"/>
            </a:rPr>
            <a:t>You will be responding to scenarios that are tied to the competencies of each credential. </a:t>
          </a:r>
        </a:p>
      </dsp:txBody>
      <dsp:txXfrm>
        <a:off x="0" y="2072653"/>
        <a:ext cx="4458446" cy="103556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C25447-F3AB-469A-8B5D-23B1E419E497}">
      <dsp:nvSpPr>
        <dsp:cNvPr id="0" name=""/>
        <dsp:cNvSpPr/>
      </dsp:nvSpPr>
      <dsp:spPr>
        <a:xfrm>
          <a:off x="1748064" y="2975"/>
          <a:ext cx="3342605" cy="2005563"/>
        </a:xfrm>
        <a:prstGeom prst="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mn-lt"/>
            </a:rPr>
            <a:t>Study the information about the assessment on the credentialing website.  </a:t>
          </a:r>
          <a:endParaRPr lang="en-US" sz="2300" kern="1200" dirty="0">
            <a:latin typeface="+mn-lt"/>
            <a:cs typeface="Calibri Light" panose="020F0302020204030204"/>
          </a:endParaRPr>
        </a:p>
      </dsp:txBody>
      <dsp:txXfrm>
        <a:off x="1748064" y="2975"/>
        <a:ext cx="3342605" cy="2005563"/>
      </dsp:txXfrm>
    </dsp:sp>
    <dsp:sp modelId="{CB9FAB47-1CA2-4D02-AF97-917F2E9902DC}">
      <dsp:nvSpPr>
        <dsp:cNvPr id="0" name=""/>
        <dsp:cNvSpPr/>
      </dsp:nvSpPr>
      <dsp:spPr>
        <a:xfrm>
          <a:off x="5424930" y="2975"/>
          <a:ext cx="3342605" cy="2005563"/>
        </a:xfrm>
        <a:prstGeom prst="rect">
          <a:avLst/>
        </a:prstGeom>
        <a:solidFill>
          <a:schemeClr val="accent1">
            <a:shade val="80000"/>
            <a:hueOff val="116428"/>
            <a:satOff val="-2085"/>
            <a:lumOff val="88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mn-lt"/>
            </a:rPr>
            <a:t>You will find detailed explanations and information, including topics that are the focus of the scenarios. </a:t>
          </a:r>
          <a:endParaRPr lang="en-US" sz="2300" kern="1200" dirty="0">
            <a:latin typeface="+mn-lt"/>
            <a:cs typeface="Calibri Light" panose="020F0302020204030204"/>
          </a:endParaRPr>
        </a:p>
      </dsp:txBody>
      <dsp:txXfrm>
        <a:off x="5424930" y="2975"/>
        <a:ext cx="3342605" cy="2005563"/>
      </dsp:txXfrm>
    </dsp:sp>
    <dsp:sp modelId="{03F58912-04A5-4F11-AAAF-EDCEDFA3CE2A}">
      <dsp:nvSpPr>
        <dsp:cNvPr id="0" name=""/>
        <dsp:cNvSpPr/>
      </dsp:nvSpPr>
      <dsp:spPr>
        <a:xfrm>
          <a:off x="1748064" y="2342799"/>
          <a:ext cx="3342605" cy="2005563"/>
        </a:xfrm>
        <a:prstGeom prst="rect">
          <a:avLst/>
        </a:prstGeom>
        <a:solidFill>
          <a:schemeClr val="accent1">
            <a:shade val="80000"/>
            <a:hueOff val="232855"/>
            <a:satOff val="-4171"/>
            <a:lumOff val="17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kern="1200" dirty="0">
              <a:latin typeface="+mn-lt"/>
            </a:rPr>
            <a:t>If necessary, go back and review these topics (generally this is especially true about theory and assessment).  </a:t>
          </a:r>
          <a:endParaRPr lang="en-US" sz="2300" kern="1200" dirty="0">
            <a:latin typeface="+mn-lt"/>
            <a:cs typeface="Calibri Light" panose="020F0302020204030204"/>
          </a:endParaRPr>
        </a:p>
      </dsp:txBody>
      <dsp:txXfrm>
        <a:off x="1748064" y="2342799"/>
        <a:ext cx="3342605" cy="2005563"/>
      </dsp:txXfrm>
    </dsp:sp>
    <dsp:sp modelId="{E770D457-DCF0-4300-BBC7-F25FDAB38AD7}">
      <dsp:nvSpPr>
        <dsp:cNvPr id="0" name=""/>
        <dsp:cNvSpPr/>
      </dsp:nvSpPr>
      <dsp:spPr>
        <a:xfrm>
          <a:off x="5424930" y="2342799"/>
          <a:ext cx="3342605" cy="2005563"/>
        </a:xfrm>
        <a:prstGeom prst="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mn-lt"/>
            </a:rPr>
            <a:t>Each scenario will be focused on specific credential competencies. </a:t>
          </a:r>
        </a:p>
      </dsp:txBody>
      <dsp:txXfrm>
        <a:off x="5424930" y="2342799"/>
        <a:ext cx="3342605" cy="200556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263CE-E834-4F91-9399-A1BE478A7288}">
      <dsp:nvSpPr>
        <dsp:cNvPr id="0" name=""/>
        <dsp:cNvSpPr/>
      </dsp:nvSpPr>
      <dsp:spPr>
        <a:xfrm>
          <a:off x="0" y="70725"/>
          <a:ext cx="10296236" cy="1319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Read all the information provided for you and the instructions carefully to understand the format, the question, and the time limit. All of the credential assessments have a time limit.</a:t>
          </a:r>
        </a:p>
      </dsp:txBody>
      <dsp:txXfrm>
        <a:off x="64425" y="135150"/>
        <a:ext cx="10167386" cy="1190909"/>
      </dsp:txXfrm>
    </dsp:sp>
    <dsp:sp modelId="{744CADD1-25A7-4181-A0F0-E7B91E7506BC}">
      <dsp:nvSpPr>
        <dsp:cNvPr id="0" name=""/>
        <dsp:cNvSpPr/>
      </dsp:nvSpPr>
      <dsp:spPr>
        <a:xfrm>
          <a:off x="0" y="1459605"/>
          <a:ext cx="10296236" cy="13197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Review the PowerPoints in your course for the topics that are the focus of the assessment.  If necessary, go back and review the chapter itself (generally this is especially true about theory and assessment):</a:t>
          </a:r>
        </a:p>
      </dsp:txBody>
      <dsp:txXfrm>
        <a:off x="64425" y="1524030"/>
        <a:ext cx="10167386" cy="1190909"/>
      </dsp:txXfrm>
    </dsp:sp>
    <dsp:sp modelId="{4B9C4FAC-9A22-4EB6-9719-8A3D8CB72DE1}">
      <dsp:nvSpPr>
        <dsp:cNvPr id="0" name=""/>
        <dsp:cNvSpPr/>
      </dsp:nvSpPr>
      <dsp:spPr>
        <a:xfrm>
          <a:off x="0" y="2779365"/>
          <a:ext cx="10296236"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690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Helping skills</a:t>
          </a:r>
        </a:p>
        <a:p>
          <a:pPr marL="171450" lvl="1" indent="-171450" algn="l" defTabSz="844550">
            <a:lnSpc>
              <a:spcPct val="90000"/>
            </a:lnSpc>
            <a:spcBef>
              <a:spcPct val="0"/>
            </a:spcBef>
            <a:spcAft>
              <a:spcPct val="20000"/>
            </a:spcAft>
            <a:buChar char="•"/>
          </a:pPr>
          <a:r>
            <a:rPr lang="en-US" sz="1900" kern="1200"/>
            <a:t>Theory</a:t>
          </a:r>
        </a:p>
        <a:p>
          <a:pPr marL="171450" lvl="1" indent="-171450" algn="l" defTabSz="844550">
            <a:lnSpc>
              <a:spcPct val="90000"/>
            </a:lnSpc>
            <a:spcBef>
              <a:spcPct val="0"/>
            </a:spcBef>
            <a:spcAft>
              <a:spcPct val="20000"/>
            </a:spcAft>
            <a:buChar char="•"/>
          </a:pPr>
          <a:r>
            <a:rPr lang="en-US" sz="1900" kern="1200"/>
            <a:t>Assessment</a:t>
          </a:r>
        </a:p>
        <a:p>
          <a:pPr marL="171450" lvl="1" indent="-171450" algn="l" defTabSz="844550">
            <a:lnSpc>
              <a:spcPct val="90000"/>
            </a:lnSpc>
            <a:spcBef>
              <a:spcPct val="0"/>
            </a:spcBef>
            <a:spcAft>
              <a:spcPct val="20000"/>
            </a:spcAft>
            <a:buChar char="•"/>
          </a:pPr>
          <a:r>
            <a:rPr lang="en-US" sz="1900" kern="1200" dirty="0"/>
            <a:t>Job Search (Career Management/Career Information)</a:t>
          </a:r>
        </a:p>
      </dsp:txBody>
      <dsp:txXfrm>
        <a:off x="0" y="2779365"/>
        <a:ext cx="10296236" cy="1316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DC807D-8BBA-42CE-9D22-36EDA9AECF34}">
      <dsp:nvSpPr>
        <dsp:cNvPr id="0" name=""/>
        <dsp:cNvSpPr/>
      </dsp:nvSpPr>
      <dsp:spPr>
        <a:xfrm>
          <a:off x="0" y="318485"/>
          <a:ext cx="4944019" cy="2997540"/>
        </a:xfrm>
        <a:prstGeom prst="roundRect">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l" defTabSz="1866900" rtl="0">
            <a:lnSpc>
              <a:spcPct val="90000"/>
            </a:lnSpc>
            <a:spcBef>
              <a:spcPct val="0"/>
            </a:spcBef>
            <a:spcAft>
              <a:spcPct val="35000"/>
            </a:spcAft>
            <a:buNone/>
          </a:pPr>
          <a:r>
            <a:rPr lang="en-US" sz="4200" kern="1200" dirty="0">
              <a:solidFill>
                <a:srgbClr val="000000"/>
              </a:solidFill>
              <a:latin typeface="Calibri"/>
              <a:cs typeface="Calibri"/>
            </a:rPr>
            <a:t>Writing a successful response for an NCDA credential assessment </a:t>
          </a:r>
          <a:endParaRPr lang="en-US" sz="4200" kern="1200" dirty="0"/>
        </a:p>
      </dsp:txBody>
      <dsp:txXfrm>
        <a:off x="146328" y="464813"/>
        <a:ext cx="4651363" cy="270488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8AD21F-E479-40E0-937C-337DC2EC915D}">
      <dsp:nvSpPr>
        <dsp:cNvPr id="0" name=""/>
        <dsp:cNvSpPr/>
      </dsp:nvSpPr>
      <dsp:spPr>
        <a:xfrm>
          <a:off x="0" y="2496"/>
          <a:ext cx="10515600" cy="4676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AE9E8E-5317-40EF-AD64-7E13BF631E1C}">
      <dsp:nvSpPr>
        <dsp:cNvPr id="0" name=""/>
        <dsp:cNvSpPr/>
      </dsp:nvSpPr>
      <dsp:spPr>
        <a:xfrm>
          <a:off x="141459" y="107714"/>
          <a:ext cx="257451" cy="2571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C3AC71-B652-4FA4-BF4B-7FA6534DB944}">
      <dsp:nvSpPr>
        <dsp:cNvPr id="0" name=""/>
        <dsp:cNvSpPr/>
      </dsp:nvSpPr>
      <dsp:spPr>
        <a:xfrm>
          <a:off x="540370" y="2496"/>
          <a:ext cx="9950816" cy="51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1" tIns="54131" rIns="54131" bIns="54131" numCol="1" spcCol="1270" anchor="ctr" anchorCtr="0">
          <a:noAutofit/>
        </a:bodyPr>
        <a:lstStyle/>
        <a:p>
          <a:pPr marL="0" lvl="0" indent="0" algn="l" defTabSz="622300">
            <a:lnSpc>
              <a:spcPct val="100000"/>
            </a:lnSpc>
            <a:spcBef>
              <a:spcPct val="0"/>
            </a:spcBef>
            <a:spcAft>
              <a:spcPct val="35000"/>
            </a:spcAft>
            <a:buNone/>
          </a:pPr>
          <a:r>
            <a:rPr lang="en-US" sz="1400" kern="1200" dirty="0"/>
            <a:t>You will make a decision about the setting for your scenarios.  Choose the setting where you work or want to work.  It should be one where you have some knowledge or experience.  </a:t>
          </a:r>
        </a:p>
      </dsp:txBody>
      <dsp:txXfrm>
        <a:off x="540370" y="2496"/>
        <a:ext cx="9950816" cy="511476"/>
      </dsp:txXfrm>
    </dsp:sp>
    <dsp:sp modelId="{BE86CD90-CF14-4001-95D2-25761A1DAEA2}">
      <dsp:nvSpPr>
        <dsp:cNvPr id="0" name=""/>
        <dsp:cNvSpPr/>
      </dsp:nvSpPr>
      <dsp:spPr>
        <a:xfrm>
          <a:off x="0" y="641842"/>
          <a:ext cx="10515600" cy="4676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31633-84C8-4606-B39E-363262CF1F03}">
      <dsp:nvSpPr>
        <dsp:cNvPr id="0" name=""/>
        <dsp:cNvSpPr/>
      </dsp:nvSpPr>
      <dsp:spPr>
        <a:xfrm>
          <a:off x="141459" y="747060"/>
          <a:ext cx="257451" cy="2571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549672-64B1-485F-8DC0-321E923A2D4C}">
      <dsp:nvSpPr>
        <dsp:cNvPr id="0" name=""/>
        <dsp:cNvSpPr/>
      </dsp:nvSpPr>
      <dsp:spPr>
        <a:xfrm>
          <a:off x="540370" y="641842"/>
          <a:ext cx="9950816" cy="51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1" tIns="54131" rIns="54131" bIns="54131" numCol="1" spcCol="1270" anchor="ctr" anchorCtr="0">
          <a:noAutofit/>
        </a:bodyPr>
        <a:lstStyle/>
        <a:p>
          <a:pPr marL="0" lvl="0" indent="0" algn="l" defTabSz="622300">
            <a:lnSpc>
              <a:spcPct val="100000"/>
            </a:lnSpc>
            <a:spcBef>
              <a:spcPct val="0"/>
            </a:spcBef>
            <a:spcAft>
              <a:spcPct val="35000"/>
            </a:spcAft>
            <a:buNone/>
          </a:pPr>
          <a:r>
            <a:rPr lang="en-US" sz="1400" kern="1200"/>
            <a:t>Here are the choices for your setting: </a:t>
          </a:r>
        </a:p>
      </dsp:txBody>
      <dsp:txXfrm>
        <a:off x="540370" y="641842"/>
        <a:ext cx="9950816" cy="511476"/>
      </dsp:txXfrm>
    </dsp:sp>
    <dsp:sp modelId="{39DE3621-DB6E-4CD0-B01B-C235D7E89338}">
      <dsp:nvSpPr>
        <dsp:cNvPr id="0" name=""/>
        <dsp:cNvSpPr/>
      </dsp:nvSpPr>
      <dsp:spPr>
        <a:xfrm>
          <a:off x="0" y="1281188"/>
          <a:ext cx="10515600" cy="4676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4A9C40-7B8F-43EB-88E1-0DC37AA7B8FB}">
      <dsp:nvSpPr>
        <dsp:cNvPr id="0" name=""/>
        <dsp:cNvSpPr/>
      </dsp:nvSpPr>
      <dsp:spPr>
        <a:xfrm>
          <a:off x="141459" y="1386406"/>
          <a:ext cx="257451" cy="2571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89E5F7-D0E3-4EA7-9E6B-590A7E246A7C}">
      <dsp:nvSpPr>
        <dsp:cNvPr id="0" name=""/>
        <dsp:cNvSpPr/>
      </dsp:nvSpPr>
      <dsp:spPr>
        <a:xfrm>
          <a:off x="540370" y="1281188"/>
          <a:ext cx="9950816" cy="51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1" tIns="54131" rIns="54131" bIns="54131" numCol="1" spcCol="1270" anchor="ctr" anchorCtr="0">
          <a:noAutofit/>
        </a:bodyPr>
        <a:lstStyle/>
        <a:p>
          <a:pPr marL="0" lvl="0" indent="0" algn="l" defTabSz="622300">
            <a:lnSpc>
              <a:spcPct val="100000"/>
            </a:lnSpc>
            <a:spcBef>
              <a:spcPct val="0"/>
            </a:spcBef>
            <a:spcAft>
              <a:spcPct val="35000"/>
            </a:spcAft>
            <a:buNone/>
          </a:pPr>
          <a:r>
            <a:rPr lang="en-US" sz="1400" kern="1200"/>
            <a:t>K-12 education</a:t>
          </a:r>
        </a:p>
      </dsp:txBody>
      <dsp:txXfrm>
        <a:off x="540370" y="1281188"/>
        <a:ext cx="9950816" cy="511476"/>
      </dsp:txXfrm>
    </dsp:sp>
    <dsp:sp modelId="{657EDDB0-79CB-4E37-BDE0-EA389DEC5149}">
      <dsp:nvSpPr>
        <dsp:cNvPr id="0" name=""/>
        <dsp:cNvSpPr/>
      </dsp:nvSpPr>
      <dsp:spPr>
        <a:xfrm>
          <a:off x="0" y="1920533"/>
          <a:ext cx="10515600" cy="4676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D14D09-380A-462D-AEB3-71E864A5596C}">
      <dsp:nvSpPr>
        <dsp:cNvPr id="0" name=""/>
        <dsp:cNvSpPr/>
      </dsp:nvSpPr>
      <dsp:spPr>
        <a:xfrm>
          <a:off x="141459" y="2025751"/>
          <a:ext cx="257451" cy="2571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FE67E-E9DD-457E-8132-A6246B13D169}">
      <dsp:nvSpPr>
        <dsp:cNvPr id="0" name=""/>
        <dsp:cNvSpPr/>
      </dsp:nvSpPr>
      <dsp:spPr>
        <a:xfrm>
          <a:off x="540370" y="1920533"/>
          <a:ext cx="9950816" cy="51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1" tIns="54131" rIns="54131" bIns="54131" numCol="1" spcCol="1270" anchor="ctr" anchorCtr="0">
          <a:noAutofit/>
        </a:bodyPr>
        <a:lstStyle/>
        <a:p>
          <a:pPr marL="0" lvl="0" indent="0" algn="l" defTabSz="622300">
            <a:lnSpc>
              <a:spcPct val="100000"/>
            </a:lnSpc>
            <a:spcBef>
              <a:spcPct val="0"/>
            </a:spcBef>
            <a:spcAft>
              <a:spcPct val="35000"/>
            </a:spcAft>
            <a:buNone/>
          </a:pPr>
          <a:r>
            <a:rPr lang="en-US" sz="1400" kern="1200"/>
            <a:t>Higher education</a:t>
          </a:r>
        </a:p>
      </dsp:txBody>
      <dsp:txXfrm>
        <a:off x="540370" y="1920533"/>
        <a:ext cx="9950816" cy="511476"/>
      </dsp:txXfrm>
    </dsp:sp>
    <dsp:sp modelId="{5FFEA718-A8F1-4EFC-AE4B-945EF9BA12AF}">
      <dsp:nvSpPr>
        <dsp:cNvPr id="0" name=""/>
        <dsp:cNvSpPr/>
      </dsp:nvSpPr>
      <dsp:spPr>
        <a:xfrm>
          <a:off x="0" y="2559879"/>
          <a:ext cx="10515600" cy="4676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E75DF8-1972-4462-8F70-81AF14ECBEBA}">
      <dsp:nvSpPr>
        <dsp:cNvPr id="0" name=""/>
        <dsp:cNvSpPr/>
      </dsp:nvSpPr>
      <dsp:spPr>
        <a:xfrm>
          <a:off x="141459" y="2665097"/>
          <a:ext cx="257451" cy="25719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3DAAC1-E79C-426C-BDC7-4BFD7FAD540E}">
      <dsp:nvSpPr>
        <dsp:cNvPr id="0" name=""/>
        <dsp:cNvSpPr/>
      </dsp:nvSpPr>
      <dsp:spPr>
        <a:xfrm>
          <a:off x="540370" y="2559879"/>
          <a:ext cx="9950816" cy="51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1" tIns="54131" rIns="54131" bIns="54131" numCol="1" spcCol="1270" anchor="ctr" anchorCtr="0">
          <a:noAutofit/>
        </a:bodyPr>
        <a:lstStyle/>
        <a:p>
          <a:pPr marL="0" lvl="0" indent="0" algn="l" defTabSz="622300">
            <a:lnSpc>
              <a:spcPct val="100000"/>
            </a:lnSpc>
            <a:spcBef>
              <a:spcPct val="0"/>
            </a:spcBef>
            <a:spcAft>
              <a:spcPct val="35000"/>
            </a:spcAft>
            <a:buNone/>
          </a:pPr>
          <a:r>
            <a:rPr lang="en-US" sz="1400" kern="1200"/>
            <a:t>Private practice </a:t>
          </a:r>
        </a:p>
      </dsp:txBody>
      <dsp:txXfrm>
        <a:off x="540370" y="2559879"/>
        <a:ext cx="9950816" cy="511476"/>
      </dsp:txXfrm>
    </dsp:sp>
    <dsp:sp modelId="{ECBBCA8F-B937-4A73-A4B8-C77375B4F9CB}">
      <dsp:nvSpPr>
        <dsp:cNvPr id="0" name=""/>
        <dsp:cNvSpPr/>
      </dsp:nvSpPr>
      <dsp:spPr>
        <a:xfrm>
          <a:off x="0" y="3199225"/>
          <a:ext cx="10515600" cy="4676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7B11BA-DA31-49DB-ADF9-8510B1661B5E}">
      <dsp:nvSpPr>
        <dsp:cNvPr id="0" name=""/>
        <dsp:cNvSpPr/>
      </dsp:nvSpPr>
      <dsp:spPr>
        <a:xfrm>
          <a:off x="141459" y="3304443"/>
          <a:ext cx="257451" cy="25719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00283D-AFCA-435F-9591-C4DAED693EF1}">
      <dsp:nvSpPr>
        <dsp:cNvPr id="0" name=""/>
        <dsp:cNvSpPr/>
      </dsp:nvSpPr>
      <dsp:spPr>
        <a:xfrm>
          <a:off x="540370" y="3199225"/>
          <a:ext cx="9950816" cy="51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1" tIns="54131" rIns="54131" bIns="54131" numCol="1" spcCol="1270" anchor="ctr" anchorCtr="0">
          <a:noAutofit/>
        </a:bodyPr>
        <a:lstStyle/>
        <a:p>
          <a:pPr marL="0" lvl="0" indent="0" algn="l" defTabSz="622300">
            <a:lnSpc>
              <a:spcPct val="100000"/>
            </a:lnSpc>
            <a:spcBef>
              <a:spcPct val="0"/>
            </a:spcBef>
            <a:spcAft>
              <a:spcPct val="35000"/>
            </a:spcAft>
            <a:buNone/>
          </a:pPr>
          <a:r>
            <a:rPr lang="en-US" sz="1400" kern="1200"/>
            <a:t>Workforce  </a:t>
          </a:r>
        </a:p>
      </dsp:txBody>
      <dsp:txXfrm>
        <a:off x="540370" y="3199225"/>
        <a:ext cx="9950816" cy="511476"/>
      </dsp:txXfrm>
    </dsp:sp>
    <dsp:sp modelId="{5693CA98-710F-4B06-B6ED-60E0263FC958}">
      <dsp:nvSpPr>
        <dsp:cNvPr id="0" name=""/>
        <dsp:cNvSpPr/>
      </dsp:nvSpPr>
      <dsp:spPr>
        <a:xfrm>
          <a:off x="0" y="3838570"/>
          <a:ext cx="10515600" cy="4676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9551B6-3200-4B47-9C52-0AAF03D9AFD6}">
      <dsp:nvSpPr>
        <dsp:cNvPr id="0" name=""/>
        <dsp:cNvSpPr/>
      </dsp:nvSpPr>
      <dsp:spPr>
        <a:xfrm>
          <a:off x="141459" y="3943788"/>
          <a:ext cx="257451" cy="257199"/>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5498A3-DF2F-4097-8099-8FA0AF0A56F7}">
      <dsp:nvSpPr>
        <dsp:cNvPr id="0" name=""/>
        <dsp:cNvSpPr/>
      </dsp:nvSpPr>
      <dsp:spPr>
        <a:xfrm>
          <a:off x="540370" y="3838570"/>
          <a:ext cx="9950816" cy="5114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4131" tIns="54131" rIns="54131" bIns="54131" numCol="1" spcCol="1270" anchor="ctr" anchorCtr="0">
          <a:noAutofit/>
        </a:bodyPr>
        <a:lstStyle/>
        <a:p>
          <a:pPr marL="0" lvl="0" indent="0" algn="l" defTabSz="622300">
            <a:lnSpc>
              <a:spcPct val="100000"/>
            </a:lnSpc>
            <a:spcBef>
              <a:spcPct val="0"/>
            </a:spcBef>
            <a:spcAft>
              <a:spcPct val="35000"/>
            </a:spcAft>
            <a:buNone/>
          </a:pPr>
          <a:r>
            <a:rPr lang="en-US" sz="1400" kern="1200"/>
            <a:t>Business</a:t>
          </a:r>
        </a:p>
      </dsp:txBody>
      <dsp:txXfrm>
        <a:off x="540370" y="3838570"/>
        <a:ext cx="9950816" cy="51147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B5199-FB1C-4BAA-A0F7-278557DD7011}">
      <dsp:nvSpPr>
        <dsp:cNvPr id="0" name=""/>
        <dsp:cNvSpPr/>
      </dsp:nvSpPr>
      <dsp:spPr>
        <a:xfrm>
          <a:off x="0" y="1827"/>
          <a:ext cx="382218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08B0C24-6674-492D-9843-94485EF07D3D}">
      <dsp:nvSpPr>
        <dsp:cNvPr id="0" name=""/>
        <dsp:cNvSpPr/>
      </dsp:nvSpPr>
      <dsp:spPr>
        <a:xfrm>
          <a:off x="0" y="1827"/>
          <a:ext cx="3822189" cy="1246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en-US" sz="1600" kern="1200">
              <a:latin typeface="Calibri"/>
              <a:cs typeface="Calibri"/>
            </a:rPr>
            <a:t>Once you click on your 1st scenario (case) you have 60 minutes to write your response. </a:t>
          </a:r>
        </a:p>
      </dsp:txBody>
      <dsp:txXfrm>
        <a:off x="0" y="1827"/>
        <a:ext cx="3822189" cy="1246368"/>
      </dsp:txXfrm>
    </dsp:sp>
    <dsp:sp modelId="{3769C5B2-2A5B-477E-8610-7D45F0033F04}">
      <dsp:nvSpPr>
        <dsp:cNvPr id="0" name=""/>
        <dsp:cNvSpPr/>
      </dsp:nvSpPr>
      <dsp:spPr>
        <a:xfrm>
          <a:off x="0" y="1248196"/>
          <a:ext cx="382218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9055324-6007-4AF3-9667-0AEF0A76255B}">
      <dsp:nvSpPr>
        <dsp:cNvPr id="0" name=""/>
        <dsp:cNvSpPr/>
      </dsp:nvSpPr>
      <dsp:spPr>
        <a:xfrm>
          <a:off x="0" y="1248196"/>
          <a:ext cx="3822189" cy="1246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Calibri"/>
              <a:cs typeface="Calibri"/>
            </a:rPr>
            <a:t>Read the scenario and question carefully.  What is the question?  What are the key words (discuss, compare/contrast, provide examples).</a:t>
          </a:r>
        </a:p>
      </dsp:txBody>
      <dsp:txXfrm>
        <a:off x="0" y="1248196"/>
        <a:ext cx="3822189" cy="1246368"/>
      </dsp:txXfrm>
    </dsp:sp>
    <dsp:sp modelId="{F1847A7E-407B-441E-A736-9D0A787A1CEC}">
      <dsp:nvSpPr>
        <dsp:cNvPr id="0" name=""/>
        <dsp:cNvSpPr/>
      </dsp:nvSpPr>
      <dsp:spPr>
        <a:xfrm>
          <a:off x="0" y="2494565"/>
          <a:ext cx="3822189"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65A1599-C311-4DDD-8C1A-500EE3C9B334}">
      <dsp:nvSpPr>
        <dsp:cNvPr id="0" name=""/>
        <dsp:cNvSpPr/>
      </dsp:nvSpPr>
      <dsp:spPr>
        <a:xfrm>
          <a:off x="0" y="2494565"/>
          <a:ext cx="3822189" cy="12463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latin typeface="Calibri"/>
              <a:cs typeface="Calibri"/>
            </a:rPr>
            <a:t>Look closely at what the question is directing you to do, and determine what specific information you need to provide. </a:t>
          </a:r>
          <a:endParaRPr lang="en-US" sz="1600" kern="1200"/>
        </a:p>
      </dsp:txBody>
      <dsp:txXfrm>
        <a:off x="0" y="2494565"/>
        <a:ext cx="3822189" cy="12463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829B6-736A-443A-8B40-A000A4CD406E}">
      <dsp:nvSpPr>
        <dsp:cNvPr id="0" name=""/>
        <dsp:cNvSpPr/>
      </dsp:nvSpPr>
      <dsp:spPr>
        <a:xfrm>
          <a:off x="0"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1C6F3-E83A-47CF-AEAE-AB08E64792A8}">
      <dsp:nvSpPr>
        <dsp:cNvPr id="0" name=""/>
        <dsp:cNvSpPr/>
      </dsp:nvSpPr>
      <dsp:spPr>
        <a:xfrm>
          <a:off x="328612"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mn-lt"/>
            </a:rPr>
            <a:t>Introduce your main idea</a:t>
          </a:r>
        </a:p>
      </dsp:txBody>
      <dsp:txXfrm>
        <a:off x="383617" y="1447754"/>
        <a:ext cx="2847502" cy="1768010"/>
      </dsp:txXfrm>
    </dsp:sp>
    <dsp:sp modelId="{C55B7652-8B01-456F-BEA3-0331FFBBE2CF}">
      <dsp:nvSpPr>
        <dsp:cNvPr id="0" name=""/>
        <dsp:cNvSpPr/>
      </dsp:nvSpPr>
      <dsp:spPr>
        <a:xfrm>
          <a:off x="3614737"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883259-3E0E-4B53-95EF-8DDB44129807}">
      <dsp:nvSpPr>
        <dsp:cNvPr id="0" name=""/>
        <dsp:cNvSpPr/>
      </dsp:nvSpPr>
      <dsp:spPr>
        <a:xfrm>
          <a:off x="3943350"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n-lt"/>
            </a:rPr>
            <a:t>Have 1-3 paragraphs of support—each with a single point defended by specific examples</a:t>
          </a:r>
        </a:p>
      </dsp:txBody>
      <dsp:txXfrm>
        <a:off x="3998355" y="1447754"/>
        <a:ext cx="2847502" cy="1768010"/>
      </dsp:txXfrm>
    </dsp:sp>
    <dsp:sp modelId="{6C6CCD6F-16A9-4364-B578-7376B4F5F223}">
      <dsp:nvSpPr>
        <dsp:cNvPr id="0" name=""/>
        <dsp:cNvSpPr/>
      </dsp:nvSpPr>
      <dsp:spPr>
        <a:xfrm>
          <a:off x="7229475" y="1080567"/>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739ED2-E8A1-4335-9DA0-3A5ED87AD085}">
      <dsp:nvSpPr>
        <dsp:cNvPr id="0" name=""/>
        <dsp:cNvSpPr/>
      </dsp:nvSpPr>
      <dsp:spPr>
        <a:xfrm>
          <a:off x="7558087" y="1392749"/>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n-lt"/>
            </a:rPr>
            <a:t>Conclude with a restatement of your main point and its significance</a:t>
          </a:r>
        </a:p>
      </dsp:txBody>
      <dsp:txXfrm>
        <a:off x="7613092" y="1447754"/>
        <a:ext cx="2847502" cy="17680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66FCC-A5FF-4BAF-9F08-B99BF4712378}">
      <dsp:nvSpPr>
        <dsp:cNvPr id="0" name=""/>
        <dsp:cNvSpPr/>
      </dsp:nvSpPr>
      <dsp:spPr>
        <a:xfrm>
          <a:off x="1363922" y="575728"/>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7CC9A3-1AD6-40B8-83B1-92059227F13E}">
      <dsp:nvSpPr>
        <dsp:cNvPr id="0" name=""/>
        <dsp:cNvSpPr/>
      </dsp:nvSpPr>
      <dsp:spPr>
        <a:xfrm>
          <a:off x="175922" y="299007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In the next few slides, you will see a sample response (and its analysis as an answer) to a potential scenario.  The analysis will be written in purple.  </a:t>
          </a:r>
        </a:p>
      </dsp:txBody>
      <dsp:txXfrm>
        <a:off x="175922" y="2990078"/>
        <a:ext cx="4320000" cy="720000"/>
      </dsp:txXfrm>
    </dsp:sp>
    <dsp:sp modelId="{10AC963E-5565-4F10-9FCD-1C6A7ABEB29C}">
      <dsp:nvSpPr>
        <dsp:cNvPr id="0" name=""/>
        <dsp:cNvSpPr/>
      </dsp:nvSpPr>
      <dsp:spPr>
        <a:xfrm>
          <a:off x="6439922" y="575728"/>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EA0D18-0C06-4D48-BF8A-19B8336145EB}">
      <dsp:nvSpPr>
        <dsp:cNvPr id="0" name=""/>
        <dsp:cNvSpPr/>
      </dsp:nvSpPr>
      <dsp:spPr>
        <a:xfrm>
          <a:off x="5251922" y="2990078"/>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The sample response is written in red.</a:t>
          </a:r>
        </a:p>
      </dsp:txBody>
      <dsp:txXfrm>
        <a:off x="5251922" y="2990078"/>
        <a:ext cx="4320000" cy="72000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319B5B-896C-49FF-AF67-E1C0B5D8C2F9}">
      <dsp:nvSpPr>
        <dsp:cNvPr id="0" name=""/>
        <dsp:cNvSpPr/>
      </dsp:nvSpPr>
      <dsp:spPr>
        <a:xfrm>
          <a:off x="0" y="481558"/>
          <a:ext cx="10806544" cy="596700"/>
        </a:xfrm>
        <a:prstGeom prst="round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en-US" sz="1500" b="1" kern="1200" dirty="0">
              <a:latin typeface="+mn-lt"/>
            </a:rPr>
            <a:t>The Scenario</a:t>
          </a:r>
          <a:r>
            <a:rPr lang="en-US" sz="1500" kern="1200" dirty="0">
              <a:latin typeface="+mn-lt"/>
            </a:rPr>
            <a:t>:  Presenting oneself to potential employers or positions within an organization can be difficult for many of our clients. Describe a 30-minute workshop, including handout materials, you would provide to your clients on conducting a job search.</a:t>
          </a:r>
        </a:p>
      </dsp:txBody>
      <dsp:txXfrm>
        <a:off x="29128" y="510686"/>
        <a:ext cx="10748288" cy="538444"/>
      </dsp:txXfrm>
    </dsp:sp>
    <dsp:sp modelId="{B4DE6D60-EB9D-415F-9BF4-315299A0D70A}">
      <dsp:nvSpPr>
        <dsp:cNvPr id="0" name=""/>
        <dsp:cNvSpPr/>
      </dsp:nvSpPr>
      <dsp:spPr>
        <a:xfrm>
          <a:off x="0" y="1121458"/>
          <a:ext cx="10806544" cy="596700"/>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Respond in 3 – 5 paragraphs addressing the following topics:</a:t>
          </a:r>
        </a:p>
      </dsp:txBody>
      <dsp:txXfrm>
        <a:off x="29128" y="1150586"/>
        <a:ext cx="10748288" cy="538444"/>
      </dsp:txXfrm>
    </dsp:sp>
    <dsp:sp modelId="{5C3AEC4B-BE44-42FC-82CE-13B3B0F32B5E}">
      <dsp:nvSpPr>
        <dsp:cNvPr id="0" name=""/>
        <dsp:cNvSpPr/>
      </dsp:nvSpPr>
      <dsp:spPr>
        <a:xfrm>
          <a:off x="0" y="1761358"/>
          <a:ext cx="10806544" cy="596700"/>
        </a:xfrm>
        <a:prstGeom prst="round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Identify resources for addressing the challenges the client may face during a job search</a:t>
          </a:r>
        </a:p>
      </dsp:txBody>
      <dsp:txXfrm>
        <a:off x="29128" y="1790486"/>
        <a:ext cx="10748288" cy="538444"/>
      </dsp:txXfrm>
    </dsp:sp>
    <dsp:sp modelId="{4777AFE3-E5AA-4E57-BED1-4EBB8E26EB0E}">
      <dsp:nvSpPr>
        <dsp:cNvPr id="0" name=""/>
        <dsp:cNvSpPr/>
      </dsp:nvSpPr>
      <dsp:spPr>
        <a:xfrm>
          <a:off x="0" y="2401258"/>
          <a:ext cx="10806544" cy="596700"/>
        </a:xfrm>
        <a:prstGeom prst="round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Describe components of the job search process pertinent to the client situation.</a:t>
          </a:r>
        </a:p>
      </dsp:txBody>
      <dsp:txXfrm>
        <a:off x="29128" y="2430386"/>
        <a:ext cx="10748288" cy="538444"/>
      </dsp:txXfrm>
    </dsp:sp>
    <dsp:sp modelId="{3B1EB87F-A516-4924-B9A9-7F5E4D10C4F3}">
      <dsp:nvSpPr>
        <dsp:cNvPr id="0" name=""/>
        <dsp:cNvSpPr/>
      </dsp:nvSpPr>
      <dsp:spPr>
        <a:xfrm>
          <a:off x="0" y="3041158"/>
          <a:ext cx="10806544" cy="596700"/>
        </a:xfrm>
        <a:prstGeom prst="round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mn-lt"/>
            </a:rPr>
            <a:t>Describe how different informational resources can be used to help the client. </a:t>
          </a:r>
        </a:p>
      </dsp:txBody>
      <dsp:txXfrm>
        <a:off x="29128" y="3070286"/>
        <a:ext cx="10748288" cy="53844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52185-541B-4BB9-B7B8-3381CD8A7D79}">
      <dsp:nvSpPr>
        <dsp:cNvPr id="0" name=""/>
        <dsp:cNvSpPr/>
      </dsp:nvSpPr>
      <dsp:spPr>
        <a:xfrm>
          <a:off x="3784" y="173927"/>
          <a:ext cx="3309745" cy="33097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2146" tIns="24130" rIns="182146" bIns="24130" numCol="1" spcCol="1270" anchor="ctr" anchorCtr="0">
          <a:noAutofit/>
        </a:bodyPr>
        <a:lstStyle/>
        <a:p>
          <a:pPr marL="0" lvl="0" indent="0" algn="l" defTabSz="844550" rtl="0">
            <a:lnSpc>
              <a:spcPct val="90000"/>
            </a:lnSpc>
            <a:spcBef>
              <a:spcPct val="0"/>
            </a:spcBef>
            <a:spcAft>
              <a:spcPct val="35000"/>
            </a:spcAft>
            <a:buNone/>
          </a:pPr>
          <a:r>
            <a:rPr lang="en-US" sz="1900" kern="1200" dirty="0">
              <a:latin typeface="Calibri"/>
              <a:cs typeface="Calibri"/>
            </a:rPr>
            <a:t>Identify resources for addressing the challenges the client may face during a job search</a:t>
          </a:r>
        </a:p>
      </dsp:txBody>
      <dsp:txXfrm>
        <a:off x="488485" y="658628"/>
        <a:ext cx="2340343" cy="2340343"/>
      </dsp:txXfrm>
    </dsp:sp>
    <dsp:sp modelId="{2CB1E03C-630B-41D9-A71D-AD56B0578123}">
      <dsp:nvSpPr>
        <dsp:cNvPr id="0" name=""/>
        <dsp:cNvSpPr/>
      </dsp:nvSpPr>
      <dsp:spPr>
        <a:xfrm>
          <a:off x="2651581" y="173927"/>
          <a:ext cx="3309745" cy="33097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2146" tIns="24130" rIns="182146" bIns="2413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Calibri"/>
              <a:cs typeface="Calibri"/>
            </a:rPr>
            <a:t>Describe components of the job search process pertinent to the client situation.</a:t>
          </a:r>
        </a:p>
      </dsp:txBody>
      <dsp:txXfrm>
        <a:off x="3136282" y="658628"/>
        <a:ext cx="2340343" cy="2340343"/>
      </dsp:txXfrm>
    </dsp:sp>
    <dsp:sp modelId="{E8AC5CD5-B80E-42F8-A852-B6E92E58DEDB}">
      <dsp:nvSpPr>
        <dsp:cNvPr id="0" name=""/>
        <dsp:cNvSpPr/>
      </dsp:nvSpPr>
      <dsp:spPr>
        <a:xfrm>
          <a:off x="5299377" y="173927"/>
          <a:ext cx="3309745" cy="33097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2146" tIns="24130" rIns="182146" bIns="24130" numCol="1" spcCol="1270" anchor="ctr" anchorCtr="0">
          <a:noAutofit/>
        </a:bodyPr>
        <a:lstStyle/>
        <a:p>
          <a:pPr marL="0" lvl="0" indent="0" algn="l" defTabSz="844550">
            <a:lnSpc>
              <a:spcPct val="90000"/>
            </a:lnSpc>
            <a:spcBef>
              <a:spcPct val="0"/>
            </a:spcBef>
            <a:spcAft>
              <a:spcPct val="35000"/>
            </a:spcAft>
            <a:buNone/>
          </a:pPr>
          <a:r>
            <a:rPr lang="en-US" sz="1900" kern="1200" dirty="0">
              <a:latin typeface="Calibri"/>
              <a:cs typeface="Calibri"/>
            </a:rPr>
            <a:t>Describe how different informational resources can be used to help the client. </a:t>
          </a:r>
          <a:endParaRPr lang="en-US" sz="1900" kern="1200" dirty="0"/>
        </a:p>
      </dsp:txBody>
      <dsp:txXfrm>
        <a:off x="5784078" y="658628"/>
        <a:ext cx="2340343" cy="2340343"/>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E17B86-C446-4985-8BE7-88D210D19ABD}">
      <dsp:nvSpPr>
        <dsp:cNvPr id="0" name=""/>
        <dsp:cNvSpPr/>
      </dsp:nvSpPr>
      <dsp:spPr>
        <a:xfrm>
          <a:off x="2103120" y="1891"/>
          <a:ext cx="8412480" cy="8299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99" rIns="163225" bIns="210799"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a:cs typeface="Calibri"/>
            </a:rPr>
            <a:t>Something about workshops/delivery of services in the higher education setting    </a:t>
          </a:r>
          <a:endParaRPr lang="en-US" sz="1600" kern="1200" dirty="0"/>
        </a:p>
      </dsp:txBody>
      <dsp:txXfrm>
        <a:off x="2103120" y="1891"/>
        <a:ext cx="8412480" cy="829916"/>
      </dsp:txXfrm>
    </dsp:sp>
    <dsp:sp modelId="{7305D92D-03D0-4A30-B6F8-5DFE47E6C9AB}">
      <dsp:nvSpPr>
        <dsp:cNvPr id="0" name=""/>
        <dsp:cNvSpPr/>
      </dsp:nvSpPr>
      <dsp:spPr>
        <a:xfrm>
          <a:off x="0" y="1891"/>
          <a:ext cx="2103120" cy="82991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77" rIns="111290" bIns="81977"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alibri"/>
              <a:cs typeface="Calibri"/>
            </a:rPr>
            <a:t>Introduction: </a:t>
          </a:r>
        </a:p>
      </dsp:txBody>
      <dsp:txXfrm>
        <a:off x="0" y="1891"/>
        <a:ext cx="2103120" cy="829916"/>
      </dsp:txXfrm>
    </dsp:sp>
    <dsp:sp modelId="{C10FBAC3-CDC3-489F-88DD-300222038A1E}">
      <dsp:nvSpPr>
        <dsp:cNvPr id="0" name=""/>
        <dsp:cNvSpPr/>
      </dsp:nvSpPr>
      <dsp:spPr>
        <a:xfrm>
          <a:off x="2103120" y="881602"/>
          <a:ext cx="8412480" cy="8299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99" rIns="163225" bIns="210799"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a:cs typeface="Calibri"/>
            </a:rPr>
            <a:t>Identify resources for addressing the challenges the client may face during a job search</a:t>
          </a:r>
        </a:p>
      </dsp:txBody>
      <dsp:txXfrm>
        <a:off x="2103120" y="881602"/>
        <a:ext cx="8412480" cy="829916"/>
      </dsp:txXfrm>
    </dsp:sp>
    <dsp:sp modelId="{19325F0F-7CB8-4E3C-9E4E-7A159D4384FD}">
      <dsp:nvSpPr>
        <dsp:cNvPr id="0" name=""/>
        <dsp:cNvSpPr/>
      </dsp:nvSpPr>
      <dsp:spPr>
        <a:xfrm>
          <a:off x="0" y="881602"/>
          <a:ext cx="2103120" cy="82991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77" rIns="111290" bIns="81977"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alibri"/>
              <a:cs typeface="Calibri"/>
            </a:rPr>
            <a:t>Body </a:t>
          </a:r>
        </a:p>
        <a:p>
          <a:pPr marL="0" lvl="0" indent="0" algn="ctr" defTabSz="844550" rtl="0">
            <a:lnSpc>
              <a:spcPct val="90000"/>
            </a:lnSpc>
            <a:spcBef>
              <a:spcPct val="0"/>
            </a:spcBef>
            <a:spcAft>
              <a:spcPct val="35000"/>
            </a:spcAft>
            <a:buNone/>
          </a:pPr>
          <a:r>
            <a:rPr lang="en-US" sz="1900" kern="1200" dirty="0">
              <a:latin typeface="Calibri"/>
              <a:cs typeface="Calibri"/>
            </a:rPr>
            <a:t>Paragraph 1:  </a:t>
          </a:r>
        </a:p>
      </dsp:txBody>
      <dsp:txXfrm>
        <a:off x="0" y="881602"/>
        <a:ext cx="2103120" cy="829916"/>
      </dsp:txXfrm>
    </dsp:sp>
    <dsp:sp modelId="{FB3A6C1F-5395-471A-A840-7E674EEA243B}">
      <dsp:nvSpPr>
        <dsp:cNvPr id="0" name=""/>
        <dsp:cNvSpPr/>
      </dsp:nvSpPr>
      <dsp:spPr>
        <a:xfrm>
          <a:off x="2103120" y="1761313"/>
          <a:ext cx="8412480" cy="8299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99" rIns="163225" bIns="210799"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a:cs typeface="Calibri"/>
            </a:rPr>
            <a:t>Describe components of the job search process pertinent to the client situation.</a:t>
          </a:r>
          <a:endParaRPr lang="en-US" sz="1600" kern="1200" dirty="0"/>
        </a:p>
      </dsp:txBody>
      <dsp:txXfrm>
        <a:off x="2103120" y="1761313"/>
        <a:ext cx="8412480" cy="829916"/>
      </dsp:txXfrm>
    </dsp:sp>
    <dsp:sp modelId="{124DC113-B246-478E-AF4B-CC640DA7D0BB}">
      <dsp:nvSpPr>
        <dsp:cNvPr id="0" name=""/>
        <dsp:cNvSpPr/>
      </dsp:nvSpPr>
      <dsp:spPr>
        <a:xfrm>
          <a:off x="0" y="1761313"/>
          <a:ext cx="2103120" cy="82991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77" rIns="111290" bIns="81977"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alibri"/>
              <a:cs typeface="Calibri"/>
            </a:rPr>
            <a:t>Body </a:t>
          </a:r>
        </a:p>
        <a:p>
          <a:pPr marL="0" lvl="0" indent="0" algn="ctr" defTabSz="844550" rtl="0">
            <a:lnSpc>
              <a:spcPct val="90000"/>
            </a:lnSpc>
            <a:spcBef>
              <a:spcPct val="0"/>
            </a:spcBef>
            <a:spcAft>
              <a:spcPct val="35000"/>
            </a:spcAft>
            <a:buNone/>
          </a:pPr>
          <a:r>
            <a:rPr lang="en-US" sz="1900" kern="1200" dirty="0">
              <a:latin typeface="Calibri"/>
              <a:cs typeface="Calibri"/>
            </a:rPr>
            <a:t>Paragraph 2:  </a:t>
          </a:r>
        </a:p>
      </dsp:txBody>
      <dsp:txXfrm>
        <a:off x="0" y="1761313"/>
        <a:ext cx="2103120" cy="829916"/>
      </dsp:txXfrm>
    </dsp:sp>
    <dsp:sp modelId="{0817AE4E-3B67-4AB9-A4F2-6BEFB8F1871C}">
      <dsp:nvSpPr>
        <dsp:cNvPr id="0" name=""/>
        <dsp:cNvSpPr/>
      </dsp:nvSpPr>
      <dsp:spPr>
        <a:xfrm>
          <a:off x="2103120" y="2641025"/>
          <a:ext cx="8412480" cy="8299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99" rIns="163225" bIns="210799"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a:cs typeface="Calibri"/>
            </a:rPr>
            <a:t>Describe how different informational resources can be used to help the client. </a:t>
          </a:r>
          <a:endParaRPr lang="en-US" sz="1600" kern="1200" dirty="0"/>
        </a:p>
      </dsp:txBody>
      <dsp:txXfrm>
        <a:off x="2103120" y="2641025"/>
        <a:ext cx="8412480" cy="829916"/>
      </dsp:txXfrm>
    </dsp:sp>
    <dsp:sp modelId="{B6493538-9F1B-43BB-9FA6-30DE724D513D}">
      <dsp:nvSpPr>
        <dsp:cNvPr id="0" name=""/>
        <dsp:cNvSpPr/>
      </dsp:nvSpPr>
      <dsp:spPr>
        <a:xfrm>
          <a:off x="0" y="2641025"/>
          <a:ext cx="2103120" cy="82991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77" rIns="111290" bIns="81977"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alibri"/>
              <a:cs typeface="Calibri"/>
            </a:rPr>
            <a:t>Body </a:t>
          </a:r>
        </a:p>
        <a:p>
          <a:pPr marL="0" lvl="0" indent="0" algn="ctr" defTabSz="844550" rtl="0">
            <a:lnSpc>
              <a:spcPct val="90000"/>
            </a:lnSpc>
            <a:spcBef>
              <a:spcPct val="0"/>
            </a:spcBef>
            <a:spcAft>
              <a:spcPct val="35000"/>
            </a:spcAft>
            <a:buNone/>
          </a:pPr>
          <a:r>
            <a:rPr lang="en-US" sz="1900" kern="1200" dirty="0">
              <a:latin typeface="Calibri"/>
              <a:cs typeface="Calibri"/>
            </a:rPr>
            <a:t>Paragraph 3:  </a:t>
          </a:r>
        </a:p>
      </dsp:txBody>
      <dsp:txXfrm>
        <a:off x="0" y="2641025"/>
        <a:ext cx="2103120" cy="829916"/>
      </dsp:txXfrm>
    </dsp:sp>
    <dsp:sp modelId="{D902199E-A2FB-4B13-AC1C-CD8099218887}">
      <dsp:nvSpPr>
        <dsp:cNvPr id="0" name=""/>
        <dsp:cNvSpPr/>
      </dsp:nvSpPr>
      <dsp:spPr>
        <a:xfrm>
          <a:off x="2103120" y="3520736"/>
          <a:ext cx="8412480" cy="82991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210799" rIns="163225" bIns="210799"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a:cs typeface="Calibri"/>
            </a:rPr>
            <a:t>Wrap up of what is said, perhaps implications or reference back to intro</a:t>
          </a:r>
          <a:endParaRPr lang="en-US" sz="1600" kern="1200" dirty="0"/>
        </a:p>
      </dsp:txBody>
      <dsp:txXfrm>
        <a:off x="2103120" y="3520736"/>
        <a:ext cx="8412480" cy="829916"/>
      </dsp:txXfrm>
    </dsp:sp>
    <dsp:sp modelId="{ADF8EA57-D897-4945-BC87-E6C7446F6FF6}">
      <dsp:nvSpPr>
        <dsp:cNvPr id="0" name=""/>
        <dsp:cNvSpPr/>
      </dsp:nvSpPr>
      <dsp:spPr>
        <a:xfrm>
          <a:off x="0" y="3520736"/>
          <a:ext cx="2103120" cy="829916"/>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81977" rIns="111290" bIns="81977" numCol="1" spcCol="1270" anchor="ctr" anchorCtr="0">
          <a:noAutofit/>
        </a:bodyPr>
        <a:lstStyle/>
        <a:p>
          <a:pPr marL="0" lvl="0" indent="0" algn="ctr" defTabSz="844550" rtl="0">
            <a:lnSpc>
              <a:spcPct val="90000"/>
            </a:lnSpc>
            <a:spcBef>
              <a:spcPct val="0"/>
            </a:spcBef>
            <a:spcAft>
              <a:spcPct val="35000"/>
            </a:spcAft>
            <a:buNone/>
          </a:pPr>
          <a:r>
            <a:rPr lang="en-US" sz="1900" kern="1200" dirty="0">
              <a:latin typeface="Calibri"/>
              <a:cs typeface="Calibri"/>
            </a:rPr>
            <a:t>Conclusion:  </a:t>
          </a:r>
          <a:endParaRPr lang="en-US" sz="1900" kern="1200" dirty="0">
            <a:latin typeface="Calibri Light" panose="020F0302020204030204"/>
            <a:cs typeface="Calibri Light" panose="020F0302020204030204"/>
          </a:endParaRPr>
        </a:p>
      </dsp:txBody>
      <dsp:txXfrm>
        <a:off x="0" y="3520736"/>
        <a:ext cx="2103120" cy="82991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66132-5536-403A-A610-4A936AD9DBF2}">
      <dsp:nvSpPr>
        <dsp:cNvPr id="0" name=""/>
        <dsp:cNvSpPr/>
      </dsp:nvSpPr>
      <dsp:spPr>
        <a:xfrm>
          <a:off x="82613"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D7389A-0334-4C47-BAFB-C570F2C65F24}">
      <dsp:nvSpPr>
        <dsp:cNvPr id="0" name=""/>
        <dsp:cNvSpPr/>
      </dsp:nvSpPr>
      <dsp:spPr>
        <a:xfrm>
          <a:off x="271034" y="1096980"/>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344FA9-A6B4-49D4-9EB6-9329E1787418}">
      <dsp:nvSpPr>
        <dsp:cNvPr id="0" name=""/>
        <dsp:cNvSpPr/>
      </dsp:nvSpPr>
      <dsp:spPr>
        <a:xfrm>
          <a:off x="1172126"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As you will see, the writer organized his/her response as follows: </a:t>
          </a:r>
        </a:p>
      </dsp:txBody>
      <dsp:txXfrm>
        <a:off x="1172126" y="908559"/>
        <a:ext cx="2114937" cy="897246"/>
      </dsp:txXfrm>
    </dsp:sp>
    <dsp:sp modelId="{C3F11A0B-BCD0-45FB-8F37-4591A274C094}">
      <dsp:nvSpPr>
        <dsp:cNvPr id="0" name=""/>
        <dsp:cNvSpPr/>
      </dsp:nvSpPr>
      <dsp:spPr>
        <a:xfrm>
          <a:off x="3655575"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BC75C4-A359-4249-8897-B874BEEDB4A9}">
      <dsp:nvSpPr>
        <dsp:cNvPr id="0" name=""/>
        <dsp:cNvSpPr/>
      </dsp:nvSpPr>
      <dsp:spPr>
        <a:xfrm>
          <a:off x="3843996" y="1096980"/>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EAC7DB-7AEE-46D8-97F0-06136A9243D3}">
      <dsp:nvSpPr>
        <dsp:cNvPr id="0" name=""/>
        <dsp:cNvSpPr/>
      </dsp:nvSpPr>
      <dsp:spPr>
        <a:xfrm>
          <a:off x="4745088"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Intro:  the setting &amp; response organization.</a:t>
          </a:r>
        </a:p>
      </dsp:txBody>
      <dsp:txXfrm>
        <a:off x="4745088" y="908559"/>
        <a:ext cx="2114937" cy="897246"/>
      </dsp:txXfrm>
    </dsp:sp>
    <dsp:sp modelId="{80AF1E24-7753-459E-92CC-28F0A6B8A4D5}">
      <dsp:nvSpPr>
        <dsp:cNvPr id="0" name=""/>
        <dsp:cNvSpPr/>
      </dsp:nvSpPr>
      <dsp:spPr>
        <a:xfrm>
          <a:off x="7228536" y="908559"/>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B2B433-EF13-462C-A11B-BEE1C4971353}">
      <dsp:nvSpPr>
        <dsp:cNvPr id="0" name=""/>
        <dsp:cNvSpPr/>
      </dsp:nvSpPr>
      <dsp:spPr>
        <a:xfrm>
          <a:off x="7416958" y="1096980"/>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57734B-5938-4FAD-881C-3174BE88B192}">
      <dsp:nvSpPr>
        <dsp:cNvPr id="0" name=""/>
        <dsp:cNvSpPr/>
      </dsp:nvSpPr>
      <dsp:spPr>
        <a:xfrm>
          <a:off x="8318049" y="908559"/>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BP1:  Challenges (topics to be addressed) &amp; process for addressing</a:t>
          </a:r>
        </a:p>
      </dsp:txBody>
      <dsp:txXfrm>
        <a:off x="8318049" y="908559"/>
        <a:ext cx="2114937" cy="897246"/>
      </dsp:txXfrm>
    </dsp:sp>
    <dsp:sp modelId="{F9652819-F9F3-4C61-94CD-FF5EB9A304FB}">
      <dsp:nvSpPr>
        <dsp:cNvPr id="0" name=""/>
        <dsp:cNvSpPr/>
      </dsp:nvSpPr>
      <dsp:spPr>
        <a:xfrm>
          <a:off x="82613"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60D074-F537-447E-AA6F-0928BB232E2A}">
      <dsp:nvSpPr>
        <dsp:cNvPr id="0" name=""/>
        <dsp:cNvSpPr/>
      </dsp:nvSpPr>
      <dsp:spPr>
        <a:xfrm>
          <a:off x="271034" y="2733954"/>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05F883-8DD1-41CA-99E2-4D0A3AEB8F30}">
      <dsp:nvSpPr>
        <dsp:cNvPr id="0" name=""/>
        <dsp:cNvSpPr/>
      </dsp:nvSpPr>
      <dsp:spPr>
        <a:xfrm>
          <a:off x="1172126"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BP2:  Info &amp; resources needed</a:t>
          </a:r>
        </a:p>
      </dsp:txBody>
      <dsp:txXfrm>
        <a:off x="1172126" y="2545532"/>
        <a:ext cx="2114937" cy="897246"/>
      </dsp:txXfrm>
    </dsp:sp>
    <dsp:sp modelId="{12CB7947-2DFC-4CFD-A5F0-057E48091E07}">
      <dsp:nvSpPr>
        <dsp:cNvPr id="0" name=""/>
        <dsp:cNvSpPr/>
      </dsp:nvSpPr>
      <dsp:spPr>
        <a:xfrm>
          <a:off x="3655575"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4F3D37-7267-453E-925B-BF51A76AA3A0}">
      <dsp:nvSpPr>
        <dsp:cNvPr id="0" name=""/>
        <dsp:cNvSpPr/>
      </dsp:nvSpPr>
      <dsp:spPr>
        <a:xfrm>
          <a:off x="3843996" y="2733954"/>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AEA06-86FD-489D-8444-8BB5C38C3782}">
      <dsp:nvSpPr>
        <dsp:cNvPr id="0" name=""/>
        <dsp:cNvSpPr/>
      </dsp:nvSpPr>
      <dsp:spPr>
        <a:xfrm>
          <a:off x="4745088"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BP3:  Delivery of information and resource:  workshop and beyond</a:t>
          </a:r>
        </a:p>
      </dsp:txBody>
      <dsp:txXfrm>
        <a:off x="4745088" y="2545532"/>
        <a:ext cx="2114937" cy="897246"/>
      </dsp:txXfrm>
    </dsp:sp>
    <dsp:sp modelId="{7A7D072D-CD7A-43A0-97E5-3B52923C76B7}">
      <dsp:nvSpPr>
        <dsp:cNvPr id="0" name=""/>
        <dsp:cNvSpPr/>
      </dsp:nvSpPr>
      <dsp:spPr>
        <a:xfrm>
          <a:off x="7228536" y="2545532"/>
          <a:ext cx="897246" cy="897246"/>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43E0D-BF80-4DB7-B448-20CC9FF0EED2}">
      <dsp:nvSpPr>
        <dsp:cNvPr id="0" name=""/>
        <dsp:cNvSpPr/>
      </dsp:nvSpPr>
      <dsp:spPr>
        <a:xfrm>
          <a:off x="7416958" y="2733954"/>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D0276E-AB66-48B5-9A6B-6828A3CF6180}">
      <dsp:nvSpPr>
        <dsp:cNvPr id="0" name=""/>
        <dsp:cNvSpPr/>
      </dsp:nvSpPr>
      <dsp:spPr>
        <a:xfrm>
          <a:off x="8318049" y="2545532"/>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Conclusion:  1 sentence summary about all 3 BPs.</a:t>
          </a:r>
        </a:p>
      </dsp:txBody>
      <dsp:txXfrm>
        <a:off x="8318049" y="2545532"/>
        <a:ext cx="2114937" cy="89724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63DB37-9FC8-4EFA-AA62-824E79A83398}">
      <dsp:nvSpPr>
        <dsp:cNvPr id="0" name=""/>
        <dsp:cNvSpPr/>
      </dsp:nvSpPr>
      <dsp:spPr>
        <a:xfrm>
          <a:off x="0" y="3399"/>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64E61B-1D54-413A-BAE3-2D2FE1B3BF03}">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2BA453-6CAC-4640-AE17-BAC3D313C402}">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100000"/>
            </a:lnSpc>
            <a:spcBef>
              <a:spcPct val="0"/>
            </a:spcBef>
            <a:spcAft>
              <a:spcPct val="35000"/>
            </a:spcAft>
            <a:buNone/>
          </a:pPr>
          <a:r>
            <a:rPr lang="en-US" sz="1600" kern="1200"/>
            <a:t>Now is a time in university career services when many offices are either planning new forms of information delivery or have already done so. I would take three major steps to revamp the delivery of career information resources: </a:t>
          </a:r>
        </a:p>
      </dsp:txBody>
      <dsp:txXfrm>
        <a:off x="836323" y="3399"/>
        <a:ext cx="9679276" cy="724089"/>
      </dsp:txXfrm>
    </dsp:sp>
    <dsp:sp modelId="{8F45F0FB-5F8D-45E3-AA84-277C994233DD}">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9EA347-DDCD-4A59-88D9-A935A5454531}">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A00395-D415-4C3B-B8E5-8D0EA7B18FE1}">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100000"/>
            </a:lnSpc>
            <a:spcBef>
              <a:spcPct val="0"/>
            </a:spcBef>
            <a:spcAft>
              <a:spcPct val="35000"/>
            </a:spcAft>
            <a:buNone/>
          </a:pPr>
          <a:r>
            <a:rPr lang="en-US" sz="1600" kern="1200"/>
            <a:t>one, identify major information topic themes, relevancy to needs, and gaps; </a:t>
          </a:r>
        </a:p>
      </dsp:txBody>
      <dsp:txXfrm>
        <a:off x="836323" y="908511"/>
        <a:ext cx="9679276" cy="724089"/>
      </dsp:txXfrm>
    </dsp:sp>
    <dsp:sp modelId="{BA9C5127-CD53-4A5E-84EA-C69DC9B1A781}">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5C98F-9432-4C25-A1D3-072AA0148E75}">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5B3E7-55EC-4C09-947F-D5CF681D10C7}">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100000"/>
            </a:lnSpc>
            <a:spcBef>
              <a:spcPct val="0"/>
            </a:spcBef>
            <a:spcAft>
              <a:spcPct val="35000"/>
            </a:spcAft>
            <a:buNone/>
          </a:pPr>
          <a:r>
            <a:rPr lang="en-US" sz="1600" kern="1200"/>
            <a:t>two, determine what specific information needs to be provided and to whom; </a:t>
          </a:r>
        </a:p>
      </dsp:txBody>
      <dsp:txXfrm>
        <a:off x="836323" y="1813624"/>
        <a:ext cx="9679276" cy="724089"/>
      </dsp:txXfrm>
    </dsp:sp>
    <dsp:sp modelId="{DCC33347-23F1-4F98-B0C9-EC889AFB9165}">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2C615-9956-41EA-8CEC-B3DF6925B3EF}">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B2CABC-2255-4AF3-8913-E2948AD7E176}">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100000"/>
            </a:lnSpc>
            <a:spcBef>
              <a:spcPct val="0"/>
            </a:spcBef>
            <a:spcAft>
              <a:spcPct val="35000"/>
            </a:spcAft>
            <a:buNone/>
          </a:pPr>
          <a:r>
            <a:rPr lang="en-US" sz="1600" kern="1200"/>
            <a:t>three, select appropriate informational needs and mediums for delivering the information. </a:t>
          </a:r>
        </a:p>
      </dsp:txBody>
      <dsp:txXfrm>
        <a:off x="836323" y="2718736"/>
        <a:ext cx="9679276" cy="724089"/>
      </dsp:txXfrm>
    </dsp:sp>
    <dsp:sp modelId="{AB8F97DF-D7F6-46B4-9D3F-A9DAD074D524}">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44F5F6-B272-4D79-99FC-98A77E2318F3}">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FE136A-A021-45A7-9682-3ADFCD75A2D4}">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711200">
            <a:lnSpc>
              <a:spcPct val="100000"/>
            </a:lnSpc>
            <a:spcBef>
              <a:spcPct val="0"/>
            </a:spcBef>
            <a:spcAft>
              <a:spcPct val="35000"/>
            </a:spcAft>
            <a:buNone/>
          </a:pPr>
          <a:r>
            <a:rPr lang="en-US" sz="1600" i="1" kern="1200"/>
            <a:t>The writer addresses all 3 questions clearly using transition words (one, two, three).  The 1</a:t>
          </a:r>
          <a:r>
            <a:rPr lang="en-US" sz="1600" i="1" kern="1200" baseline="30000"/>
            <a:t>st</a:t>
          </a:r>
          <a:r>
            <a:rPr lang="en-US" sz="1600" i="1" kern="1200"/>
            <a:t> sentence reminds the reader that much is happening in this sector concerning the delivery of information.  Intro is 2 sentences.  </a:t>
          </a:r>
          <a:endParaRPr lang="en-US" sz="1600" kern="1200"/>
        </a:p>
      </dsp:txBody>
      <dsp:txXfrm>
        <a:off x="836323" y="3623848"/>
        <a:ext cx="9679276" cy="72408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B0D6A-B652-4904-98D6-7BE5F7B3139D}">
      <dsp:nvSpPr>
        <dsp:cNvPr id="0" name=""/>
        <dsp:cNvSpPr/>
      </dsp:nvSpPr>
      <dsp:spPr>
        <a:xfrm>
          <a:off x="0" y="531"/>
          <a:ext cx="10515600" cy="1243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9F2E10-9657-4CEE-84FD-A54F164791D7}">
      <dsp:nvSpPr>
        <dsp:cNvPr id="0" name=""/>
        <dsp:cNvSpPr/>
      </dsp:nvSpPr>
      <dsp:spPr>
        <a:xfrm>
          <a:off x="376092" y="280269"/>
          <a:ext cx="683804" cy="6838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053E6-BD73-4142-874B-0CD18C35021A}">
      <dsp:nvSpPr>
        <dsp:cNvPr id="0" name=""/>
        <dsp:cNvSpPr/>
      </dsp:nvSpPr>
      <dsp:spPr>
        <a:xfrm>
          <a:off x="1435988" y="5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622300">
            <a:lnSpc>
              <a:spcPct val="100000"/>
            </a:lnSpc>
            <a:spcBef>
              <a:spcPct val="0"/>
            </a:spcBef>
            <a:spcAft>
              <a:spcPct val="35000"/>
            </a:spcAft>
            <a:buNone/>
          </a:pPr>
          <a:r>
            <a:rPr lang="en-US" sz="1400" kern="1200"/>
            <a:t>Major topics themes would included self awareness, the world of work and career exploration, gaining experience and learning how to market employment skills, and networking and job search. </a:t>
          </a:r>
        </a:p>
      </dsp:txBody>
      <dsp:txXfrm>
        <a:off x="1435988" y="531"/>
        <a:ext cx="9079611" cy="1243280"/>
      </dsp:txXfrm>
    </dsp:sp>
    <dsp:sp modelId="{DA0BF484-BF59-4916-824D-7EA6479A311A}">
      <dsp:nvSpPr>
        <dsp:cNvPr id="0" name=""/>
        <dsp:cNvSpPr/>
      </dsp:nvSpPr>
      <dsp:spPr>
        <a:xfrm>
          <a:off x="0" y="1554631"/>
          <a:ext cx="10515600" cy="1243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84F87D7-E38D-4208-98CB-FA80BC5803A1}">
      <dsp:nvSpPr>
        <dsp:cNvPr id="0" name=""/>
        <dsp:cNvSpPr/>
      </dsp:nvSpPr>
      <dsp:spPr>
        <a:xfrm>
          <a:off x="376092" y="1834369"/>
          <a:ext cx="683804" cy="6838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855E2B-E4AB-4877-9756-D7AACD509B78}">
      <dsp:nvSpPr>
        <dsp:cNvPr id="0" name=""/>
        <dsp:cNvSpPr/>
      </dsp:nvSpPr>
      <dsp:spPr>
        <a:xfrm>
          <a:off x="1435988" y="1554631"/>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622300">
            <a:lnSpc>
              <a:spcPct val="100000"/>
            </a:lnSpc>
            <a:spcBef>
              <a:spcPct val="0"/>
            </a:spcBef>
            <a:spcAft>
              <a:spcPct val="35000"/>
            </a:spcAft>
            <a:buNone/>
          </a:pPr>
          <a:r>
            <a:rPr lang="en-US" sz="1400" kern="1200"/>
            <a:t>I would call my team together to break down each topic into smaller areas of information and inventory resources like assessment, videos, handouts, web-based tools career information delivery systems, classification systems (O*NET, OOH), online job boards (Indeed, school specific, etc...) and other sources of information that help students understand the importance of each theme and how and when to engage with each.  </a:t>
          </a:r>
        </a:p>
      </dsp:txBody>
      <dsp:txXfrm>
        <a:off x="1435988" y="1554631"/>
        <a:ext cx="9079611" cy="1243280"/>
      </dsp:txXfrm>
    </dsp:sp>
    <dsp:sp modelId="{4B3A7EE9-1764-4EC0-A0FF-9269D0A0BFCE}">
      <dsp:nvSpPr>
        <dsp:cNvPr id="0" name=""/>
        <dsp:cNvSpPr/>
      </dsp:nvSpPr>
      <dsp:spPr>
        <a:xfrm>
          <a:off x="0" y="3108732"/>
          <a:ext cx="10515600" cy="124328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5F01A0-9718-406D-8592-C48CB729A4C1}">
      <dsp:nvSpPr>
        <dsp:cNvPr id="0" name=""/>
        <dsp:cNvSpPr/>
      </dsp:nvSpPr>
      <dsp:spPr>
        <a:xfrm>
          <a:off x="376092" y="3388470"/>
          <a:ext cx="683804" cy="6838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6AC4D1-4094-4DCA-A77C-EB81608E71D0}">
      <dsp:nvSpPr>
        <dsp:cNvPr id="0" name=""/>
        <dsp:cNvSpPr/>
      </dsp:nvSpPr>
      <dsp:spPr>
        <a:xfrm>
          <a:off x="1435988" y="3108732"/>
          <a:ext cx="9079611" cy="12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81" tIns="131581" rIns="131581" bIns="131581" numCol="1" spcCol="1270" anchor="ctr" anchorCtr="0">
          <a:noAutofit/>
        </a:bodyPr>
        <a:lstStyle/>
        <a:p>
          <a:pPr marL="0" lvl="0" indent="0" algn="l" defTabSz="622300">
            <a:lnSpc>
              <a:spcPct val="100000"/>
            </a:lnSpc>
            <a:spcBef>
              <a:spcPct val="0"/>
            </a:spcBef>
            <a:spcAft>
              <a:spcPct val="35000"/>
            </a:spcAft>
            <a:buNone/>
          </a:pPr>
          <a:r>
            <a:rPr lang="en-US" sz="1400" i="1" kern="1200"/>
            <a:t>The writer begins with a clear transition, picking up on the language in the intro and the question: “Major topic themes.”  She/he explains process for determining information and gives some examples of potential resources.  The paragraph is summarized (see “other sources of information. . . “)</a:t>
          </a:r>
          <a:endParaRPr lang="en-US" sz="1400" kern="1200"/>
        </a:p>
      </dsp:txBody>
      <dsp:txXfrm>
        <a:off x="1435988" y="3108732"/>
        <a:ext cx="9079611" cy="1243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B80B88-54E4-416D-BCA3-5CBFCF70F1C4}">
      <dsp:nvSpPr>
        <dsp:cNvPr id="0" name=""/>
        <dsp:cNvSpPr/>
      </dsp:nvSpPr>
      <dsp:spPr>
        <a:xfrm>
          <a:off x="0" y="462636"/>
          <a:ext cx="6001925" cy="95099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b="1" kern="1200">
              <a:latin typeface="Calibri"/>
              <a:cs typeface="Calibri"/>
            </a:rPr>
            <a:t>Study the information about the assessment on the credentialing website.  </a:t>
          </a:r>
        </a:p>
      </dsp:txBody>
      <dsp:txXfrm>
        <a:off x="46424" y="509060"/>
        <a:ext cx="5909077" cy="858142"/>
      </dsp:txXfrm>
    </dsp:sp>
    <dsp:sp modelId="{33FFB57B-FDB1-4120-BC07-CB8EEF3FE977}">
      <dsp:nvSpPr>
        <dsp:cNvPr id="0" name=""/>
        <dsp:cNvSpPr/>
      </dsp:nvSpPr>
      <dsp:spPr>
        <a:xfrm>
          <a:off x="0" y="1426476"/>
          <a:ext cx="6001925" cy="950990"/>
        </a:xfrm>
        <a:prstGeom prst="roundRect">
          <a:avLst/>
        </a:prstGeom>
        <a:solidFill>
          <a:schemeClr val="accent1">
            <a:shade val="80000"/>
            <a:hueOff val="174641"/>
            <a:satOff val="-3128"/>
            <a:lumOff val="132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dirty="0">
              <a:latin typeface="Calibri"/>
              <a:cs typeface="Calibri"/>
            </a:rPr>
            <a:t>You will find detailed explanations and information, including topics that are the focus of the scenarios. </a:t>
          </a:r>
        </a:p>
      </dsp:txBody>
      <dsp:txXfrm>
        <a:off x="46424" y="1472900"/>
        <a:ext cx="5909077" cy="858142"/>
      </dsp:txXfrm>
    </dsp:sp>
    <dsp:sp modelId="{DC6C3D28-6095-4980-B835-1FF0D9BC96BC}">
      <dsp:nvSpPr>
        <dsp:cNvPr id="0" name=""/>
        <dsp:cNvSpPr/>
      </dsp:nvSpPr>
      <dsp:spPr>
        <a:xfrm>
          <a:off x="0" y="2462537"/>
          <a:ext cx="6001925" cy="95099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latin typeface="Calibri"/>
              <a:cs typeface="Calibri"/>
            </a:rPr>
            <a:t>If necessary, go back and review these topics (generally this is especially true about theory and assessment).  Each scenario will be focused on specific credential competencies. </a:t>
          </a:r>
          <a:endParaRPr lang="en-US" sz="1700" b="1" kern="1200"/>
        </a:p>
      </dsp:txBody>
      <dsp:txXfrm>
        <a:off x="46424" y="2508961"/>
        <a:ext cx="5909077" cy="85814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F4281-421F-4414-8DA4-4DACFF0035F0}">
      <dsp:nvSpPr>
        <dsp:cNvPr id="0" name=""/>
        <dsp:cNvSpPr/>
      </dsp:nvSpPr>
      <dsp:spPr>
        <a:xfrm>
          <a:off x="0" y="0"/>
          <a:ext cx="8412480" cy="957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rtl="0">
            <a:lnSpc>
              <a:spcPct val="90000"/>
            </a:lnSpc>
            <a:spcBef>
              <a:spcPct val="0"/>
            </a:spcBef>
            <a:spcAft>
              <a:spcPct val="35000"/>
            </a:spcAft>
            <a:buNone/>
          </a:pPr>
          <a:r>
            <a:rPr lang="en-US" sz="1600" kern="1200">
              <a:latin typeface="Calibri Light" panose="020F0302020204030204"/>
            </a:rPr>
            <a:t>In order to determine what information and resources need to be provided it will be necessary to conduct a needs assessment of our client population. </a:t>
          </a:r>
        </a:p>
      </dsp:txBody>
      <dsp:txXfrm>
        <a:off x="28046" y="28046"/>
        <a:ext cx="7298284" cy="901467"/>
      </dsp:txXfrm>
    </dsp:sp>
    <dsp:sp modelId="{3B285524-654C-4132-87D8-23178DE1A66F}">
      <dsp:nvSpPr>
        <dsp:cNvPr id="0" name=""/>
        <dsp:cNvSpPr/>
      </dsp:nvSpPr>
      <dsp:spPr>
        <a:xfrm>
          <a:off x="704545" y="1131661"/>
          <a:ext cx="8412480" cy="957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Light" panose="020F0302020204030204"/>
            </a:rPr>
            <a:t>Who our students are, and where their needs lie, must be understood. For instance, LGBTQ students will benefit from information on friendly employers and ways of being out in the work place. </a:t>
          </a:r>
        </a:p>
      </dsp:txBody>
      <dsp:txXfrm>
        <a:off x="732591" y="1159707"/>
        <a:ext cx="7029429" cy="901467"/>
      </dsp:txXfrm>
    </dsp:sp>
    <dsp:sp modelId="{8B2E7CF1-C2C4-4A56-8A84-2D455FAE4C77}">
      <dsp:nvSpPr>
        <dsp:cNvPr id="0" name=""/>
        <dsp:cNvSpPr/>
      </dsp:nvSpPr>
      <dsp:spPr>
        <a:xfrm>
          <a:off x="1398574" y="2263322"/>
          <a:ext cx="8412480" cy="957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Light" panose="020F0302020204030204"/>
            </a:rPr>
            <a:t>J1 visa students may want information on H1B visas and on employers who hire international workers. Similar information resources will benefit other populations with unique needs. A review of industry best practices will be helpful. </a:t>
          </a:r>
        </a:p>
      </dsp:txBody>
      <dsp:txXfrm>
        <a:off x="1426620" y="2291368"/>
        <a:ext cx="7039944" cy="901467"/>
      </dsp:txXfrm>
    </dsp:sp>
    <dsp:sp modelId="{3A8602C3-4A41-4E1A-8EA7-3FC081863222}">
      <dsp:nvSpPr>
        <dsp:cNvPr id="0" name=""/>
        <dsp:cNvSpPr/>
      </dsp:nvSpPr>
      <dsp:spPr>
        <a:xfrm>
          <a:off x="2103119" y="3394984"/>
          <a:ext cx="8412480" cy="957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Light" panose="020F0302020204030204"/>
            </a:rPr>
            <a:t>Again, the writer picks up on key words “what information and resources need. . . .”  The writer then explains how he/she would gather that information and provides several specific examples of client situations.  (a part of Item #2 in in the scenario). </a:t>
          </a:r>
          <a:r>
            <a:rPr lang="en-US" sz="1600" kern="1200">
              <a:latin typeface="Calibri"/>
              <a:cs typeface="Calibri"/>
            </a:rPr>
            <a:t> </a:t>
          </a:r>
          <a:endParaRPr lang="en-US" sz="1600" kern="1200"/>
        </a:p>
      </dsp:txBody>
      <dsp:txXfrm>
        <a:off x="2131165" y="3423030"/>
        <a:ext cx="7029429" cy="901467"/>
      </dsp:txXfrm>
    </dsp:sp>
    <dsp:sp modelId="{08CC46F5-3126-472A-BBEC-E0E23FA2FE0E}">
      <dsp:nvSpPr>
        <dsp:cNvPr id="0" name=""/>
        <dsp:cNvSpPr/>
      </dsp:nvSpPr>
      <dsp:spPr>
        <a:xfrm>
          <a:off x="7790066" y="733403"/>
          <a:ext cx="622413" cy="6224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109" y="733403"/>
        <a:ext cx="342327" cy="468366"/>
      </dsp:txXfrm>
    </dsp:sp>
    <dsp:sp modelId="{51E60E0E-A2B2-486B-8048-DA9C1FE4D023}">
      <dsp:nvSpPr>
        <dsp:cNvPr id="0" name=""/>
        <dsp:cNvSpPr/>
      </dsp:nvSpPr>
      <dsp:spPr>
        <a:xfrm>
          <a:off x="8494611" y="1865065"/>
          <a:ext cx="622413" cy="6224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654" y="1865065"/>
        <a:ext cx="342327" cy="468366"/>
      </dsp:txXfrm>
    </dsp:sp>
    <dsp:sp modelId="{E9114DA7-EE05-4C07-9F64-F8F454B680CD}">
      <dsp:nvSpPr>
        <dsp:cNvPr id="0" name=""/>
        <dsp:cNvSpPr/>
      </dsp:nvSpPr>
      <dsp:spPr>
        <a:xfrm>
          <a:off x="9188641" y="2996726"/>
          <a:ext cx="622413" cy="6224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684" y="2996726"/>
        <a:ext cx="342327" cy="46836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102951-2055-4496-843B-7054BA28F455}">
      <dsp:nvSpPr>
        <dsp:cNvPr id="0" name=""/>
        <dsp:cNvSpPr/>
      </dsp:nvSpPr>
      <dsp:spPr>
        <a:xfrm>
          <a:off x="0" y="0"/>
          <a:ext cx="8412480" cy="957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latin typeface="Calibri"/>
              <a:cs typeface="Calibri"/>
            </a:rPr>
            <a:t>After conducting an inventory of resources, and an assessment of our population and its needs, I would create a strategy for providing information and resources in the most accessible, visible, and consumable way possible.  Of course, one of these strategies would include traditional workshops focused on a particular high need topic (interviewing, elevator speech, LinkedIn profile).  </a:t>
          </a:r>
        </a:p>
      </dsp:txBody>
      <dsp:txXfrm>
        <a:off x="28046" y="28046"/>
        <a:ext cx="7298284" cy="901467"/>
      </dsp:txXfrm>
    </dsp:sp>
    <dsp:sp modelId="{84CB578C-C383-4E18-97EF-BBA880D03670}">
      <dsp:nvSpPr>
        <dsp:cNvPr id="0" name=""/>
        <dsp:cNvSpPr/>
      </dsp:nvSpPr>
      <dsp:spPr>
        <a:xfrm>
          <a:off x="704545" y="1131661"/>
          <a:ext cx="8412480" cy="957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latin typeface="Calibri"/>
              <a:cs typeface="Calibri"/>
            </a:rPr>
            <a:t>But delivery is far more diverse in higher education now.  We would need to also consider delivery across a wide variety of platforms and settings. For example, our website would be reorganized to make content easier to find for all our constituents. Handouts and other physical resources would be placed conveniently on our website as well as remaining in physical locations around the office and school. Social media might be used to facilitate event promotion and to host career exploration through featured virtual speakers. </a:t>
          </a:r>
        </a:p>
      </dsp:txBody>
      <dsp:txXfrm>
        <a:off x="732591" y="1159707"/>
        <a:ext cx="7029429" cy="901467"/>
      </dsp:txXfrm>
    </dsp:sp>
    <dsp:sp modelId="{4F35D1C2-8E3F-4AA6-8CF0-A755715CF6FB}">
      <dsp:nvSpPr>
        <dsp:cNvPr id="0" name=""/>
        <dsp:cNvSpPr/>
      </dsp:nvSpPr>
      <dsp:spPr>
        <a:xfrm>
          <a:off x="1398574" y="2263322"/>
          <a:ext cx="8412480" cy="957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latin typeface="Calibri"/>
              <a:cs typeface="Calibri"/>
            </a:rPr>
            <a:t>A YouTube channel could provide information on common questions and topics to students in an on-demand  development program. Vendors would be selected to provide services that are not possible to provide in house. Our events and service (like topic driven, population specific group work, and alumni speaker series) might even be organized around the established needs of our students. </a:t>
          </a:r>
        </a:p>
      </dsp:txBody>
      <dsp:txXfrm>
        <a:off x="1426620" y="2291368"/>
        <a:ext cx="7039944" cy="901467"/>
      </dsp:txXfrm>
    </dsp:sp>
    <dsp:sp modelId="{0ABAA142-4157-4AB4-9C39-CBB8B6BEFC42}">
      <dsp:nvSpPr>
        <dsp:cNvPr id="0" name=""/>
        <dsp:cNvSpPr/>
      </dsp:nvSpPr>
      <dsp:spPr>
        <a:xfrm>
          <a:off x="2103119" y="3394984"/>
          <a:ext cx="8412480" cy="95755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a:latin typeface="Calibri"/>
              <a:cs typeface="Calibri"/>
            </a:rPr>
            <a:t>The writer links BP 1 and BP 2 in the 1st sentence and then moves onto answering the 3rd part of the scenario.  The writer responds to the particular scenario (workshop setting) and have makes the point that delivery in this setting is far more diverse than the single methodology of the scenario.  The writer then describes how this information would be delivered across all relevant media.  </a:t>
          </a:r>
        </a:p>
      </dsp:txBody>
      <dsp:txXfrm>
        <a:off x="2131165" y="3423030"/>
        <a:ext cx="7029429" cy="901467"/>
      </dsp:txXfrm>
    </dsp:sp>
    <dsp:sp modelId="{F6DBEA51-2B66-47B8-A7A2-00105A8A40A0}">
      <dsp:nvSpPr>
        <dsp:cNvPr id="0" name=""/>
        <dsp:cNvSpPr/>
      </dsp:nvSpPr>
      <dsp:spPr>
        <a:xfrm>
          <a:off x="7790066" y="733403"/>
          <a:ext cx="622413" cy="6224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109" y="733403"/>
        <a:ext cx="342327" cy="468366"/>
      </dsp:txXfrm>
    </dsp:sp>
    <dsp:sp modelId="{6680BC11-06D3-4200-B0B8-C4DFA63F5E3F}">
      <dsp:nvSpPr>
        <dsp:cNvPr id="0" name=""/>
        <dsp:cNvSpPr/>
      </dsp:nvSpPr>
      <dsp:spPr>
        <a:xfrm>
          <a:off x="8494611" y="1865065"/>
          <a:ext cx="622413" cy="6224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654" y="1865065"/>
        <a:ext cx="342327" cy="468366"/>
      </dsp:txXfrm>
    </dsp:sp>
    <dsp:sp modelId="{500B1F17-B3B2-4D83-813F-13E6094E0740}">
      <dsp:nvSpPr>
        <dsp:cNvPr id="0" name=""/>
        <dsp:cNvSpPr/>
      </dsp:nvSpPr>
      <dsp:spPr>
        <a:xfrm>
          <a:off x="9188641" y="2996726"/>
          <a:ext cx="622413" cy="62241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684" y="2996726"/>
        <a:ext cx="342327" cy="46836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FE77F-E7D4-4EBC-945D-BB3518ABE26A}">
      <dsp:nvSpPr>
        <dsp:cNvPr id="0" name=""/>
        <dsp:cNvSpPr/>
      </dsp:nvSpPr>
      <dsp:spPr>
        <a:xfrm>
          <a:off x="1283" y="50795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B90AB8-7A2B-4AB1-9FAA-FA8582F7D429}">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In summary, my goal would be to provide students with a framework for understanding the role of career information resources, provide thorough and targeted resources based on needs, and deliver the resources to them in the most convenient, accessible ways possible.</a:t>
          </a:r>
        </a:p>
      </dsp:txBody>
      <dsp:txXfrm>
        <a:off x="585701" y="1067340"/>
        <a:ext cx="4337991" cy="2693452"/>
      </dsp:txXfrm>
    </dsp:sp>
    <dsp:sp modelId="{2FAD1A6F-3F0B-48B7-A660-9B78C3A79A16}">
      <dsp:nvSpPr>
        <dsp:cNvPr id="0" name=""/>
        <dsp:cNvSpPr/>
      </dsp:nvSpPr>
      <dsp:spPr>
        <a:xfrm>
          <a:off x="5508110" y="50795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35486E-0764-453C-9576-0405FC554212}">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This short paragraph serves for the response – and touches again on each of the 3 questions. </a:t>
          </a:r>
        </a:p>
      </dsp:txBody>
      <dsp:txXfrm>
        <a:off x="6092527" y="1067340"/>
        <a:ext cx="4337991" cy="2693452"/>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D25D56-64E5-4746-8137-AD214B6CDBD1}">
      <dsp:nvSpPr>
        <dsp:cNvPr id="0" name=""/>
        <dsp:cNvSpPr/>
      </dsp:nvSpPr>
      <dsp:spPr>
        <a:xfrm>
          <a:off x="0" y="39687"/>
          <a:ext cx="3286125" cy="1971675"/>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 writer uses 3 detailed body paragraphs to respond to the specific questions.  The applicant has short paragraphs (roughly 2 – 3 sentences per paragraph).  </a:t>
          </a:r>
        </a:p>
      </dsp:txBody>
      <dsp:txXfrm>
        <a:off x="0" y="39687"/>
        <a:ext cx="3286125" cy="1971675"/>
      </dsp:txXfrm>
    </dsp:sp>
    <dsp:sp modelId="{4C11CE52-88C2-46A3-AD54-CDC3DC760BDB}">
      <dsp:nvSpPr>
        <dsp:cNvPr id="0" name=""/>
        <dsp:cNvSpPr/>
      </dsp:nvSpPr>
      <dsp:spPr>
        <a:xfrm>
          <a:off x="3614737" y="39687"/>
          <a:ext cx="3286125" cy="1971675"/>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 introduction and conclusion clearly relate to the questions that are asked.  </a:t>
          </a:r>
        </a:p>
      </dsp:txBody>
      <dsp:txXfrm>
        <a:off x="3614737" y="39687"/>
        <a:ext cx="3286125" cy="1971675"/>
      </dsp:txXfrm>
    </dsp:sp>
    <dsp:sp modelId="{561CF027-6FD5-4663-843A-ED9C55F80E12}">
      <dsp:nvSpPr>
        <dsp:cNvPr id="0" name=""/>
        <dsp:cNvSpPr/>
      </dsp:nvSpPr>
      <dsp:spPr>
        <a:xfrm>
          <a:off x="7229475" y="39687"/>
          <a:ext cx="3286125" cy="1971675"/>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The response is organized in a logical fashion.  The writer uses the 3 questions to organize his/her response.  </a:t>
          </a:r>
        </a:p>
      </dsp:txBody>
      <dsp:txXfrm>
        <a:off x="7229475" y="39687"/>
        <a:ext cx="3286125" cy="1971675"/>
      </dsp:txXfrm>
    </dsp:sp>
    <dsp:sp modelId="{E4685042-E413-429D-BBEC-A633CDFAA3D6}">
      <dsp:nvSpPr>
        <dsp:cNvPr id="0" name=""/>
        <dsp:cNvSpPr/>
      </dsp:nvSpPr>
      <dsp:spPr>
        <a:xfrm>
          <a:off x="1807368" y="2339975"/>
          <a:ext cx="3286125" cy="1971675"/>
        </a:xfrm>
        <a:prstGeom prst="rect">
          <a:avLst/>
        </a:prstGeom>
        <a:solidFill>
          <a:schemeClr val="accent1">
            <a:shade val="50000"/>
            <a:hueOff val="321995"/>
            <a:satOff val="-7842"/>
            <a:lumOff val="343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Transition words (repetition of language or content) move the reader through the entire response.   </a:t>
          </a:r>
        </a:p>
      </dsp:txBody>
      <dsp:txXfrm>
        <a:off x="1807368" y="2339975"/>
        <a:ext cx="3286125" cy="1971675"/>
      </dsp:txXfrm>
    </dsp:sp>
    <dsp:sp modelId="{CDCDC932-A8B1-4ADC-A1E5-4C3120C8ACDC}">
      <dsp:nvSpPr>
        <dsp:cNvPr id="0" name=""/>
        <dsp:cNvSpPr/>
      </dsp:nvSpPr>
      <dsp:spPr>
        <a:xfrm>
          <a:off x="5422106" y="2339975"/>
          <a:ext cx="3286125" cy="1971675"/>
        </a:xfrm>
        <a:prstGeom prst="rect">
          <a:avLst/>
        </a:prstGeom>
        <a:solidFill>
          <a:schemeClr val="accent1">
            <a:shade val="50000"/>
            <a:hueOff val="160997"/>
            <a:satOff val="-3921"/>
            <a:lumOff val="171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Finally, paragraphs have a clear focus and tie back to the original questions.  </a:t>
          </a:r>
        </a:p>
      </dsp:txBody>
      <dsp:txXfrm>
        <a:off x="5422106" y="2339975"/>
        <a:ext cx="3286125" cy="197167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6D818C-669C-4218-852E-FEF503836AC6}">
      <dsp:nvSpPr>
        <dsp:cNvPr id="0" name=""/>
        <dsp:cNvSpPr/>
      </dsp:nvSpPr>
      <dsp:spPr>
        <a:xfrm rot="16200000">
          <a:off x="-898112" y="931819"/>
          <a:ext cx="4351338" cy="24876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649" bIns="0" numCol="1" spcCol="1270" anchor="ctr" anchorCtr="0">
          <a:noAutofit/>
        </a:bodyPr>
        <a:lstStyle/>
        <a:p>
          <a:pPr marL="0" lvl="0" indent="0" algn="ctr" defTabSz="800100" rtl="0">
            <a:lnSpc>
              <a:spcPct val="90000"/>
            </a:lnSpc>
            <a:spcBef>
              <a:spcPct val="0"/>
            </a:spcBef>
            <a:spcAft>
              <a:spcPct val="35000"/>
            </a:spcAft>
            <a:buNone/>
          </a:pPr>
          <a:r>
            <a:rPr lang="en-US" sz="1800" b="1" kern="1200" dirty="0">
              <a:latin typeface="Calibri"/>
              <a:cs typeface="Calibri"/>
            </a:rPr>
            <a:t>THEORY QUESTION </a:t>
          </a:r>
          <a:r>
            <a:rPr lang="en-US" sz="1800" kern="1200" dirty="0">
              <a:latin typeface="Calibri"/>
              <a:cs typeface="Calibri"/>
            </a:rPr>
            <a:t>Setting:  Workforce</a:t>
          </a:r>
          <a:endParaRPr lang="en-US" sz="1800" kern="1200" dirty="0">
            <a:latin typeface="Calibri Light" panose="020F0302020204030204"/>
          </a:endParaRPr>
        </a:p>
      </dsp:txBody>
      <dsp:txXfrm rot="5400000">
        <a:off x="33707" y="870268"/>
        <a:ext cx="2487699" cy="2610802"/>
      </dsp:txXfrm>
    </dsp:sp>
    <dsp:sp modelId="{4B0401F4-1864-4874-908E-389CE67F4424}">
      <dsp:nvSpPr>
        <dsp:cNvPr id="0" name=""/>
        <dsp:cNvSpPr/>
      </dsp:nvSpPr>
      <dsp:spPr>
        <a:xfrm rot="16200000">
          <a:off x="1744992" y="931819"/>
          <a:ext cx="4351338" cy="24876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649" bIns="0" numCol="1" spcCol="1270" anchor="ctr" anchorCtr="0">
          <a:noAutofit/>
        </a:bodyPr>
        <a:lstStyle/>
        <a:p>
          <a:pPr marL="0" lvl="0" indent="0" algn="ctr" defTabSz="800100">
            <a:lnSpc>
              <a:spcPct val="90000"/>
            </a:lnSpc>
            <a:spcBef>
              <a:spcPct val="0"/>
            </a:spcBef>
            <a:spcAft>
              <a:spcPct val="35000"/>
            </a:spcAft>
            <a:buNone/>
          </a:pPr>
          <a:r>
            <a:rPr lang="en-US" sz="1800" kern="1200" dirty="0"/>
            <a:t>You are working with a client who wants a job.  The individual is about 40, has work experience, few barriers, and a high school education. </a:t>
          </a:r>
          <a:r>
            <a:rPr lang="en-US" sz="1800" kern="1200" dirty="0">
              <a:latin typeface="Calibri Light" panose="020F0302020204030204"/>
            </a:rPr>
            <a:t> </a:t>
          </a:r>
          <a:endParaRPr lang="en-US" sz="1800" kern="1200" dirty="0"/>
        </a:p>
      </dsp:txBody>
      <dsp:txXfrm rot="5400000">
        <a:off x="2676811" y="870268"/>
        <a:ext cx="2487699" cy="2610802"/>
      </dsp:txXfrm>
    </dsp:sp>
    <dsp:sp modelId="{BEA9790C-083D-4409-9E5F-ECBA228AAD47}">
      <dsp:nvSpPr>
        <dsp:cNvPr id="0" name=""/>
        <dsp:cNvSpPr/>
      </dsp:nvSpPr>
      <dsp:spPr>
        <a:xfrm rot="16200000">
          <a:off x="4419269" y="931819"/>
          <a:ext cx="4351338" cy="24876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649" bIns="0" numCol="1" spcCol="1270" anchor="ctr" anchorCtr="0">
          <a:noAutofit/>
        </a:bodyPr>
        <a:lstStyle/>
        <a:p>
          <a:pPr marL="0" lvl="0" indent="0" algn="ctr" defTabSz="800100">
            <a:lnSpc>
              <a:spcPct val="90000"/>
            </a:lnSpc>
            <a:spcBef>
              <a:spcPct val="0"/>
            </a:spcBef>
            <a:spcAft>
              <a:spcPct val="35000"/>
            </a:spcAft>
            <a:buNone/>
          </a:pPr>
          <a:r>
            <a:rPr lang="en-US" sz="1800" kern="1200" dirty="0"/>
            <a:t>The client says she is not interested in doing some of the type of work she has done previously.  She is open to learning about other possibilities and even training to gain entry to new kinds of work.  </a:t>
          </a:r>
        </a:p>
      </dsp:txBody>
      <dsp:txXfrm rot="5400000">
        <a:off x="5351088" y="870268"/>
        <a:ext cx="2487699" cy="2610802"/>
      </dsp:txXfrm>
    </dsp:sp>
    <dsp:sp modelId="{D0AF1081-BF30-4080-9EE8-B1997905F941}">
      <dsp:nvSpPr>
        <dsp:cNvPr id="0" name=""/>
        <dsp:cNvSpPr/>
      </dsp:nvSpPr>
      <dsp:spPr>
        <a:xfrm rot="16200000">
          <a:off x="7093546" y="931819"/>
          <a:ext cx="4351338" cy="24876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6649" bIns="0" numCol="1" spcCol="1270" anchor="ctr" anchorCtr="0">
          <a:noAutofit/>
        </a:bodyPr>
        <a:lstStyle/>
        <a:p>
          <a:pPr marL="0" lvl="0" indent="0" algn="ctr" defTabSz="800100">
            <a:lnSpc>
              <a:spcPct val="90000"/>
            </a:lnSpc>
            <a:spcBef>
              <a:spcPct val="0"/>
            </a:spcBef>
            <a:spcAft>
              <a:spcPct val="35000"/>
            </a:spcAft>
            <a:buNone/>
          </a:pPr>
          <a:r>
            <a:rPr lang="en-US" sz="1800" kern="1200" dirty="0"/>
            <a:t>What theory or theories will guide your work with this client? </a:t>
          </a:r>
        </a:p>
      </dsp:txBody>
      <dsp:txXfrm rot="5400000">
        <a:off x="8025365" y="870268"/>
        <a:ext cx="2487699" cy="261080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B1499-0212-4E00-9AAA-5E16A9FD6B62}">
      <dsp:nvSpPr>
        <dsp:cNvPr id="0" name=""/>
        <dsp:cNvSpPr/>
      </dsp:nvSpPr>
      <dsp:spPr>
        <a:xfrm rot="16200000">
          <a:off x="-929284" y="931819"/>
          <a:ext cx="4351338" cy="24876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5" bIns="0" numCol="1" spcCol="1270" anchor="t" anchorCtr="0">
          <a:noAutofit/>
        </a:bodyPr>
        <a:lstStyle/>
        <a:p>
          <a:pPr marL="0" lvl="0" indent="0" algn="l" defTabSz="800100" rtl="0">
            <a:lnSpc>
              <a:spcPct val="90000"/>
            </a:lnSpc>
            <a:spcBef>
              <a:spcPct val="0"/>
            </a:spcBef>
            <a:spcAft>
              <a:spcPct val="35000"/>
            </a:spcAft>
            <a:buNone/>
          </a:pPr>
          <a:r>
            <a:rPr lang="en-US" sz="1800" b="1" kern="1200" dirty="0">
              <a:latin typeface="+mn-lt"/>
            </a:rPr>
            <a:t>ASSESSMENT QUESTION</a:t>
          </a:r>
          <a:endParaRPr lang="en-US" sz="1800" kern="1200" dirty="0">
            <a:latin typeface="+mn-lt"/>
          </a:endParaRPr>
        </a:p>
        <a:p>
          <a:pPr marL="114300" lvl="1" indent="-114300" algn="l" defTabSz="622300">
            <a:lnSpc>
              <a:spcPct val="90000"/>
            </a:lnSpc>
            <a:spcBef>
              <a:spcPct val="0"/>
            </a:spcBef>
            <a:spcAft>
              <a:spcPct val="15000"/>
            </a:spcAft>
            <a:buChar char="•"/>
          </a:pPr>
          <a:r>
            <a:rPr lang="en-US" sz="1400" b="1" kern="1200" dirty="0">
              <a:latin typeface="+mn-lt"/>
            </a:rPr>
            <a:t>Setting:  Private practice</a:t>
          </a:r>
          <a:endParaRPr lang="en-US" sz="1400" kern="1200" dirty="0">
            <a:latin typeface="+mn-lt"/>
          </a:endParaRPr>
        </a:p>
      </dsp:txBody>
      <dsp:txXfrm rot="5400000">
        <a:off x="2535" y="870268"/>
        <a:ext cx="2487699" cy="2610802"/>
      </dsp:txXfrm>
    </dsp:sp>
    <dsp:sp modelId="{EA313FE6-6379-4396-BB3E-C382AD51BBDB}">
      <dsp:nvSpPr>
        <dsp:cNvPr id="0" name=""/>
        <dsp:cNvSpPr/>
      </dsp:nvSpPr>
      <dsp:spPr>
        <a:xfrm rot="16200000">
          <a:off x="1744992" y="931819"/>
          <a:ext cx="4351338" cy="24876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5"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Calibri"/>
            </a:rPr>
            <a:t>You are working with a client who wants a job.  The individual is about 40, has work experience, few barriers, and a high school education.  </a:t>
          </a:r>
        </a:p>
      </dsp:txBody>
      <dsp:txXfrm rot="5400000">
        <a:off x="2676811" y="870268"/>
        <a:ext cx="2487699" cy="2610802"/>
      </dsp:txXfrm>
    </dsp:sp>
    <dsp:sp modelId="{D7249517-6825-4ABB-AB37-358271B08CA4}">
      <dsp:nvSpPr>
        <dsp:cNvPr id="0" name=""/>
        <dsp:cNvSpPr/>
      </dsp:nvSpPr>
      <dsp:spPr>
        <a:xfrm rot="16200000">
          <a:off x="4419269" y="931819"/>
          <a:ext cx="4351338" cy="24876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5"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Calibri"/>
            </a:rPr>
            <a:t>The client says she is not interested in doing some of the type of work she has done previously.  She is open to learning about other possibilities and even training to gain entry to new kinds of work.  </a:t>
          </a:r>
        </a:p>
      </dsp:txBody>
      <dsp:txXfrm rot="5400000">
        <a:off x="5351088" y="870268"/>
        <a:ext cx="2487699" cy="2610802"/>
      </dsp:txXfrm>
    </dsp:sp>
    <dsp:sp modelId="{7767B8DB-4F54-4937-A37C-67AB98D4C135}">
      <dsp:nvSpPr>
        <dsp:cNvPr id="0" name=""/>
        <dsp:cNvSpPr/>
      </dsp:nvSpPr>
      <dsp:spPr>
        <a:xfrm rot="16200000">
          <a:off x="7093546" y="931819"/>
          <a:ext cx="4351338" cy="2487699"/>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5" bIns="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Calibri"/>
            </a:rPr>
            <a:t>How would you use formal and/or informal assessments to help this client identify occupations to consider? </a:t>
          </a:r>
          <a:endParaRPr lang="en-US" sz="1800" kern="1200" dirty="0">
            <a:latin typeface="+mn-lt"/>
          </a:endParaRPr>
        </a:p>
      </dsp:txBody>
      <dsp:txXfrm rot="5400000">
        <a:off x="8025365" y="870268"/>
        <a:ext cx="2487699" cy="2610802"/>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F5B0A-37F9-47BA-A106-3A1FADD92396}">
      <dsp:nvSpPr>
        <dsp:cNvPr id="0" name=""/>
        <dsp:cNvSpPr/>
      </dsp:nvSpPr>
      <dsp:spPr>
        <a:xfrm>
          <a:off x="0" y="707092"/>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EE264-331B-4F99-9262-B23DAA5A56B1}">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448164-9592-4FE3-8228-550823637299}">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kern="1200"/>
            <a:t>You are working with a student who is wants an internship in an engineering firm.  The individual is 16 and has work experience doing childcare and working in a family retail business. </a:t>
          </a:r>
        </a:p>
      </dsp:txBody>
      <dsp:txXfrm>
        <a:off x="1507738" y="707092"/>
        <a:ext cx="9007861" cy="1305401"/>
      </dsp:txXfrm>
    </dsp:sp>
    <dsp:sp modelId="{05A2A8FA-383C-42AC-98CE-7CCBDE058A18}">
      <dsp:nvSpPr>
        <dsp:cNvPr id="0" name=""/>
        <dsp:cNvSpPr/>
      </dsp:nvSpPr>
      <dsp:spPr>
        <a:xfrm>
          <a:off x="0" y="2338844"/>
          <a:ext cx="10515600" cy="13054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7D0BC-6A1F-45A9-956F-D8C3901E92FF}">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B5F07-CEBB-4CD0-A5D9-506454DA13C0}">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977900">
            <a:lnSpc>
              <a:spcPct val="100000"/>
            </a:lnSpc>
            <a:spcBef>
              <a:spcPct val="0"/>
            </a:spcBef>
            <a:spcAft>
              <a:spcPct val="35000"/>
            </a:spcAft>
            <a:buNone/>
          </a:pPr>
          <a:r>
            <a:rPr lang="en-US" sz="2200" kern="1200" dirty="0"/>
            <a:t>She excels in school, earning A’s and B’s and does quite well in sciences and math.  She is not certain about engineering but wants to learn more. How would you use helping skills with this client?  </a:t>
          </a:r>
        </a:p>
      </dsp:txBody>
      <dsp:txXfrm>
        <a:off x="1507738" y="2338844"/>
        <a:ext cx="9007861" cy="1305401"/>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4C6F82-6BBE-4641-9A30-FF5B73ABA86D}">
      <dsp:nvSpPr>
        <dsp:cNvPr id="0" name=""/>
        <dsp:cNvSpPr/>
      </dsp:nvSpPr>
      <dsp:spPr>
        <a:xfrm>
          <a:off x="0" y="0"/>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9FF8E7-11CF-4B88-9299-4AEA184F9905}">
      <dsp:nvSpPr>
        <dsp:cNvPr id="0" name=""/>
        <dsp:cNvSpPr/>
      </dsp:nvSpPr>
      <dsp:spPr>
        <a:xfrm>
          <a:off x="219037" y="166319"/>
          <a:ext cx="398249" cy="39824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6FB0E5-A60A-45D3-B7B3-2E295EC3B22E}">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rtl="0">
            <a:lnSpc>
              <a:spcPct val="100000"/>
            </a:lnSpc>
            <a:spcBef>
              <a:spcPct val="0"/>
            </a:spcBef>
            <a:spcAft>
              <a:spcPct val="35000"/>
            </a:spcAft>
            <a:buNone/>
          </a:pPr>
          <a:r>
            <a:rPr lang="en-US" sz="1800" b="1" kern="1200" dirty="0">
              <a:solidFill>
                <a:srgbClr val="444444"/>
              </a:solidFill>
              <a:latin typeface="Calibri"/>
              <a:cs typeface="Calibri"/>
            </a:rPr>
            <a:t>Job Search Question</a:t>
          </a:r>
        </a:p>
      </dsp:txBody>
      <dsp:txXfrm>
        <a:off x="836323" y="3399"/>
        <a:ext cx="9679276" cy="724089"/>
      </dsp:txXfrm>
    </dsp:sp>
    <dsp:sp modelId="{09A72300-F504-49D5-A549-014824B45497}">
      <dsp:nvSpPr>
        <dsp:cNvPr id="0" name=""/>
        <dsp:cNvSpPr/>
      </dsp:nvSpPr>
      <dsp:spPr>
        <a:xfrm>
          <a:off x="0" y="908511"/>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DD1D1-645D-46C0-AAFA-CF9A3C03B9A6}">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2E3CE4-F242-41AC-88AB-3EAFD9FD2C4B}">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444444"/>
              </a:solidFill>
              <a:latin typeface="Calibri"/>
              <a:cs typeface="Calibri"/>
            </a:rPr>
            <a:t>Setting:  Business</a:t>
          </a:r>
        </a:p>
      </dsp:txBody>
      <dsp:txXfrm>
        <a:off x="836323" y="908511"/>
        <a:ext cx="9679276" cy="724089"/>
      </dsp:txXfrm>
    </dsp:sp>
    <dsp:sp modelId="{C7BF5B0A-37F9-47BA-A106-3A1FADD92396}">
      <dsp:nvSpPr>
        <dsp:cNvPr id="0" name=""/>
        <dsp:cNvSpPr/>
      </dsp:nvSpPr>
      <dsp:spPr>
        <a:xfrm>
          <a:off x="0" y="1813624"/>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EE264-331B-4F99-9262-B23DAA5A56B1}">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448164-9592-4FE3-8228-550823637299}">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444444"/>
              </a:solidFill>
              <a:latin typeface="Calibri"/>
              <a:cs typeface="Calibri"/>
            </a:rPr>
            <a:t>You are working with an employee who wants to advance.  The individual is about 40, is an adequate to exceptional performer, has 15 years with the organization, and a high school education.  </a:t>
          </a:r>
        </a:p>
      </dsp:txBody>
      <dsp:txXfrm>
        <a:off x="836323" y="1813624"/>
        <a:ext cx="9679276" cy="724089"/>
      </dsp:txXfrm>
    </dsp:sp>
    <dsp:sp modelId="{05A2A8FA-383C-42AC-98CE-7CCBDE058A18}">
      <dsp:nvSpPr>
        <dsp:cNvPr id="0" name=""/>
        <dsp:cNvSpPr/>
      </dsp:nvSpPr>
      <dsp:spPr>
        <a:xfrm>
          <a:off x="0" y="2718736"/>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57D0BC-6A1F-45A9-956F-D8C3901E92FF}">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5B5F07-CEBB-4CD0-A5D9-506454DA13C0}">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444444"/>
              </a:solidFill>
              <a:latin typeface="Calibri"/>
              <a:cs typeface="Calibri"/>
            </a:rPr>
            <a:t>The client says she is open to learning about other possibilities and even training to gain entry to new kinds of work. While she enjoys her work and team, she wants to learn something new and grow. </a:t>
          </a:r>
        </a:p>
      </dsp:txBody>
      <dsp:txXfrm>
        <a:off x="836323" y="2718736"/>
        <a:ext cx="9679276" cy="724089"/>
      </dsp:txXfrm>
    </dsp:sp>
    <dsp:sp modelId="{094050EC-B5ED-4419-847A-EEF2E978F808}">
      <dsp:nvSpPr>
        <dsp:cNvPr id="0" name=""/>
        <dsp:cNvSpPr/>
      </dsp:nvSpPr>
      <dsp:spPr>
        <a:xfrm>
          <a:off x="0" y="3623848"/>
          <a:ext cx="10515600" cy="72408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7D3F22-55A3-4F61-8A8D-5BD8ACF08433}">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3A1FE3-FFFF-4C6D-99E5-2C2E2E2C4B95}">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100000"/>
            </a:lnSpc>
            <a:spcBef>
              <a:spcPct val="0"/>
            </a:spcBef>
            <a:spcAft>
              <a:spcPct val="35000"/>
            </a:spcAft>
            <a:buNone/>
          </a:pPr>
          <a:r>
            <a:rPr lang="en-US" sz="1800" kern="1200" dirty="0">
              <a:solidFill>
                <a:srgbClr val="444444"/>
              </a:solidFill>
              <a:latin typeface="Calibri"/>
              <a:cs typeface="Calibri"/>
            </a:rPr>
            <a:t>Describe how you would help this client think about possibilities.</a:t>
          </a:r>
          <a:endParaRPr lang="en-US" sz="1800" kern="1200" dirty="0"/>
        </a:p>
      </dsp:txBody>
      <dsp:txXfrm>
        <a:off x="836323" y="3623848"/>
        <a:ext cx="9679276" cy="72408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6B1B4-54C7-4F33-B4EA-C92A3EEE6859}">
      <dsp:nvSpPr>
        <dsp:cNvPr id="0" name=""/>
        <dsp:cNvSpPr/>
      </dsp:nvSpPr>
      <dsp:spPr>
        <a:xfrm>
          <a:off x="0" y="4198"/>
          <a:ext cx="10119547" cy="1245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C080B8-53DC-43D6-8BA6-0C44540DFE30}">
      <dsp:nvSpPr>
        <dsp:cNvPr id="0" name=""/>
        <dsp:cNvSpPr/>
      </dsp:nvSpPr>
      <dsp:spPr>
        <a:xfrm>
          <a:off x="376657" y="284357"/>
          <a:ext cx="685501" cy="68483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95CDF5-5ABC-4526-AD69-992FBC1D4C44}">
      <dsp:nvSpPr>
        <dsp:cNvPr id="0" name=""/>
        <dsp:cNvSpPr/>
      </dsp:nvSpPr>
      <dsp:spPr>
        <a:xfrm>
          <a:off x="1438816" y="4198"/>
          <a:ext cx="8566303" cy="1246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07" tIns="131907" rIns="131907" bIns="131907"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rPr>
            <a:t>Once you click on your </a:t>
          </a:r>
          <a:r>
            <a:rPr lang="en-US" sz="2400" kern="1200" baseline="30000" dirty="0">
              <a:latin typeface="+mn-lt"/>
            </a:rPr>
            <a:t>1st</a:t>
          </a:r>
          <a:r>
            <a:rPr lang="en-US" sz="2400" kern="1200" dirty="0">
              <a:latin typeface="+mn-lt"/>
            </a:rPr>
            <a:t> scenario (case) you have 60 minutes to write your response. </a:t>
          </a:r>
        </a:p>
      </dsp:txBody>
      <dsp:txXfrm>
        <a:off x="1438816" y="4198"/>
        <a:ext cx="8566303" cy="1246366"/>
      </dsp:txXfrm>
    </dsp:sp>
    <dsp:sp modelId="{C0598094-6987-4AB4-B922-75778854F395}">
      <dsp:nvSpPr>
        <dsp:cNvPr id="0" name=""/>
        <dsp:cNvSpPr/>
      </dsp:nvSpPr>
      <dsp:spPr>
        <a:xfrm>
          <a:off x="0" y="1527535"/>
          <a:ext cx="10119547" cy="1245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762181-5B2D-4C58-867A-C590C4EAFB38}">
      <dsp:nvSpPr>
        <dsp:cNvPr id="0" name=""/>
        <dsp:cNvSpPr/>
      </dsp:nvSpPr>
      <dsp:spPr>
        <a:xfrm>
          <a:off x="376657" y="1807693"/>
          <a:ext cx="685501" cy="68483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890BC42-C303-4835-B0F9-E71E82BAF23C}">
      <dsp:nvSpPr>
        <dsp:cNvPr id="0" name=""/>
        <dsp:cNvSpPr/>
      </dsp:nvSpPr>
      <dsp:spPr>
        <a:xfrm>
          <a:off x="1438816" y="1527535"/>
          <a:ext cx="8566303" cy="1246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07" tIns="131907" rIns="131907" bIns="131907"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rPr>
            <a:t>Read the scenario and question carefully.  What is the question?  What are the key words (discuss, compare/contrast, provide examples).</a:t>
          </a:r>
        </a:p>
      </dsp:txBody>
      <dsp:txXfrm>
        <a:off x="1438816" y="1527535"/>
        <a:ext cx="8566303" cy="1246366"/>
      </dsp:txXfrm>
    </dsp:sp>
    <dsp:sp modelId="{342117EA-B70C-4FC7-A8D8-1B1DBE4191AC}">
      <dsp:nvSpPr>
        <dsp:cNvPr id="0" name=""/>
        <dsp:cNvSpPr/>
      </dsp:nvSpPr>
      <dsp:spPr>
        <a:xfrm>
          <a:off x="0" y="3050872"/>
          <a:ext cx="10119547" cy="12451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893765-98A8-4162-9C3D-5105A0F95D3B}">
      <dsp:nvSpPr>
        <dsp:cNvPr id="0" name=""/>
        <dsp:cNvSpPr/>
      </dsp:nvSpPr>
      <dsp:spPr>
        <a:xfrm>
          <a:off x="376657" y="3331030"/>
          <a:ext cx="685501" cy="68483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DAF9BA1-B88D-432E-9AB3-3D19D7E202F7}">
      <dsp:nvSpPr>
        <dsp:cNvPr id="0" name=""/>
        <dsp:cNvSpPr/>
      </dsp:nvSpPr>
      <dsp:spPr>
        <a:xfrm>
          <a:off x="1438816" y="3050872"/>
          <a:ext cx="8566303" cy="1246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907" tIns="131907" rIns="131907" bIns="131907" numCol="1" spcCol="1270" anchor="ctr" anchorCtr="0">
          <a:noAutofit/>
        </a:bodyPr>
        <a:lstStyle/>
        <a:p>
          <a:pPr marL="0" lvl="0" indent="0" algn="l" defTabSz="1066800">
            <a:lnSpc>
              <a:spcPct val="100000"/>
            </a:lnSpc>
            <a:spcBef>
              <a:spcPct val="0"/>
            </a:spcBef>
            <a:spcAft>
              <a:spcPct val="35000"/>
            </a:spcAft>
            <a:buNone/>
          </a:pPr>
          <a:r>
            <a:rPr lang="en-US" sz="2400" kern="1200" dirty="0">
              <a:latin typeface="+mn-lt"/>
            </a:rPr>
            <a:t>Look closely at what the question is directing you to do and determine what specific information you need to provide. </a:t>
          </a:r>
        </a:p>
      </dsp:txBody>
      <dsp:txXfrm>
        <a:off x="1438816" y="3050872"/>
        <a:ext cx="8566303" cy="12463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A99A0-73BA-42E3-A590-327F1A2B8CAF}">
      <dsp:nvSpPr>
        <dsp:cNvPr id="0" name=""/>
        <dsp:cNvSpPr/>
      </dsp:nvSpPr>
      <dsp:spPr>
        <a:xfrm>
          <a:off x="0" y="149821"/>
          <a:ext cx="3822189" cy="11093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en-US" sz="2000" kern="1200">
              <a:latin typeface="Calibri"/>
              <a:cs typeface="Calibri"/>
            </a:rPr>
            <a:t>Introduce your main idea</a:t>
          </a:r>
        </a:p>
      </dsp:txBody>
      <dsp:txXfrm>
        <a:off x="54152" y="203973"/>
        <a:ext cx="3713885" cy="1001002"/>
      </dsp:txXfrm>
    </dsp:sp>
    <dsp:sp modelId="{2F09DDBD-10E3-410D-A4E1-87E86ECEB661}">
      <dsp:nvSpPr>
        <dsp:cNvPr id="0" name=""/>
        <dsp:cNvSpPr/>
      </dsp:nvSpPr>
      <dsp:spPr>
        <a:xfrm>
          <a:off x="0" y="1316727"/>
          <a:ext cx="3822189" cy="11093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Calibri"/>
              <a:cs typeface="Calibri"/>
            </a:rPr>
            <a:t>Have 1-3 paragraphs of support—each with a single point defended by specific examples</a:t>
          </a:r>
        </a:p>
      </dsp:txBody>
      <dsp:txXfrm>
        <a:off x="54152" y="1370879"/>
        <a:ext cx="3713885" cy="1001002"/>
      </dsp:txXfrm>
    </dsp:sp>
    <dsp:sp modelId="{CF42AF05-D609-4653-9CE9-654DEBBE1297}">
      <dsp:nvSpPr>
        <dsp:cNvPr id="0" name=""/>
        <dsp:cNvSpPr/>
      </dsp:nvSpPr>
      <dsp:spPr>
        <a:xfrm>
          <a:off x="0" y="2483634"/>
          <a:ext cx="3822189" cy="110930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latin typeface="Calibri"/>
              <a:cs typeface="Calibri"/>
            </a:rPr>
            <a:t>Conclude with a restatement of your main point and its significance</a:t>
          </a:r>
          <a:endParaRPr lang="en-US" sz="2000" kern="1200"/>
        </a:p>
      </dsp:txBody>
      <dsp:txXfrm>
        <a:off x="54152" y="2537786"/>
        <a:ext cx="3713885" cy="1001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6A70E-EDBF-47BA-94E5-7BFB25730B44}">
      <dsp:nvSpPr>
        <dsp:cNvPr id="0" name=""/>
        <dsp:cNvSpPr/>
      </dsp:nvSpPr>
      <dsp:spPr>
        <a:xfrm>
          <a:off x="0" y="0"/>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mn-lt"/>
            </a:rPr>
            <a:t>Plan your time.  </a:t>
          </a:r>
        </a:p>
      </dsp:txBody>
      <dsp:txXfrm>
        <a:off x="38234" y="38234"/>
        <a:ext cx="7529629" cy="1228933"/>
      </dsp:txXfrm>
    </dsp:sp>
    <dsp:sp modelId="{D04A1A57-C1D3-44B7-9EF0-2D1999C491EB}">
      <dsp:nvSpPr>
        <dsp:cNvPr id="0" name=""/>
        <dsp:cNvSpPr/>
      </dsp:nvSpPr>
      <dsp:spPr>
        <a:xfrm>
          <a:off x="788669" y="1522968"/>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rPr>
            <a:t>Take a few minutes (3-4) and jot down some ideas.  </a:t>
          </a:r>
        </a:p>
      </dsp:txBody>
      <dsp:txXfrm>
        <a:off x="826903" y="1561202"/>
        <a:ext cx="7224611" cy="1228933"/>
      </dsp:txXfrm>
    </dsp:sp>
    <dsp:sp modelId="{986CC318-B5B8-4464-98DF-B8EDFFF54C6B}">
      <dsp:nvSpPr>
        <dsp:cNvPr id="0" name=""/>
        <dsp:cNvSpPr/>
      </dsp:nvSpPr>
      <dsp:spPr>
        <a:xfrm>
          <a:off x="1577339" y="3045936"/>
          <a:ext cx="8938260" cy="130540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mn-lt"/>
            </a:rPr>
            <a:t>About 6 minutes (1/10 of your time) to plan your response w/ a brief outline.  Save about 10 min of your time to edit, tighten, and proofread your response. </a:t>
          </a:r>
        </a:p>
      </dsp:txBody>
      <dsp:txXfrm>
        <a:off x="1615573" y="3084170"/>
        <a:ext cx="7224611" cy="1228933"/>
      </dsp:txXfrm>
    </dsp:sp>
    <dsp:sp modelId="{879B5EC8-E8BA-478D-B7C2-99D0C88A9E7C}">
      <dsp:nvSpPr>
        <dsp:cNvPr id="0" name=""/>
        <dsp:cNvSpPr/>
      </dsp:nvSpPr>
      <dsp:spPr>
        <a:xfrm>
          <a:off x="8089749" y="989929"/>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a:p>
          <a:pPr marL="0" lvl="0" indent="0" algn="ctr" defTabSz="755650">
            <a:lnSpc>
              <a:spcPct val="90000"/>
            </a:lnSpc>
            <a:spcBef>
              <a:spcPct val="0"/>
            </a:spcBef>
            <a:spcAft>
              <a:spcPct val="35000"/>
            </a:spcAft>
            <a:buNone/>
          </a:pPr>
          <a:endParaRPr lang="en-US" sz="1700" kern="1200"/>
        </a:p>
      </dsp:txBody>
      <dsp:txXfrm>
        <a:off x="8280664" y="989929"/>
        <a:ext cx="466680" cy="638504"/>
      </dsp:txXfrm>
    </dsp:sp>
    <dsp:sp modelId="{C311176B-4978-439F-B675-90462A2B3E56}">
      <dsp:nvSpPr>
        <dsp:cNvPr id="0" name=""/>
        <dsp:cNvSpPr/>
      </dsp:nvSpPr>
      <dsp:spPr>
        <a:xfrm>
          <a:off x="8878419" y="2504195"/>
          <a:ext cx="848510" cy="848510"/>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a:p>
          <a:pPr marL="0" lvl="0" indent="0" algn="ctr" defTabSz="755650">
            <a:lnSpc>
              <a:spcPct val="90000"/>
            </a:lnSpc>
            <a:spcBef>
              <a:spcPct val="0"/>
            </a:spcBef>
            <a:spcAft>
              <a:spcPct val="35000"/>
            </a:spcAft>
            <a:buNone/>
          </a:pPr>
          <a:endParaRPr lang="en-US" sz="1700" kern="1200"/>
        </a:p>
      </dsp:txBody>
      <dsp:txXfrm>
        <a:off x="9069334" y="2504195"/>
        <a:ext cx="466680" cy="63850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C82F84-E4C0-4857-A58F-A52515CF3DFB}">
      <dsp:nvSpPr>
        <dsp:cNvPr id="0" name=""/>
        <dsp:cNvSpPr/>
      </dsp:nvSpPr>
      <dsp:spPr>
        <a:xfrm>
          <a:off x="0" y="335297"/>
          <a:ext cx="6358432" cy="1498770"/>
        </a:xfrm>
        <a:prstGeom prst="roundRect">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latin typeface="+mn-lt"/>
            </a:rPr>
            <a:t>The most important thing to keep in mind in writing your response is that you have a </a:t>
          </a:r>
          <a:r>
            <a:rPr lang="en-US" sz="2100" b="1" kern="1200" dirty="0">
              <a:latin typeface="+mn-lt"/>
            </a:rPr>
            <a:t>limited amount of time and space </a:t>
          </a:r>
          <a:r>
            <a:rPr lang="en-US" sz="2100" kern="1200" dirty="0">
              <a:latin typeface="+mn-lt"/>
            </a:rPr>
            <a:t>in which to get across the knowledge you have acquired and your ability to use it. </a:t>
          </a:r>
        </a:p>
      </dsp:txBody>
      <dsp:txXfrm>
        <a:off x="73164" y="408461"/>
        <a:ext cx="6212104" cy="1352442"/>
      </dsp:txXfrm>
    </dsp:sp>
    <dsp:sp modelId="{B025BA54-0296-45D4-9653-3099460AEA00}">
      <dsp:nvSpPr>
        <dsp:cNvPr id="0" name=""/>
        <dsp:cNvSpPr/>
      </dsp:nvSpPr>
      <dsp:spPr>
        <a:xfrm>
          <a:off x="0" y="1894547"/>
          <a:ext cx="6358432" cy="1498770"/>
        </a:xfrm>
        <a:prstGeom prst="roundRect">
          <a:avLst/>
        </a:prstGeom>
        <a:solidFill>
          <a:schemeClr val="accent1">
            <a:shade val="80000"/>
            <a:hueOff val="349283"/>
            <a:satOff val="-6256"/>
            <a:lumOff val="265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a:latin typeface="+mn-lt"/>
            </a:rPr>
            <a:t>Now is not the place to be subtle or vague.</a:t>
          </a:r>
          <a:endParaRPr lang="en-US" sz="2100" kern="1200" dirty="0">
            <a:latin typeface="+mn-lt"/>
          </a:endParaRPr>
        </a:p>
      </dsp:txBody>
      <dsp:txXfrm>
        <a:off x="73164" y="1967711"/>
        <a:ext cx="6212104" cy="13524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69A93B-696F-4FB6-9E97-A90D9A31AA09}">
      <dsp:nvSpPr>
        <dsp:cNvPr id="0" name=""/>
        <dsp:cNvSpPr/>
      </dsp:nvSpPr>
      <dsp:spPr>
        <a:xfrm>
          <a:off x="679050" y="578168"/>
          <a:ext cx="1887187" cy="188718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310F1A-90CD-40E1-9188-35C9F2C2A17D}">
      <dsp:nvSpPr>
        <dsp:cNvPr id="0" name=""/>
        <dsp:cNvSpPr/>
      </dsp:nvSpPr>
      <dsp:spPr>
        <a:xfrm>
          <a:off x="1081237" y="980356"/>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6320A4-4D4A-4C20-B421-9CC4CEC2A3C9}">
      <dsp:nvSpPr>
        <dsp:cNvPr id="0" name=""/>
        <dsp:cNvSpPr/>
      </dsp:nvSpPr>
      <dsp:spPr>
        <a:xfrm>
          <a:off x="75768"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Each paragraph supports 1 main idea – stated in the 1st sentence, then explanation (detail) about that idea, and then a summary sentence (re-stating main idea).</a:t>
          </a:r>
        </a:p>
      </dsp:txBody>
      <dsp:txXfrm>
        <a:off x="75768" y="3053169"/>
        <a:ext cx="3093750" cy="720000"/>
      </dsp:txXfrm>
    </dsp:sp>
    <dsp:sp modelId="{9E41416E-C928-4EDC-8604-BBC161EB27A4}">
      <dsp:nvSpPr>
        <dsp:cNvPr id="0" name=""/>
        <dsp:cNvSpPr/>
      </dsp:nvSpPr>
      <dsp:spPr>
        <a:xfrm>
          <a:off x="4314206" y="578168"/>
          <a:ext cx="1887187" cy="188718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D2DAEE-BE84-4D68-846D-B4CA1C4D900A}">
      <dsp:nvSpPr>
        <dsp:cNvPr id="0" name=""/>
        <dsp:cNvSpPr/>
      </dsp:nvSpPr>
      <dsp:spPr>
        <a:xfrm>
          <a:off x="4716393" y="980356"/>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E37651-9501-4957-8C40-CFD1EDDD972C}">
      <dsp:nvSpPr>
        <dsp:cNvPr id="0" name=""/>
        <dsp:cNvSpPr/>
      </dsp:nvSpPr>
      <dsp:spPr>
        <a:xfrm>
          <a:off x="3710925"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Your intro says what you are going to cover in your response. </a:t>
          </a:r>
        </a:p>
      </dsp:txBody>
      <dsp:txXfrm>
        <a:off x="3710925" y="3053169"/>
        <a:ext cx="3093750" cy="720000"/>
      </dsp:txXfrm>
    </dsp:sp>
    <dsp:sp modelId="{9DCF146D-8E03-4391-995D-A72124589891}">
      <dsp:nvSpPr>
        <dsp:cNvPr id="0" name=""/>
        <dsp:cNvSpPr/>
      </dsp:nvSpPr>
      <dsp:spPr>
        <a:xfrm>
          <a:off x="7949362" y="578168"/>
          <a:ext cx="1887187" cy="1887187"/>
        </a:xfrm>
        <a:prstGeom prst="round2DiagRect">
          <a:avLst>
            <a:gd name="adj1" fmla="val 29727"/>
            <a:gd name="adj2" fmla="val 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D28DA0-50B7-45F6-85D8-27CAA1A8F6EA}">
      <dsp:nvSpPr>
        <dsp:cNvPr id="0" name=""/>
        <dsp:cNvSpPr/>
      </dsp:nvSpPr>
      <dsp:spPr>
        <a:xfrm>
          <a:off x="8351550" y="980356"/>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94B140-2B6A-4A26-9B46-F3EDD1371F28}">
      <dsp:nvSpPr>
        <dsp:cNvPr id="0" name=""/>
        <dsp:cNvSpPr/>
      </dsp:nvSpPr>
      <dsp:spPr>
        <a:xfrm>
          <a:off x="7346081" y="3053169"/>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Your last paragraph reminds the reader of what you have said. </a:t>
          </a:r>
        </a:p>
      </dsp:txBody>
      <dsp:txXfrm>
        <a:off x="7346081" y="3053169"/>
        <a:ext cx="3093750"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F24B65-F8CF-4B16-93F9-C71A1A8C53DB}">
      <dsp:nvSpPr>
        <dsp:cNvPr id="0" name=""/>
        <dsp:cNvSpPr/>
      </dsp:nvSpPr>
      <dsp:spPr>
        <a:xfrm>
          <a:off x="0" y="905899"/>
          <a:ext cx="4152774" cy="249166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r>
            <a:rPr lang="en-US" sz="2200" kern="1200">
              <a:latin typeface="Calibri"/>
              <a:cs typeface="Calibri"/>
            </a:rPr>
            <a:t>Always assume that you should explain your answer.  Just writing “I would assist this client by listening.” will not earn you a pass.  Always explain the why/how or rationale behind your response.  </a:t>
          </a:r>
          <a:endParaRPr lang="en-US" sz="2200" kern="1200"/>
        </a:p>
      </dsp:txBody>
      <dsp:txXfrm>
        <a:off x="0" y="905899"/>
        <a:ext cx="4152774" cy="24916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F8E4E-BC5A-A34B-5248-D34CC03F34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AEE9379-D94B-C1EF-707E-BC1ED360A8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DDAAFD-AC6B-01F7-0290-28EDBC93661C}"/>
              </a:ext>
            </a:extLst>
          </p:cNvPr>
          <p:cNvSpPr>
            <a:spLocks noGrp="1"/>
          </p:cNvSpPr>
          <p:nvPr>
            <p:ph type="dt" sz="half" idx="10"/>
          </p:nvPr>
        </p:nvSpPr>
        <p:spPr/>
        <p:txBody>
          <a:bodyPr/>
          <a:lstStyle/>
          <a:p>
            <a:fld id="{C805130B-EEED-4C7B-BFE3-D53F1A520E17}" type="datetimeFigureOut">
              <a:rPr lang="en-US" smtClean="0"/>
              <a:t>4/21/2023</a:t>
            </a:fld>
            <a:endParaRPr lang="en-US"/>
          </a:p>
        </p:txBody>
      </p:sp>
      <p:sp>
        <p:nvSpPr>
          <p:cNvPr id="5" name="Footer Placeholder 4">
            <a:extLst>
              <a:ext uri="{FF2B5EF4-FFF2-40B4-BE49-F238E27FC236}">
                <a16:creationId xmlns:a16="http://schemas.microsoft.com/office/drawing/2014/main" id="{0069163C-79D2-EBB2-8E6B-B5D4E7924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7EE67-8B1B-8E4C-C217-2107EF3CE0FC}"/>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2006432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A8659-6068-0500-2B6F-D0E57FEA8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03E15-153B-ACC7-FA14-7E0B9680A1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117E8E-BF57-C68B-4F9D-892298559DFA}"/>
              </a:ext>
            </a:extLst>
          </p:cNvPr>
          <p:cNvSpPr>
            <a:spLocks noGrp="1"/>
          </p:cNvSpPr>
          <p:nvPr>
            <p:ph type="dt" sz="half" idx="10"/>
          </p:nvPr>
        </p:nvSpPr>
        <p:spPr/>
        <p:txBody>
          <a:bodyPr/>
          <a:lstStyle/>
          <a:p>
            <a:fld id="{C805130B-EEED-4C7B-BFE3-D53F1A520E17}" type="datetimeFigureOut">
              <a:rPr lang="en-US" smtClean="0"/>
              <a:t>4/21/2023</a:t>
            </a:fld>
            <a:endParaRPr lang="en-US"/>
          </a:p>
        </p:txBody>
      </p:sp>
      <p:sp>
        <p:nvSpPr>
          <p:cNvPr id="5" name="Footer Placeholder 4">
            <a:extLst>
              <a:ext uri="{FF2B5EF4-FFF2-40B4-BE49-F238E27FC236}">
                <a16:creationId xmlns:a16="http://schemas.microsoft.com/office/drawing/2014/main" id="{8AC48C4B-1309-134E-EE6C-314A51A318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0701A-7E6B-426A-5D86-300A611A6D47}"/>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2628497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1A99-2541-9598-4A7E-76454AAF84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3A6E96-7398-2136-787E-337FAF8BAB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CEA60D-7757-9201-A438-B3A6E40AC69C}"/>
              </a:ext>
            </a:extLst>
          </p:cNvPr>
          <p:cNvSpPr>
            <a:spLocks noGrp="1"/>
          </p:cNvSpPr>
          <p:nvPr>
            <p:ph type="dt" sz="half" idx="10"/>
          </p:nvPr>
        </p:nvSpPr>
        <p:spPr/>
        <p:txBody>
          <a:bodyPr/>
          <a:lstStyle/>
          <a:p>
            <a:fld id="{C805130B-EEED-4C7B-BFE3-D53F1A520E17}" type="datetimeFigureOut">
              <a:rPr lang="en-US" smtClean="0"/>
              <a:t>4/21/2023</a:t>
            </a:fld>
            <a:endParaRPr lang="en-US"/>
          </a:p>
        </p:txBody>
      </p:sp>
      <p:sp>
        <p:nvSpPr>
          <p:cNvPr id="5" name="Footer Placeholder 4">
            <a:extLst>
              <a:ext uri="{FF2B5EF4-FFF2-40B4-BE49-F238E27FC236}">
                <a16:creationId xmlns:a16="http://schemas.microsoft.com/office/drawing/2014/main" id="{405EC325-BC78-DC89-CC75-C36CE4C8E5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217B2F-227C-8130-50A2-844BF6B8F3C0}"/>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449520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6FBAE-C1E4-E3B3-5E90-6E25319B9D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8E455D-6DF0-95E7-9A9F-81D43494AD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378F73-425E-28A1-3CAF-55865BF9B1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6AAFC-2576-5FB8-0A1A-5CDC08827D84}"/>
              </a:ext>
            </a:extLst>
          </p:cNvPr>
          <p:cNvSpPr>
            <a:spLocks noGrp="1"/>
          </p:cNvSpPr>
          <p:nvPr>
            <p:ph type="dt" sz="half" idx="10"/>
          </p:nvPr>
        </p:nvSpPr>
        <p:spPr/>
        <p:txBody>
          <a:bodyPr/>
          <a:lstStyle/>
          <a:p>
            <a:fld id="{C805130B-EEED-4C7B-BFE3-D53F1A520E17}" type="datetimeFigureOut">
              <a:rPr lang="en-US" smtClean="0"/>
              <a:t>4/21/2023</a:t>
            </a:fld>
            <a:endParaRPr lang="en-US"/>
          </a:p>
        </p:txBody>
      </p:sp>
      <p:sp>
        <p:nvSpPr>
          <p:cNvPr id="6" name="Footer Placeholder 5">
            <a:extLst>
              <a:ext uri="{FF2B5EF4-FFF2-40B4-BE49-F238E27FC236}">
                <a16:creationId xmlns:a16="http://schemas.microsoft.com/office/drawing/2014/main" id="{074F1461-3BF3-CAFD-E20A-031A1691A4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5084FC-ECDE-E320-1469-FA5E6776B01B}"/>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3891594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3F373-6622-1014-FCAE-5DB08749E2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2C4445-8200-F0C3-6946-6C17E24716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56F40F-3E53-BC9B-4D66-33B2CBBEF1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255347-51E0-CD24-3723-A9310768C7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8088-0F47-842B-F9B9-8DAA907B5B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70D2BC-493B-059B-E8F8-06535D378171}"/>
              </a:ext>
            </a:extLst>
          </p:cNvPr>
          <p:cNvSpPr>
            <a:spLocks noGrp="1"/>
          </p:cNvSpPr>
          <p:nvPr>
            <p:ph type="dt" sz="half" idx="10"/>
          </p:nvPr>
        </p:nvSpPr>
        <p:spPr/>
        <p:txBody>
          <a:bodyPr/>
          <a:lstStyle/>
          <a:p>
            <a:fld id="{C805130B-EEED-4C7B-BFE3-D53F1A520E17}" type="datetimeFigureOut">
              <a:rPr lang="en-US" smtClean="0"/>
              <a:t>4/21/2023</a:t>
            </a:fld>
            <a:endParaRPr lang="en-US"/>
          </a:p>
        </p:txBody>
      </p:sp>
      <p:sp>
        <p:nvSpPr>
          <p:cNvPr id="8" name="Footer Placeholder 7">
            <a:extLst>
              <a:ext uri="{FF2B5EF4-FFF2-40B4-BE49-F238E27FC236}">
                <a16:creationId xmlns:a16="http://schemas.microsoft.com/office/drawing/2014/main" id="{BF91C30B-5BAB-FECD-939E-6499BC37051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EC1BD-B373-39C6-C279-B56FD32D0DEF}"/>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1893463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E4BA8-6452-EC8E-49C8-AAAD5E6ACF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567EA0-A8C5-4780-4E65-A655C5EB775B}"/>
              </a:ext>
            </a:extLst>
          </p:cNvPr>
          <p:cNvSpPr>
            <a:spLocks noGrp="1"/>
          </p:cNvSpPr>
          <p:nvPr>
            <p:ph type="dt" sz="half" idx="10"/>
          </p:nvPr>
        </p:nvSpPr>
        <p:spPr/>
        <p:txBody>
          <a:bodyPr/>
          <a:lstStyle/>
          <a:p>
            <a:fld id="{C805130B-EEED-4C7B-BFE3-D53F1A520E17}" type="datetimeFigureOut">
              <a:rPr lang="en-US" smtClean="0"/>
              <a:t>4/21/2023</a:t>
            </a:fld>
            <a:endParaRPr lang="en-US"/>
          </a:p>
        </p:txBody>
      </p:sp>
      <p:sp>
        <p:nvSpPr>
          <p:cNvPr id="4" name="Footer Placeholder 3">
            <a:extLst>
              <a:ext uri="{FF2B5EF4-FFF2-40B4-BE49-F238E27FC236}">
                <a16:creationId xmlns:a16="http://schemas.microsoft.com/office/drawing/2014/main" id="{92504759-817F-A24E-ECCA-A8676B5B7E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9FCCBF3-4434-7E12-907C-BF64B00287FF}"/>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512072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4A421E-0569-E684-BF7A-1A86873772AA}"/>
              </a:ext>
            </a:extLst>
          </p:cNvPr>
          <p:cNvSpPr>
            <a:spLocks noGrp="1"/>
          </p:cNvSpPr>
          <p:nvPr>
            <p:ph type="dt" sz="half" idx="10"/>
          </p:nvPr>
        </p:nvSpPr>
        <p:spPr/>
        <p:txBody>
          <a:bodyPr/>
          <a:lstStyle/>
          <a:p>
            <a:fld id="{C805130B-EEED-4C7B-BFE3-D53F1A520E17}" type="datetimeFigureOut">
              <a:rPr lang="en-US" smtClean="0"/>
              <a:t>4/21/2023</a:t>
            </a:fld>
            <a:endParaRPr lang="en-US"/>
          </a:p>
        </p:txBody>
      </p:sp>
      <p:sp>
        <p:nvSpPr>
          <p:cNvPr id="3" name="Footer Placeholder 2">
            <a:extLst>
              <a:ext uri="{FF2B5EF4-FFF2-40B4-BE49-F238E27FC236}">
                <a16:creationId xmlns:a16="http://schemas.microsoft.com/office/drawing/2014/main" id="{0675CB5E-2D63-3764-EF1E-B761538EF2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E7F2E5A-CCCE-CB01-06AA-EEBA8B95BB87}"/>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1125797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64E7-ACD1-A984-1ACD-5CDE7693DE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711A6B-75BF-1E94-99B5-C66CBF6DF3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185750-47ED-EA9C-68EB-5B2FC2F84C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A3C334-9B01-71D2-F635-45FCBC5C9834}"/>
              </a:ext>
            </a:extLst>
          </p:cNvPr>
          <p:cNvSpPr>
            <a:spLocks noGrp="1"/>
          </p:cNvSpPr>
          <p:nvPr>
            <p:ph type="dt" sz="half" idx="10"/>
          </p:nvPr>
        </p:nvSpPr>
        <p:spPr/>
        <p:txBody>
          <a:bodyPr/>
          <a:lstStyle/>
          <a:p>
            <a:fld id="{C805130B-EEED-4C7B-BFE3-D53F1A520E17}" type="datetimeFigureOut">
              <a:rPr lang="en-US" smtClean="0"/>
              <a:t>4/21/2023</a:t>
            </a:fld>
            <a:endParaRPr lang="en-US"/>
          </a:p>
        </p:txBody>
      </p:sp>
      <p:sp>
        <p:nvSpPr>
          <p:cNvPr id="6" name="Footer Placeholder 5">
            <a:extLst>
              <a:ext uri="{FF2B5EF4-FFF2-40B4-BE49-F238E27FC236}">
                <a16:creationId xmlns:a16="http://schemas.microsoft.com/office/drawing/2014/main" id="{B731B686-9E9F-546E-FC32-26EEB1038C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AF573-AD1E-C2F3-97A9-C64EA96772FB}"/>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1937966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35A46-6B96-311F-55AC-303C4DB64C9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1ADCF9-5A41-BF54-461E-6C641BE03C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C27408-48A9-2D3C-A561-1753342B91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7F98D2-CAA5-C930-9E06-537A5D2BDCE0}"/>
              </a:ext>
            </a:extLst>
          </p:cNvPr>
          <p:cNvSpPr>
            <a:spLocks noGrp="1"/>
          </p:cNvSpPr>
          <p:nvPr>
            <p:ph type="dt" sz="half" idx="10"/>
          </p:nvPr>
        </p:nvSpPr>
        <p:spPr/>
        <p:txBody>
          <a:bodyPr/>
          <a:lstStyle/>
          <a:p>
            <a:fld id="{C805130B-EEED-4C7B-BFE3-D53F1A520E17}" type="datetimeFigureOut">
              <a:rPr lang="en-US" smtClean="0"/>
              <a:t>4/21/2023</a:t>
            </a:fld>
            <a:endParaRPr lang="en-US"/>
          </a:p>
        </p:txBody>
      </p:sp>
      <p:sp>
        <p:nvSpPr>
          <p:cNvPr id="6" name="Footer Placeholder 5">
            <a:extLst>
              <a:ext uri="{FF2B5EF4-FFF2-40B4-BE49-F238E27FC236}">
                <a16:creationId xmlns:a16="http://schemas.microsoft.com/office/drawing/2014/main" id="{FA767555-BE9F-55EC-3034-90A178A004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C0258D-51AA-ED6F-EB65-FB30BFF70A1E}"/>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3358322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FB9F8-9B36-A8BB-4A34-8D5E82C679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03F6E7-0BF4-6B4C-F319-2FCEAAC22A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78794-3F15-D024-931D-7C94922067F3}"/>
              </a:ext>
            </a:extLst>
          </p:cNvPr>
          <p:cNvSpPr>
            <a:spLocks noGrp="1"/>
          </p:cNvSpPr>
          <p:nvPr>
            <p:ph type="dt" sz="half" idx="10"/>
          </p:nvPr>
        </p:nvSpPr>
        <p:spPr/>
        <p:txBody>
          <a:bodyPr/>
          <a:lstStyle/>
          <a:p>
            <a:fld id="{C805130B-EEED-4C7B-BFE3-D53F1A520E17}" type="datetimeFigureOut">
              <a:rPr lang="en-US" smtClean="0"/>
              <a:t>4/21/2023</a:t>
            </a:fld>
            <a:endParaRPr lang="en-US"/>
          </a:p>
        </p:txBody>
      </p:sp>
      <p:sp>
        <p:nvSpPr>
          <p:cNvPr id="5" name="Footer Placeholder 4">
            <a:extLst>
              <a:ext uri="{FF2B5EF4-FFF2-40B4-BE49-F238E27FC236}">
                <a16:creationId xmlns:a16="http://schemas.microsoft.com/office/drawing/2014/main" id="{8CCB9744-019C-2BE9-9F14-CF3212ADEB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D0268-C3AB-5CAC-7A8F-17640CC9C168}"/>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664516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92E55A-8D6B-755E-7EDB-ECBB9CA86D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62BA46-8D53-3776-184F-AB3E08E9F2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C8742F-D1EB-EFA7-A76F-E9A1440E9FF5}"/>
              </a:ext>
            </a:extLst>
          </p:cNvPr>
          <p:cNvSpPr>
            <a:spLocks noGrp="1"/>
          </p:cNvSpPr>
          <p:nvPr>
            <p:ph type="dt" sz="half" idx="10"/>
          </p:nvPr>
        </p:nvSpPr>
        <p:spPr/>
        <p:txBody>
          <a:bodyPr/>
          <a:lstStyle/>
          <a:p>
            <a:fld id="{C805130B-EEED-4C7B-BFE3-D53F1A520E17}" type="datetimeFigureOut">
              <a:rPr lang="en-US" smtClean="0"/>
              <a:t>4/21/2023</a:t>
            </a:fld>
            <a:endParaRPr lang="en-US"/>
          </a:p>
        </p:txBody>
      </p:sp>
      <p:sp>
        <p:nvSpPr>
          <p:cNvPr id="5" name="Footer Placeholder 4">
            <a:extLst>
              <a:ext uri="{FF2B5EF4-FFF2-40B4-BE49-F238E27FC236}">
                <a16:creationId xmlns:a16="http://schemas.microsoft.com/office/drawing/2014/main" id="{052F20FA-C1B9-0B3D-B055-9C565D2E0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8BADE9-22B9-52A6-C944-E6CFA4F93705}"/>
              </a:ext>
            </a:extLst>
          </p:cNvPr>
          <p:cNvSpPr>
            <a:spLocks noGrp="1"/>
          </p:cNvSpPr>
          <p:nvPr>
            <p:ph type="sldNum" sz="quarter" idx="12"/>
          </p:nvPr>
        </p:nvSpPr>
        <p:spPr/>
        <p:txBody>
          <a:bodyPr/>
          <a:lstStyle/>
          <a:p>
            <a:fld id="{0F353997-B11D-4EFA-A7AA-0944F5CFCAD4}" type="slidenum">
              <a:rPr lang="en-US" smtClean="0"/>
              <a:t>‹#›</a:t>
            </a:fld>
            <a:endParaRPr lang="en-US"/>
          </a:p>
        </p:txBody>
      </p:sp>
    </p:spTree>
    <p:extLst>
      <p:ext uri="{BB962C8B-B14F-4D97-AF65-F5344CB8AC3E}">
        <p14:creationId xmlns:p14="http://schemas.microsoft.com/office/powerpoint/2010/main" val="43881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AFE619-742D-54DE-7FB7-D364B48C71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9CCE51-7C22-BFDD-C974-B55E8BC586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EDDAC-0ADC-E49D-F205-64DB537C2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05130B-EEED-4C7B-BFE3-D53F1A520E17}" type="datetimeFigureOut">
              <a:rPr lang="en-US" smtClean="0"/>
              <a:t>4/21/2023</a:t>
            </a:fld>
            <a:endParaRPr lang="en-US"/>
          </a:p>
        </p:txBody>
      </p:sp>
      <p:sp>
        <p:nvSpPr>
          <p:cNvPr id="5" name="Footer Placeholder 4">
            <a:extLst>
              <a:ext uri="{FF2B5EF4-FFF2-40B4-BE49-F238E27FC236}">
                <a16:creationId xmlns:a16="http://schemas.microsoft.com/office/drawing/2014/main" id="{BB285243-FCDA-CC4A-8B79-E62774D135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286E3C-2265-8755-9981-CE24C2F77C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53997-B11D-4EFA-A7AA-0944F5CFCAD4}" type="slidenum">
              <a:rPr lang="en-US" smtClean="0"/>
              <a:t>‹#›</a:t>
            </a:fld>
            <a:endParaRPr lang="en-US"/>
          </a:p>
        </p:txBody>
      </p:sp>
    </p:spTree>
    <p:extLst>
      <p:ext uri="{BB962C8B-B14F-4D97-AF65-F5344CB8AC3E}">
        <p14:creationId xmlns:p14="http://schemas.microsoft.com/office/powerpoint/2010/main" val="3743025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image" Target="../media/image35.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39.jpeg"/><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0.xml"/><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9.xml.rels><?xml version="1.0" encoding="UTF-8" standalone="yes"?>
<Relationships xmlns="http://schemas.openxmlformats.org/package/2006/relationships"><Relationship Id="rId3" Type="http://schemas.openxmlformats.org/officeDocument/2006/relationships/image" Target="../media/image82.sv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svg"/><Relationship Id="rId7" Type="http://schemas.openxmlformats.org/officeDocument/2006/relationships/diagramColors" Target="../diagrams/colors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72C6-FBCE-AD47-9BF6-5B016FE97628}"/>
              </a:ext>
            </a:extLst>
          </p:cNvPr>
          <p:cNvSpPr>
            <a:spLocks noGrp="1"/>
          </p:cNvSpPr>
          <p:nvPr>
            <p:ph type="ctrTitle"/>
          </p:nvPr>
        </p:nvSpPr>
        <p:spPr/>
        <p:txBody>
          <a:bodyPr>
            <a:noAutofit/>
          </a:bodyPr>
          <a:lstStyle/>
          <a:p>
            <a:r>
              <a:rPr lang="en-US" sz="4000" b="1" dirty="0">
                <a:ea typeface="+mj-lt"/>
                <a:cs typeface="+mj-lt"/>
              </a:rPr>
              <a:t>Successful Writing for an </a:t>
            </a:r>
            <a:br>
              <a:rPr lang="en-US" sz="4000" b="1" dirty="0">
                <a:ea typeface="+mj-lt"/>
                <a:cs typeface="+mj-lt"/>
              </a:rPr>
            </a:br>
            <a:r>
              <a:rPr lang="en-US" sz="4000" b="1" dirty="0">
                <a:ea typeface="+mj-lt"/>
                <a:cs typeface="+mj-lt"/>
              </a:rPr>
              <a:t>NCDA Credential Application</a:t>
            </a:r>
            <a:endParaRPr lang="en-US" dirty="0"/>
          </a:p>
        </p:txBody>
      </p:sp>
      <p:sp>
        <p:nvSpPr>
          <p:cNvPr id="3" name="Subtitle 2">
            <a:extLst>
              <a:ext uri="{FF2B5EF4-FFF2-40B4-BE49-F238E27FC236}">
                <a16:creationId xmlns:a16="http://schemas.microsoft.com/office/drawing/2014/main" id="{1697345E-0446-5BEF-63A1-BD53FBEBB6F9}"/>
              </a:ext>
            </a:extLst>
          </p:cNvPr>
          <p:cNvSpPr>
            <a:spLocks noGrp="1"/>
          </p:cNvSpPr>
          <p:nvPr>
            <p:ph type="subTitle" idx="1"/>
          </p:nvPr>
        </p:nvSpPr>
        <p:spPr/>
        <p:txBody>
          <a:bodyPr vert="horz" lIns="91440" tIns="45720" rIns="91440" bIns="45720" rtlCol="0" anchor="t">
            <a:normAutofit/>
          </a:bodyPr>
          <a:lstStyle/>
          <a:p>
            <a:endParaRPr lang="en-US"/>
          </a:p>
          <a:p>
            <a:endParaRPr lang="en-US">
              <a:cs typeface="Calibri" panose="020F0502020204030204"/>
            </a:endParaRPr>
          </a:p>
        </p:txBody>
      </p:sp>
      <p:pic>
        <p:nvPicPr>
          <p:cNvPr id="5" name="Picture 5" descr="Logo&#10;&#10;Description automatically generated">
            <a:extLst>
              <a:ext uri="{FF2B5EF4-FFF2-40B4-BE49-F238E27FC236}">
                <a16:creationId xmlns:a16="http://schemas.microsoft.com/office/drawing/2014/main" id="{EBE6EAC5-9DF9-6814-4633-4D13D14B4ADE}"/>
              </a:ext>
            </a:extLst>
          </p:cNvPr>
          <p:cNvPicPr>
            <a:picLocks noChangeAspect="1"/>
          </p:cNvPicPr>
          <p:nvPr/>
        </p:nvPicPr>
        <p:blipFill>
          <a:blip r:embed="rId2"/>
          <a:stretch>
            <a:fillRect/>
          </a:stretch>
        </p:blipFill>
        <p:spPr>
          <a:xfrm>
            <a:off x="4738687" y="3987800"/>
            <a:ext cx="2714625" cy="2438400"/>
          </a:xfrm>
          <a:prstGeom prst="rect">
            <a:avLst/>
          </a:prstGeom>
        </p:spPr>
      </p:pic>
    </p:spTree>
    <p:extLst>
      <p:ext uri="{BB962C8B-B14F-4D97-AF65-F5344CB8AC3E}">
        <p14:creationId xmlns:p14="http://schemas.microsoft.com/office/powerpoint/2010/main" val="127936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6">
            <a:extLst>
              <a:ext uri="{FF2B5EF4-FFF2-40B4-BE49-F238E27FC236}">
                <a16:creationId xmlns:a16="http://schemas.microsoft.com/office/drawing/2014/main" id="{F5897CCA-486C-491C-B4C1-5E5C95A82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4FED3B-71B5-FEFD-1889-4F4F9F8E9612}"/>
              </a:ext>
            </a:extLst>
          </p:cNvPr>
          <p:cNvSpPr>
            <a:spLocks noGrp="1"/>
          </p:cNvSpPr>
          <p:nvPr>
            <p:ph type="title"/>
          </p:nvPr>
        </p:nvSpPr>
        <p:spPr>
          <a:xfrm>
            <a:off x="831988" y="385474"/>
            <a:ext cx="6356606" cy="1843283"/>
          </a:xfrm>
        </p:spPr>
        <p:txBody>
          <a:bodyPr>
            <a:normAutofit/>
          </a:bodyPr>
          <a:lstStyle/>
          <a:p>
            <a:r>
              <a:rPr lang="en-US" sz="4000" b="1">
                <a:latin typeface="Calibri Light"/>
                <a:cs typeface="Calibri Light"/>
              </a:rPr>
              <a:t>You are not Hemingway. . .</a:t>
            </a:r>
            <a:endParaRPr lang="en-US" sz="4000"/>
          </a:p>
        </p:txBody>
      </p:sp>
      <p:pic>
        <p:nvPicPr>
          <p:cNvPr id="5" name="Picture 5">
            <a:extLst>
              <a:ext uri="{FF2B5EF4-FFF2-40B4-BE49-F238E27FC236}">
                <a16:creationId xmlns:a16="http://schemas.microsoft.com/office/drawing/2014/main" id="{2623B2AD-2704-A1AC-C35D-F1F1FD7CAB1C}"/>
              </a:ext>
            </a:extLst>
          </p:cNvPr>
          <p:cNvPicPr>
            <a:picLocks noChangeAspect="1"/>
          </p:cNvPicPr>
          <p:nvPr/>
        </p:nvPicPr>
        <p:blipFill rotWithShape="1">
          <a:blip r:embed="rId2"/>
          <a:srcRect l="18278" r="24529" b="1"/>
          <a:stretch/>
        </p:blipFill>
        <p:spPr>
          <a:xfrm>
            <a:off x="7556409" y="557190"/>
            <a:ext cx="3995928" cy="5571896"/>
          </a:xfrm>
          <a:prstGeom prst="rect">
            <a:avLst/>
          </a:prstGeom>
          <a:effectLst/>
        </p:spPr>
      </p:pic>
      <p:graphicFrame>
        <p:nvGraphicFramePr>
          <p:cNvPr id="6" name="Diagram 6">
            <a:extLst>
              <a:ext uri="{FF2B5EF4-FFF2-40B4-BE49-F238E27FC236}">
                <a16:creationId xmlns:a16="http://schemas.microsoft.com/office/drawing/2014/main" id="{2C478A63-C268-34F9-D420-F98309436233}"/>
              </a:ext>
            </a:extLst>
          </p:cNvPr>
          <p:cNvGraphicFramePr/>
          <p:nvPr>
            <p:extLst>
              <p:ext uri="{D42A27DB-BD31-4B8C-83A1-F6EECF244321}">
                <p14:modId xmlns:p14="http://schemas.microsoft.com/office/powerpoint/2010/main" val="738059647"/>
              </p:ext>
            </p:extLst>
          </p:nvPr>
        </p:nvGraphicFramePr>
        <p:xfrm>
          <a:off x="831987" y="2400472"/>
          <a:ext cx="6358432" cy="37286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3550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4417C-E2A6-B826-02D0-7FC9CDF79404}"/>
              </a:ext>
            </a:extLst>
          </p:cNvPr>
          <p:cNvSpPr>
            <a:spLocks noGrp="1"/>
          </p:cNvSpPr>
          <p:nvPr>
            <p:ph type="title"/>
          </p:nvPr>
        </p:nvSpPr>
        <p:spPr/>
        <p:txBody>
          <a:bodyPr>
            <a:normAutofit/>
          </a:bodyPr>
          <a:lstStyle/>
          <a:p>
            <a:r>
              <a:rPr lang="en-US" sz="4000" b="1">
                <a:solidFill>
                  <a:srgbClr val="000000"/>
                </a:solidFill>
                <a:latin typeface="Calibri Light"/>
                <a:cs typeface="Calibri Light"/>
              </a:rPr>
              <a:t>Follow basic writing structure</a:t>
            </a:r>
            <a:endParaRPr lang="en-US"/>
          </a:p>
        </p:txBody>
      </p:sp>
      <p:graphicFrame>
        <p:nvGraphicFramePr>
          <p:cNvPr id="11" name="Content Placeholder 2">
            <a:extLst>
              <a:ext uri="{FF2B5EF4-FFF2-40B4-BE49-F238E27FC236}">
                <a16:creationId xmlns:a16="http://schemas.microsoft.com/office/drawing/2014/main" id="{8B30C2CD-9CC7-CF21-6A60-889D4D0680A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5623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427AF5F-9A0E-42B7-A252-FD64C9885F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9B747F-7786-DA20-EF09-3A9EC886B020}"/>
              </a:ext>
            </a:extLst>
          </p:cNvPr>
          <p:cNvSpPr>
            <a:spLocks noGrp="1"/>
          </p:cNvSpPr>
          <p:nvPr>
            <p:ph type="title"/>
          </p:nvPr>
        </p:nvSpPr>
        <p:spPr>
          <a:xfrm>
            <a:off x="838200" y="365125"/>
            <a:ext cx="10515600" cy="1306443"/>
          </a:xfrm>
        </p:spPr>
        <p:txBody>
          <a:bodyPr>
            <a:normAutofit/>
          </a:bodyPr>
          <a:lstStyle/>
          <a:p>
            <a:r>
              <a:rPr lang="en-US" sz="4000" b="1">
                <a:latin typeface="Calibri Light"/>
                <a:cs typeface="Calibri Light"/>
              </a:rPr>
              <a:t>DETAILS MATTER!</a:t>
            </a:r>
            <a:endParaRPr lang="en-US" sz="4000"/>
          </a:p>
        </p:txBody>
      </p:sp>
      <p:pic>
        <p:nvPicPr>
          <p:cNvPr id="4" name="Picture 4" descr="A picture containing person, indoor, people, working&#10;&#10;Description automatically generated">
            <a:extLst>
              <a:ext uri="{FF2B5EF4-FFF2-40B4-BE49-F238E27FC236}">
                <a16:creationId xmlns:a16="http://schemas.microsoft.com/office/drawing/2014/main" id="{1AFE72EF-BAD5-A506-10EC-B4D055A745B3}"/>
              </a:ext>
            </a:extLst>
          </p:cNvPr>
          <p:cNvPicPr>
            <a:picLocks noChangeAspect="1"/>
          </p:cNvPicPr>
          <p:nvPr/>
        </p:nvPicPr>
        <p:blipFill rotWithShape="1">
          <a:blip r:embed="rId2"/>
          <a:srcRect l="6941" r="14191" b="-2"/>
          <a:stretch/>
        </p:blipFill>
        <p:spPr>
          <a:xfrm>
            <a:off x="5183500" y="1904282"/>
            <a:ext cx="6170299" cy="4224808"/>
          </a:xfrm>
          <a:prstGeom prst="rect">
            <a:avLst/>
          </a:prstGeom>
        </p:spPr>
      </p:pic>
      <p:graphicFrame>
        <p:nvGraphicFramePr>
          <p:cNvPr id="6" name="Diagram 6">
            <a:extLst>
              <a:ext uri="{FF2B5EF4-FFF2-40B4-BE49-F238E27FC236}">
                <a16:creationId xmlns:a16="http://schemas.microsoft.com/office/drawing/2014/main" id="{818170D1-C3EC-817B-6920-46F775675BEB}"/>
              </a:ext>
            </a:extLst>
          </p:cNvPr>
          <p:cNvGraphicFramePr/>
          <p:nvPr>
            <p:extLst>
              <p:ext uri="{D42A27DB-BD31-4B8C-83A1-F6EECF244321}">
                <p14:modId xmlns:p14="http://schemas.microsoft.com/office/powerpoint/2010/main" val="682186397"/>
              </p:ext>
            </p:extLst>
          </p:nvPr>
        </p:nvGraphicFramePr>
        <p:xfrm>
          <a:off x="838200" y="1825625"/>
          <a:ext cx="4152774" cy="4303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0730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4EAF4D08-05EA-B26D-22F6-C8D99F8698C2}"/>
              </a:ext>
            </a:extLst>
          </p:cNvPr>
          <p:cNvPicPr>
            <a:picLocks noChangeAspect="1"/>
          </p:cNvPicPr>
          <p:nvPr/>
        </p:nvPicPr>
        <p:blipFill rotWithShape="1">
          <a:blip r:embed="rId2"/>
          <a:srcRect l="1217" r="4666" b="-1"/>
          <a:stretch/>
        </p:blipFill>
        <p:spPr>
          <a:xfrm>
            <a:off x="1" y="10"/>
            <a:ext cx="9669642" cy="6857990"/>
          </a:xfrm>
          <a:prstGeom prst="rect">
            <a:avLst/>
          </a:prstGeom>
        </p:spPr>
      </p:pic>
      <p:sp>
        <p:nvSpPr>
          <p:cNvPr id="27" name="Rectangle 2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A8D2CA-155B-6FE6-801F-6AD4680C62D4}"/>
              </a:ext>
            </a:extLst>
          </p:cNvPr>
          <p:cNvSpPr>
            <a:spLocks noGrp="1"/>
          </p:cNvSpPr>
          <p:nvPr>
            <p:ph type="title"/>
          </p:nvPr>
        </p:nvSpPr>
        <p:spPr>
          <a:xfrm>
            <a:off x="7117685" y="365125"/>
            <a:ext cx="4236114" cy="1899912"/>
          </a:xfrm>
        </p:spPr>
        <p:txBody>
          <a:bodyPr>
            <a:normAutofit/>
          </a:bodyPr>
          <a:lstStyle/>
          <a:p>
            <a:r>
              <a:rPr lang="en-US" sz="4000" b="1">
                <a:latin typeface="Calibri Light"/>
                <a:cs typeface="Calibri Light"/>
              </a:rPr>
              <a:t>After Ideas flow . . . Then Organize</a:t>
            </a:r>
            <a:endParaRPr lang="en-US" sz="4000"/>
          </a:p>
        </p:txBody>
      </p:sp>
      <p:graphicFrame>
        <p:nvGraphicFramePr>
          <p:cNvPr id="5" name="Diagram 5">
            <a:extLst>
              <a:ext uri="{FF2B5EF4-FFF2-40B4-BE49-F238E27FC236}">
                <a16:creationId xmlns:a16="http://schemas.microsoft.com/office/drawing/2014/main" id="{D8BDFA28-7C79-996E-20C3-5ED8B359C043}"/>
              </a:ext>
            </a:extLst>
          </p:cNvPr>
          <p:cNvGraphicFramePr/>
          <p:nvPr>
            <p:extLst>
              <p:ext uri="{D42A27DB-BD31-4B8C-83A1-F6EECF244321}">
                <p14:modId xmlns:p14="http://schemas.microsoft.com/office/powerpoint/2010/main" val="1159133217"/>
              </p:ext>
            </p:extLst>
          </p:nvPr>
        </p:nvGraphicFramePr>
        <p:xfrm>
          <a:off x="7757388" y="2556497"/>
          <a:ext cx="3822189" cy="374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18529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C2EA-E4A3-03FB-37C7-5329510AD214}"/>
              </a:ext>
            </a:extLst>
          </p:cNvPr>
          <p:cNvSpPr>
            <a:spLocks noGrp="1"/>
          </p:cNvSpPr>
          <p:nvPr>
            <p:ph type="title"/>
          </p:nvPr>
        </p:nvSpPr>
        <p:spPr/>
        <p:txBody>
          <a:bodyPr>
            <a:normAutofit/>
          </a:bodyPr>
          <a:lstStyle/>
          <a:p>
            <a:r>
              <a:rPr lang="en-US" sz="4000" b="1">
                <a:solidFill>
                  <a:srgbClr val="000000"/>
                </a:solidFill>
                <a:latin typeface="Calibri Light"/>
                <a:cs typeface="Calibri Light"/>
              </a:rPr>
              <a:t>You are not writing a Dissertation!</a:t>
            </a:r>
            <a:endParaRPr lang="en-US"/>
          </a:p>
        </p:txBody>
      </p:sp>
      <p:graphicFrame>
        <p:nvGraphicFramePr>
          <p:cNvPr id="9" name="Content Placeholder 2">
            <a:extLst>
              <a:ext uri="{FF2B5EF4-FFF2-40B4-BE49-F238E27FC236}">
                <a16:creationId xmlns:a16="http://schemas.microsoft.com/office/drawing/2014/main" id="{69334811-6C01-4B2A-6423-7C9A16212689}"/>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5059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28CC43-A23E-2FA6-8761-8437B959F292}"/>
              </a:ext>
            </a:extLst>
          </p:cNvPr>
          <p:cNvSpPr>
            <a:spLocks noGrp="1"/>
          </p:cNvSpPr>
          <p:nvPr>
            <p:ph type="title"/>
          </p:nvPr>
        </p:nvSpPr>
        <p:spPr>
          <a:xfrm>
            <a:off x="838199" y="548464"/>
            <a:ext cx="3807187" cy="2228074"/>
          </a:xfrm>
        </p:spPr>
        <p:txBody>
          <a:bodyPr vert="horz" lIns="91440" tIns="45720" rIns="91440" bIns="45720" rtlCol="0" anchor="ctr">
            <a:normAutofit/>
          </a:bodyPr>
          <a:lstStyle/>
          <a:p>
            <a:r>
              <a:rPr lang="en-US" sz="4000" b="1" dirty="0"/>
              <a:t>DREAMS ARE FINE BUT NOT HERE!</a:t>
            </a:r>
            <a:endParaRPr lang="en-US" sz="4000" dirty="0"/>
          </a:p>
        </p:txBody>
      </p:sp>
      <p:sp>
        <p:nvSpPr>
          <p:cNvPr id="5" name="Rectangle: Rounded Corners 4">
            <a:extLst>
              <a:ext uri="{FF2B5EF4-FFF2-40B4-BE49-F238E27FC236}">
                <a16:creationId xmlns:a16="http://schemas.microsoft.com/office/drawing/2014/main" id="{39018DC7-F861-37ED-6FAF-E6087C773DFC}"/>
              </a:ext>
            </a:extLst>
          </p:cNvPr>
          <p:cNvSpPr/>
          <p:nvPr/>
        </p:nvSpPr>
        <p:spPr>
          <a:xfrm>
            <a:off x="838201" y="2962279"/>
            <a:ext cx="3799425" cy="3143241"/>
          </a:xfrm>
          <a:prstGeom prst="roundRect">
            <a:avLst/>
          </a:prstGeom>
          <a:solidFill>
            <a:schemeClr val="accent1">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a:lnSpc>
                <a:spcPct val="90000"/>
              </a:lnSpc>
              <a:spcAft>
                <a:spcPts val="600"/>
              </a:spcAft>
            </a:pPr>
            <a:r>
              <a:rPr lang="en-US" sz="1700" b="1" dirty="0">
                <a:solidFill>
                  <a:schemeClr val="tx1"/>
                </a:solidFill>
              </a:rPr>
              <a:t>REMEMBER</a:t>
            </a:r>
            <a:r>
              <a:rPr lang="en-US" sz="1700" dirty="0">
                <a:solidFill>
                  <a:schemeClr val="tx1"/>
                </a:solidFill>
              </a:rPr>
              <a:t>: </a:t>
            </a:r>
            <a:r>
              <a:rPr lang="en-US" sz="1700" b="1" dirty="0">
                <a:solidFill>
                  <a:schemeClr val="tx1"/>
                </a:solidFill>
              </a:rPr>
              <a:t>Answer the question you are asked. </a:t>
            </a:r>
          </a:p>
          <a:p>
            <a:pPr indent="-228600">
              <a:lnSpc>
                <a:spcPct val="90000"/>
              </a:lnSpc>
              <a:spcAft>
                <a:spcPts val="600"/>
              </a:spcAft>
              <a:buFont typeface="Arial" panose="020B0604020202020204" pitchFamily="34" charset="0"/>
              <a:buChar char="•"/>
            </a:pPr>
            <a:r>
              <a:rPr lang="en-US" sz="1700" dirty="0">
                <a:solidFill>
                  <a:schemeClr val="tx1"/>
                </a:solidFill>
              </a:rPr>
              <a:t>Be careful not to stray off topic by exploring too many options. </a:t>
            </a:r>
            <a:endParaRPr lang="en-US" sz="1700" dirty="0">
              <a:solidFill>
                <a:schemeClr val="tx1"/>
              </a:solidFill>
              <a:cs typeface="Calibri"/>
            </a:endParaRPr>
          </a:p>
          <a:p>
            <a:pPr indent="-228600">
              <a:lnSpc>
                <a:spcPct val="90000"/>
              </a:lnSpc>
              <a:spcAft>
                <a:spcPts val="600"/>
              </a:spcAft>
              <a:buFont typeface="Arial" panose="020B0604020202020204" pitchFamily="34" charset="0"/>
              <a:buChar char="•"/>
            </a:pPr>
            <a:r>
              <a:rPr lang="en-US" sz="1700" dirty="0">
                <a:solidFill>
                  <a:schemeClr val="tx1"/>
                </a:solidFill>
              </a:rPr>
              <a:t>Read the question carefully and address the core of what is being asked! </a:t>
            </a:r>
            <a:endParaRPr lang="en-US" sz="1700" dirty="0">
              <a:solidFill>
                <a:schemeClr val="tx1"/>
              </a:solidFill>
              <a:cs typeface="Calibri"/>
            </a:endParaRPr>
          </a:p>
          <a:p>
            <a:pPr>
              <a:lnSpc>
                <a:spcPct val="90000"/>
              </a:lnSpc>
              <a:spcAft>
                <a:spcPts val="600"/>
              </a:spcAft>
            </a:pPr>
            <a:r>
              <a:rPr lang="en-US" sz="1700" b="1" dirty="0">
                <a:solidFill>
                  <a:schemeClr val="tx1"/>
                </a:solidFill>
              </a:rPr>
              <a:t>Reviewers use a grading grid that is matched to the question!</a:t>
            </a:r>
            <a:endParaRPr lang="en-US" sz="1700" b="1" dirty="0">
              <a:solidFill>
                <a:schemeClr val="tx1"/>
              </a:solidFill>
              <a:cs typeface="Calibri"/>
            </a:endParaRPr>
          </a:p>
        </p:txBody>
      </p:sp>
      <p:pic>
        <p:nvPicPr>
          <p:cNvPr id="4" name="Picture 4" descr="A group of people sitting around a table&#10;&#10;Description automatically generated">
            <a:extLst>
              <a:ext uri="{FF2B5EF4-FFF2-40B4-BE49-F238E27FC236}">
                <a16:creationId xmlns:a16="http://schemas.microsoft.com/office/drawing/2014/main" id="{47F7F7F5-005F-CE73-9CAA-21299CE13A51}"/>
              </a:ext>
            </a:extLst>
          </p:cNvPr>
          <p:cNvPicPr>
            <a:picLocks noChangeAspect="1"/>
          </p:cNvPicPr>
          <p:nvPr/>
        </p:nvPicPr>
        <p:blipFill rotWithShape="1">
          <a:blip r:embed="rId2"/>
          <a:srcRect l="28885" r="21636" b="1"/>
          <a:stretch/>
        </p:blipFill>
        <p:spPr>
          <a:xfrm>
            <a:off x="5010386" y="10"/>
            <a:ext cx="7181613" cy="6857990"/>
          </a:xfrm>
          <a:prstGeom prst="rect">
            <a:avLst/>
          </a:prstGeom>
          <a:effectLst/>
        </p:spPr>
      </p:pic>
    </p:spTree>
    <p:extLst>
      <p:ext uri="{BB962C8B-B14F-4D97-AF65-F5344CB8AC3E}">
        <p14:creationId xmlns:p14="http://schemas.microsoft.com/office/powerpoint/2010/main" val="3878801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50FFC-1D99-ACC5-311F-791437E05D9D}"/>
              </a:ext>
            </a:extLst>
          </p:cNvPr>
          <p:cNvSpPr>
            <a:spLocks noGrp="1"/>
          </p:cNvSpPr>
          <p:nvPr>
            <p:ph type="title"/>
          </p:nvPr>
        </p:nvSpPr>
        <p:spPr/>
        <p:txBody>
          <a:bodyPr>
            <a:normAutofit/>
          </a:bodyPr>
          <a:lstStyle/>
          <a:p>
            <a:r>
              <a:rPr lang="en-US" sz="4000" b="1">
                <a:solidFill>
                  <a:srgbClr val="000000"/>
                </a:solidFill>
                <a:latin typeface="Calibri Light"/>
                <a:cs typeface="Calibri Light"/>
              </a:rPr>
              <a:t>NOW WRITE . . . </a:t>
            </a:r>
            <a:endParaRPr lang="en-US"/>
          </a:p>
        </p:txBody>
      </p:sp>
      <p:graphicFrame>
        <p:nvGraphicFramePr>
          <p:cNvPr id="17" name="Content Placeholder 2">
            <a:extLst>
              <a:ext uri="{FF2B5EF4-FFF2-40B4-BE49-F238E27FC236}">
                <a16:creationId xmlns:a16="http://schemas.microsoft.com/office/drawing/2014/main" id="{BB3CEFEC-8B5E-E569-014E-BDB71E4D4E8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229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D39980-9616-1B27-9C7B-3CD1F5365AB1}"/>
              </a:ext>
            </a:extLst>
          </p:cNvPr>
          <p:cNvSpPr>
            <a:spLocks noGrp="1"/>
          </p:cNvSpPr>
          <p:nvPr>
            <p:ph type="title"/>
          </p:nvPr>
        </p:nvSpPr>
        <p:spPr>
          <a:xfrm>
            <a:off x="838200" y="557188"/>
            <a:ext cx="10515600" cy="1133499"/>
          </a:xfrm>
        </p:spPr>
        <p:txBody>
          <a:bodyPr>
            <a:normAutofit/>
          </a:bodyPr>
          <a:lstStyle/>
          <a:p>
            <a:pPr algn="ctr"/>
            <a:r>
              <a:rPr lang="en-US" sz="5200" b="1" dirty="0">
                <a:latin typeface="Calibri Light"/>
                <a:cs typeface="Calibri Light"/>
              </a:rPr>
              <a:t>Keeping Ideas Flowing. . .</a:t>
            </a:r>
            <a:endParaRPr lang="en-US" sz="5200" dirty="0"/>
          </a:p>
        </p:txBody>
      </p:sp>
      <p:graphicFrame>
        <p:nvGraphicFramePr>
          <p:cNvPr id="7" name="Content Placeholder 2">
            <a:extLst>
              <a:ext uri="{FF2B5EF4-FFF2-40B4-BE49-F238E27FC236}">
                <a16:creationId xmlns:a16="http://schemas.microsoft.com/office/drawing/2014/main" id="{F2ED6195-AD88-F471-ACC4-C832C64B4F26}"/>
              </a:ext>
            </a:extLst>
          </p:cNvPr>
          <p:cNvGraphicFramePr/>
          <p:nvPr>
            <p:extLst>
              <p:ext uri="{D42A27DB-BD31-4B8C-83A1-F6EECF244321}">
                <p14:modId xmlns:p14="http://schemas.microsoft.com/office/powerpoint/2010/main" val="297880952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915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383DF1-D7FA-8A0D-330A-688AF3A3B14C}"/>
              </a:ext>
            </a:extLst>
          </p:cNvPr>
          <p:cNvSpPr>
            <a:spLocks noGrp="1"/>
          </p:cNvSpPr>
          <p:nvPr>
            <p:ph type="title"/>
          </p:nvPr>
        </p:nvSpPr>
        <p:spPr>
          <a:xfrm>
            <a:off x="838200" y="557188"/>
            <a:ext cx="10515600" cy="1133499"/>
          </a:xfrm>
        </p:spPr>
        <p:txBody>
          <a:bodyPr>
            <a:normAutofit/>
          </a:bodyPr>
          <a:lstStyle/>
          <a:p>
            <a:pPr algn="ctr"/>
            <a:r>
              <a:rPr lang="en-US" sz="5200" b="1">
                <a:ea typeface="+mj-lt"/>
                <a:cs typeface="+mj-lt"/>
              </a:rPr>
              <a:t>ONCE your draft is written. . . </a:t>
            </a:r>
            <a:endParaRPr lang="en-US" sz="5200"/>
          </a:p>
        </p:txBody>
      </p:sp>
      <p:graphicFrame>
        <p:nvGraphicFramePr>
          <p:cNvPr id="9" name="Content Placeholder 2">
            <a:extLst>
              <a:ext uri="{FF2B5EF4-FFF2-40B4-BE49-F238E27FC236}">
                <a16:creationId xmlns:a16="http://schemas.microsoft.com/office/drawing/2014/main" id="{60CCABDB-2ECE-B222-E46E-0920C09CF041}"/>
              </a:ext>
            </a:extLst>
          </p:cNvPr>
          <p:cNvGraphicFramePr>
            <a:graphicFrameLocks noGrp="1"/>
          </p:cNvGraphicFramePr>
          <p:nvPr>
            <p:ph idx="1"/>
            <p:extLst>
              <p:ext uri="{D42A27DB-BD31-4B8C-83A1-F6EECF244321}">
                <p14:modId xmlns:p14="http://schemas.microsoft.com/office/powerpoint/2010/main" val="191967254"/>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961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5AF7B4-2BAB-11EF-709B-8D0DF60EC968}"/>
              </a:ext>
            </a:extLst>
          </p:cNvPr>
          <p:cNvSpPr>
            <a:spLocks noGrp="1"/>
          </p:cNvSpPr>
          <p:nvPr>
            <p:ph type="title"/>
          </p:nvPr>
        </p:nvSpPr>
        <p:spPr>
          <a:xfrm>
            <a:off x="1137034" y="609597"/>
            <a:ext cx="9392421" cy="1330841"/>
          </a:xfrm>
        </p:spPr>
        <p:txBody>
          <a:bodyPr>
            <a:normAutofit/>
          </a:bodyPr>
          <a:lstStyle/>
          <a:p>
            <a:r>
              <a:rPr lang="en-US" b="1" dirty="0">
                <a:latin typeface="Calibri Light"/>
                <a:cs typeface="Calibri Light"/>
              </a:rPr>
              <a:t>BEFORE YOU ARE DONE:  Edit</a:t>
            </a:r>
            <a:endParaRPr lang="en-US" dirty="0"/>
          </a:p>
        </p:txBody>
      </p:sp>
      <p:graphicFrame>
        <p:nvGraphicFramePr>
          <p:cNvPr id="17" name="Content Placeholder 2">
            <a:extLst>
              <a:ext uri="{FF2B5EF4-FFF2-40B4-BE49-F238E27FC236}">
                <a16:creationId xmlns:a16="http://schemas.microsoft.com/office/drawing/2014/main" id="{F1D5E18F-F471-A16C-746E-1405CA591A49}"/>
              </a:ext>
            </a:extLst>
          </p:cNvPr>
          <p:cNvGraphicFramePr>
            <a:graphicFrameLocks noGrp="1"/>
          </p:cNvGraphicFramePr>
          <p:nvPr>
            <p:ph idx="1"/>
            <p:extLst>
              <p:ext uri="{D42A27DB-BD31-4B8C-83A1-F6EECF244321}">
                <p14:modId xmlns:p14="http://schemas.microsoft.com/office/powerpoint/2010/main" val="200435207"/>
              </p:ext>
            </p:extLst>
          </p:nvPr>
        </p:nvGraphicFramePr>
        <p:xfrm>
          <a:off x="1137034" y="2198362"/>
          <a:ext cx="4958966" cy="3917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A picture containing text, person, table, worktable&#10;&#10;Description automatically generated">
            <a:extLst>
              <a:ext uri="{FF2B5EF4-FFF2-40B4-BE49-F238E27FC236}">
                <a16:creationId xmlns:a16="http://schemas.microsoft.com/office/drawing/2014/main" id="{8AC4ED91-FF0F-771A-1D51-B91FF3C8099D}"/>
              </a:ext>
            </a:extLst>
          </p:cNvPr>
          <p:cNvPicPr>
            <a:picLocks noChangeAspect="1"/>
          </p:cNvPicPr>
          <p:nvPr/>
        </p:nvPicPr>
        <p:blipFill>
          <a:blip r:embed="rId7"/>
          <a:stretch>
            <a:fillRect/>
          </a:stretch>
        </p:blipFill>
        <p:spPr>
          <a:xfrm>
            <a:off x="6719367" y="2339502"/>
            <a:ext cx="4788505" cy="3446738"/>
          </a:xfrm>
          <a:prstGeom prst="rect">
            <a:avLst/>
          </a:prstGeom>
        </p:spPr>
      </p:pic>
      <p:sp>
        <p:nvSpPr>
          <p:cNvPr id="13" name="Freeform: Shape 12">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a:extLst>
              <a:ext uri="{FF2B5EF4-FFF2-40B4-BE49-F238E27FC236}">
                <a16:creationId xmlns:a16="http://schemas.microsoft.com/office/drawing/2014/main" id="{3C1846E5-8675-26C1-E150-EBA0D3582339}"/>
              </a:ext>
            </a:extLst>
          </p:cNvPr>
          <p:cNvSpPr/>
          <p:nvPr/>
        </p:nvSpPr>
        <p:spPr>
          <a:xfrm>
            <a:off x="6716889" y="5559777"/>
            <a:ext cx="4628444" cy="2257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7241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08656E-7E9D-4E3B-FA00-CCC6574B0CBB}"/>
              </a:ext>
            </a:extLst>
          </p:cNvPr>
          <p:cNvSpPr>
            <a:spLocks noGrp="1"/>
          </p:cNvSpPr>
          <p:nvPr>
            <p:ph type="title"/>
          </p:nvPr>
        </p:nvSpPr>
        <p:spPr>
          <a:xfrm>
            <a:off x="838199" y="5419"/>
            <a:ext cx="7308274" cy="1942810"/>
          </a:xfrm>
        </p:spPr>
        <p:txBody>
          <a:bodyPr anchor="b">
            <a:normAutofit/>
          </a:bodyPr>
          <a:lstStyle/>
          <a:p>
            <a:r>
              <a:rPr lang="en-US" sz="4000" b="1" dirty="0">
                <a:latin typeface="Calibri Light"/>
                <a:cs typeface="Calibri Light"/>
              </a:rPr>
              <a:t>Preparing for your Assessment </a:t>
            </a:r>
            <a:endParaRPr lang="en-US" sz="4000" b="1" dirty="0">
              <a:cs typeface="Calibri Light"/>
            </a:endParaRPr>
          </a:p>
        </p:txBody>
      </p:sp>
      <p:pic>
        <p:nvPicPr>
          <p:cNvPr id="4" name="Picture 4" descr="Logo&#10;&#10;Description automatically generated">
            <a:extLst>
              <a:ext uri="{FF2B5EF4-FFF2-40B4-BE49-F238E27FC236}">
                <a16:creationId xmlns:a16="http://schemas.microsoft.com/office/drawing/2014/main" id="{07B9D568-DE7F-6FCC-62BF-1726CF029FC3}"/>
              </a:ext>
            </a:extLst>
          </p:cNvPr>
          <p:cNvPicPr>
            <a:picLocks noChangeAspect="1"/>
          </p:cNvPicPr>
          <p:nvPr/>
        </p:nvPicPr>
        <p:blipFill>
          <a:blip r:embed="rId2"/>
          <a:stretch>
            <a:fillRect/>
          </a:stretch>
        </p:blipFill>
        <p:spPr>
          <a:xfrm>
            <a:off x="7847188" y="853763"/>
            <a:ext cx="3000922" cy="4258225"/>
          </a:xfrm>
          <a:prstGeom prst="rect">
            <a:avLst/>
          </a:prstGeom>
        </p:spPr>
      </p:pic>
      <p:graphicFrame>
        <p:nvGraphicFramePr>
          <p:cNvPr id="5" name="Diagram 5">
            <a:extLst>
              <a:ext uri="{FF2B5EF4-FFF2-40B4-BE49-F238E27FC236}">
                <a16:creationId xmlns:a16="http://schemas.microsoft.com/office/drawing/2014/main" id="{167BFEC6-A253-7840-7C3F-1F44DBB15AC5}"/>
              </a:ext>
            </a:extLst>
          </p:cNvPr>
          <p:cNvGraphicFramePr/>
          <p:nvPr>
            <p:extLst>
              <p:ext uri="{D42A27DB-BD31-4B8C-83A1-F6EECF244321}">
                <p14:modId xmlns:p14="http://schemas.microsoft.com/office/powerpoint/2010/main" val="2488047163"/>
              </p:ext>
            </p:extLst>
          </p:nvPr>
        </p:nvGraphicFramePr>
        <p:xfrm>
          <a:off x="838199" y="2317276"/>
          <a:ext cx="6612083" cy="3433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4770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8CA7E-9840-9FEF-9FF6-3C04FB2336EB}"/>
              </a:ext>
            </a:extLst>
          </p:cNvPr>
          <p:cNvSpPr>
            <a:spLocks noGrp="1"/>
          </p:cNvSpPr>
          <p:nvPr>
            <p:ph type="title"/>
          </p:nvPr>
        </p:nvSpPr>
        <p:spPr/>
        <p:txBody>
          <a:bodyPr>
            <a:normAutofit/>
          </a:bodyPr>
          <a:lstStyle/>
          <a:p>
            <a:r>
              <a:rPr lang="en-US" sz="4000" b="1">
                <a:solidFill>
                  <a:srgbClr val="000000"/>
                </a:solidFill>
                <a:latin typeface="Calibri Light"/>
                <a:cs typeface="Calibri Light"/>
              </a:rPr>
              <a:t>WHEN YOU ARE DONE. . .</a:t>
            </a:r>
            <a:endParaRPr lang="en-US"/>
          </a:p>
        </p:txBody>
      </p:sp>
      <p:graphicFrame>
        <p:nvGraphicFramePr>
          <p:cNvPr id="5" name="Content Placeholder 2">
            <a:extLst>
              <a:ext uri="{FF2B5EF4-FFF2-40B4-BE49-F238E27FC236}">
                <a16:creationId xmlns:a16="http://schemas.microsoft.com/office/drawing/2014/main" id="{E840028A-2069-291F-1723-6060B17EB2E3}"/>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7009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C222AA-7204-5223-016C-54A884FE72A9}"/>
              </a:ext>
            </a:extLst>
          </p:cNvPr>
          <p:cNvSpPr>
            <a:spLocks noGrp="1"/>
          </p:cNvSpPr>
          <p:nvPr>
            <p:ph type="title"/>
          </p:nvPr>
        </p:nvSpPr>
        <p:spPr>
          <a:xfrm>
            <a:off x="6367461" y="728664"/>
            <a:ext cx="4984813" cy="3157080"/>
          </a:xfrm>
          <a:noFill/>
        </p:spPr>
        <p:txBody>
          <a:bodyPr vert="horz" lIns="91440" tIns="45720" rIns="91440" bIns="45720" rtlCol="0" anchor="b">
            <a:normAutofit/>
          </a:bodyPr>
          <a:lstStyle/>
          <a:p>
            <a:r>
              <a:rPr lang="en-US" sz="5200" b="1"/>
              <a:t>SECTION 2</a:t>
            </a:r>
            <a:endParaRPr lang="en-US" sz="5200"/>
          </a:p>
        </p:txBody>
      </p:sp>
      <p:sp>
        <p:nvSpPr>
          <p:cNvPr id="3" name="Content Placeholder 2">
            <a:extLst>
              <a:ext uri="{FF2B5EF4-FFF2-40B4-BE49-F238E27FC236}">
                <a16:creationId xmlns:a16="http://schemas.microsoft.com/office/drawing/2014/main" id="{8AF87C89-E6EB-DB1D-5BFF-5A5C278726E4}"/>
              </a:ext>
            </a:extLst>
          </p:cNvPr>
          <p:cNvSpPr>
            <a:spLocks noGrp="1"/>
          </p:cNvSpPr>
          <p:nvPr>
            <p:ph idx="1"/>
          </p:nvPr>
        </p:nvSpPr>
        <p:spPr>
          <a:xfrm>
            <a:off x="6367461" y="4072045"/>
            <a:ext cx="4984813" cy="2057289"/>
          </a:xfrm>
          <a:noFill/>
        </p:spPr>
        <p:txBody>
          <a:bodyPr vert="horz" lIns="91440" tIns="45720" rIns="91440" bIns="45720" rtlCol="0">
            <a:normAutofit/>
          </a:bodyPr>
          <a:lstStyle/>
          <a:p>
            <a:pPr marL="0" indent="0">
              <a:buNone/>
            </a:pPr>
            <a:r>
              <a:rPr lang="en-US" sz="2400"/>
              <a:t>About the CCSP assessment, a sample response with comments, and some practice scenarios.</a:t>
            </a:r>
          </a:p>
        </p:txBody>
      </p:sp>
      <p:pic>
        <p:nvPicPr>
          <p:cNvPr id="4" name="Picture 4" descr="Logo&#10;&#10;Description automatically generated">
            <a:extLst>
              <a:ext uri="{FF2B5EF4-FFF2-40B4-BE49-F238E27FC236}">
                <a16:creationId xmlns:a16="http://schemas.microsoft.com/office/drawing/2014/main" id="{73FA3ACE-8DCD-6358-39C9-387CDCCC4559}"/>
              </a:ext>
            </a:extLst>
          </p:cNvPr>
          <p:cNvPicPr>
            <a:picLocks noChangeAspect="1"/>
          </p:cNvPicPr>
          <p:nvPr/>
        </p:nvPicPr>
        <p:blipFill rotWithShape="1">
          <a:blip r:embed="rId2"/>
          <a:srcRect l="3409" r="2430"/>
          <a:stretch/>
        </p:blipFill>
        <p:spPr>
          <a:xfrm>
            <a:off x="767844" y="965521"/>
            <a:ext cx="4831772" cy="5404107"/>
          </a:xfrm>
          <a:prstGeom prst="rect">
            <a:avLst/>
          </a:prstGeom>
        </p:spPr>
      </p:pic>
    </p:spTree>
    <p:extLst>
      <p:ext uri="{BB962C8B-B14F-4D97-AF65-F5344CB8AC3E}">
        <p14:creationId xmlns:p14="http://schemas.microsoft.com/office/powerpoint/2010/main" val="233704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hite calculator">
            <a:extLst>
              <a:ext uri="{FF2B5EF4-FFF2-40B4-BE49-F238E27FC236}">
                <a16:creationId xmlns:a16="http://schemas.microsoft.com/office/drawing/2014/main" id="{63E1A2C1-83B4-924A-F645-0E10BE862834}"/>
              </a:ext>
            </a:extLst>
          </p:cNvPr>
          <p:cNvPicPr>
            <a:picLocks noChangeAspect="1"/>
          </p:cNvPicPr>
          <p:nvPr/>
        </p:nvPicPr>
        <p:blipFill rotWithShape="1">
          <a:blip r:embed="rId2"/>
          <a:srcRect t="28" b="15702"/>
          <a:stretch/>
        </p:blipFill>
        <p:spPr>
          <a:xfrm>
            <a:off x="1" y="1"/>
            <a:ext cx="12192000" cy="6857999"/>
          </a:xfrm>
          <a:prstGeom prst="rect">
            <a:avLst/>
          </a:prstGeom>
        </p:spPr>
      </p:pic>
      <p:sp useBgFill="1">
        <p:nvSpPr>
          <p:cNvPr id="20" name="Freeform: Shape 19">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AD83E39-B2B4-3EAC-6870-80A121D35908}"/>
              </a:ext>
            </a:extLst>
          </p:cNvPr>
          <p:cNvSpPr>
            <a:spLocks noGrp="1"/>
          </p:cNvSpPr>
          <p:nvPr>
            <p:ph type="title"/>
          </p:nvPr>
        </p:nvSpPr>
        <p:spPr>
          <a:xfrm>
            <a:off x="1037809" y="1071350"/>
            <a:ext cx="4775162" cy="1339382"/>
          </a:xfrm>
        </p:spPr>
        <p:txBody>
          <a:bodyPr>
            <a:normAutofit/>
          </a:bodyPr>
          <a:lstStyle/>
          <a:p>
            <a:pPr algn="ctr"/>
            <a:r>
              <a:rPr lang="en-US" sz="3600" b="1">
                <a:latin typeface="Calibri Light"/>
                <a:cs typeface="Calibri Light"/>
              </a:rPr>
              <a:t>Before you Begin. . </a:t>
            </a:r>
            <a:endParaRPr lang="en-US" sz="3600"/>
          </a:p>
        </p:txBody>
      </p:sp>
      <p:sp>
        <p:nvSpPr>
          <p:cNvPr id="22"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5">
            <a:extLst>
              <a:ext uri="{FF2B5EF4-FFF2-40B4-BE49-F238E27FC236}">
                <a16:creationId xmlns:a16="http://schemas.microsoft.com/office/drawing/2014/main" id="{9577D3E4-9396-4C50-CAE6-B1BBADEE6055}"/>
              </a:ext>
            </a:extLst>
          </p:cNvPr>
          <p:cNvGraphicFramePr/>
          <p:nvPr>
            <p:extLst>
              <p:ext uri="{D42A27DB-BD31-4B8C-83A1-F6EECF244321}">
                <p14:modId xmlns:p14="http://schemas.microsoft.com/office/powerpoint/2010/main" val="416562009"/>
              </p:ext>
            </p:extLst>
          </p:nvPr>
        </p:nvGraphicFramePr>
        <p:xfrm>
          <a:off x="1189319" y="2547257"/>
          <a:ext cx="4458446" cy="31097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4626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 name="Rectangle 10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DDCC-48BC-2917-677C-9245F543803B}"/>
              </a:ext>
            </a:extLst>
          </p:cNvPr>
          <p:cNvSpPr>
            <a:spLocks noGrp="1"/>
          </p:cNvSpPr>
          <p:nvPr>
            <p:ph type="title"/>
          </p:nvPr>
        </p:nvSpPr>
        <p:spPr>
          <a:xfrm>
            <a:off x="838200" y="557188"/>
            <a:ext cx="10515600" cy="1133499"/>
          </a:xfrm>
        </p:spPr>
        <p:txBody>
          <a:bodyPr>
            <a:normAutofit/>
          </a:bodyPr>
          <a:lstStyle/>
          <a:p>
            <a:r>
              <a:rPr lang="en-US" sz="5200" b="1" dirty="0">
                <a:latin typeface="Calibri Light"/>
                <a:cs typeface="Calibri Light"/>
              </a:rPr>
              <a:t>Refresh Yourself on Career Content</a:t>
            </a:r>
            <a:endParaRPr lang="en-US" sz="5200" dirty="0"/>
          </a:p>
        </p:txBody>
      </p:sp>
      <p:graphicFrame>
        <p:nvGraphicFramePr>
          <p:cNvPr id="93" name="Diagram 93">
            <a:extLst>
              <a:ext uri="{FF2B5EF4-FFF2-40B4-BE49-F238E27FC236}">
                <a16:creationId xmlns:a16="http://schemas.microsoft.com/office/drawing/2014/main" id="{057781BD-5DCF-F854-EC2A-62D1C62B96FE}"/>
              </a:ext>
            </a:extLst>
          </p:cNvPr>
          <p:cNvGraphicFramePr/>
          <p:nvPr>
            <p:extLst>
              <p:ext uri="{D42A27DB-BD31-4B8C-83A1-F6EECF244321}">
                <p14:modId xmlns:p14="http://schemas.microsoft.com/office/powerpoint/2010/main" val="352543581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46404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0D8E7-9A0F-ED34-3AA7-ACE04760ABC5}"/>
              </a:ext>
            </a:extLst>
          </p:cNvPr>
          <p:cNvSpPr>
            <a:spLocks noGrp="1"/>
          </p:cNvSpPr>
          <p:nvPr>
            <p:ph type="title"/>
          </p:nvPr>
        </p:nvSpPr>
        <p:spPr/>
        <p:txBody>
          <a:bodyPr>
            <a:normAutofit/>
          </a:bodyPr>
          <a:lstStyle/>
          <a:p>
            <a:r>
              <a:rPr lang="en-US" sz="4000" b="1">
                <a:solidFill>
                  <a:srgbClr val="000000"/>
                </a:solidFill>
                <a:latin typeface="Calibri Light"/>
                <a:cs typeface="Calibri Light"/>
              </a:rPr>
              <a:t>Before you Begin. . .</a:t>
            </a:r>
            <a:endParaRPr lang="en-US"/>
          </a:p>
        </p:txBody>
      </p:sp>
      <p:graphicFrame>
        <p:nvGraphicFramePr>
          <p:cNvPr id="5" name="Content Placeholder 2">
            <a:extLst>
              <a:ext uri="{FF2B5EF4-FFF2-40B4-BE49-F238E27FC236}">
                <a16:creationId xmlns:a16="http://schemas.microsoft.com/office/drawing/2014/main" id="{3FCDC6F0-2EAC-4889-C131-286FB287496B}"/>
              </a:ext>
            </a:extLst>
          </p:cNvPr>
          <p:cNvGraphicFramePr>
            <a:graphicFrameLocks noGrp="1"/>
          </p:cNvGraphicFramePr>
          <p:nvPr>
            <p:ph idx="1"/>
            <p:extLst>
              <p:ext uri="{D42A27DB-BD31-4B8C-83A1-F6EECF244321}">
                <p14:modId xmlns:p14="http://schemas.microsoft.com/office/powerpoint/2010/main" val="1449970438"/>
              </p:ext>
            </p:extLst>
          </p:nvPr>
        </p:nvGraphicFramePr>
        <p:xfrm>
          <a:off x="1057563" y="2010352"/>
          <a:ext cx="10296237" cy="4166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4672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A1BC61-E6A3-BA24-BB53-289B774D2EE1}"/>
              </a:ext>
            </a:extLst>
          </p:cNvPr>
          <p:cNvSpPr>
            <a:spLocks noGrp="1"/>
          </p:cNvSpPr>
          <p:nvPr>
            <p:ph type="title"/>
          </p:nvPr>
        </p:nvSpPr>
        <p:spPr>
          <a:xfrm>
            <a:off x="838200" y="557188"/>
            <a:ext cx="10515600" cy="1133499"/>
          </a:xfrm>
        </p:spPr>
        <p:txBody>
          <a:bodyPr>
            <a:normAutofit/>
          </a:bodyPr>
          <a:lstStyle/>
          <a:p>
            <a:pPr algn="ctr"/>
            <a:r>
              <a:rPr lang="en-US" sz="5200" b="1">
                <a:latin typeface="Calibri Light"/>
                <a:cs typeface="Calibri Light"/>
              </a:rPr>
              <a:t>You will choose a setting. . .</a:t>
            </a:r>
            <a:endParaRPr lang="en-US" sz="5200"/>
          </a:p>
        </p:txBody>
      </p:sp>
      <p:graphicFrame>
        <p:nvGraphicFramePr>
          <p:cNvPr id="5" name="Content Placeholder 2">
            <a:extLst>
              <a:ext uri="{FF2B5EF4-FFF2-40B4-BE49-F238E27FC236}">
                <a16:creationId xmlns:a16="http://schemas.microsoft.com/office/drawing/2014/main" id="{4E4FAC7B-BD26-5793-2BC5-4D8618200D55}"/>
              </a:ext>
            </a:extLst>
          </p:cNvPr>
          <p:cNvGraphicFramePr>
            <a:graphicFrameLocks noGrp="1"/>
          </p:cNvGraphicFramePr>
          <p:nvPr>
            <p:ph idx="1"/>
            <p:extLst>
              <p:ext uri="{D42A27DB-BD31-4B8C-83A1-F6EECF244321}">
                <p14:modId xmlns:p14="http://schemas.microsoft.com/office/powerpoint/2010/main" val="145769995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9831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6D25926F-C31A-F076-4FAD-E5099CB5694D}"/>
              </a:ext>
            </a:extLst>
          </p:cNvPr>
          <p:cNvPicPr>
            <a:picLocks noChangeAspect="1"/>
          </p:cNvPicPr>
          <p:nvPr/>
        </p:nvPicPr>
        <p:blipFill rotWithShape="1">
          <a:blip r:embed="rId2"/>
          <a:srcRect b="5436"/>
          <a:stretch/>
        </p:blipFill>
        <p:spPr>
          <a:xfrm>
            <a:off x="1" y="10"/>
            <a:ext cx="9669642" cy="6857990"/>
          </a:xfrm>
          <a:prstGeom prst="rect">
            <a:avLst/>
          </a:prstGeom>
        </p:spPr>
      </p:pic>
      <p:sp>
        <p:nvSpPr>
          <p:cNvPr id="31" name="Rectangle 3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49D87A-C85F-E18D-E160-94CCFD7ADF48}"/>
              </a:ext>
            </a:extLst>
          </p:cNvPr>
          <p:cNvSpPr>
            <a:spLocks noGrp="1"/>
          </p:cNvSpPr>
          <p:nvPr>
            <p:ph type="title"/>
          </p:nvPr>
        </p:nvSpPr>
        <p:spPr>
          <a:xfrm>
            <a:off x="7531610" y="365125"/>
            <a:ext cx="3822189" cy="1899912"/>
          </a:xfrm>
        </p:spPr>
        <p:txBody>
          <a:bodyPr>
            <a:normAutofit/>
          </a:bodyPr>
          <a:lstStyle/>
          <a:p>
            <a:r>
              <a:rPr lang="en-US" sz="4000" b="1">
                <a:latin typeface="Calibri Light"/>
                <a:cs typeface="Calibri Light"/>
              </a:rPr>
              <a:t>When you are ready to begin</a:t>
            </a:r>
            <a:endParaRPr lang="en-US" sz="4000"/>
          </a:p>
        </p:txBody>
      </p:sp>
      <p:graphicFrame>
        <p:nvGraphicFramePr>
          <p:cNvPr id="5" name="Diagram 5">
            <a:extLst>
              <a:ext uri="{FF2B5EF4-FFF2-40B4-BE49-F238E27FC236}">
                <a16:creationId xmlns:a16="http://schemas.microsoft.com/office/drawing/2014/main" id="{4E7101B7-3D5C-F48D-5C3B-A1FD07A16046}"/>
              </a:ext>
            </a:extLst>
          </p:cNvPr>
          <p:cNvGraphicFramePr/>
          <p:nvPr>
            <p:extLst>
              <p:ext uri="{D42A27DB-BD31-4B8C-83A1-F6EECF244321}">
                <p14:modId xmlns:p14="http://schemas.microsoft.com/office/powerpoint/2010/main" val="3184588502"/>
              </p:ext>
            </p:extLst>
          </p:nvPr>
        </p:nvGraphicFramePr>
        <p:xfrm>
          <a:off x="7531610" y="2434201"/>
          <a:ext cx="3822189" cy="374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4675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4ED60-87CA-77FD-D9A6-2766630B3C5A}"/>
              </a:ext>
            </a:extLst>
          </p:cNvPr>
          <p:cNvSpPr>
            <a:spLocks noGrp="1"/>
          </p:cNvSpPr>
          <p:nvPr>
            <p:ph type="title"/>
          </p:nvPr>
        </p:nvSpPr>
        <p:spPr>
          <a:xfrm>
            <a:off x="838200" y="556995"/>
            <a:ext cx="10515600" cy="1133693"/>
          </a:xfrm>
        </p:spPr>
        <p:txBody>
          <a:bodyPr>
            <a:normAutofit/>
          </a:bodyPr>
          <a:lstStyle/>
          <a:p>
            <a:r>
              <a:rPr lang="en-US" b="1" dirty="0">
                <a:latin typeface="Calibri Light"/>
                <a:cs typeface="Calibri Light"/>
              </a:rPr>
              <a:t>Remember the Structure of a Good Response</a:t>
            </a:r>
            <a:endParaRPr lang="en-US" dirty="0">
              <a:cs typeface="Calibri Light" panose="020F0302020204030204"/>
            </a:endParaRPr>
          </a:p>
        </p:txBody>
      </p:sp>
      <p:graphicFrame>
        <p:nvGraphicFramePr>
          <p:cNvPr id="17" name="Diagram 17">
            <a:extLst>
              <a:ext uri="{FF2B5EF4-FFF2-40B4-BE49-F238E27FC236}">
                <a16:creationId xmlns:a16="http://schemas.microsoft.com/office/drawing/2014/main" id="{BFB2A65C-D56F-AC7D-F42D-A650E244F29B}"/>
              </a:ext>
            </a:extLst>
          </p:cNvPr>
          <p:cNvGraphicFramePr/>
          <p:nvPr>
            <p:extLst>
              <p:ext uri="{D42A27DB-BD31-4B8C-83A1-F6EECF244321}">
                <p14:modId xmlns:p14="http://schemas.microsoft.com/office/powerpoint/2010/main" val="280164234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50983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7AADB56C-BA56-4D1E-A42A-A07A47444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C78278-589B-619F-B8A2-AC39D5550483}"/>
              </a:ext>
            </a:extLst>
          </p:cNvPr>
          <p:cNvSpPr>
            <a:spLocks noGrp="1"/>
          </p:cNvSpPr>
          <p:nvPr>
            <p:ph type="title"/>
          </p:nvPr>
        </p:nvSpPr>
        <p:spPr>
          <a:xfrm>
            <a:off x="838200" y="329934"/>
            <a:ext cx="10515600" cy="1341634"/>
          </a:xfrm>
        </p:spPr>
        <p:txBody>
          <a:bodyPr>
            <a:normAutofit/>
          </a:bodyPr>
          <a:lstStyle/>
          <a:p>
            <a:r>
              <a:rPr lang="en-US" sz="4000" b="1">
                <a:latin typeface="Calibri Light"/>
                <a:cs typeface="Calibri Light"/>
              </a:rPr>
              <a:t>A sample: What you will see</a:t>
            </a:r>
            <a:endParaRPr lang="en-US" sz="4000"/>
          </a:p>
        </p:txBody>
      </p:sp>
      <p:graphicFrame>
        <p:nvGraphicFramePr>
          <p:cNvPr id="5" name="Content Placeholder 2">
            <a:extLst>
              <a:ext uri="{FF2B5EF4-FFF2-40B4-BE49-F238E27FC236}">
                <a16:creationId xmlns:a16="http://schemas.microsoft.com/office/drawing/2014/main" id="{199D7E93-95BB-A2CF-2B89-349D6F136397}"/>
              </a:ext>
            </a:extLst>
          </p:cNvPr>
          <p:cNvGraphicFramePr>
            <a:graphicFrameLocks noGrp="1"/>
          </p:cNvGraphicFramePr>
          <p:nvPr>
            <p:ph idx="1"/>
            <p:extLst>
              <p:ext uri="{D42A27DB-BD31-4B8C-83A1-F6EECF244321}">
                <p14:modId xmlns:p14="http://schemas.microsoft.com/office/powerpoint/2010/main" val="2597170035"/>
              </p:ext>
            </p:extLst>
          </p:nvPr>
        </p:nvGraphicFramePr>
        <p:xfrm>
          <a:off x="1224532" y="1843283"/>
          <a:ext cx="9747844" cy="42858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032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ABCFF-171D-8296-83C2-4A361B7D291F}"/>
              </a:ext>
            </a:extLst>
          </p:cNvPr>
          <p:cNvSpPr>
            <a:spLocks noGrp="1"/>
          </p:cNvSpPr>
          <p:nvPr>
            <p:ph type="title"/>
          </p:nvPr>
        </p:nvSpPr>
        <p:spPr/>
        <p:txBody>
          <a:bodyPr>
            <a:normAutofit/>
          </a:bodyPr>
          <a:lstStyle/>
          <a:p>
            <a:r>
              <a:rPr lang="en-US" sz="4000" b="1" dirty="0">
                <a:solidFill>
                  <a:srgbClr val="000000"/>
                </a:solidFill>
                <a:latin typeface="Calibri Light"/>
                <a:cs typeface="Calibri Light"/>
              </a:rPr>
              <a:t>A Sample: The Scenario</a:t>
            </a:r>
            <a:endParaRPr lang="en-US" dirty="0"/>
          </a:p>
        </p:txBody>
      </p:sp>
      <p:sp>
        <p:nvSpPr>
          <p:cNvPr id="3" name="Content Placeholder 2">
            <a:extLst>
              <a:ext uri="{FF2B5EF4-FFF2-40B4-BE49-F238E27FC236}">
                <a16:creationId xmlns:a16="http://schemas.microsoft.com/office/drawing/2014/main" id="{CF2284EF-4B78-12E4-A822-4D6FF6E4EF69}"/>
              </a:ext>
            </a:extLst>
          </p:cNvPr>
          <p:cNvSpPr>
            <a:spLocks noGrp="1"/>
          </p:cNvSpPr>
          <p:nvPr>
            <p:ph idx="1"/>
          </p:nvPr>
        </p:nvSpPr>
        <p:spPr>
          <a:xfrm>
            <a:off x="722746" y="1490807"/>
            <a:ext cx="10515600" cy="541338"/>
          </a:xfrm>
        </p:spPr>
        <p:txBody>
          <a:bodyPr vert="horz" lIns="91440" tIns="45720" rIns="91440" bIns="45720" rtlCol="0" anchor="t">
            <a:normAutofit/>
          </a:bodyPr>
          <a:lstStyle/>
          <a:p>
            <a:pPr marL="0" indent="0" algn="ctr">
              <a:lnSpc>
                <a:spcPct val="100000"/>
              </a:lnSpc>
              <a:spcBef>
                <a:spcPts val="600"/>
              </a:spcBef>
              <a:buNone/>
            </a:pPr>
            <a:r>
              <a:rPr lang="en-US" sz="2200" b="1" u="sng" dirty="0"/>
              <a:t>Setting is Higher Education</a:t>
            </a:r>
            <a:endParaRPr lang="en-US" sz="2200" dirty="0"/>
          </a:p>
          <a:p>
            <a:pPr>
              <a:lnSpc>
                <a:spcPct val="100000"/>
              </a:lnSpc>
              <a:spcBef>
                <a:spcPts val="600"/>
              </a:spcBef>
            </a:pPr>
            <a:endParaRPr lang="en-US" dirty="0"/>
          </a:p>
        </p:txBody>
      </p:sp>
      <p:graphicFrame>
        <p:nvGraphicFramePr>
          <p:cNvPr id="4" name="Diagram 4">
            <a:extLst>
              <a:ext uri="{FF2B5EF4-FFF2-40B4-BE49-F238E27FC236}">
                <a16:creationId xmlns:a16="http://schemas.microsoft.com/office/drawing/2014/main" id="{0C91DF5C-546E-251A-22D2-F6F2076EC69B}"/>
              </a:ext>
            </a:extLst>
          </p:cNvPr>
          <p:cNvGraphicFramePr/>
          <p:nvPr>
            <p:extLst>
              <p:ext uri="{D42A27DB-BD31-4B8C-83A1-F6EECF244321}">
                <p14:modId xmlns:p14="http://schemas.microsoft.com/office/powerpoint/2010/main" val="2010888943"/>
              </p:ext>
            </p:extLst>
          </p:nvPr>
        </p:nvGraphicFramePr>
        <p:xfrm>
          <a:off x="796638" y="2373746"/>
          <a:ext cx="10806544" cy="4119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501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2587ECF-85E9-4393-9D87-8EB6F3F6C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56FF6-7E5F-F176-EB13-537F6764AB83}"/>
              </a:ext>
            </a:extLst>
          </p:cNvPr>
          <p:cNvSpPr>
            <a:spLocks noGrp="1"/>
          </p:cNvSpPr>
          <p:nvPr>
            <p:ph type="title"/>
          </p:nvPr>
        </p:nvSpPr>
        <p:spPr>
          <a:xfrm>
            <a:off x="654017" y="-553376"/>
            <a:ext cx="4783697" cy="1942810"/>
          </a:xfrm>
        </p:spPr>
        <p:txBody>
          <a:bodyPr anchor="b">
            <a:normAutofit/>
          </a:bodyPr>
          <a:lstStyle/>
          <a:p>
            <a:r>
              <a:rPr lang="en-US" sz="4000" b="1">
                <a:cs typeface="Calibri Light"/>
              </a:rPr>
              <a:t>SECTION 1</a:t>
            </a:r>
          </a:p>
        </p:txBody>
      </p:sp>
      <p:pic>
        <p:nvPicPr>
          <p:cNvPr id="4" name="Picture 4">
            <a:extLst>
              <a:ext uri="{FF2B5EF4-FFF2-40B4-BE49-F238E27FC236}">
                <a16:creationId xmlns:a16="http://schemas.microsoft.com/office/drawing/2014/main" id="{E595D342-93CD-D197-8995-4192DA284AF4}"/>
              </a:ext>
            </a:extLst>
          </p:cNvPr>
          <p:cNvPicPr>
            <a:picLocks noChangeAspect="1"/>
          </p:cNvPicPr>
          <p:nvPr/>
        </p:nvPicPr>
        <p:blipFill rotWithShape="1">
          <a:blip r:embed="rId2"/>
          <a:srcRect b="5436"/>
          <a:stretch/>
        </p:blipFill>
        <p:spPr>
          <a:xfrm>
            <a:off x="5661731" y="1711038"/>
            <a:ext cx="5544971" cy="3945540"/>
          </a:xfrm>
          <a:prstGeom prst="rect">
            <a:avLst/>
          </a:prstGeom>
        </p:spPr>
      </p:pic>
      <p:graphicFrame>
        <p:nvGraphicFramePr>
          <p:cNvPr id="5" name="Diagram 5">
            <a:extLst>
              <a:ext uri="{FF2B5EF4-FFF2-40B4-BE49-F238E27FC236}">
                <a16:creationId xmlns:a16="http://schemas.microsoft.com/office/drawing/2014/main" id="{696A6047-4C51-E8D3-DBD4-D301F9E7BC86}"/>
              </a:ext>
            </a:extLst>
          </p:cNvPr>
          <p:cNvGraphicFramePr/>
          <p:nvPr>
            <p:extLst>
              <p:ext uri="{D42A27DB-BD31-4B8C-83A1-F6EECF244321}">
                <p14:modId xmlns:p14="http://schemas.microsoft.com/office/powerpoint/2010/main" val="3051073506"/>
              </p:ext>
            </p:extLst>
          </p:nvPr>
        </p:nvGraphicFramePr>
        <p:xfrm>
          <a:off x="594335" y="1866348"/>
          <a:ext cx="4944019" cy="3634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089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73C5E-EB14-9D85-7183-CEC3B43DF272}"/>
              </a:ext>
            </a:extLst>
          </p:cNvPr>
          <p:cNvSpPr>
            <a:spLocks noGrp="1"/>
          </p:cNvSpPr>
          <p:nvPr>
            <p:ph type="title"/>
          </p:nvPr>
        </p:nvSpPr>
        <p:spPr/>
        <p:txBody>
          <a:bodyPr>
            <a:normAutofit/>
          </a:bodyPr>
          <a:lstStyle/>
          <a:p>
            <a:r>
              <a:rPr lang="en-US" sz="4000" b="1" dirty="0">
                <a:solidFill>
                  <a:srgbClr val="000000"/>
                </a:solidFill>
                <a:latin typeface="Calibri Light"/>
                <a:cs typeface="Calibri Light"/>
              </a:rPr>
              <a:t>Before your write:  Be clear about the questions</a:t>
            </a:r>
            <a:endParaRPr lang="en-US" dirty="0"/>
          </a:p>
        </p:txBody>
      </p:sp>
      <p:sp>
        <p:nvSpPr>
          <p:cNvPr id="3" name="Content Placeholder 2">
            <a:extLst>
              <a:ext uri="{FF2B5EF4-FFF2-40B4-BE49-F238E27FC236}">
                <a16:creationId xmlns:a16="http://schemas.microsoft.com/office/drawing/2014/main" id="{33C913AB-C163-8BE0-8D56-1854474CC870}"/>
              </a:ext>
            </a:extLst>
          </p:cNvPr>
          <p:cNvSpPr>
            <a:spLocks noGrp="1"/>
          </p:cNvSpPr>
          <p:nvPr>
            <p:ph idx="1"/>
          </p:nvPr>
        </p:nvSpPr>
        <p:spPr>
          <a:xfrm>
            <a:off x="1069109" y="1594716"/>
            <a:ext cx="10515600" cy="1199429"/>
          </a:xfrm>
        </p:spPr>
        <p:txBody>
          <a:bodyPr vert="horz" lIns="91440" tIns="45720" rIns="91440" bIns="45720" rtlCol="0" anchor="t">
            <a:normAutofit/>
          </a:bodyPr>
          <a:lstStyle/>
          <a:p>
            <a:pPr marL="0" indent="0">
              <a:buNone/>
            </a:pPr>
            <a:r>
              <a:rPr lang="en-US" dirty="0">
                <a:solidFill>
                  <a:srgbClr val="000000"/>
                </a:solidFill>
                <a:latin typeface="Calibri"/>
                <a:cs typeface="Calibri"/>
              </a:rPr>
              <a:t>The questions that will organize the response about a 30-minute workshop on conducting a job search:</a:t>
            </a:r>
          </a:p>
          <a:p>
            <a:pPr marL="0" indent="0">
              <a:buNone/>
            </a:pPr>
            <a:endParaRPr lang="en-US" dirty="0">
              <a:cs typeface="Calibri"/>
            </a:endParaRPr>
          </a:p>
        </p:txBody>
      </p:sp>
      <p:graphicFrame>
        <p:nvGraphicFramePr>
          <p:cNvPr id="4" name="Diagram 4">
            <a:extLst>
              <a:ext uri="{FF2B5EF4-FFF2-40B4-BE49-F238E27FC236}">
                <a16:creationId xmlns:a16="http://schemas.microsoft.com/office/drawing/2014/main" id="{1121E4C2-AF3B-B681-EFF0-562A979F7C94}"/>
              </a:ext>
            </a:extLst>
          </p:cNvPr>
          <p:cNvGraphicFramePr/>
          <p:nvPr>
            <p:extLst>
              <p:ext uri="{D42A27DB-BD31-4B8C-83A1-F6EECF244321}">
                <p14:modId xmlns:p14="http://schemas.microsoft.com/office/powerpoint/2010/main" val="830646142"/>
              </p:ext>
            </p:extLst>
          </p:nvPr>
        </p:nvGraphicFramePr>
        <p:xfrm>
          <a:off x="1789546" y="2570018"/>
          <a:ext cx="8612908"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210751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C5DA4-C2D4-58A2-28DF-8E86C39CFD3C}"/>
              </a:ext>
            </a:extLst>
          </p:cNvPr>
          <p:cNvSpPr>
            <a:spLocks noGrp="1"/>
          </p:cNvSpPr>
          <p:nvPr>
            <p:ph type="title"/>
          </p:nvPr>
        </p:nvSpPr>
        <p:spPr/>
        <p:txBody>
          <a:bodyPr>
            <a:normAutofit/>
          </a:bodyPr>
          <a:lstStyle/>
          <a:p>
            <a:r>
              <a:rPr lang="en-US" sz="4000" b="1" dirty="0">
                <a:solidFill>
                  <a:srgbClr val="000000"/>
                </a:solidFill>
                <a:latin typeface="Calibri Light"/>
                <a:cs typeface="Calibri Light"/>
              </a:rPr>
              <a:t>POSSIBILITIES FOR ORGANIZING A RESPONSE</a:t>
            </a:r>
            <a:endParaRPr lang="en-US" dirty="0"/>
          </a:p>
        </p:txBody>
      </p:sp>
      <p:graphicFrame>
        <p:nvGraphicFramePr>
          <p:cNvPr id="18" name="Content Placeholder 2">
            <a:extLst>
              <a:ext uri="{FF2B5EF4-FFF2-40B4-BE49-F238E27FC236}">
                <a16:creationId xmlns:a16="http://schemas.microsoft.com/office/drawing/2014/main" id="{81711D2E-ED02-0FC8-D2D9-5E2373E9C9B2}"/>
              </a:ext>
            </a:extLst>
          </p:cNvPr>
          <p:cNvGraphicFramePr/>
          <p:nvPr>
            <p:extLst>
              <p:ext uri="{D42A27DB-BD31-4B8C-83A1-F6EECF244321}">
                <p14:modId xmlns:p14="http://schemas.microsoft.com/office/powerpoint/2010/main" val="775704333"/>
              </p:ext>
            </p:extLst>
          </p:nvPr>
        </p:nvGraphicFramePr>
        <p:xfrm>
          <a:off x="803563" y="2025073"/>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433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8875C-E269-39B1-5AA8-DE2F5E927412}"/>
              </a:ext>
            </a:extLst>
          </p:cNvPr>
          <p:cNvSpPr>
            <a:spLocks noGrp="1"/>
          </p:cNvSpPr>
          <p:nvPr>
            <p:ph type="title"/>
          </p:nvPr>
        </p:nvSpPr>
        <p:spPr/>
        <p:txBody>
          <a:bodyPr>
            <a:normAutofit/>
          </a:bodyPr>
          <a:lstStyle/>
          <a:p>
            <a:r>
              <a:rPr lang="en-US" sz="4000" b="1" dirty="0">
                <a:solidFill>
                  <a:srgbClr val="000000"/>
                </a:solidFill>
                <a:latin typeface="Calibri Light"/>
                <a:cs typeface="Calibri Light"/>
              </a:rPr>
              <a:t>How the Writer Organized Their Response</a:t>
            </a:r>
            <a:endParaRPr lang="en-US" dirty="0"/>
          </a:p>
        </p:txBody>
      </p:sp>
      <p:graphicFrame>
        <p:nvGraphicFramePr>
          <p:cNvPr id="5" name="Content Placeholder 2">
            <a:extLst>
              <a:ext uri="{FF2B5EF4-FFF2-40B4-BE49-F238E27FC236}">
                <a16:creationId xmlns:a16="http://schemas.microsoft.com/office/drawing/2014/main" id="{C51A7348-822E-6C94-BFAC-1EDFD98BBF9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0479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567505-8C3C-4513-BB68-FA4D02DBCBB1}"/>
              </a:ext>
            </a:extLst>
          </p:cNvPr>
          <p:cNvSpPr>
            <a:spLocks noGrp="1"/>
          </p:cNvSpPr>
          <p:nvPr>
            <p:ph type="title"/>
          </p:nvPr>
        </p:nvSpPr>
        <p:spPr>
          <a:xfrm>
            <a:off x="838200" y="556995"/>
            <a:ext cx="10515600" cy="1133693"/>
          </a:xfrm>
        </p:spPr>
        <p:txBody>
          <a:bodyPr>
            <a:normAutofit/>
          </a:bodyPr>
          <a:lstStyle/>
          <a:p>
            <a:r>
              <a:rPr lang="en-US" sz="5200" b="1" dirty="0">
                <a:latin typeface="Calibri Light"/>
                <a:cs typeface="Calibri Light"/>
              </a:rPr>
              <a:t>SAMPLE RESPONSE: Intro</a:t>
            </a:r>
            <a:endParaRPr lang="en-US" sz="5200" dirty="0"/>
          </a:p>
        </p:txBody>
      </p:sp>
      <p:graphicFrame>
        <p:nvGraphicFramePr>
          <p:cNvPr id="5" name="Content Placeholder 2">
            <a:extLst>
              <a:ext uri="{FF2B5EF4-FFF2-40B4-BE49-F238E27FC236}">
                <a16:creationId xmlns:a16="http://schemas.microsoft.com/office/drawing/2014/main" id="{6C0AA6F5-9431-2F77-3BD9-EB63D60A96AF}"/>
              </a:ext>
            </a:extLst>
          </p:cNvPr>
          <p:cNvGraphicFramePr>
            <a:graphicFrameLocks noGrp="1"/>
          </p:cNvGraphicFramePr>
          <p:nvPr>
            <p:ph idx="1"/>
            <p:extLst>
              <p:ext uri="{D42A27DB-BD31-4B8C-83A1-F6EECF244321}">
                <p14:modId xmlns:p14="http://schemas.microsoft.com/office/powerpoint/2010/main" val="384555025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5705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C822AF-9A05-88A8-1C28-DB69292317BE}"/>
              </a:ext>
            </a:extLst>
          </p:cNvPr>
          <p:cNvSpPr>
            <a:spLocks noGrp="1"/>
          </p:cNvSpPr>
          <p:nvPr>
            <p:ph type="title"/>
          </p:nvPr>
        </p:nvSpPr>
        <p:spPr>
          <a:xfrm>
            <a:off x="838200" y="557188"/>
            <a:ext cx="10515600" cy="1133499"/>
          </a:xfrm>
        </p:spPr>
        <p:txBody>
          <a:bodyPr>
            <a:normAutofit/>
          </a:bodyPr>
          <a:lstStyle/>
          <a:p>
            <a:pPr algn="ctr"/>
            <a:r>
              <a:rPr lang="en-US" sz="5200" b="1">
                <a:latin typeface="Calibri Light"/>
                <a:cs typeface="Calibri Light"/>
              </a:rPr>
              <a:t>SAMPLE RESPONSE: Body Paragraph #1</a:t>
            </a:r>
            <a:endParaRPr lang="en-US" sz="5200"/>
          </a:p>
        </p:txBody>
      </p:sp>
      <p:graphicFrame>
        <p:nvGraphicFramePr>
          <p:cNvPr id="5" name="Content Placeholder 2">
            <a:extLst>
              <a:ext uri="{FF2B5EF4-FFF2-40B4-BE49-F238E27FC236}">
                <a16:creationId xmlns:a16="http://schemas.microsoft.com/office/drawing/2014/main" id="{6F9EE04E-3C22-5FAC-34BC-CABFEFBC4491}"/>
              </a:ext>
            </a:extLst>
          </p:cNvPr>
          <p:cNvGraphicFramePr>
            <a:graphicFrameLocks noGrp="1"/>
          </p:cNvGraphicFramePr>
          <p:nvPr>
            <p:ph idx="1"/>
            <p:extLst>
              <p:ext uri="{D42A27DB-BD31-4B8C-83A1-F6EECF244321}">
                <p14:modId xmlns:p14="http://schemas.microsoft.com/office/powerpoint/2010/main" val="4007032275"/>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8814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D8749B-21B5-939C-2489-ECC56BA7505A}"/>
              </a:ext>
            </a:extLst>
          </p:cNvPr>
          <p:cNvSpPr>
            <a:spLocks noGrp="1"/>
          </p:cNvSpPr>
          <p:nvPr>
            <p:ph type="title"/>
          </p:nvPr>
        </p:nvSpPr>
        <p:spPr>
          <a:xfrm>
            <a:off x="838200" y="557188"/>
            <a:ext cx="10515600" cy="1133499"/>
          </a:xfrm>
        </p:spPr>
        <p:txBody>
          <a:bodyPr>
            <a:normAutofit/>
          </a:bodyPr>
          <a:lstStyle/>
          <a:p>
            <a:pPr algn="ctr"/>
            <a:r>
              <a:rPr lang="en-US" sz="5200" b="1">
                <a:ea typeface="+mj-lt"/>
                <a:cs typeface="+mj-lt"/>
              </a:rPr>
              <a:t>SAMPLE RESPONSE: Body Paragraph #2</a:t>
            </a:r>
            <a:endParaRPr lang="en-US" sz="5200"/>
          </a:p>
        </p:txBody>
      </p:sp>
      <p:graphicFrame>
        <p:nvGraphicFramePr>
          <p:cNvPr id="6" name="Diagram 6">
            <a:extLst>
              <a:ext uri="{FF2B5EF4-FFF2-40B4-BE49-F238E27FC236}">
                <a16:creationId xmlns:a16="http://schemas.microsoft.com/office/drawing/2014/main" id="{DD8263AA-6347-EF55-5D44-4AC37F06C4D0}"/>
              </a:ext>
            </a:extLst>
          </p:cNvPr>
          <p:cNvGraphicFramePr/>
          <p:nvPr>
            <p:extLst>
              <p:ext uri="{D42A27DB-BD31-4B8C-83A1-F6EECF244321}">
                <p14:modId xmlns:p14="http://schemas.microsoft.com/office/powerpoint/2010/main" val="32637136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04587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27C4AE-6A8D-E2DC-A47A-6D653804A29D}"/>
              </a:ext>
            </a:extLst>
          </p:cNvPr>
          <p:cNvSpPr>
            <a:spLocks noGrp="1"/>
          </p:cNvSpPr>
          <p:nvPr>
            <p:ph type="title"/>
          </p:nvPr>
        </p:nvSpPr>
        <p:spPr>
          <a:xfrm>
            <a:off x="838200" y="557188"/>
            <a:ext cx="10515600" cy="1133499"/>
          </a:xfrm>
        </p:spPr>
        <p:txBody>
          <a:bodyPr>
            <a:normAutofit/>
          </a:bodyPr>
          <a:lstStyle/>
          <a:p>
            <a:pPr algn="ctr"/>
            <a:r>
              <a:rPr lang="en-US" sz="5200" b="1">
                <a:latin typeface="Calibri Light"/>
                <a:cs typeface="Calibri Light"/>
              </a:rPr>
              <a:t>SAMPLE RESPONSE: Body Paragraph #3</a:t>
            </a:r>
            <a:endParaRPr lang="en-US" sz="5200"/>
          </a:p>
        </p:txBody>
      </p:sp>
      <p:graphicFrame>
        <p:nvGraphicFramePr>
          <p:cNvPr id="15" name="Diagram 6">
            <a:extLst>
              <a:ext uri="{FF2B5EF4-FFF2-40B4-BE49-F238E27FC236}">
                <a16:creationId xmlns:a16="http://schemas.microsoft.com/office/drawing/2014/main" id="{4BABC3E6-6EA8-8468-4F4D-3454DE9D184C}"/>
              </a:ext>
            </a:extLst>
          </p:cNvPr>
          <p:cNvGraphicFramePr/>
          <p:nvPr>
            <p:extLst>
              <p:ext uri="{D42A27DB-BD31-4B8C-83A1-F6EECF244321}">
                <p14:modId xmlns:p14="http://schemas.microsoft.com/office/powerpoint/2010/main" val="23026634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90783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623A6-A83F-B8FE-FC29-3F24EB995C84}"/>
              </a:ext>
            </a:extLst>
          </p:cNvPr>
          <p:cNvSpPr>
            <a:spLocks noGrp="1"/>
          </p:cNvSpPr>
          <p:nvPr>
            <p:ph type="title"/>
          </p:nvPr>
        </p:nvSpPr>
        <p:spPr>
          <a:xfrm>
            <a:off x="838200" y="557188"/>
            <a:ext cx="10515600" cy="1133499"/>
          </a:xfrm>
        </p:spPr>
        <p:txBody>
          <a:bodyPr>
            <a:normAutofit/>
          </a:bodyPr>
          <a:lstStyle/>
          <a:p>
            <a:pPr algn="ctr"/>
            <a:r>
              <a:rPr lang="en-US" sz="5200" b="1">
                <a:latin typeface="Calibri Light"/>
                <a:cs typeface="Calibri Light"/>
              </a:rPr>
              <a:t>SAMPLE RESPONSE: Conclusion</a:t>
            </a:r>
            <a:endParaRPr lang="en-US" sz="5200"/>
          </a:p>
        </p:txBody>
      </p:sp>
      <p:graphicFrame>
        <p:nvGraphicFramePr>
          <p:cNvPr id="19" name="Content Placeholder 2">
            <a:extLst>
              <a:ext uri="{FF2B5EF4-FFF2-40B4-BE49-F238E27FC236}">
                <a16:creationId xmlns:a16="http://schemas.microsoft.com/office/drawing/2014/main" id="{ADC310D1-7878-02E9-9DA4-AC6F4464C1CD}"/>
              </a:ext>
            </a:extLst>
          </p:cNvPr>
          <p:cNvGraphicFramePr>
            <a:graphicFrameLocks noGrp="1"/>
          </p:cNvGraphicFramePr>
          <p:nvPr>
            <p:ph idx="1"/>
            <p:extLst>
              <p:ext uri="{D42A27DB-BD31-4B8C-83A1-F6EECF244321}">
                <p14:modId xmlns:p14="http://schemas.microsoft.com/office/powerpoint/2010/main" val="908372703"/>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0271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0F269E-CDCB-7169-75DE-5D970DD53804}"/>
              </a:ext>
            </a:extLst>
          </p:cNvPr>
          <p:cNvSpPr>
            <a:spLocks noGrp="1"/>
          </p:cNvSpPr>
          <p:nvPr>
            <p:ph type="title"/>
          </p:nvPr>
        </p:nvSpPr>
        <p:spPr>
          <a:xfrm>
            <a:off x="838200" y="556995"/>
            <a:ext cx="10515600" cy="1133693"/>
          </a:xfrm>
        </p:spPr>
        <p:txBody>
          <a:bodyPr>
            <a:normAutofit/>
          </a:bodyPr>
          <a:lstStyle/>
          <a:p>
            <a:r>
              <a:rPr lang="en-US" sz="4000" b="1">
                <a:latin typeface="Calibri Light"/>
                <a:cs typeface="Calibri Light"/>
              </a:rPr>
              <a:t>Observations:  What makes this response Good!</a:t>
            </a:r>
            <a:endParaRPr lang="en-US" sz="4000"/>
          </a:p>
        </p:txBody>
      </p:sp>
      <p:graphicFrame>
        <p:nvGraphicFramePr>
          <p:cNvPr id="7" name="Content Placeholder 2">
            <a:extLst>
              <a:ext uri="{FF2B5EF4-FFF2-40B4-BE49-F238E27FC236}">
                <a16:creationId xmlns:a16="http://schemas.microsoft.com/office/drawing/2014/main" id="{D62CED8B-BDC5-197B-BF2E-49D33C1A12F4}"/>
              </a:ext>
            </a:extLst>
          </p:cNvPr>
          <p:cNvGraphicFramePr>
            <a:graphicFrameLocks noGrp="1"/>
          </p:cNvGraphicFramePr>
          <p:nvPr>
            <p:ph idx="1"/>
            <p:extLst>
              <p:ext uri="{D42A27DB-BD31-4B8C-83A1-F6EECF244321}">
                <p14:modId xmlns:p14="http://schemas.microsoft.com/office/powerpoint/2010/main" val="6669366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28024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75D6C10-B5A7-4715-803E-0501C9C2C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4865E-A3D5-9591-BFAE-B92ED976603F}"/>
              </a:ext>
            </a:extLst>
          </p:cNvPr>
          <p:cNvSpPr>
            <a:spLocks noGrp="1"/>
          </p:cNvSpPr>
          <p:nvPr>
            <p:ph type="title"/>
          </p:nvPr>
        </p:nvSpPr>
        <p:spPr>
          <a:xfrm>
            <a:off x="841248" y="552289"/>
            <a:ext cx="6151654" cy="3900326"/>
          </a:xfrm>
        </p:spPr>
        <p:txBody>
          <a:bodyPr vert="horz" lIns="91440" tIns="45720" rIns="91440" bIns="45720" rtlCol="0" anchor="b">
            <a:normAutofit/>
          </a:bodyPr>
          <a:lstStyle/>
          <a:p>
            <a:r>
              <a:rPr lang="en-US" sz="5200" b="1" kern="1200">
                <a:solidFill>
                  <a:schemeClr val="tx1"/>
                </a:solidFill>
                <a:latin typeface="+mj-lt"/>
                <a:ea typeface="+mj-ea"/>
                <a:cs typeface="+mj-cs"/>
              </a:rPr>
              <a:t>NOW YOU TRY IT</a:t>
            </a:r>
            <a:endParaRPr lang="en-US" sz="5200" kern="12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EC7E1639-6D57-6C3A-D546-E4CF730A019D}"/>
              </a:ext>
            </a:extLst>
          </p:cNvPr>
          <p:cNvSpPr>
            <a:spLocks noGrp="1"/>
          </p:cNvSpPr>
          <p:nvPr>
            <p:ph idx="1"/>
          </p:nvPr>
        </p:nvSpPr>
        <p:spPr>
          <a:xfrm>
            <a:off x="841248" y="4624330"/>
            <a:ext cx="6151654" cy="1680208"/>
          </a:xfrm>
        </p:spPr>
        <p:txBody>
          <a:bodyPr vert="horz" lIns="91440" tIns="45720" rIns="91440" bIns="45720" rtlCol="0">
            <a:normAutofit/>
          </a:bodyPr>
          <a:lstStyle/>
          <a:p>
            <a:pPr marL="0" indent="0">
              <a:buNone/>
            </a:pPr>
            <a:r>
              <a:rPr lang="en-US" sz="2400" kern="1200">
                <a:solidFill>
                  <a:schemeClr val="tx1"/>
                </a:solidFill>
                <a:latin typeface="+mn-lt"/>
                <a:ea typeface="+mn-ea"/>
                <a:cs typeface="+mn-cs"/>
              </a:rPr>
              <a:t>The next four slides provide some sample questions for you to practice!  </a:t>
            </a:r>
          </a:p>
        </p:txBody>
      </p:sp>
      <p:pic>
        <p:nvPicPr>
          <p:cNvPr id="7" name="Graphic 6" descr="Questions">
            <a:extLst>
              <a:ext uri="{FF2B5EF4-FFF2-40B4-BE49-F238E27FC236}">
                <a16:creationId xmlns:a16="http://schemas.microsoft.com/office/drawing/2014/main" id="{935EAF4F-7505-7CED-3073-B4F15F5554A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95283" y="826762"/>
            <a:ext cx="4808101" cy="4808101"/>
          </a:xfrm>
          <a:prstGeom prst="rect">
            <a:avLst/>
          </a:prstGeom>
        </p:spPr>
      </p:pic>
    </p:spTree>
    <p:extLst>
      <p:ext uri="{BB962C8B-B14F-4D97-AF65-F5344CB8AC3E}">
        <p14:creationId xmlns:p14="http://schemas.microsoft.com/office/powerpoint/2010/main" val="3739323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5EF57E-9AB2-5C52-03A5-2B06DDF84111}"/>
              </a:ext>
            </a:extLst>
          </p:cNvPr>
          <p:cNvSpPr>
            <a:spLocks noGrp="1"/>
          </p:cNvSpPr>
          <p:nvPr>
            <p:ph type="title"/>
          </p:nvPr>
        </p:nvSpPr>
        <p:spPr>
          <a:xfrm>
            <a:off x="6248400" y="365125"/>
            <a:ext cx="5105398" cy="1952744"/>
          </a:xfrm>
        </p:spPr>
        <p:txBody>
          <a:bodyPr>
            <a:normAutofit/>
          </a:bodyPr>
          <a:lstStyle/>
          <a:p>
            <a:r>
              <a:rPr lang="en-US" b="1">
                <a:latin typeface="Calibri Light"/>
                <a:cs typeface="Calibri Light"/>
              </a:rPr>
              <a:t>Before you Begin. . . </a:t>
            </a:r>
            <a:endParaRPr lang="en-US"/>
          </a:p>
        </p:txBody>
      </p:sp>
      <p:sp>
        <p:nvSpPr>
          <p:cNvPr id="24" name="Freeform: Shape 23">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7" name="Graphic 6" descr="Open Book">
            <a:extLst>
              <a:ext uri="{FF2B5EF4-FFF2-40B4-BE49-F238E27FC236}">
                <a16:creationId xmlns:a16="http://schemas.microsoft.com/office/drawing/2014/main" id="{0BDCF6B5-E2E0-E60A-DCE3-FCC0FC75D0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134" y="1918107"/>
            <a:ext cx="3195204" cy="3195204"/>
          </a:xfrm>
          <a:prstGeom prst="rect">
            <a:avLst/>
          </a:prstGeom>
        </p:spPr>
      </p:pic>
      <p:sp>
        <p:nvSpPr>
          <p:cNvPr id="3" name="Content Placeholder 2">
            <a:extLst>
              <a:ext uri="{FF2B5EF4-FFF2-40B4-BE49-F238E27FC236}">
                <a16:creationId xmlns:a16="http://schemas.microsoft.com/office/drawing/2014/main" id="{521C94B6-67A6-294F-5A9C-E6BF28BF2890}"/>
              </a:ext>
            </a:extLst>
          </p:cNvPr>
          <p:cNvSpPr>
            <a:spLocks noGrp="1"/>
          </p:cNvSpPr>
          <p:nvPr>
            <p:ph idx="1"/>
          </p:nvPr>
        </p:nvSpPr>
        <p:spPr>
          <a:xfrm>
            <a:off x="6248400" y="2497257"/>
            <a:ext cx="5105398" cy="3679705"/>
          </a:xfrm>
        </p:spPr>
        <p:txBody>
          <a:bodyPr vert="horz" lIns="91440" tIns="45720" rIns="91440" bIns="45720" rtlCol="0">
            <a:normAutofit/>
          </a:bodyPr>
          <a:lstStyle/>
          <a:p>
            <a:pPr marL="0" indent="0">
              <a:buNone/>
            </a:pPr>
            <a:r>
              <a:rPr lang="en-US" dirty="0"/>
              <a:t>Read all the information provided for you and the instructions carefully to understand the format, the question, and the time limit. </a:t>
            </a:r>
          </a:p>
          <a:p>
            <a:pPr marL="0" indent="0">
              <a:buNone/>
            </a:pPr>
            <a:endParaRPr lang="en-US" dirty="0"/>
          </a:p>
          <a:p>
            <a:pPr marL="0" indent="0">
              <a:buNone/>
            </a:pPr>
            <a:r>
              <a:rPr lang="en-US" dirty="0"/>
              <a:t>All of the credential assessments have a time limit.</a:t>
            </a:r>
          </a:p>
        </p:txBody>
      </p:sp>
    </p:spTree>
    <p:extLst>
      <p:ext uri="{BB962C8B-B14F-4D97-AF65-F5344CB8AC3E}">
        <p14:creationId xmlns:p14="http://schemas.microsoft.com/office/powerpoint/2010/main" val="191945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BB76-C4A9-8F18-3959-D30E09B66C8A}"/>
              </a:ext>
            </a:extLst>
          </p:cNvPr>
          <p:cNvSpPr>
            <a:spLocks noGrp="1"/>
          </p:cNvSpPr>
          <p:nvPr>
            <p:ph type="title"/>
          </p:nvPr>
        </p:nvSpPr>
        <p:spPr>
          <a:xfrm>
            <a:off x="653473" y="122670"/>
            <a:ext cx="10515600" cy="1325563"/>
          </a:xfrm>
        </p:spPr>
        <p:txBody>
          <a:bodyPr>
            <a:normAutofit/>
          </a:bodyPr>
          <a:lstStyle/>
          <a:p>
            <a:r>
              <a:rPr lang="en-US" sz="4000" b="1" dirty="0">
                <a:solidFill>
                  <a:srgbClr val="000000"/>
                </a:solidFill>
                <a:latin typeface="Calibri Light"/>
                <a:cs typeface="Calibri Light"/>
              </a:rPr>
              <a:t>Let’s Give it a Try</a:t>
            </a:r>
            <a:endParaRPr lang="en-US" dirty="0"/>
          </a:p>
        </p:txBody>
      </p:sp>
      <p:graphicFrame>
        <p:nvGraphicFramePr>
          <p:cNvPr id="5" name="Content Placeholder 2">
            <a:extLst>
              <a:ext uri="{FF2B5EF4-FFF2-40B4-BE49-F238E27FC236}">
                <a16:creationId xmlns:a16="http://schemas.microsoft.com/office/drawing/2014/main" id="{20347944-3203-0EE5-6DAD-D1EF285EDB62}"/>
              </a:ext>
            </a:extLst>
          </p:cNvPr>
          <p:cNvGraphicFramePr>
            <a:graphicFrameLocks noGrp="1"/>
          </p:cNvGraphicFramePr>
          <p:nvPr>
            <p:ph idx="1"/>
            <p:extLst>
              <p:ext uri="{D42A27DB-BD31-4B8C-83A1-F6EECF244321}">
                <p14:modId xmlns:p14="http://schemas.microsoft.com/office/powerpoint/2010/main" val="20013907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0242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23180A-0E24-EF46-9C81-8C8F399BA278}"/>
              </a:ext>
            </a:extLst>
          </p:cNvPr>
          <p:cNvSpPr>
            <a:spLocks noGrp="1"/>
          </p:cNvSpPr>
          <p:nvPr>
            <p:ph type="title"/>
          </p:nvPr>
        </p:nvSpPr>
        <p:spPr>
          <a:xfrm>
            <a:off x="838200" y="556995"/>
            <a:ext cx="10515600" cy="1133693"/>
          </a:xfrm>
        </p:spPr>
        <p:txBody>
          <a:bodyPr>
            <a:normAutofit/>
          </a:bodyPr>
          <a:lstStyle/>
          <a:p>
            <a:r>
              <a:rPr lang="en-US" sz="5200" b="1" dirty="0">
                <a:latin typeface="Calibri Light"/>
                <a:cs typeface="Calibri Light"/>
              </a:rPr>
              <a:t>Let’s Give it a Try</a:t>
            </a:r>
            <a:endParaRPr lang="en-US" sz="5200" dirty="0"/>
          </a:p>
        </p:txBody>
      </p:sp>
      <p:graphicFrame>
        <p:nvGraphicFramePr>
          <p:cNvPr id="4" name="Diagram 4">
            <a:extLst>
              <a:ext uri="{FF2B5EF4-FFF2-40B4-BE49-F238E27FC236}">
                <a16:creationId xmlns:a16="http://schemas.microsoft.com/office/drawing/2014/main" id="{9E1F7DB2-BC6B-4F25-E641-103936A3D91A}"/>
              </a:ext>
            </a:extLst>
          </p:cNvPr>
          <p:cNvGraphicFramePr/>
          <p:nvPr>
            <p:extLst>
              <p:ext uri="{D42A27DB-BD31-4B8C-83A1-F6EECF244321}">
                <p14:modId xmlns:p14="http://schemas.microsoft.com/office/powerpoint/2010/main" val="10742229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9093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8D3D-3D5C-0069-5BAE-EB056371555B}"/>
              </a:ext>
            </a:extLst>
          </p:cNvPr>
          <p:cNvSpPr>
            <a:spLocks noGrp="1"/>
          </p:cNvSpPr>
          <p:nvPr>
            <p:ph type="title"/>
          </p:nvPr>
        </p:nvSpPr>
        <p:spPr/>
        <p:txBody>
          <a:bodyPr>
            <a:normAutofit/>
          </a:bodyPr>
          <a:lstStyle/>
          <a:p>
            <a:r>
              <a:rPr lang="en-US" sz="4000" b="1" dirty="0">
                <a:solidFill>
                  <a:srgbClr val="000000"/>
                </a:solidFill>
                <a:latin typeface="Calibri Light"/>
                <a:cs typeface="Calibri Light"/>
              </a:rPr>
              <a:t>Let’s Give it a Try</a:t>
            </a:r>
            <a:endParaRPr lang="en-US" dirty="0"/>
          </a:p>
        </p:txBody>
      </p:sp>
      <p:graphicFrame>
        <p:nvGraphicFramePr>
          <p:cNvPr id="5" name="Content Placeholder 2">
            <a:extLst>
              <a:ext uri="{FF2B5EF4-FFF2-40B4-BE49-F238E27FC236}">
                <a16:creationId xmlns:a16="http://schemas.microsoft.com/office/drawing/2014/main" id="{158789B7-F9DD-C278-86BB-AC92B51FB2F4}"/>
              </a:ext>
            </a:extLst>
          </p:cNvPr>
          <p:cNvGraphicFramePr>
            <a:graphicFrameLocks noGrp="1"/>
          </p:cNvGraphicFramePr>
          <p:nvPr>
            <p:ph idx="1"/>
            <p:extLst>
              <p:ext uri="{D42A27DB-BD31-4B8C-83A1-F6EECF244321}">
                <p14:modId xmlns:p14="http://schemas.microsoft.com/office/powerpoint/2010/main" val="308286377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ED38A725-B071-4EE2-A2F7-AEF4DEAE9C5B}"/>
              </a:ext>
            </a:extLst>
          </p:cNvPr>
          <p:cNvSpPr txBox="1"/>
          <p:nvPr/>
        </p:nvSpPr>
        <p:spPr>
          <a:xfrm>
            <a:off x="2937164" y="1527464"/>
            <a:ext cx="561109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latin typeface="Calibri"/>
                <a:cs typeface="Calibri"/>
              </a:rPr>
              <a:t>Helping Question </a:t>
            </a:r>
          </a:p>
          <a:p>
            <a:pPr algn="ctr"/>
            <a:r>
              <a:rPr lang="en-US" sz="2800" dirty="0">
                <a:latin typeface="Calibri"/>
                <a:cs typeface="Calibri"/>
              </a:rPr>
              <a:t>Setting:  K-12</a:t>
            </a:r>
            <a:endParaRPr lang="en-US" sz="2000" dirty="0">
              <a:cs typeface="Calibri" panose="020F0502020204030204"/>
            </a:endParaRPr>
          </a:p>
        </p:txBody>
      </p:sp>
    </p:spTree>
    <p:extLst>
      <p:ext uri="{BB962C8B-B14F-4D97-AF65-F5344CB8AC3E}">
        <p14:creationId xmlns:p14="http://schemas.microsoft.com/office/powerpoint/2010/main" val="19884683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D8D3D-3D5C-0069-5BAE-EB056371555B}"/>
              </a:ext>
            </a:extLst>
          </p:cNvPr>
          <p:cNvSpPr>
            <a:spLocks noGrp="1"/>
          </p:cNvSpPr>
          <p:nvPr>
            <p:ph type="title"/>
          </p:nvPr>
        </p:nvSpPr>
        <p:spPr/>
        <p:txBody>
          <a:bodyPr>
            <a:normAutofit/>
          </a:bodyPr>
          <a:lstStyle/>
          <a:p>
            <a:r>
              <a:rPr lang="en-US" sz="4000" b="1" dirty="0">
                <a:solidFill>
                  <a:srgbClr val="000000"/>
                </a:solidFill>
                <a:latin typeface="Calibri Light"/>
                <a:cs typeface="Calibri Light"/>
              </a:rPr>
              <a:t>Let’s Give it a Try</a:t>
            </a:r>
            <a:endParaRPr lang="en-US" dirty="0"/>
          </a:p>
        </p:txBody>
      </p:sp>
      <p:graphicFrame>
        <p:nvGraphicFramePr>
          <p:cNvPr id="5" name="Content Placeholder 2">
            <a:extLst>
              <a:ext uri="{FF2B5EF4-FFF2-40B4-BE49-F238E27FC236}">
                <a16:creationId xmlns:a16="http://schemas.microsoft.com/office/drawing/2014/main" id="{158789B7-F9DD-C278-86BB-AC92B51FB2F4}"/>
              </a:ext>
            </a:extLst>
          </p:cNvPr>
          <p:cNvGraphicFramePr>
            <a:graphicFrameLocks noGrp="1"/>
          </p:cNvGraphicFramePr>
          <p:nvPr>
            <p:ph idx="1"/>
            <p:extLst>
              <p:ext uri="{D42A27DB-BD31-4B8C-83A1-F6EECF244321}">
                <p14:modId xmlns:p14="http://schemas.microsoft.com/office/powerpoint/2010/main" val="22480768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273907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EBFC8-F42E-5064-B8E1-76BC946919B1}"/>
              </a:ext>
            </a:extLst>
          </p:cNvPr>
          <p:cNvSpPr>
            <a:spLocks noGrp="1"/>
          </p:cNvSpPr>
          <p:nvPr>
            <p:ph type="title"/>
          </p:nvPr>
        </p:nvSpPr>
        <p:spPr>
          <a:xfrm>
            <a:off x="838200" y="1799070"/>
            <a:ext cx="10515600" cy="1325563"/>
          </a:xfrm>
        </p:spPr>
        <p:txBody>
          <a:bodyPr>
            <a:normAutofit/>
          </a:bodyPr>
          <a:lstStyle/>
          <a:p>
            <a:pPr algn="ctr"/>
            <a:r>
              <a:rPr lang="en-US" sz="7200" b="1" dirty="0">
                <a:solidFill>
                  <a:srgbClr val="000000"/>
                </a:solidFill>
                <a:latin typeface="Calibri Light"/>
                <a:cs typeface="Calibri Light"/>
              </a:rPr>
              <a:t>GOOD LUCK!</a:t>
            </a:r>
            <a:endParaRPr lang="en-US" sz="8000" dirty="0"/>
          </a:p>
        </p:txBody>
      </p:sp>
      <p:pic>
        <p:nvPicPr>
          <p:cNvPr id="6" name="Picture 4" descr="Logo&#10;&#10;Description automatically generated">
            <a:extLst>
              <a:ext uri="{FF2B5EF4-FFF2-40B4-BE49-F238E27FC236}">
                <a16:creationId xmlns:a16="http://schemas.microsoft.com/office/drawing/2014/main" id="{23BC93EA-FCE4-4D65-0ABF-A11A05F8A89E}"/>
              </a:ext>
            </a:extLst>
          </p:cNvPr>
          <p:cNvPicPr>
            <a:picLocks noChangeAspect="1"/>
          </p:cNvPicPr>
          <p:nvPr/>
        </p:nvPicPr>
        <p:blipFill rotWithShape="1">
          <a:blip r:embed="rId2"/>
          <a:srcRect l="3409" r="2430"/>
          <a:stretch/>
        </p:blipFill>
        <p:spPr>
          <a:xfrm>
            <a:off x="4643652" y="3071975"/>
            <a:ext cx="3385057" cy="3786025"/>
          </a:xfrm>
          <a:prstGeom prst="rect">
            <a:avLst/>
          </a:prstGeom>
        </p:spPr>
      </p:pic>
    </p:spTree>
    <p:extLst>
      <p:ext uri="{BB962C8B-B14F-4D97-AF65-F5344CB8AC3E}">
        <p14:creationId xmlns:p14="http://schemas.microsoft.com/office/powerpoint/2010/main" val="253331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301D6C-1AF9-5C65-7B56-96C8FCCDF32C}"/>
              </a:ext>
            </a:extLst>
          </p:cNvPr>
          <p:cNvSpPr>
            <a:spLocks noGrp="1"/>
          </p:cNvSpPr>
          <p:nvPr>
            <p:ph type="title"/>
          </p:nvPr>
        </p:nvSpPr>
        <p:spPr>
          <a:xfrm>
            <a:off x="4572552" y="25506"/>
            <a:ext cx="7647708" cy="1667569"/>
          </a:xfrm>
        </p:spPr>
        <p:txBody>
          <a:bodyPr vert="horz" lIns="91440" tIns="45720" rIns="91440" bIns="45720" rtlCol="0" anchor="b">
            <a:normAutofit/>
          </a:bodyPr>
          <a:lstStyle/>
          <a:p>
            <a:r>
              <a:rPr lang="en-US" sz="4000" b="1" kern="1200" dirty="0">
                <a:solidFill>
                  <a:schemeClr val="tx1"/>
                </a:solidFill>
                <a:latin typeface="+mj-lt"/>
                <a:ea typeface="+mj-ea"/>
                <a:cs typeface="+mj-cs"/>
              </a:rPr>
              <a:t>Refresh </a:t>
            </a:r>
            <a:r>
              <a:rPr lang="en-US" sz="4000" b="1" dirty="0"/>
              <a:t>Yo</a:t>
            </a:r>
            <a:r>
              <a:rPr lang="en-US" sz="4000" b="1" kern="1200" dirty="0">
                <a:solidFill>
                  <a:schemeClr val="tx1"/>
                </a:solidFill>
                <a:latin typeface="+mj-lt"/>
                <a:ea typeface="+mj-ea"/>
                <a:cs typeface="+mj-cs"/>
              </a:rPr>
              <a:t>urself on Career Content</a:t>
            </a:r>
            <a:endParaRPr lang="en-US" sz="4000" kern="1200" dirty="0">
              <a:solidFill>
                <a:schemeClr val="tx1"/>
              </a:solidFill>
              <a:latin typeface="+mj-lt"/>
              <a:ea typeface="+mj-ea"/>
              <a:cs typeface="+mj-cs"/>
            </a:endParaRPr>
          </a:p>
        </p:txBody>
      </p:sp>
      <p:pic>
        <p:nvPicPr>
          <p:cNvPr id="7" name="Graphic 6" descr="Books">
            <a:extLst>
              <a:ext uri="{FF2B5EF4-FFF2-40B4-BE49-F238E27FC236}">
                <a16:creationId xmlns:a16="http://schemas.microsoft.com/office/drawing/2014/main" id="{CA343F10-8D0D-801F-8708-AD5F50E79CF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8130" y="1275070"/>
            <a:ext cx="3876165" cy="3876165"/>
          </a:xfrm>
          <a:prstGeom prst="rect">
            <a:avLst/>
          </a:prstGeom>
        </p:spPr>
      </p:pic>
      <p:sp>
        <p:nvSpPr>
          <p:cNvPr id="17" name="Rectangle 1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11">
            <a:extLst>
              <a:ext uri="{FF2B5EF4-FFF2-40B4-BE49-F238E27FC236}">
                <a16:creationId xmlns:a16="http://schemas.microsoft.com/office/drawing/2014/main" id="{8D680FC0-74C5-F17C-9BCA-13CA0C9EC5AF}"/>
              </a:ext>
            </a:extLst>
          </p:cNvPr>
          <p:cNvGraphicFramePr/>
          <p:nvPr>
            <p:extLst>
              <p:ext uri="{D42A27DB-BD31-4B8C-83A1-F6EECF244321}">
                <p14:modId xmlns:p14="http://schemas.microsoft.com/office/powerpoint/2010/main" val="3613825763"/>
              </p:ext>
            </p:extLst>
          </p:nvPr>
        </p:nvGraphicFramePr>
        <p:xfrm>
          <a:off x="5567185" y="1718581"/>
          <a:ext cx="6001925" cy="38761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28493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F23E05-E5C5-497C-A842-7BD21B2076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97D24A-7BB5-05BE-4AE0-D7D80712BDE9}"/>
              </a:ext>
            </a:extLst>
          </p:cNvPr>
          <p:cNvSpPr>
            <a:spLocks noGrp="1"/>
          </p:cNvSpPr>
          <p:nvPr>
            <p:ph type="title"/>
          </p:nvPr>
        </p:nvSpPr>
        <p:spPr>
          <a:xfrm>
            <a:off x="838200" y="365126"/>
            <a:ext cx="10515600" cy="1306440"/>
          </a:xfrm>
        </p:spPr>
        <p:txBody>
          <a:bodyPr>
            <a:normAutofit/>
          </a:bodyPr>
          <a:lstStyle/>
          <a:p>
            <a:r>
              <a:rPr lang="en-US" sz="4000" b="1">
                <a:latin typeface="Calibri Light"/>
                <a:cs typeface="Calibri Light"/>
              </a:rPr>
              <a:t>When you are ready to begin</a:t>
            </a:r>
            <a:endParaRPr lang="en-US" sz="4000"/>
          </a:p>
        </p:txBody>
      </p:sp>
      <p:graphicFrame>
        <p:nvGraphicFramePr>
          <p:cNvPr id="4" name="Diagram 4">
            <a:extLst>
              <a:ext uri="{FF2B5EF4-FFF2-40B4-BE49-F238E27FC236}">
                <a16:creationId xmlns:a16="http://schemas.microsoft.com/office/drawing/2014/main" id="{CB670FAA-E954-ABCF-4597-5A0F5B3B08E9}"/>
              </a:ext>
            </a:extLst>
          </p:cNvPr>
          <p:cNvGraphicFramePr/>
          <p:nvPr>
            <p:extLst>
              <p:ext uri="{D42A27DB-BD31-4B8C-83A1-F6EECF244321}">
                <p14:modId xmlns:p14="http://schemas.microsoft.com/office/powerpoint/2010/main" val="598704708"/>
              </p:ext>
            </p:extLst>
          </p:nvPr>
        </p:nvGraphicFramePr>
        <p:xfrm>
          <a:off x="838200" y="1825625"/>
          <a:ext cx="10119547" cy="430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898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7" name="Rectangle 6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2" descr="A picture containing text, electronics, computer, desk&#10;&#10;Description automatically generated">
            <a:extLst>
              <a:ext uri="{FF2B5EF4-FFF2-40B4-BE49-F238E27FC236}">
                <a16:creationId xmlns:a16="http://schemas.microsoft.com/office/drawing/2014/main" id="{80899EA1-12BB-241D-5029-19AF0973BADE}"/>
              </a:ext>
            </a:extLst>
          </p:cNvPr>
          <p:cNvPicPr>
            <a:picLocks noChangeAspect="1"/>
          </p:cNvPicPr>
          <p:nvPr/>
        </p:nvPicPr>
        <p:blipFill rotWithShape="1">
          <a:blip r:embed="rId2"/>
          <a:srcRect r="8705" b="1"/>
          <a:stretch/>
        </p:blipFill>
        <p:spPr>
          <a:xfrm>
            <a:off x="1" y="10"/>
            <a:ext cx="9669642" cy="6857990"/>
          </a:xfrm>
          <a:prstGeom prst="rect">
            <a:avLst/>
          </a:prstGeom>
        </p:spPr>
      </p:pic>
      <p:sp>
        <p:nvSpPr>
          <p:cNvPr id="69" name="Rectangle 6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3B52D-56C0-79EE-B31B-AB6D72750D22}"/>
              </a:ext>
            </a:extLst>
          </p:cNvPr>
          <p:cNvSpPr>
            <a:spLocks noGrp="1"/>
          </p:cNvSpPr>
          <p:nvPr>
            <p:ph type="title"/>
          </p:nvPr>
        </p:nvSpPr>
        <p:spPr>
          <a:xfrm>
            <a:off x="7531610" y="365125"/>
            <a:ext cx="3822189" cy="1899912"/>
          </a:xfrm>
        </p:spPr>
        <p:txBody>
          <a:bodyPr>
            <a:normAutofit/>
          </a:bodyPr>
          <a:lstStyle/>
          <a:p>
            <a:r>
              <a:rPr lang="en-US" sz="3700" b="1">
                <a:latin typeface="Calibri Light"/>
                <a:cs typeface="Calibri Light"/>
              </a:rPr>
              <a:t>REMEMBER THE STRUCTURE OF A GOOD RESPONSE</a:t>
            </a:r>
            <a:endParaRPr lang="en-US" sz="3700"/>
          </a:p>
        </p:txBody>
      </p:sp>
      <p:graphicFrame>
        <p:nvGraphicFramePr>
          <p:cNvPr id="5" name="Diagram 5">
            <a:extLst>
              <a:ext uri="{FF2B5EF4-FFF2-40B4-BE49-F238E27FC236}">
                <a16:creationId xmlns:a16="http://schemas.microsoft.com/office/drawing/2014/main" id="{CB47B57F-8E4A-4A42-D339-63F010E26334}"/>
              </a:ext>
            </a:extLst>
          </p:cNvPr>
          <p:cNvGraphicFramePr/>
          <p:nvPr>
            <p:extLst>
              <p:ext uri="{D42A27DB-BD31-4B8C-83A1-F6EECF244321}">
                <p14:modId xmlns:p14="http://schemas.microsoft.com/office/powerpoint/2010/main" val="1936317088"/>
              </p:ext>
            </p:extLst>
          </p:nvPr>
        </p:nvGraphicFramePr>
        <p:xfrm>
          <a:off x="7531610" y="2434201"/>
          <a:ext cx="3822189" cy="3742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06950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B8D3B-955A-49B0-28F3-AAD5B0C4CD1C}"/>
              </a:ext>
            </a:extLst>
          </p:cNvPr>
          <p:cNvSpPr>
            <a:spLocks noGrp="1"/>
          </p:cNvSpPr>
          <p:nvPr>
            <p:ph type="title"/>
          </p:nvPr>
        </p:nvSpPr>
        <p:spPr>
          <a:xfrm>
            <a:off x="480719" y="129940"/>
            <a:ext cx="10515600" cy="1325563"/>
          </a:xfrm>
        </p:spPr>
        <p:txBody>
          <a:bodyPr/>
          <a:lstStyle/>
          <a:p>
            <a:r>
              <a:rPr lang="en-US" sz="4000" b="1">
                <a:cs typeface="Calibri Light"/>
              </a:rPr>
              <a:t>Hamburger Essay Organizer</a:t>
            </a:r>
          </a:p>
        </p:txBody>
      </p:sp>
      <p:pic>
        <p:nvPicPr>
          <p:cNvPr id="4" name="Picture 4" descr="Diagram&#10;&#10;Description automatically generated">
            <a:extLst>
              <a:ext uri="{FF2B5EF4-FFF2-40B4-BE49-F238E27FC236}">
                <a16:creationId xmlns:a16="http://schemas.microsoft.com/office/drawing/2014/main" id="{6F70D13B-A158-BF99-1BEA-1F4679EF343E}"/>
              </a:ext>
            </a:extLst>
          </p:cNvPr>
          <p:cNvPicPr>
            <a:picLocks noGrp="1" noChangeAspect="1"/>
          </p:cNvPicPr>
          <p:nvPr>
            <p:ph idx="1"/>
          </p:nvPr>
        </p:nvPicPr>
        <p:blipFill>
          <a:blip r:embed="rId2"/>
          <a:stretch>
            <a:fillRect/>
          </a:stretch>
        </p:blipFill>
        <p:spPr>
          <a:xfrm>
            <a:off x="945990" y="1609255"/>
            <a:ext cx="10864464" cy="4567708"/>
          </a:xfrm>
        </p:spPr>
      </p:pic>
      <p:sp>
        <p:nvSpPr>
          <p:cNvPr id="5" name="Rectangle 4">
            <a:extLst>
              <a:ext uri="{FF2B5EF4-FFF2-40B4-BE49-F238E27FC236}">
                <a16:creationId xmlns:a16="http://schemas.microsoft.com/office/drawing/2014/main" id="{7291BF15-63C0-287F-F617-BBBFFD1C252C}"/>
              </a:ext>
            </a:extLst>
          </p:cNvPr>
          <p:cNvSpPr/>
          <p:nvPr/>
        </p:nvSpPr>
        <p:spPr>
          <a:xfrm>
            <a:off x="3358444" y="1608667"/>
            <a:ext cx="5757333" cy="3762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CEB5B8-E7D7-4B28-CBB8-38F8153C9A93}"/>
              </a:ext>
            </a:extLst>
          </p:cNvPr>
          <p:cNvSpPr/>
          <p:nvPr/>
        </p:nvSpPr>
        <p:spPr>
          <a:xfrm>
            <a:off x="978370" y="1411111"/>
            <a:ext cx="3377259" cy="132644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latin typeface="Calibri"/>
                <a:cs typeface="Calibri"/>
              </a:rPr>
              <a:t>The topping. . . Turn the question into a statement.  Give a general answer. </a:t>
            </a:r>
            <a:endParaRPr lang="en-US"/>
          </a:p>
        </p:txBody>
      </p:sp>
      <p:sp>
        <p:nvSpPr>
          <p:cNvPr id="7" name="Rectangle 6">
            <a:extLst>
              <a:ext uri="{FF2B5EF4-FFF2-40B4-BE49-F238E27FC236}">
                <a16:creationId xmlns:a16="http://schemas.microsoft.com/office/drawing/2014/main" id="{66D3F02B-0133-7AC4-F9BD-BF3CC3A97EE9}"/>
              </a:ext>
            </a:extLst>
          </p:cNvPr>
          <p:cNvSpPr/>
          <p:nvPr/>
        </p:nvSpPr>
        <p:spPr>
          <a:xfrm>
            <a:off x="667925" y="2916296"/>
            <a:ext cx="3377259" cy="162748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rgbClr val="FFFFFF"/>
                </a:solidFill>
                <a:latin typeface="Calibri"/>
                <a:cs typeface="Calibri"/>
              </a:rPr>
              <a:t>THE MEAT. . .Give lots of evidence for why your answer is right.  Use words like next, then, for example, finally.  Details and facts belong here. </a:t>
            </a:r>
            <a:endParaRPr lang="en-US"/>
          </a:p>
        </p:txBody>
      </p:sp>
      <p:sp>
        <p:nvSpPr>
          <p:cNvPr id="8" name="Rectangle 7">
            <a:extLst>
              <a:ext uri="{FF2B5EF4-FFF2-40B4-BE49-F238E27FC236}">
                <a16:creationId xmlns:a16="http://schemas.microsoft.com/office/drawing/2014/main" id="{B0A2C62D-A159-D913-556C-19F59E689716}"/>
              </a:ext>
            </a:extLst>
          </p:cNvPr>
          <p:cNvSpPr/>
          <p:nvPr/>
        </p:nvSpPr>
        <p:spPr>
          <a:xfrm>
            <a:off x="1458147" y="4628444"/>
            <a:ext cx="3904073" cy="155222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cs typeface="Calibri"/>
              </a:rPr>
              <a:t>The bottom bun refers to the question again.  Make sure you have answered it.  Use phases like “as a result”, “therefore,” or “so.” </a:t>
            </a:r>
            <a:endParaRPr lang="en-US"/>
          </a:p>
        </p:txBody>
      </p:sp>
      <p:sp>
        <p:nvSpPr>
          <p:cNvPr id="11" name="Arrow: Right 10">
            <a:extLst>
              <a:ext uri="{FF2B5EF4-FFF2-40B4-BE49-F238E27FC236}">
                <a16:creationId xmlns:a16="http://schemas.microsoft.com/office/drawing/2014/main" id="{7B06F538-BC9D-BD71-2D38-419A9C6E5063}"/>
              </a:ext>
            </a:extLst>
          </p:cNvPr>
          <p:cNvSpPr/>
          <p:nvPr/>
        </p:nvSpPr>
        <p:spPr>
          <a:xfrm rot="-720000">
            <a:off x="4344648" y="4347098"/>
            <a:ext cx="1317036" cy="31985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6F96A9BD-2742-D946-BF2A-363A041DAD9C}"/>
              </a:ext>
            </a:extLst>
          </p:cNvPr>
          <p:cNvSpPr/>
          <p:nvPr/>
        </p:nvSpPr>
        <p:spPr>
          <a:xfrm rot="480000">
            <a:off x="4366347" y="2455425"/>
            <a:ext cx="1222962" cy="28222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BBF5D111-CAB6-2F81-1A69-65079E7FF950}"/>
              </a:ext>
            </a:extLst>
          </p:cNvPr>
          <p:cNvSpPr/>
          <p:nvPr/>
        </p:nvSpPr>
        <p:spPr>
          <a:xfrm rot="300000">
            <a:off x="4103658" y="3339103"/>
            <a:ext cx="1326443" cy="3292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B812B28F-2978-A052-E140-2510E0225C8E}"/>
              </a:ext>
            </a:extLst>
          </p:cNvPr>
          <p:cNvSpPr/>
          <p:nvPr/>
        </p:nvSpPr>
        <p:spPr>
          <a:xfrm>
            <a:off x="5362222" y="5145852"/>
            <a:ext cx="1260592" cy="72437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4672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88F520-4909-F4E7-8344-B0576224BD9B}"/>
              </a:ext>
            </a:extLst>
          </p:cNvPr>
          <p:cNvSpPr>
            <a:spLocks noGrp="1"/>
          </p:cNvSpPr>
          <p:nvPr>
            <p:ph type="title"/>
          </p:nvPr>
        </p:nvSpPr>
        <p:spPr>
          <a:xfrm>
            <a:off x="838200" y="556995"/>
            <a:ext cx="10515600" cy="1133693"/>
          </a:xfrm>
        </p:spPr>
        <p:txBody>
          <a:bodyPr>
            <a:normAutofit/>
          </a:bodyPr>
          <a:lstStyle/>
          <a:p>
            <a:r>
              <a:rPr lang="en-US" sz="5200" b="1">
                <a:latin typeface="Calibri Light"/>
                <a:cs typeface="Calibri Light"/>
              </a:rPr>
              <a:t>Follow these writing tips</a:t>
            </a:r>
            <a:endParaRPr lang="en-US" sz="5200"/>
          </a:p>
        </p:txBody>
      </p:sp>
      <p:graphicFrame>
        <p:nvGraphicFramePr>
          <p:cNvPr id="5" name="Diagram 5">
            <a:extLst>
              <a:ext uri="{FF2B5EF4-FFF2-40B4-BE49-F238E27FC236}">
                <a16:creationId xmlns:a16="http://schemas.microsoft.com/office/drawing/2014/main" id="{C5F42DF0-DCF6-FE96-4EA2-3B17CC0606AA}"/>
              </a:ext>
            </a:extLst>
          </p:cNvPr>
          <p:cNvGraphicFramePr/>
          <p:nvPr>
            <p:extLst>
              <p:ext uri="{D42A27DB-BD31-4B8C-83A1-F6EECF244321}">
                <p14:modId xmlns:p14="http://schemas.microsoft.com/office/powerpoint/2010/main" val="112163024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24330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8134802E893143A4AC568FD603A4DB" ma:contentTypeVersion="16" ma:contentTypeDescription="Create a new document." ma:contentTypeScope="" ma:versionID="38567bc098500d47f9204aa5ce9eddd9">
  <xsd:schema xmlns:xsd="http://www.w3.org/2001/XMLSchema" xmlns:xs="http://www.w3.org/2001/XMLSchema" xmlns:p="http://schemas.microsoft.com/office/2006/metadata/properties" xmlns:ns2="202b2c09-c5b9-4655-8a89-32d2a793e0c0" xmlns:ns3="054655c4-386f-4d2b-a9a1-67652d452fa0" targetNamespace="http://schemas.microsoft.com/office/2006/metadata/properties" ma:root="true" ma:fieldsID="0bd3092113b06e9fbafa519f0cbda7f6" ns2:_="" ns3:_="">
    <xsd:import namespace="202b2c09-c5b9-4655-8a89-32d2a793e0c0"/>
    <xsd:import namespace="054655c4-386f-4d2b-a9a1-67652d452fa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02b2c09-c5b9-4655-8a89-32d2a793e0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d6f523-487e-4e83-9ba9-6ef212c14ee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54655c4-386f-4d2b-a9a1-67652d452fa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ea40e95-cc63-4a01-9eca-19dc5a8bca3a}" ma:internalName="TaxCatchAll" ma:showField="CatchAllData" ma:web="054655c4-386f-4d2b-a9a1-67652d452f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02b2c09-c5b9-4655-8a89-32d2a793e0c0">
      <Terms xmlns="http://schemas.microsoft.com/office/infopath/2007/PartnerControls"/>
    </lcf76f155ced4ddcb4097134ff3c332f>
    <TaxCatchAll xmlns="054655c4-386f-4d2b-a9a1-67652d452fa0" xsi:nil="true"/>
  </documentManagement>
</p:properties>
</file>

<file path=customXml/itemProps1.xml><?xml version="1.0" encoding="utf-8"?>
<ds:datastoreItem xmlns:ds="http://schemas.openxmlformats.org/officeDocument/2006/customXml" ds:itemID="{5990083D-FE78-4F50-B81C-0D7D3206BCE0}"/>
</file>

<file path=customXml/itemProps2.xml><?xml version="1.0" encoding="utf-8"?>
<ds:datastoreItem xmlns:ds="http://schemas.openxmlformats.org/officeDocument/2006/customXml" ds:itemID="{625E4784-B195-42A5-9437-3F4C89ABE4CC}"/>
</file>

<file path=customXml/itemProps3.xml><?xml version="1.0" encoding="utf-8"?>
<ds:datastoreItem xmlns:ds="http://schemas.openxmlformats.org/officeDocument/2006/customXml" ds:itemID="{EC5F76E5-B44C-4A97-BE8A-6440CCA74FB5}"/>
</file>

<file path=docProps/app.xml><?xml version="1.0" encoding="utf-8"?>
<Properties xmlns="http://schemas.openxmlformats.org/officeDocument/2006/extended-properties" xmlns:vt="http://schemas.openxmlformats.org/officeDocument/2006/docPropsVTypes">
  <Template>office theme</Template>
  <TotalTime>0</TotalTime>
  <Words>3216</Words>
  <Application>Microsoft Office PowerPoint</Application>
  <PresentationFormat>Widescreen</PresentationFormat>
  <Paragraphs>199</Paragraphs>
  <Slides>44</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44</vt:i4>
      </vt:variant>
    </vt:vector>
  </HeadingPairs>
  <TitlesOfParts>
    <vt:vector size="49" baseType="lpstr">
      <vt:lpstr>Arial</vt:lpstr>
      <vt:lpstr>Calibri</vt:lpstr>
      <vt:lpstr>Calibri Light</vt:lpstr>
      <vt:lpstr>office theme</vt:lpstr>
      <vt:lpstr>Office Theme</vt:lpstr>
      <vt:lpstr>Successful Writing for an  NCDA Credential Application</vt:lpstr>
      <vt:lpstr>Preparing for your Assessment </vt:lpstr>
      <vt:lpstr>SECTION 1</vt:lpstr>
      <vt:lpstr>Before you Begin. . . </vt:lpstr>
      <vt:lpstr>Refresh Yourself on Career Content</vt:lpstr>
      <vt:lpstr>When you are ready to begin</vt:lpstr>
      <vt:lpstr>REMEMBER THE STRUCTURE OF A GOOD RESPONSE</vt:lpstr>
      <vt:lpstr>Hamburger Essay Organizer</vt:lpstr>
      <vt:lpstr>Follow these writing tips</vt:lpstr>
      <vt:lpstr>You are not Hemingway. . .</vt:lpstr>
      <vt:lpstr>Follow basic writing structure</vt:lpstr>
      <vt:lpstr>DETAILS MATTER!</vt:lpstr>
      <vt:lpstr>After Ideas flow . . . Then Organize</vt:lpstr>
      <vt:lpstr>You are not writing a Dissertation!</vt:lpstr>
      <vt:lpstr>DREAMS ARE FINE BUT NOT HERE!</vt:lpstr>
      <vt:lpstr>NOW WRITE . . . </vt:lpstr>
      <vt:lpstr>Keeping Ideas Flowing. . .</vt:lpstr>
      <vt:lpstr>ONCE your draft is written. . . </vt:lpstr>
      <vt:lpstr>BEFORE YOU ARE DONE:  Edit</vt:lpstr>
      <vt:lpstr>WHEN YOU ARE DONE. . .</vt:lpstr>
      <vt:lpstr>SECTION 2</vt:lpstr>
      <vt:lpstr>Before you Begin. . </vt:lpstr>
      <vt:lpstr>Refresh Yourself on Career Content</vt:lpstr>
      <vt:lpstr>Before you Begin. . .</vt:lpstr>
      <vt:lpstr>You will choose a setting. . .</vt:lpstr>
      <vt:lpstr>When you are ready to begin</vt:lpstr>
      <vt:lpstr>Remember the Structure of a Good Response</vt:lpstr>
      <vt:lpstr>A sample: What you will see</vt:lpstr>
      <vt:lpstr>A Sample: The Scenario</vt:lpstr>
      <vt:lpstr>Before your write:  Be clear about the questions</vt:lpstr>
      <vt:lpstr>POSSIBILITIES FOR ORGANIZING A RESPONSE</vt:lpstr>
      <vt:lpstr>How the Writer Organized Their Response</vt:lpstr>
      <vt:lpstr>SAMPLE RESPONSE: Intro</vt:lpstr>
      <vt:lpstr>SAMPLE RESPONSE: Body Paragraph #1</vt:lpstr>
      <vt:lpstr>SAMPLE RESPONSE: Body Paragraph #2</vt:lpstr>
      <vt:lpstr>SAMPLE RESPONSE: Body Paragraph #3</vt:lpstr>
      <vt:lpstr>SAMPLE RESPONSE: Conclusion</vt:lpstr>
      <vt:lpstr>Observations:  What makes this response Good!</vt:lpstr>
      <vt:lpstr>NOW YOU TRY IT</vt:lpstr>
      <vt:lpstr>Let’s Give it a Try</vt:lpstr>
      <vt:lpstr>Let’s Give it a Try</vt:lpstr>
      <vt:lpstr>Let’s Give it a Try</vt:lpstr>
      <vt:lpstr>Let’s Give it a Try</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Gould</dc:creator>
  <cp:lastModifiedBy>Mary Ann Powell</cp:lastModifiedBy>
  <cp:revision>136</cp:revision>
  <dcterms:created xsi:type="dcterms:W3CDTF">2023-04-12T12:28:01Z</dcterms:created>
  <dcterms:modified xsi:type="dcterms:W3CDTF">2023-04-21T14:06:42Z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0x010100F78134802E893143A4AC568FD603A4DB</vt:lpwstr>
  </property>
</Properties>
</file>