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68" r:id="rId11"/>
    <p:sldId id="270" r:id="rId12"/>
    <p:sldId id="269" r:id="rId13"/>
    <p:sldId id="378" r:id="rId14"/>
    <p:sldId id="369" r:id="rId15"/>
    <p:sldId id="379" r:id="rId16"/>
    <p:sldId id="380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2"/>
    <a:srgbClr val="75787B"/>
    <a:srgbClr val="0076A9"/>
    <a:srgbClr val="002557"/>
    <a:srgbClr val="59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Hoxie" userId="b0e089ae-1f1f-4769-95b1-5f265689e721" providerId="ADAL" clId="{2BC77EEA-7446-4147-A820-729277A3AB97}"/>
    <pc:docChg chg="undo custSel addSld delSld modSld sldOrd">
      <pc:chgData name="Gina Hoxie" userId="b0e089ae-1f1f-4769-95b1-5f265689e721" providerId="ADAL" clId="{2BC77EEA-7446-4147-A820-729277A3AB97}" dt="2023-05-30T13:51:33.711" v="677" actId="1076"/>
      <pc:docMkLst>
        <pc:docMk/>
      </pc:docMkLst>
      <pc:sldChg chg="modSp mod">
        <pc:chgData name="Gina Hoxie" userId="b0e089ae-1f1f-4769-95b1-5f265689e721" providerId="ADAL" clId="{2BC77EEA-7446-4147-A820-729277A3AB97}" dt="2023-05-25T17:28:22.147" v="95" actId="20577"/>
        <pc:sldMkLst>
          <pc:docMk/>
          <pc:sldMk cId="3510834680" sldId="257"/>
        </pc:sldMkLst>
        <pc:spChg chg="mod">
          <ac:chgData name="Gina Hoxie" userId="b0e089ae-1f1f-4769-95b1-5f265689e721" providerId="ADAL" clId="{2BC77EEA-7446-4147-A820-729277A3AB97}" dt="2023-05-25T17:28:12.492" v="83" actId="20577"/>
          <ac:spMkLst>
            <pc:docMk/>
            <pc:sldMk cId="3510834680" sldId="257"/>
            <ac:spMk id="4" creationId="{FA5BFAD5-A3D7-4FBE-BCB8-D258EF1F707D}"/>
          </ac:spMkLst>
        </pc:spChg>
        <pc:spChg chg="mod">
          <ac:chgData name="Gina Hoxie" userId="b0e089ae-1f1f-4769-95b1-5f265689e721" providerId="ADAL" clId="{2BC77EEA-7446-4147-A820-729277A3AB97}" dt="2023-05-25T17:28:22.147" v="95" actId="20577"/>
          <ac:spMkLst>
            <pc:docMk/>
            <pc:sldMk cId="3510834680" sldId="257"/>
            <ac:spMk id="7" creationId="{D11F86A7-2931-4D20-A27D-BC986E2B883B}"/>
          </ac:spMkLst>
        </pc:spChg>
      </pc:sldChg>
      <pc:sldChg chg="del">
        <pc:chgData name="Gina Hoxie" userId="b0e089ae-1f1f-4769-95b1-5f265689e721" providerId="ADAL" clId="{2BC77EEA-7446-4147-A820-729277A3AB97}" dt="2023-05-25T18:22:27.211" v="626" actId="2696"/>
        <pc:sldMkLst>
          <pc:docMk/>
          <pc:sldMk cId="3380124222" sldId="258"/>
        </pc:sldMkLst>
      </pc:sldChg>
      <pc:sldChg chg="del">
        <pc:chgData name="Gina Hoxie" userId="b0e089ae-1f1f-4769-95b1-5f265689e721" providerId="ADAL" clId="{2BC77EEA-7446-4147-A820-729277A3AB97}" dt="2023-05-25T18:22:31.490" v="627" actId="2696"/>
        <pc:sldMkLst>
          <pc:docMk/>
          <pc:sldMk cId="3326663508" sldId="259"/>
        </pc:sldMkLst>
      </pc:sldChg>
      <pc:sldChg chg="del ord">
        <pc:chgData name="Gina Hoxie" userId="b0e089ae-1f1f-4769-95b1-5f265689e721" providerId="ADAL" clId="{2BC77EEA-7446-4147-A820-729277A3AB97}" dt="2023-05-25T18:24:46.679" v="667" actId="2696"/>
        <pc:sldMkLst>
          <pc:docMk/>
          <pc:sldMk cId="419893029" sldId="260"/>
        </pc:sldMkLst>
      </pc:sldChg>
      <pc:sldChg chg="modSp mod modNotesTx">
        <pc:chgData name="Gina Hoxie" userId="b0e089ae-1f1f-4769-95b1-5f265689e721" providerId="ADAL" clId="{2BC77EEA-7446-4147-A820-729277A3AB97}" dt="2023-05-25T17:37:25.313" v="164" actId="14"/>
        <pc:sldMkLst>
          <pc:docMk/>
          <pc:sldMk cId="2182156776" sldId="261"/>
        </pc:sldMkLst>
        <pc:spChg chg="mod">
          <ac:chgData name="Gina Hoxie" userId="b0e089ae-1f1f-4769-95b1-5f265689e721" providerId="ADAL" clId="{2BC77EEA-7446-4147-A820-729277A3AB97}" dt="2023-05-25T17:31:08.307" v="157" actId="20577"/>
          <ac:spMkLst>
            <pc:docMk/>
            <pc:sldMk cId="2182156776" sldId="261"/>
            <ac:spMk id="2" creationId="{60B7D23D-9323-44ED-8913-6B3457ED4802}"/>
          </ac:spMkLst>
        </pc:spChg>
        <pc:spChg chg="mod">
          <ac:chgData name="Gina Hoxie" userId="b0e089ae-1f1f-4769-95b1-5f265689e721" providerId="ADAL" clId="{2BC77EEA-7446-4147-A820-729277A3AB97}" dt="2023-05-25T17:30:58.990" v="121"/>
          <ac:spMkLst>
            <pc:docMk/>
            <pc:sldMk cId="2182156776" sldId="261"/>
            <ac:spMk id="3" creationId="{9E6E1862-5797-457C-A3AE-DCC58210D906}"/>
          </ac:spMkLst>
        </pc:spChg>
      </pc:sldChg>
      <pc:sldChg chg="del">
        <pc:chgData name="Gina Hoxie" userId="b0e089ae-1f1f-4769-95b1-5f265689e721" providerId="ADAL" clId="{2BC77EEA-7446-4147-A820-729277A3AB97}" dt="2023-05-25T18:24:46.679" v="667" actId="2696"/>
        <pc:sldMkLst>
          <pc:docMk/>
          <pc:sldMk cId="220424007" sldId="262"/>
        </pc:sldMkLst>
      </pc:sldChg>
      <pc:sldChg chg="del">
        <pc:chgData name="Gina Hoxie" userId="b0e089ae-1f1f-4769-95b1-5f265689e721" providerId="ADAL" clId="{2BC77EEA-7446-4147-A820-729277A3AB97}" dt="2023-05-25T18:24:46.679" v="667" actId="2696"/>
        <pc:sldMkLst>
          <pc:docMk/>
          <pc:sldMk cId="768014349" sldId="263"/>
        </pc:sldMkLst>
      </pc:sldChg>
      <pc:sldChg chg="del">
        <pc:chgData name="Gina Hoxie" userId="b0e089ae-1f1f-4769-95b1-5f265689e721" providerId="ADAL" clId="{2BC77EEA-7446-4147-A820-729277A3AB97}" dt="2023-05-25T18:24:46.679" v="667" actId="2696"/>
        <pc:sldMkLst>
          <pc:docMk/>
          <pc:sldMk cId="4042659374" sldId="264"/>
        </pc:sldMkLst>
      </pc:sldChg>
      <pc:sldChg chg="del">
        <pc:chgData name="Gina Hoxie" userId="b0e089ae-1f1f-4769-95b1-5f265689e721" providerId="ADAL" clId="{2BC77EEA-7446-4147-A820-729277A3AB97}" dt="2023-05-25T18:24:46.679" v="667" actId="2696"/>
        <pc:sldMkLst>
          <pc:docMk/>
          <pc:sldMk cId="701982442" sldId="265"/>
        </pc:sldMkLst>
      </pc:sldChg>
      <pc:sldChg chg="del">
        <pc:chgData name="Gina Hoxie" userId="b0e089ae-1f1f-4769-95b1-5f265689e721" providerId="ADAL" clId="{2BC77EEA-7446-4147-A820-729277A3AB97}" dt="2023-05-25T18:24:46.679" v="667" actId="2696"/>
        <pc:sldMkLst>
          <pc:docMk/>
          <pc:sldMk cId="2657205423" sldId="266"/>
        </pc:sldMkLst>
      </pc:sldChg>
      <pc:sldChg chg="del">
        <pc:chgData name="Gina Hoxie" userId="b0e089ae-1f1f-4769-95b1-5f265689e721" providerId="ADAL" clId="{2BC77EEA-7446-4147-A820-729277A3AB97}" dt="2023-05-25T18:24:46.679" v="667" actId="2696"/>
        <pc:sldMkLst>
          <pc:docMk/>
          <pc:sldMk cId="3719615143" sldId="267"/>
        </pc:sldMkLst>
      </pc:sldChg>
      <pc:sldChg chg="modSp add mod ord">
        <pc:chgData name="Gina Hoxie" userId="b0e089ae-1f1f-4769-95b1-5f265689e721" providerId="ADAL" clId="{2BC77EEA-7446-4147-A820-729277A3AB97}" dt="2023-05-25T17:50:50.242" v="463" actId="20577"/>
        <pc:sldMkLst>
          <pc:docMk/>
          <pc:sldMk cId="2862286881" sldId="268"/>
        </pc:sldMkLst>
        <pc:spChg chg="mod">
          <ac:chgData name="Gina Hoxie" userId="b0e089ae-1f1f-4769-95b1-5f265689e721" providerId="ADAL" clId="{2BC77EEA-7446-4147-A820-729277A3AB97}" dt="2023-05-25T17:46:16.820" v="191" actId="20577"/>
          <ac:spMkLst>
            <pc:docMk/>
            <pc:sldMk cId="2862286881" sldId="268"/>
            <ac:spMk id="2" creationId="{60B7D23D-9323-44ED-8913-6B3457ED4802}"/>
          </ac:spMkLst>
        </pc:spChg>
        <pc:spChg chg="mod">
          <ac:chgData name="Gina Hoxie" userId="b0e089ae-1f1f-4769-95b1-5f265689e721" providerId="ADAL" clId="{2BC77EEA-7446-4147-A820-729277A3AB97}" dt="2023-05-25T17:50:50.242" v="463" actId="20577"/>
          <ac:spMkLst>
            <pc:docMk/>
            <pc:sldMk cId="2862286881" sldId="268"/>
            <ac:spMk id="3" creationId="{9E6E1862-5797-457C-A3AE-DCC58210D906}"/>
          </ac:spMkLst>
        </pc:spChg>
      </pc:sldChg>
      <pc:sldChg chg="modSp add mod">
        <pc:chgData name="Gina Hoxie" userId="b0e089ae-1f1f-4769-95b1-5f265689e721" providerId="ADAL" clId="{2BC77EEA-7446-4147-A820-729277A3AB97}" dt="2023-05-25T18:16:25.900" v="575" actId="1076"/>
        <pc:sldMkLst>
          <pc:docMk/>
          <pc:sldMk cId="3283988890" sldId="269"/>
        </pc:sldMkLst>
        <pc:spChg chg="mod">
          <ac:chgData name="Gina Hoxie" userId="b0e089ae-1f1f-4769-95b1-5f265689e721" providerId="ADAL" clId="{2BC77EEA-7446-4147-A820-729277A3AB97}" dt="2023-05-25T18:16:25.900" v="575" actId="1076"/>
          <ac:spMkLst>
            <pc:docMk/>
            <pc:sldMk cId="3283988890" sldId="269"/>
            <ac:spMk id="2" creationId="{60B7D23D-9323-44ED-8913-6B3457ED4802}"/>
          </ac:spMkLst>
        </pc:spChg>
        <pc:spChg chg="mod">
          <ac:chgData name="Gina Hoxie" userId="b0e089ae-1f1f-4769-95b1-5f265689e721" providerId="ADAL" clId="{2BC77EEA-7446-4147-A820-729277A3AB97}" dt="2023-05-25T18:13:03.179" v="470"/>
          <ac:spMkLst>
            <pc:docMk/>
            <pc:sldMk cId="3283988890" sldId="269"/>
            <ac:spMk id="3" creationId="{9E6E1862-5797-457C-A3AE-DCC58210D906}"/>
          </ac:spMkLst>
        </pc:spChg>
      </pc:sldChg>
      <pc:sldChg chg="modSp add mod ord">
        <pc:chgData name="Gina Hoxie" userId="b0e089ae-1f1f-4769-95b1-5f265689e721" providerId="ADAL" clId="{2BC77EEA-7446-4147-A820-729277A3AB97}" dt="2023-05-25T18:23:09.415" v="658" actId="20577"/>
        <pc:sldMkLst>
          <pc:docMk/>
          <pc:sldMk cId="1158967821" sldId="270"/>
        </pc:sldMkLst>
        <pc:spChg chg="mod">
          <ac:chgData name="Gina Hoxie" userId="b0e089ae-1f1f-4769-95b1-5f265689e721" providerId="ADAL" clId="{2BC77EEA-7446-4147-A820-729277A3AB97}" dt="2023-05-25T18:23:09.415" v="658" actId="20577"/>
          <ac:spMkLst>
            <pc:docMk/>
            <pc:sldMk cId="1158967821" sldId="270"/>
            <ac:spMk id="2" creationId="{60B7D23D-9323-44ED-8913-6B3457ED4802}"/>
          </ac:spMkLst>
        </pc:spChg>
        <pc:spChg chg="mod">
          <ac:chgData name="Gina Hoxie" userId="b0e089ae-1f1f-4769-95b1-5f265689e721" providerId="ADAL" clId="{2BC77EEA-7446-4147-A820-729277A3AB97}" dt="2023-05-25T18:13:48.267" v="473"/>
          <ac:spMkLst>
            <pc:docMk/>
            <pc:sldMk cId="1158967821" sldId="270"/>
            <ac:spMk id="3" creationId="{9E6E1862-5797-457C-A3AE-DCC58210D906}"/>
          </ac:spMkLst>
        </pc:spChg>
      </pc:sldChg>
      <pc:sldChg chg="add del ord">
        <pc:chgData name="Gina Hoxie" userId="b0e089ae-1f1f-4769-95b1-5f265689e721" providerId="ADAL" clId="{2BC77EEA-7446-4147-A820-729277A3AB97}" dt="2023-05-25T18:24:46.679" v="667" actId="2696"/>
        <pc:sldMkLst>
          <pc:docMk/>
          <pc:sldMk cId="171211679" sldId="271"/>
        </pc:sldMkLst>
      </pc:sldChg>
      <pc:sldChg chg="add del ord">
        <pc:chgData name="Gina Hoxie" userId="b0e089ae-1f1f-4769-95b1-5f265689e721" providerId="ADAL" clId="{2BC77EEA-7446-4147-A820-729277A3AB97}" dt="2023-05-25T18:24:46.679" v="667" actId="2696"/>
        <pc:sldMkLst>
          <pc:docMk/>
          <pc:sldMk cId="1752274408" sldId="272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5120391" sldId="273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1310987197" sldId="274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2032221447" sldId="275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389408394" sldId="276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206640797" sldId="277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674270206" sldId="278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4128289613" sldId="279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1553005667" sldId="280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461745523" sldId="281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2895293093" sldId="282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2985203525" sldId="283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2340166849" sldId="284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596885722" sldId="285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1292031000" sldId="286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2059277537" sldId="287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427542474" sldId="288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721807026" sldId="289"/>
        </pc:sldMkLst>
      </pc:sldChg>
      <pc:sldChg chg="add del">
        <pc:chgData name="Gina Hoxie" userId="b0e089ae-1f1f-4769-95b1-5f265689e721" providerId="ADAL" clId="{2BC77EEA-7446-4147-A820-729277A3AB97}" dt="2023-05-25T18:24:46.679" v="667" actId="2696"/>
        <pc:sldMkLst>
          <pc:docMk/>
          <pc:sldMk cId="345893798" sldId="290"/>
        </pc:sldMkLst>
      </pc:sldChg>
      <pc:sldChg chg="modSp add mod">
        <pc:chgData name="Gina Hoxie" userId="b0e089ae-1f1f-4769-95b1-5f265689e721" providerId="ADAL" clId="{2BC77EEA-7446-4147-A820-729277A3AB97}" dt="2023-05-25T17:39:06.546" v="166" actId="27636"/>
        <pc:sldMkLst>
          <pc:docMk/>
          <pc:sldMk cId="264349474" sldId="291"/>
        </pc:sldMkLst>
        <pc:spChg chg="mod">
          <ac:chgData name="Gina Hoxie" userId="b0e089ae-1f1f-4769-95b1-5f265689e721" providerId="ADAL" clId="{2BC77EEA-7446-4147-A820-729277A3AB97}" dt="2023-05-25T17:39:06.546" v="166" actId="27636"/>
          <ac:spMkLst>
            <pc:docMk/>
            <pc:sldMk cId="264349474" sldId="291"/>
            <ac:spMk id="3" creationId="{02504C88-EDBA-4118-94C5-E27B41DB1DE7}"/>
          </ac:spMkLst>
        </pc:spChg>
      </pc:sldChg>
      <pc:sldChg chg="modSp add mod">
        <pc:chgData name="Gina Hoxie" userId="b0e089ae-1f1f-4769-95b1-5f265689e721" providerId="ADAL" clId="{2BC77EEA-7446-4147-A820-729277A3AB97}" dt="2023-05-30T13:50:54.860" v="672" actId="1076"/>
        <pc:sldMkLst>
          <pc:docMk/>
          <pc:sldMk cId="594479216" sldId="292"/>
        </pc:sldMkLst>
        <pc:spChg chg="mod">
          <ac:chgData name="Gina Hoxie" userId="b0e089ae-1f1f-4769-95b1-5f265689e721" providerId="ADAL" clId="{2BC77EEA-7446-4147-A820-729277A3AB97}" dt="2023-05-30T13:50:54.860" v="672" actId="1076"/>
          <ac:spMkLst>
            <pc:docMk/>
            <pc:sldMk cId="594479216" sldId="292"/>
            <ac:spMk id="5" creationId="{411F41E1-969B-4A99-A42E-F0518AA0A9E7}"/>
          </ac:spMkLst>
        </pc:spChg>
        <pc:graphicFrameChg chg="mod">
          <ac:chgData name="Gina Hoxie" userId="b0e089ae-1f1f-4769-95b1-5f265689e721" providerId="ADAL" clId="{2BC77EEA-7446-4147-A820-729277A3AB97}" dt="2023-05-30T13:50:18.166" v="668" actId="1076"/>
          <ac:graphicFrameMkLst>
            <pc:docMk/>
            <pc:sldMk cId="594479216" sldId="292"/>
            <ac:graphicFrameMk id="4" creationId="{F441FC97-E3C9-4A80-BDDD-1B24D6210009}"/>
          </ac:graphicFrameMkLst>
        </pc:graphicFrameChg>
      </pc:sldChg>
      <pc:sldChg chg="modSp add mod">
        <pc:chgData name="Gina Hoxie" userId="b0e089ae-1f1f-4769-95b1-5f265689e721" providerId="ADAL" clId="{2BC77EEA-7446-4147-A820-729277A3AB97}" dt="2023-05-30T13:50:47.491" v="671" actId="1076"/>
        <pc:sldMkLst>
          <pc:docMk/>
          <pc:sldMk cId="1439507086" sldId="293"/>
        </pc:sldMkLst>
        <pc:spChg chg="mod">
          <ac:chgData name="Gina Hoxie" userId="b0e089ae-1f1f-4769-95b1-5f265689e721" providerId="ADAL" clId="{2BC77EEA-7446-4147-A820-729277A3AB97}" dt="2023-05-30T13:50:40.050" v="670" actId="1076"/>
          <ac:spMkLst>
            <pc:docMk/>
            <pc:sldMk cId="1439507086" sldId="293"/>
            <ac:spMk id="5" creationId="{411F41E1-969B-4A99-A42E-F0518AA0A9E7}"/>
          </ac:spMkLst>
        </pc:spChg>
        <pc:spChg chg="mod">
          <ac:chgData name="Gina Hoxie" userId="b0e089ae-1f1f-4769-95b1-5f265689e721" providerId="ADAL" clId="{2BC77EEA-7446-4147-A820-729277A3AB97}" dt="2023-05-30T13:50:47.491" v="671" actId="1076"/>
          <ac:spMkLst>
            <pc:docMk/>
            <pc:sldMk cId="1439507086" sldId="293"/>
            <ac:spMk id="7" creationId="{83623ACD-F165-4486-BC60-1592E5CE2619}"/>
          </ac:spMkLst>
        </pc:spChg>
        <pc:graphicFrameChg chg="mod">
          <ac:chgData name="Gina Hoxie" userId="b0e089ae-1f1f-4769-95b1-5f265689e721" providerId="ADAL" clId="{2BC77EEA-7446-4147-A820-729277A3AB97}" dt="2023-05-30T13:50:33.778" v="669" actId="1076"/>
          <ac:graphicFrameMkLst>
            <pc:docMk/>
            <pc:sldMk cId="1439507086" sldId="293"/>
            <ac:graphicFrameMk id="4" creationId="{F441FC97-E3C9-4A80-BDDD-1B24D6210009}"/>
          </ac:graphicFrameMkLst>
        </pc:graphicFrameChg>
      </pc:sldChg>
      <pc:sldChg chg="modSp add mod">
        <pc:chgData name="Gina Hoxie" userId="b0e089ae-1f1f-4769-95b1-5f265689e721" providerId="ADAL" clId="{2BC77EEA-7446-4147-A820-729277A3AB97}" dt="2023-05-30T13:51:08.344" v="673" actId="1076"/>
        <pc:sldMkLst>
          <pc:docMk/>
          <pc:sldMk cId="2080589955" sldId="294"/>
        </pc:sldMkLst>
        <pc:graphicFrameChg chg="mod">
          <ac:chgData name="Gina Hoxie" userId="b0e089ae-1f1f-4769-95b1-5f265689e721" providerId="ADAL" clId="{2BC77EEA-7446-4147-A820-729277A3AB97}" dt="2023-05-30T13:51:08.344" v="673" actId="1076"/>
          <ac:graphicFrameMkLst>
            <pc:docMk/>
            <pc:sldMk cId="2080589955" sldId="294"/>
            <ac:graphicFrameMk id="4" creationId="{F441FC97-E3C9-4A80-BDDD-1B24D6210009}"/>
          </ac:graphicFrameMkLst>
        </pc:graphicFrameChg>
      </pc:sldChg>
      <pc:sldChg chg="modSp add mod">
        <pc:chgData name="Gina Hoxie" userId="b0e089ae-1f1f-4769-95b1-5f265689e721" providerId="ADAL" clId="{2BC77EEA-7446-4147-A820-729277A3AB97}" dt="2023-05-30T13:51:33.711" v="677" actId="1076"/>
        <pc:sldMkLst>
          <pc:docMk/>
          <pc:sldMk cId="1164996780" sldId="295"/>
        </pc:sldMkLst>
        <pc:spChg chg="mod">
          <ac:chgData name="Gina Hoxie" userId="b0e089ae-1f1f-4769-95b1-5f265689e721" providerId="ADAL" clId="{2BC77EEA-7446-4147-A820-729277A3AB97}" dt="2023-05-30T13:51:23.794" v="675" actId="1076"/>
          <ac:spMkLst>
            <pc:docMk/>
            <pc:sldMk cId="1164996780" sldId="295"/>
            <ac:spMk id="5" creationId="{411F41E1-969B-4A99-A42E-F0518AA0A9E7}"/>
          </ac:spMkLst>
        </pc:spChg>
        <pc:spChg chg="mod">
          <ac:chgData name="Gina Hoxie" userId="b0e089ae-1f1f-4769-95b1-5f265689e721" providerId="ADAL" clId="{2BC77EEA-7446-4147-A820-729277A3AB97}" dt="2023-05-30T13:51:17.233" v="674" actId="1076"/>
          <ac:spMkLst>
            <pc:docMk/>
            <pc:sldMk cId="1164996780" sldId="295"/>
            <ac:spMk id="7" creationId="{83623ACD-F165-4486-BC60-1592E5CE2619}"/>
          </ac:spMkLst>
        </pc:spChg>
        <pc:graphicFrameChg chg="mod">
          <ac:chgData name="Gina Hoxie" userId="b0e089ae-1f1f-4769-95b1-5f265689e721" providerId="ADAL" clId="{2BC77EEA-7446-4147-A820-729277A3AB97}" dt="2023-05-30T13:51:33.711" v="677" actId="1076"/>
          <ac:graphicFrameMkLst>
            <pc:docMk/>
            <pc:sldMk cId="1164996780" sldId="295"/>
            <ac:graphicFrameMk id="4" creationId="{F441FC97-E3C9-4A80-BDDD-1B24D6210009}"/>
          </ac:graphicFrameMkLst>
        </pc:graphicFrameChg>
        <pc:graphicFrameChg chg="mod">
          <ac:chgData name="Gina Hoxie" userId="b0e089ae-1f1f-4769-95b1-5f265689e721" providerId="ADAL" clId="{2BC77EEA-7446-4147-A820-729277A3AB97}" dt="2023-05-30T13:51:29.819" v="676" actId="1076"/>
          <ac:graphicFrameMkLst>
            <pc:docMk/>
            <pc:sldMk cId="1164996780" sldId="295"/>
            <ac:graphicFrameMk id="6" creationId="{610DB1A9-7186-4786-AF0B-2E8C47A33EA1}"/>
          </ac:graphicFrameMkLst>
        </pc:graphicFrameChg>
      </pc:sldChg>
      <pc:sldChg chg="add">
        <pc:chgData name="Gina Hoxie" userId="b0e089ae-1f1f-4769-95b1-5f265689e721" providerId="ADAL" clId="{2BC77EEA-7446-4147-A820-729277A3AB97}" dt="2023-05-25T17:44:29.316" v="168"/>
        <pc:sldMkLst>
          <pc:docMk/>
          <pc:sldMk cId="3723923099" sldId="296"/>
        </pc:sldMkLst>
      </pc:sldChg>
      <pc:sldChg chg="modSp add mod">
        <pc:chgData name="Gina Hoxie" userId="b0e089ae-1f1f-4769-95b1-5f265689e721" providerId="ADAL" clId="{2BC77EEA-7446-4147-A820-729277A3AB97}" dt="2023-05-25T17:44:29.515" v="169" actId="27636"/>
        <pc:sldMkLst>
          <pc:docMk/>
          <pc:sldMk cId="2282444920" sldId="297"/>
        </pc:sldMkLst>
        <pc:spChg chg="mod">
          <ac:chgData name="Gina Hoxie" userId="b0e089ae-1f1f-4769-95b1-5f265689e721" providerId="ADAL" clId="{2BC77EEA-7446-4147-A820-729277A3AB97}" dt="2023-05-25T17:44:29.515" v="169" actId="27636"/>
          <ac:spMkLst>
            <pc:docMk/>
            <pc:sldMk cId="2282444920" sldId="297"/>
            <ac:spMk id="3" creationId="{991E08DD-EA82-473B-B5B3-39E40BDFCA29}"/>
          </ac:spMkLst>
        </pc:spChg>
      </pc:sldChg>
      <pc:sldChg chg="modSp add mod">
        <pc:chgData name="Gina Hoxie" userId="b0e089ae-1f1f-4769-95b1-5f265689e721" providerId="ADAL" clId="{2BC77EEA-7446-4147-A820-729277A3AB97}" dt="2023-05-25T17:52:10.621" v="466" actId="14100"/>
        <pc:sldMkLst>
          <pc:docMk/>
          <pc:sldMk cId="2565583468" sldId="298"/>
        </pc:sldMkLst>
        <pc:picChg chg="mod">
          <ac:chgData name="Gina Hoxie" userId="b0e089ae-1f1f-4769-95b1-5f265689e721" providerId="ADAL" clId="{2BC77EEA-7446-4147-A820-729277A3AB97}" dt="2023-05-25T17:52:10.621" v="466" actId="14100"/>
          <ac:picMkLst>
            <pc:docMk/>
            <pc:sldMk cId="2565583468" sldId="298"/>
            <ac:picMk id="5" creationId="{E5C5BD6D-D719-5AB0-53E3-C89A9DC5C547}"/>
          </ac:picMkLst>
        </pc:picChg>
      </pc:sldChg>
      <pc:sldChg chg="add del setBg">
        <pc:chgData name="Gina Hoxie" userId="b0e089ae-1f1f-4769-95b1-5f265689e721" providerId="ADAL" clId="{2BC77EEA-7446-4147-A820-729277A3AB97}" dt="2023-05-25T17:51:22.725" v="464" actId="2696"/>
        <pc:sldMkLst>
          <pc:docMk/>
          <pc:sldMk cId="3541988957" sldId="299"/>
        </pc:sldMkLst>
      </pc:sldChg>
      <pc:sldChg chg="modSp add mod setBg">
        <pc:chgData name="Gina Hoxie" userId="b0e089ae-1f1f-4769-95b1-5f265689e721" providerId="ADAL" clId="{2BC77EEA-7446-4147-A820-729277A3AB97}" dt="2023-05-25T17:44:29.540" v="170" actId="27636"/>
        <pc:sldMkLst>
          <pc:docMk/>
          <pc:sldMk cId="2710209882" sldId="300"/>
        </pc:sldMkLst>
        <pc:spChg chg="mod">
          <ac:chgData name="Gina Hoxie" userId="b0e089ae-1f1f-4769-95b1-5f265689e721" providerId="ADAL" clId="{2BC77EEA-7446-4147-A820-729277A3AB97}" dt="2023-05-25T17:44:29.540" v="170" actId="27636"/>
          <ac:spMkLst>
            <pc:docMk/>
            <pc:sldMk cId="2710209882" sldId="300"/>
            <ac:spMk id="3" creationId="{15CD7040-DA10-42B3-BDBC-0AD0BA2E0BED}"/>
          </ac:spMkLst>
        </pc:spChg>
      </pc:sldChg>
      <pc:sldChg chg="add del setBg">
        <pc:chgData name="Gina Hoxie" userId="b0e089ae-1f1f-4769-95b1-5f265689e721" providerId="ADAL" clId="{2BC77EEA-7446-4147-A820-729277A3AB97}" dt="2023-05-25T18:06:31.514" v="467" actId="2696"/>
        <pc:sldMkLst>
          <pc:docMk/>
          <pc:sldMk cId="2419180622" sldId="301"/>
        </pc:sldMkLst>
      </pc:sldChg>
      <pc:sldChg chg="modSp add mod ord">
        <pc:chgData name="Gina Hoxie" userId="b0e089ae-1f1f-4769-95b1-5f265689e721" providerId="ADAL" clId="{2BC77EEA-7446-4147-A820-729277A3AB97}" dt="2023-05-25T18:22:08.057" v="625" actId="20577"/>
        <pc:sldMkLst>
          <pc:docMk/>
          <pc:sldMk cId="3224368558" sldId="302"/>
        </pc:sldMkLst>
        <pc:spChg chg="mod">
          <ac:chgData name="Gina Hoxie" userId="b0e089ae-1f1f-4769-95b1-5f265689e721" providerId="ADAL" clId="{2BC77EEA-7446-4147-A820-729277A3AB97}" dt="2023-05-25T18:22:08.057" v="625" actId="20577"/>
          <ac:spMkLst>
            <pc:docMk/>
            <pc:sldMk cId="3224368558" sldId="302"/>
            <ac:spMk id="4" creationId="{AE765EDC-12CF-4905-A7FD-B92CC7E48BCA}"/>
          </ac:spMkLst>
        </pc:spChg>
      </pc:sldChg>
      <pc:sldChg chg="addSp delSp modSp add del mod setBg delDesignElem">
        <pc:chgData name="Gina Hoxie" userId="b0e089ae-1f1f-4769-95b1-5f265689e721" providerId="ADAL" clId="{2BC77EEA-7446-4147-A820-729277A3AB97}" dt="2023-05-25T18:17:08.014" v="579" actId="14100"/>
        <pc:sldMkLst>
          <pc:docMk/>
          <pc:sldMk cId="623572730" sldId="369"/>
        </pc:sldMkLst>
        <pc:spChg chg="mod">
          <ac:chgData name="Gina Hoxie" userId="b0e089ae-1f1f-4769-95b1-5f265689e721" providerId="ADAL" clId="{2BC77EEA-7446-4147-A820-729277A3AB97}" dt="2023-05-25T18:17:08.014" v="579" actId="14100"/>
          <ac:spMkLst>
            <pc:docMk/>
            <pc:sldMk cId="623572730" sldId="369"/>
            <ac:spMk id="3" creationId="{240E2FBA-CD0B-4E84-CE02-E4B6D9E87A5B}"/>
          </ac:spMkLst>
        </pc:spChg>
        <pc:spChg chg="add mod">
          <ac:chgData name="Gina Hoxie" userId="b0e089ae-1f1f-4769-95b1-5f265689e721" providerId="ADAL" clId="{2BC77EEA-7446-4147-A820-729277A3AB97}" dt="2023-05-25T18:16:35.177" v="577"/>
          <ac:spMkLst>
            <pc:docMk/>
            <pc:sldMk cId="623572730" sldId="369"/>
            <ac:spMk id="4" creationId="{91965E0D-0FD5-B151-D6BB-8CB198E5F1F1}"/>
          </ac:spMkLst>
        </pc:spChg>
        <pc:spChg chg="add del">
          <ac:chgData name="Gina Hoxie" userId="b0e089ae-1f1f-4769-95b1-5f265689e721" providerId="ADAL" clId="{2BC77EEA-7446-4147-A820-729277A3AB97}" dt="2023-05-25T18:16:08.397" v="570"/>
          <ac:spMkLst>
            <pc:docMk/>
            <pc:sldMk cId="623572730" sldId="369"/>
            <ac:spMk id="29" creationId="{A4AC5506-6312-4701-8D3C-40187889A947}"/>
          </ac:spMkLst>
        </pc:spChg>
      </pc:sldChg>
      <pc:sldChg chg="addSp delSp modSp add del setBg delDesignElem">
        <pc:chgData name="Gina Hoxie" userId="b0e089ae-1f1f-4769-95b1-5f265689e721" providerId="ADAL" clId="{2BC77EEA-7446-4147-A820-729277A3AB97}" dt="2023-05-25T18:16:30.633" v="576"/>
        <pc:sldMkLst>
          <pc:docMk/>
          <pc:sldMk cId="4085321326" sldId="378"/>
        </pc:sldMkLst>
        <pc:spChg chg="add mod">
          <ac:chgData name="Gina Hoxie" userId="b0e089ae-1f1f-4769-95b1-5f265689e721" providerId="ADAL" clId="{2BC77EEA-7446-4147-A820-729277A3AB97}" dt="2023-05-25T18:16:30.633" v="576"/>
          <ac:spMkLst>
            <pc:docMk/>
            <pc:sldMk cId="4085321326" sldId="378"/>
            <ac:spMk id="5" creationId="{FE608470-CFF7-3E41-93A6-BB1F730CC63B}"/>
          </ac:spMkLst>
        </pc:spChg>
        <pc:spChg chg="add del">
          <ac:chgData name="Gina Hoxie" userId="b0e089ae-1f1f-4769-95b1-5f265689e721" providerId="ADAL" clId="{2BC77EEA-7446-4147-A820-729277A3AB97}" dt="2023-05-25T18:16:08.397" v="570"/>
          <ac:spMkLst>
            <pc:docMk/>
            <pc:sldMk cId="4085321326" sldId="378"/>
            <ac:spMk id="29" creationId="{A4AC5506-6312-4701-8D3C-40187889A947}"/>
          </ac:spMkLst>
        </pc:spChg>
      </pc:sldChg>
      <pc:sldChg chg="modSp add mod">
        <pc:chgData name="Gina Hoxie" userId="b0e089ae-1f1f-4769-95b1-5f265689e721" providerId="ADAL" clId="{2BC77EEA-7446-4147-A820-729277A3AB97}" dt="2023-05-25T18:24:06.239" v="666" actId="20577"/>
        <pc:sldMkLst>
          <pc:docMk/>
          <pc:sldMk cId="1764598771" sldId="379"/>
        </pc:sldMkLst>
        <pc:spChg chg="mod">
          <ac:chgData name="Gina Hoxie" userId="b0e089ae-1f1f-4769-95b1-5f265689e721" providerId="ADAL" clId="{2BC77EEA-7446-4147-A820-729277A3AB97}" dt="2023-05-25T18:24:06.239" v="666" actId="20577"/>
          <ac:spMkLst>
            <pc:docMk/>
            <pc:sldMk cId="1764598771" sldId="379"/>
            <ac:spMk id="5" creationId="{E0F9FF31-EB81-C14B-1D66-322C7B72EAC6}"/>
          </ac:spMkLst>
        </pc:spChg>
      </pc:sldChg>
      <pc:sldChg chg="add">
        <pc:chgData name="Gina Hoxie" userId="b0e089ae-1f1f-4769-95b1-5f265689e721" providerId="ADAL" clId="{2BC77EEA-7446-4147-A820-729277A3AB97}" dt="2023-05-25T18:18:21.319" v="582"/>
        <pc:sldMkLst>
          <pc:docMk/>
          <pc:sldMk cId="3859261125" sldId="380"/>
        </pc:sldMkLst>
      </pc:sldChg>
      <pc:sldMasterChg chg="delSldLayout">
        <pc:chgData name="Gina Hoxie" userId="b0e089ae-1f1f-4769-95b1-5f265689e721" providerId="ADAL" clId="{2BC77EEA-7446-4147-A820-729277A3AB97}" dt="2023-05-25T18:06:31.514" v="467" actId="2696"/>
        <pc:sldMasterMkLst>
          <pc:docMk/>
          <pc:sldMasterMk cId="4101268091" sldId="2147483648"/>
        </pc:sldMasterMkLst>
        <pc:sldLayoutChg chg="del">
          <pc:chgData name="Gina Hoxie" userId="b0e089ae-1f1f-4769-95b1-5f265689e721" providerId="ADAL" clId="{2BC77EEA-7446-4147-A820-729277A3AB97}" dt="2023-05-25T17:51:22.725" v="464" actId="2696"/>
          <pc:sldLayoutMkLst>
            <pc:docMk/>
            <pc:sldMasterMk cId="4101268091" sldId="2147483648"/>
            <pc:sldLayoutMk cId="432101519" sldId="2147483663"/>
          </pc:sldLayoutMkLst>
        </pc:sldLayoutChg>
        <pc:sldLayoutChg chg="del">
          <pc:chgData name="Gina Hoxie" userId="b0e089ae-1f1f-4769-95b1-5f265689e721" providerId="ADAL" clId="{2BC77EEA-7446-4147-A820-729277A3AB97}" dt="2023-05-25T18:06:31.514" v="467" actId="2696"/>
          <pc:sldLayoutMkLst>
            <pc:docMk/>
            <pc:sldMasterMk cId="4101268091" sldId="2147483648"/>
            <pc:sldLayoutMk cId="3486800075" sldId="2147483665"/>
          </pc:sldLayoutMkLst>
        </pc:sldLayoutChg>
      </pc:sldMasterChg>
    </pc:docChg>
  </pc:docChgLst>
  <pc:docChgLst>
    <pc:chgData name="Gina Hoxie" userId="b0e089ae-1f1f-4769-95b1-5f265689e721" providerId="ADAL" clId="{509B17BF-69A1-4637-A722-04619E98B52A}"/>
    <pc:docChg chg="undo custSel addSld delSld modSld">
      <pc:chgData name="Gina Hoxie" userId="b0e089ae-1f1f-4769-95b1-5f265689e721" providerId="ADAL" clId="{509B17BF-69A1-4637-A722-04619E98B52A}" dt="2023-05-31T16:21:51.420" v="100" actId="20577"/>
      <pc:docMkLst>
        <pc:docMk/>
      </pc:docMkLst>
      <pc:sldChg chg="modSp mod modNotesTx">
        <pc:chgData name="Gina Hoxie" userId="b0e089ae-1f1f-4769-95b1-5f265689e721" providerId="ADAL" clId="{509B17BF-69A1-4637-A722-04619E98B52A}" dt="2023-05-31T16:21:51.420" v="100" actId="20577"/>
        <pc:sldMkLst>
          <pc:docMk/>
          <pc:sldMk cId="2182156776" sldId="261"/>
        </pc:sldMkLst>
        <pc:spChg chg="mod">
          <ac:chgData name="Gina Hoxie" userId="b0e089ae-1f1f-4769-95b1-5f265689e721" providerId="ADAL" clId="{509B17BF-69A1-4637-A722-04619E98B52A}" dt="2023-05-31T16:21:51.420" v="100" actId="20577"/>
          <ac:spMkLst>
            <pc:docMk/>
            <pc:sldMk cId="2182156776" sldId="261"/>
            <ac:spMk id="3" creationId="{9E6E1862-5797-457C-A3AE-DCC58210D906}"/>
          </ac:spMkLst>
        </pc:spChg>
      </pc:sldChg>
      <pc:sldChg chg="modSp mod">
        <pc:chgData name="Gina Hoxie" userId="b0e089ae-1f1f-4769-95b1-5f265689e721" providerId="ADAL" clId="{509B17BF-69A1-4637-A722-04619E98B52A}" dt="2023-05-30T15:26:24.528" v="92" actId="27636"/>
        <pc:sldMkLst>
          <pc:docMk/>
          <pc:sldMk cId="2862286881" sldId="268"/>
        </pc:sldMkLst>
        <pc:spChg chg="mod">
          <ac:chgData name="Gina Hoxie" userId="b0e089ae-1f1f-4769-95b1-5f265689e721" providerId="ADAL" clId="{509B17BF-69A1-4637-A722-04619E98B52A}" dt="2023-05-30T15:26:24.528" v="92" actId="27636"/>
          <ac:spMkLst>
            <pc:docMk/>
            <pc:sldMk cId="2862286881" sldId="268"/>
            <ac:spMk id="3" creationId="{9E6E1862-5797-457C-A3AE-DCC58210D906}"/>
          </ac:spMkLst>
        </pc:spChg>
      </pc:sldChg>
      <pc:sldChg chg="modSp mod">
        <pc:chgData name="Gina Hoxie" userId="b0e089ae-1f1f-4769-95b1-5f265689e721" providerId="ADAL" clId="{509B17BF-69A1-4637-A722-04619E98B52A}" dt="2023-05-30T13:55:59.690" v="8" actId="20577"/>
        <pc:sldMkLst>
          <pc:docMk/>
          <pc:sldMk cId="3283988890" sldId="269"/>
        </pc:sldMkLst>
        <pc:spChg chg="mod">
          <ac:chgData name="Gina Hoxie" userId="b0e089ae-1f1f-4769-95b1-5f265689e721" providerId="ADAL" clId="{509B17BF-69A1-4637-A722-04619E98B52A}" dt="2023-05-30T13:55:59.690" v="8" actId="20577"/>
          <ac:spMkLst>
            <pc:docMk/>
            <pc:sldMk cId="3283988890" sldId="269"/>
            <ac:spMk id="3" creationId="{9E6E1862-5797-457C-A3AE-DCC58210D906}"/>
          </ac:spMkLst>
        </pc:spChg>
      </pc:sldChg>
      <pc:sldChg chg="modNotesTx">
        <pc:chgData name="Gina Hoxie" userId="b0e089ae-1f1f-4769-95b1-5f265689e721" providerId="ADAL" clId="{509B17BF-69A1-4637-A722-04619E98B52A}" dt="2023-05-30T18:28:17.987" v="94" actId="20577"/>
        <pc:sldMkLst>
          <pc:docMk/>
          <pc:sldMk cId="594479216" sldId="292"/>
        </pc:sldMkLst>
      </pc:sldChg>
      <pc:sldChg chg="modNotesTx">
        <pc:chgData name="Gina Hoxie" userId="b0e089ae-1f1f-4769-95b1-5f265689e721" providerId="ADAL" clId="{509B17BF-69A1-4637-A722-04619E98B52A}" dt="2023-05-30T13:53:50.349" v="1" actId="20577"/>
        <pc:sldMkLst>
          <pc:docMk/>
          <pc:sldMk cId="1164996780" sldId="295"/>
        </pc:sldMkLst>
      </pc:sldChg>
      <pc:sldChg chg="add del">
        <pc:chgData name="Gina Hoxie" userId="b0e089ae-1f1f-4769-95b1-5f265689e721" providerId="ADAL" clId="{509B17BF-69A1-4637-A722-04619E98B52A}" dt="2023-05-30T13:54:54.119" v="4" actId="2696"/>
        <pc:sldMkLst>
          <pc:docMk/>
          <pc:sldMk cId="2282444920" sldId="297"/>
        </pc:sldMkLst>
      </pc:sldChg>
      <pc:sldChg chg="del">
        <pc:chgData name="Gina Hoxie" userId="b0e089ae-1f1f-4769-95b1-5f265689e721" providerId="ADAL" clId="{509B17BF-69A1-4637-A722-04619E98B52A}" dt="2023-05-30T15:27:36.263" v="93" actId="2696"/>
        <pc:sldMkLst>
          <pc:docMk/>
          <pc:sldMk cId="2710209882" sldId="300"/>
        </pc:sldMkLst>
      </pc:sldChg>
      <pc:sldChg chg="modSp mod">
        <pc:chgData name="Gina Hoxie" userId="b0e089ae-1f1f-4769-95b1-5f265689e721" providerId="ADAL" clId="{509B17BF-69A1-4637-A722-04619E98B52A}" dt="2023-05-30T13:58:31.174" v="26" actId="14100"/>
        <pc:sldMkLst>
          <pc:docMk/>
          <pc:sldMk cId="623572730" sldId="369"/>
        </pc:sldMkLst>
        <pc:spChg chg="mod">
          <ac:chgData name="Gina Hoxie" userId="b0e089ae-1f1f-4769-95b1-5f265689e721" providerId="ADAL" clId="{509B17BF-69A1-4637-A722-04619E98B52A}" dt="2023-05-30T13:58:04.901" v="19" actId="14100"/>
          <ac:spMkLst>
            <pc:docMk/>
            <pc:sldMk cId="623572730" sldId="369"/>
            <ac:spMk id="16" creationId="{DAC841FD-4CE9-0B9B-F1D2-D24612EB9E57}"/>
          </ac:spMkLst>
        </pc:spChg>
        <pc:spChg chg="mod">
          <ac:chgData name="Gina Hoxie" userId="b0e089ae-1f1f-4769-95b1-5f265689e721" providerId="ADAL" clId="{509B17BF-69A1-4637-A722-04619E98B52A}" dt="2023-05-30T13:57:14.230" v="11" actId="14100"/>
          <ac:spMkLst>
            <pc:docMk/>
            <pc:sldMk cId="623572730" sldId="369"/>
            <ac:spMk id="25" creationId="{E9140C60-CCCB-3F27-627D-561ED05DFF8D}"/>
          </ac:spMkLst>
        </pc:spChg>
        <pc:spChg chg="mod">
          <ac:chgData name="Gina Hoxie" userId="b0e089ae-1f1f-4769-95b1-5f265689e721" providerId="ADAL" clId="{509B17BF-69A1-4637-A722-04619E98B52A}" dt="2023-05-30T13:57:08.031" v="10" actId="14100"/>
          <ac:spMkLst>
            <pc:docMk/>
            <pc:sldMk cId="623572730" sldId="369"/>
            <ac:spMk id="26" creationId="{F458B167-BE53-964D-92EB-13697365882E}"/>
          </ac:spMkLst>
        </pc:spChg>
        <pc:spChg chg="mod">
          <ac:chgData name="Gina Hoxie" userId="b0e089ae-1f1f-4769-95b1-5f265689e721" providerId="ADAL" clId="{509B17BF-69A1-4637-A722-04619E98B52A}" dt="2023-05-30T13:58:31.174" v="26" actId="14100"/>
          <ac:spMkLst>
            <pc:docMk/>
            <pc:sldMk cId="623572730" sldId="369"/>
            <ac:spMk id="32" creationId="{A1C894EB-953F-5241-7F69-FEF22E128B0B}"/>
          </ac:spMkLst>
        </pc:spChg>
        <pc:cxnChg chg="mod">
          <ac:chgData name="Gina Hoxie" userId="b0e089ae-1f1f-4769-95b1-5f265689e721" providerId="ADAL" clId="{509B17BF-69A1-4637-A722-04619E98B52A}" dt="2023-05-30T13:57:56.435" v="18" actId="1076"/>
          <ac:cxnSpMkLst>
            <pc:docMk/>
            <pc:sldMk cId="623572730" sldId="369"/>
            <ac:cxnSpMk id="109" creationId="{ED1DBE81-2B0C-3530-A05A-FF0B8311D489}"/>
          </ac:cxnSpMkLst>
        </pc:cxnChg>
      </pc:sldChg>
      <pc:sldMasterChg chg="delSldLayout">
        <pc:chgData name="Gina Hoxie" userId="b0e089ae-1f1f-4769-95b1-5f265689e721" providerId="ADAL" clId="{509B17BF-69A1-4637-A722-04619E98B52A}" dt="2023-05-30T15:27:36.263" v="93" actId="2696"/>
        <pc:sldMasterMkLst>
          <pc:docMk/>
          <pc:sldMasterMk cId="4101268091" sldId="2147483648"/>
        </pc:sldMasterMkLst>
        <pc:sldLayoutChg chg="del">
          <pc:chgData name="Gina Hoxie" userId="b0e089ae-1f1f-4769-95b1-5f265689e721" providerId="ADAL" clId="{509B17BF-69A1-4637-A722-04619E98B52A}" dt="2023-05-30T15:27:36.263" v="93" actId="2696"/>
          <pc:sldLayoutMkLst>
            <pc:docMk/>
            <pc:sldMasterMk cId="4101268091" sldId="2147483648"/>
            <pc:sldLayoutMk cId="4273928226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0376-1CC9-47CE-87C9-7D5351603A25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FB0A5-949E-403F-96EE-57DE9FBF7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0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FB0A5-949E-403F-96EE-57DE9FBF7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AA575-0A79-44A2-A475-9BEC56A93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AA575-0A79-44A2-A475-9BEC56A93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666666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AA575-0A79-44A2-A475-9BEC56A93F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8760-7EDB-4992-A1FC-6263420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E62E9-6E17-4484-9FB6-F2EEABFA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19FE-B74E-49B0-B38A-B44AF91F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72B60-0157-4E7F-8D65-ADA3DF083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57"/>
            <a:ext cx="12188949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917" y="1777189"/>
            <a:ext cx="5675083" cy="1970998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0075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7" y="4230733"/>
            <a:ext cx="5675083" cy="94867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EB4CF60-1533-4BB4-B710-140D2EBE331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299960" y="-3062"/>
            <a:ext cx="4888992" cy="68562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B9704D-5AD5-4403-973D-BC6C78C61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69" y="341844"/>
            <a:ext cx="2539214" cy="89187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394D23-5DAF-410F-B036-DDB700A79B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605" y="6169025"/>
            <a:ext cx="5675312" cy="3476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68398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3AEB-635E-4470-A509-67B8F155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7F5A6-E80E-49C8-B372-73D94A80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03FAD-6C6B-46C2-A34E-C1766693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088E8-F41D-40AB-89CE-3E585BB1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1AEE3-88DB-4A28-B620-17407B0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1CF45-8888-4A4B-907B-D1F29EE3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1560023"/>
            <a:ext cx="5386917" cy="359208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457C"/>
                </a:solidFill>
              </a:defRPr>
            </a:lvl1pPr>
            <a:lvl2pPr>
              <a:defRPr sz="2000">
                <a:solidFill>
                  <a:srgbClr val="00457C"/>
                </a:solidFill>
              </a:defRPr>
            </a:lvl2pPr>
            <a:lvl3pPr>
              <a:defRPr sz="1800">
                <a:solidFill>
                  <a:srgbClr val="00457C"/>
                </a:solidFill>
              </a:defRPr>
            </a:lvl3pPr>
            <a:lvl4pPr>
              <a:defRPr sz="1800">
                <a:solidFill>
                  <a:srgbClr val="00457C"/>
                </a:solidFill>
              </a:defRPr>
            </a:lvl4pPr>
            <a:lvl5pPr>
              <a:defRPr sz="1800">
                <a:solidFill>
                  <a:srgbClr val="00457C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5483" y="1560023"/>
            <a:ext cx="5386917" cy="359208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457C"/>
                </a:solidFill>
              </a:defRPr>
            </a:lvl1pPr>
            <a:lvl2pPr>
              <a:defRPr sz="2000">
                <a:solidFill>
                  <a:srgbClr val="00457C"/>
                </a:solidFill>
              </a:defRPr>
            </a:lvl2pPr>
            <a:lvl3pPr>
              <a:defRPr sz="1800">
                <a:solidFill>
                  <a:srgbClr val="00457C"/>
                </a:solidFill>
              </a:defRPr>
            </a:lvl3pPr>
            <a:lvl4pPr>
              <a:defRPr sz="1800">
                <a:solidFill>
                  <a:srgbClr val="00457C"/>
                </a:solidFill>
              </a:defRPr>
            </a:lvl4pPr>
            <a:lvl5pPr>
              <a:defRPr sz="1800">
                <a:solidFill>
                  <a:srgbClr val="00457C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 flipV="1">
            <a:off x="609759" y="1199551"/>
            <a:ext cx="813339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2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457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8807-34AC-C04C-A4F4-E00C4F7B5FC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5754-F04C-204E-88F6-FD841A1C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Association for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D11A6C-DD0A-4DC1-852C-D73F5EB6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780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AD4F2-3F0F-42E4-9501-A19229E35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90810" y="2257671"/>
            <a:ext cx="7606795" cy="1970998"/>
          </a:xfrm>
        </p:spPr>
        <p:txBody>
          <a:bodyPr anchor="ctr" anchorCtr="0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1956348"/>
            <a:ext cx="2404150" cy="257364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7632F4-B786-4E8D-82CA-176493BF3AB2}"/>
              </a:ext>
            </a:extLst>
          </p:cNvPr>
          <p:cNvCxnSpPr/>
          <p:nvPr userDrawn="1"/>
        </p:nvCxnSpPr>
        <p:spPr>
          <a:xfrm>
            <a:off x="2697480" y="1902054"/>
            <a:ext cx="0" cy="26822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51F2E0-55AF-4F0A-BBA7-F7FB04CDD1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41844"/>
            <a:ext cx="2539215" cy="8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 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B01931-4A42-47D0-8724-C4C5310249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58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4B283-FDCE-4330-AE25-38C81D3692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81" y="1861430"/>
            <a:ext cx="10485120" cy="2817249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pull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0ED0EA-B7FB-4254-A795-CB3FB078D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130" y="4678679"/>
            <a:ext cx="6827515" cy="820606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Attribution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942C0-8CA8-42D4-B9E6-30704B58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9" y="341844"/>
            <a:ext cx="2539215" cy="8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240"/>
            <a:ext cx="10515600" cy="310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CE8278-19C2-40C6-B71E-A6B5A91051A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719267"/>
            <a:ext cx="5675083" cy="795645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75787B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026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F50E-ABF2-44B0-A552-7D70E182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93ED-132C-4B26-8986-954FD3DA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A7F2-0B80-4BF7-8DF3-53DF456A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31BD-9D80-4397-9925-FA126DC4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6F6D-C9EF-48B7-BD61-F88C89A9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70FB9-F788-4C05-A01B-4857F9BDC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4D710-86D3-4288-819D-FDDE6BED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FC5C7-469A-433E-A28B-8D076FFC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F9363-E88B-45FE-9930-77D8B7D8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BF22-D664-4733-8B04-ED5DED1E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25D1D-C3EF-47F4-AC5E-7665835FD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907AD-0EC9-4DDB-B875-DDA7E96F3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182CD-D12B-474A-8F15-5C957048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E3C67-B3C7-42D2-BDF4-DA57EB15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B6952-AB49-47D7-A022-0E61100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B72A-A393-426F-8BED-085378BB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7A504-B68F-49D2-8CBA-35DA1C043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4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E44D8-CB4C-46FA-997E-DD257E965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4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F0E94-20D6-4A0D-918F-BA0DD1B0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87325-C82F-4BF9-BAAE-F22D4769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398EE-DB82-4FBA-9B5E-FCDAE408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F8BE-347B-44D4-92CC-95CA4837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645F2-21E8-447F-9C13-16CBD9AC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5787B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7610-89AB-4D85-ACC2-6D643F201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57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31C5B-95AF-4951-B11E-D4EF314AA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58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5649D-36CB-4A67-A844-B6D42A31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7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28404-8C08-4DF6-AFA8-D30B2106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2A0A-1737-4D77-B19E-4B9A4E58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2F4A9-7562-47B7-939E-377FF9AC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CF7A-90BB-4E84-9EBC-F70EF04A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2747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Month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49A-18AE-4584-BE6B-ED443D2A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771" y="62747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2020 Association for Clinical Oncology (ASCO). All Rights Reserved Worldwide.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8600" y="2170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7582"/>
                </a:solidFill>
              </a:defRPr>
            </a:lvl1pPr>
          </a:lstStyle>
          <a:p>
            <a:r>
              <a:rPr lang="en-US" dirty="0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5A349-AE7C-4119-9450-0EFFF49F136D}"/>
              </a:ext>
            </a:extLst>
          </p:cNvPr>
          <p:cNvCxnSpPr/>
          <p:nvPr userDrawn="1"/>
        </p:nvCxnSpPr>
        <p:spPr>
          <a:xfrm>
            <a:off x="402771" y="6008914"/>
            <a:ext cx="11401482" cy="0"/>
          </a:xfrm>
          <a:prstGeom prst="line">
            <a:avLst/>
          </a:prstGeom>
          <a:ln w="3175">
            <a:solidFill>
              <a:srgbClr val="007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8A8C39-8C1D-43F7-995E-ACBE1C398BA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25" y="6212666"/>
            <a:ext cx="2077592" cy="4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59" r:id="rId3"/>
    <p:sldLayoutId id="2147483650" r:id="rId4"/>
    <p:sldLayoutId id="2147483660" r:id="rId5"/>
    <p:sldLayoutId id="2147483656" r:id="rId6"/>
    <p:sldLayoutId id="2147483657" r:id="rId7"/>
    <p:sldLayoutId id="2147483652" r:id="rId8"/>
    <p:sldLayoutId id="2147483653" r:id="rId9"/>
    <p:sldLayoutId id="2147483654" r:id="rId10"/>
    <p:sldLayoutId id="2147483655" r:id="rId11"/>
    <p:sldLayoutId id="2147483662" r:id="rId12"/>
    <p:sldLayoutId id="2147483666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5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58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582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5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o.org/sites/new-www.asco.org/files/content-files/advocacy-and-policy/documents/2021-AccumulatorsPolicyBrief.pdf" TargetMode="External"/><Relationship Id="rId2" Type="http://schemas.openxmlformats.org/officeDocument/2006/relationships/hyperlink" Target="https://www.asco.org/sites/new-www.asco.org/files/content-files/advocacy-and-policy/documents/2021-CopayAccumulatorsStatement.pd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5BFAD5-A3D7-4FBE-BCB8-D258EF1F7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Copay Accumulator and Alternative Funding Programs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45B30-3133-409A-9CCD-A58851293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48A837-E4F1-41C9-92FC-585EB8263CF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1F86A7-2931-4D20-A27D-BC986E2B8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8, 2023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D984B-4DAD-4E18-A679-2C368496B0AD}"/>
              </a:ext>
            </a:extLst>
          </p:cNvPr>
          <p:cNvCxnSpPr>
            <a:cxnSpLocks/>
          </p:cNvCxnSpPr>
          <p:nvPr/>
        </p:nvCxnSpPr>
        <p:spPr>
          <a:xfrm>
            <a:off x="402771" y="3942201"/>
            <a:ext cx="5693229" cy="0"/>
          </a:xfrm>
          <a:prstGeom prst="line">
            <a:avLst/>
          </a:prstGeom>
          <a:ln>
            <a:solidFill>
              <a:srgbClr val="007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3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23D-9323-44ED-8913-6B3457ED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ASCO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1862-5797-457C-A3AE-DCC58210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Supporting Federal legislation banning CAAPs</a:t>
            </a:r>
          </a:p>
          <a:p>
            <a:pPr lvl="1"/>
            <a:r>
              <a:rPr lang="en-US" dirty="0"/>
              <a:t>HELP Copays Act</a:t>
            </a:r>
          </a:p>
          <a:p>
            <a:r>
              <a:rPr lang="en-US" dirty="0"/>
              <a:t>Coalition Membership</a:t>
            </a:r>
          </a:p>
          <a:p>
            <a:pPr lvl="1"/>
            <a:r>
              <a:rPr lang="en-US" dirty="0"/>
              <a:t>~60 patient and provider groups advocating for a ban on CAAPs</a:t>
            </a:r>
          </a:p>
          <a:p>
            <a:r>
              <a:rPr lang="en-US" dirty="0"/>
              <a:t>Federal Regulations</a:t>
            </a:r>
          </a:p>
          <a:p>
            <a:pPr lvl="1"/>
            <a:r>
              <a:rPr lang="en-US" dirty="0"/>
              <a:t>2021 NBPP Permits CAAPs</a:t>
            </a:r>
          </a:p>
          <a:p>
            <a:pPr lvl="1"/>
            <a:r>
              <a:rPr lang="en-US" dirty="0"/>
              <a:t>Comments urging CMS to discontinue  2021-2024</a:t>
            </a:r>
          </a:p>
          <a:p>
            <a:r>
              <a:rPr lang="en-US" dirty="0"/>
              <a:t>State Advocacy</a:t>
            </a:r>
          </a:p>
          <a:p>
            <a:pPr lvl="1"/>
            <a:r>
              <a:rPr lang="en-US" dirty="0"/>
              <a:t>Legislation passed in 12 states (GA, AR, AZ, CT, IL, KY, LA, NC, OK, TN, VA, and WV) and Puerto Rico</a:t>
            </a:r>
            <a:endParaRPr lang="en-US" sz="2800" dirty="0">
              <a:solidFill>
                <a:schemeClr val="tx2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ASCO Position Statement: Copay Accumulators and Copay Maximizers</a:t>
            </a:r>
          </a:p>
          <a:p>
            <a:r>
              <a:rPr lang="en-US" sz="2800" dirty="0">
                <a:hlinkClick r:id="rId3"/>
              </a:rPr>
              <a:t>Policy Brief: Copay Accumulators and Copay Maximizers</a:t>
            </a: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rgbClr val="0563C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5118-017A-4B3D-8C51-073E810D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487AC-1116-4A63-A055-6BCD7147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23D-9323-44ED-8913-6B3457ED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Alternative Funding </a:t>
            </a:r>
            <a:r>
              <a:rPr lang="en-US" dirty="0" err="1"/>
              <a:t>Programss</a:t>
            </a:r>
            <a:r>
              <a:rPr lang="en-US" dirty="0"/>
              <a:t>/Specialty Carve Out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1862-5797-457C-A3AE-DCC58210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Alternative Funding Programs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(AFPs) are methods designed by vendors  targeted to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self-funded plans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that claim to lower employers’ prescription drug spending by carving out (excluding) or denying prior authorization for some or all specialty drugs and offering to help enrollees find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Patient Assistance Programs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(PAPs) to pay for the medication.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5118-017A-4B3D-8C51-073E810D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487AC-1116-4A63-A055-6BCD7147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6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23D-9323-44ED-8913-6B3457ED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923"/>
            <a:ext cx="10515600" cy="1325563"/>
          </a:xfrm>
        </p:spPr>
        <p:txBody>
          <a:bodyPr/>
          <a:lstStyle/>
          <a:p>
            <a:r>
              <a:rPr lang="en-US" dirty="0"/>
              <a:t>How do they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1862-5797-457C-A3AE-DCC58210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Funding Programs</a:t>
            </a:r>
          </a:p>
          <a:p>
            <a:pPr lvl="1"/>
            <a:r>
              <a:rPr lang="en-US" dirty="0"/>
              <a:t>Plan drops coverage of drug, patient “uninsured”</a:t>
            </a:r>
          </a:p>
          <a:p>
            <a:pPr lvl="1"/>
            <a:r>
              <a:rPr lang="en-US" dirty="0"/>
              <a:t>Funds obtained from patient assistance program/charitable foundation/international importation</a:t>
            </a:r>
          </a:p>
          <a:p>
            <a:pPr lvl="1"/>
            <a:r>
              <a:rPr lang="en-US" dirty="0"/>
              <a:t>Third-party collects 25 – 30% of drug cost</a:t>
            </a:r>
          </a:p>
          <a:p>
            <a:pPr lvl="1"/>
            <a:r>
              <a:rPr lang="en-US" dirty="0"/>
              <a:t>Not applied to deductible or OOP maximum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5118-017A-4B3D-8C51-073E810D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487AC-1116-4A63-A055-6BCD7147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8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06FA-0DB2-413A-3D43-30691F49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99" y="1339851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Alternative Funding Programs at 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B212B8-070C-0DB6-DDAC-9B8A96438F1E}"/>
              </a:ext>
            </a:extLst>
          </p:cNvPr>
          <p:cNvSpPr/>
          <p:nvPr/>
        </p:nvSpPr>
        <p:spPr>
          <a:xfrm>
            <a:off x="1566059" y="1992147"/>
            <a:ext cx="1490555" cy="552413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9CCD1C-EEAF-25B8-FD39-46FA915B5AC0}"/>
              </a:ext>
            </a:extLst>
          </p:cNvPr>
          <p:cNvSpPr/>
          <p:nvPr/>
        </p:nvSpPr>
        <p:spPr>
          <a:xfrm>
            <a:off x="4904912" y="4335248"/>
            <a:ext cx="1350622" cy="546821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Plan Sponsor Agrees to Medical Necessity Override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3B65C00-631B-3F82-3342-A8845D702687}"/>
              </a:ext>
            </a:extLst>
          </p:cNvPr>
          <p:cNvSpPr/>
          <p:nvPr/>
        </p:nvSpPr>
        <p:spPr>
          <a:xfrm>
            <a:off x="3625044" y="3510749"/>
            <a:ext cx="1490555" cy="443022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458B167-BE53-964D-92EB-13697365882E}"/>
              </a:ext>
            </a:extLst>
          </p:cNvPr>
          <p:cNvSpPr/>
          <p:nvPr/>
        </p:nvSpPr>
        <p:spPr>
          <a:xfrm>
            <a:off x="5500883" y="2850925"/>
            <a:ext cx="1418057" cy="332955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Manufacturer PAP Application Submitted</a:t>
            </a: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C7C0C6-92EB-CB24-BA44-08C005357450}"/>
              </a:ext>
            </a:extLst>
          </p:cNvPr>
          <p:cNvSpPr/>
          <p:nvPr/>
        </p:nvSpPr>
        <p:spPr>
          <a:xfrm>
            <a:off x="7363836" y="2808064"/>
            <a:ext cx="1116251" cy="470495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Patient Household Meets Eligibility Criteria</a:t>
            </a: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1B7C67-20A4-43F9-0BCB-8145EA62A14B}"/>
              </a:ext>
            </a:extLst>
          </p:cNvPr>
          <p:cNvSpPr/>
          <p:nvPr/>
        </p:nvSpPr>
        <p:spPr>
          <a:xfrm>
            <a:off x="5592128" y="3492587"/>
            <a:ext cx="1326810" cy="408058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Patient Household Does Not Meet Eligibility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AA8B18-050C-A743-60F3-5DFAD82E1D17}"/>
              </a:ext>
            </a:extLst>
          </p:cNvPr>
          <p:cNvSpPr/>
          <p:nvPr/>
        </p:nvSpPr>
        <p:spPr>
          <a:xfrm>
            <a:off x="3357415" y="2813569"/>
            <a:ext cx="1807669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Require Patient to Sign Power of Attorney &amp; Provide Copies of Tax Return Data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C894EB-953F-5241-7F69-FEF22E128B0B}"/>
              </a:ext>
            </a:extLst>
          </p:cNvPr>
          <p:cNvSpPr/>
          <p:nvPr/>
        </p:nvSpPr>
        <p:spPr>
          <a:xfrm>
            <a:off x="5423468" y="2134913"/>
            <a:ext cx="1945071" cy="470495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448C9AF-A835-4A55-7492-87A02990F1D6}"/>
              </a:ext>
            </a:extLst>
          </p:cNvPr>
          <p:cNvSpPr/>
          <p:nvPr/>
        </p:nvSpPr>
        <p:spPr>
          <a:xfrm>
            <a:off x="8971336" y="3487960"/>
            <a:ext cx="1418057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Vendor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re-applies when program terms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C0031E2-25C4-FCDF-5E27-03BBCCB4CD63}"/>
              </a:ext>
            </a:extLst>
          </p:cNvPr>
          <p:cNvSpPr/>
          <p:nvPr/>
        </p:nvSpPr>
        <p:spPr>
          <a:xfrm>
            <a:off x="6563275" y="4348464"/>
            <a:ext cx="1601123" cy="546821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Options Include Non-Adherence, Self-Pay, Obtain a Marketplace Plan or Find a New Job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841FD-4CE9-0B9B-F1D2-D24612EB9E57}"/>
              </a:ext>
            </a:extLst>
          </p:cNvPr>
          <p:cNvSpPr txBox="1"/>
          <p:nvPr/>
        </p:nvSpPr>
        <p:spPr>
          <a:xfrm>
            <a:off x="5500882" y="2159815"/>
            <a:ext cx="201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Copay Assistance is used while awaiting PAP Determination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4868CD-1B56-8933-FD00-6F55D316A226}"/>
              </a:ext>
            </a:extLst>
          </p:cNvPr>
          <p:cNvCxnSpPr>
            <a:cxnSpLocks/>
          </p:cNvCxnSpPr>
          <p:nvPr/>
        </p:nvCxnSpPr>
        <p:spPr>
          <a:xfrm>
            <a:off x="4391477" y="3254439"/>
            <a:ext cx="0" cy="206837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48834E-3596-4BDC-3FF1-EC5CCA4D6648}"/>
              </a:ext>
            </a:extLst>
          </p:cNvPr>
          <p:cNvCxnSpPr>
            <a:cxnSpLocks/>
          </p:cNvCxnSpPr>
          <p:nvPr/>
        </p:nvCxnSpPr>
        <p:spPr>
          <a:xfrm>
            <a:off x="6209709" y="3254438"/>
            <a:ext cx="0" cy="1867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145963-1676-6019-BD11-E7E553917B10}"/>
              </a:ext>
            </a:extLst>
          </p:cNvPr>
          <p:cNvCxnSpPr/>
          <p:nvPr/>
        </p:nvCxnSpPr>
        <p:spPr>
          <a:xfrm>
            <a:off x="5222149" y="3000118"/>
            <a:ext cx="203138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EED53ED-0FAE-B644-DE19-FEAD3712E0DF}"/>
              </a:ext>
            </a:extLst>
          </p:cNvPr>
          <p:cNvSpPr/>
          <p:nvPr/>
        </p:nvSpPr>
        <p:spPr>
          <a:xfrm>
            <a:off x="8929026" y="2819037"/>
            <a:ext cx="1448128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Member receives medication for specified term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8C1C0CA4-3BAD-E005-DC58-0E7CB4C94B0B}"/>
              </a:ext>
            </a:extLst>
          </p:cNvPr>
          <p:cNvCxnSpPr>
            <a:cxnSpLocks/>
          </p:cNvCxnSpPr>
          <p:nvPr/>
        </p:nvCxnSpPr>
        <p:spPr>
          <a:xfrm rot="5400000">
            <a:off x="5546624" y="4078561"/>
            <a:ext cx="336803" cy="91241"/>
          </a:xfrm>
          <a:prstGeom prst="bentConnector3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9773DB74-E5BC-D593-7EC6-C93F7055A3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66583" y="4043302"/>
            <a:ext cx="336804" cy="161757"/>
          </a:xfrm>
          <a:prstGeom prst="bentConnector3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2A961C2-0DBF-5221-96ED-CDC6AE598E32}"/>
              </a:ext>
            </a:extLst>
          </p:cNvPr>
          <p:cNvCxnSpPr>
            <a:cxnSpLocks/>
          </p:cNvCxnSpPr>
          <p:nvPr/>
        </p:nvCxnSpPr>
        <p:spPr>
          <a:xfrm>
            <a:off x="8521831" y="3026713"/>
            <a:ext cx="354501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3FD94C0-0BA1-00CC-65EA-E59C7B4AFEF8}"/>
              </a:ext>
            </a:extLst>
          </p:cNvPr>
          <p:cNvCxnSpPr>
            <a:cxnSpLocks/>
          </p:cNvCxnSpPr>
          <p:nvPr/>
        </p:nvCxnSpPr>
        <p:spPr>
          <a:xfrm>
            <a:off x="9672101" y="3261359"/>
            <a:ext cx="0" cy="192994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D1DBE81-2B0C-3530-A05A-FF0B8311D489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209911" y="2598550"/>
            <a:ext cx="1" cy="252374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5D73AAD-31C8-38D6-C391-72748831B03A}"/>
              </a:ext>
            </a:extLst>
          </p:cNvPr>
          <p:cNvCxnSpPr>
            <a:cxnSpLocks/>
          </p:cNvCxnSpPr>
          <p:nvPr/>
        </p:nvCxnSpPr>
        <p:spPr>
          <a:xfrm>
            <a:off x="6960866" y="3016079"/>
            <a:ext cx="380927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0E2FBA-CD0B-4E84-CE02-E4B6D9E87A5B}"/>
              </a:ext>
            </a:extLst>
          </p:cNvPr>
          <p:cNvSpPr txBox="1"/>
          <p:nvPr/>
        </p:nvSpPr>
        <p:spPr>
          <a:xfrm>
            <a:off x="8101638" y="1869720"/>
            <a:ext cx="2524305" cy="3000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Carving Out Specialty Drugs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CE5695-7227-8C6E-434D-2619FEB45407}"/>
              </a:ext>
            </a:extLst>
          </p:cNvPr>
          <p:cNvSpPr/>
          <p:nvPr/>
        </p:nvSpPr>
        <p:spPr>
          <a:xfrm>
            <a:off x="1663317" y="2670380"/>
            <a:ext cx="1331678" cy="658748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495EE-5C13-CA3F-08E0-88E039915667}"/>
              </a:ext>
            </a:extLst>
          </p:cNvPr>
          <p:cNvSpPr txBox="1"/>
          <p:nvPr/>
        </p:nvSpPr>
        <p:spPr>
          <a:xfrm>
            <a:off x="1658621" y="2006999"/>
            <a:ext cx="14905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Plan notifies Member Specialty Drugs No Longer Covered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A93C0-4030-FB12-7C19-F9D8AF2B1037}"/>
              </a:ext>
            </a:extLst>
          </p:cNvPr>
          <p:cNvSpPr txBox="1"/>
          <p:nvPr/>
        </p:nvSpPr>
        <p:spPr>
          <a:xfrm>
            <a:off x="1844420" y="2686745"/>
            <a:ext cx="9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Alternative Funding Vendor Makes Contact w Patient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13D137-0F77-ADB1-FDD9-6DC6A7265761}"/>
              </a:ext>
            </a:extLst>
          </p:cNvPr>
          <p:cNvCxnSpPr>
            <a:cxnSpLocks/>
          </p:cNvCxnSpPr>
          <p:nvPr/>
        </p:nvCxnSpPr>
        <p:spPr>
          <a:xfrm>
            <a:off x="2311335" y="2528190"/>
            <a:ext cx="0" cy="122631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441FD2-7B5F-C586-3BF6-3CDE76211C5E}"/>
              </a:ext>
            </a:extLst>
          </p:cNvPr>
          <p:cNvCxnSpPr>
            <a:cxnSpLocks/>
          </p:cNvCxnSpPr>
          <p:nvPr/>
        </p:nvCxnSpPr>
        <p:spPr>
          <a:xfrm>
            <a:off x="3056614" y="2950724"/>
            <a:ext cx="211485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50773A3-DB6D-9340-AEF2-5C027232481C}"/>
              </a:ext>
            </a:extLst>
          </p:cNvPr>
          <p:cNvSpPr txBox="1"/>
          <p:nvPr/>
        </p:nvSpPr>
        <p:spPr>
          <a:xfrm>
            <a:off x="3731596" y="3496831"/>
            <a:ext cx="14905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If Member Refuses to Engage - Only Option is to Self-Pay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608470-CFF7-3E41-93A6-BB1F730CC63B}"/>
              </a:ext>
            </a:extLst>
          </p:cNvPr>
          <p:cNvSpPr txBox="1">
            <a:spLocks/>
          </p:cNvSpPr>
          <p:nvPr/>
        </p:nvSpPr>
        <p:spPr>
          <a:xfrm>
            <a:off x="838200" y="402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How do they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2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06FA-0DB2-413A-3D43-30691F49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99" y="1339851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Alternative Funding Programs at 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B212B8-070C-0DB6-DDAC-9B8A96438F1E}"/>
              </a:ext>
            </a:extLst>
          </p:cNvPr>
          <p:cNvSpPr/>
          <p:nvPr/>
        </p:nvSpPr>
        <p:spPr>
          <a:xfrm>
            <a:off x="1696205" y="2610409"/>
            <a:ext cx="1182414" cy="589718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9CCD1C-EEAF-25B8-FD39-46FA915B5AC0}"/>
              </a:ext>
            </a:extLst>
          </p:cNvPr>
          <p:cNvSpPr/>
          <p:nvPr/>
        </p:nvSpPr>
        <p:spPr>
          <a:xfrm>
            <a:off x="6346023" y="4413575"/>
            <a:ext cx="1242590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Resubmitted and Paid as Pharmacy Benefit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3B65C00-631B-3F82-3342-A8845D702687}"/>
              </a:ext>
            </a:extLst>
          </p:cNvPr>
          <p:cNvSpPr/>
          <p:nvPr/>
        </p:nvSpPr>
        <p:spPr>
          <a:xfrm>
            <a:off x="3045492" y="2680476"/>
            <a:ext cx="972347" cy="234680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Rejected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9140C60-CCCB-3F27-627D-561ED05DFF8D}"/>
              </a:ext>
            </a:extLst>
          </p:cNvPr>
          <p:cNvSpPr/>
          <p:nvPr/>
        </p:nvSpPr>
        <p:spPr>
          <a:xfrm>
            <a:off x="4140489" y="2395788"/>
            <a:ext cx="1116707" cy="558627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Alternative Funding Vendor Makes Contact</a:t>
            </a: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458B167-BE53-964D-92EB-13697365882E}"/>
              </a:ext>
            </a:extLst>
          </p:cNvPr>
          <p:cNvSpPr/>
          <p:nvPr/>
        </p:nvSpPr>
        <p:spPr>
          <a:xfrm>
            <a:off x="5589145" y="2999755"/>
            <a:ext cx="1560499" cy="572795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Manufacturer PAP Application Submitted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C7C0C6-92EB-CB24-BA44-08C005357450}"/>
              </a:ext>
            </a:extLst>
          </p:cNvPr>
          <p:cNvSpPr/>
          <p:nvPr/>
        </p:nvSpPr>
        <p:spPr>
          <a:xfrm>
            <a:off x="7506242" y="3111786"/>
            <a:ext cx="1116251" cy="395350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Patient Household Meets Eligibility Requirements</a:t>
            </a: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1B7C67-20A4-43F9-0BCB-8145EA62A14B}"/>
              </a:ext>
            </a:extLst>
          </p:cNvPr>
          <p:cNvSpPr/>
          <p:nvPr/>
        </p:nvSpPr>
        <p:spPr>
          <a:xfrm>
            <a:off x="6283766" y="3704281"/>
            <a:ext cx="1671687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Patient Household Does Not Meet Eligibility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AA8B18-050C-A743-60F3-5DFAD82E1D17}"/>
              </a:ext>
            </a:extLst>
          </p:cNvPr>
          <p:cNvSpPr/>
          <p:nvPr/>
        </p:nvSpPr>
        <p:spPr>
          <a:xfrm>
            <a:off x="3999828" y="3186474"/>
            <a:ext cx="1418057" cy="714787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Require Patient to Sign a Power of Attorney &amp; Provide Copies of Tax Returns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C894EB-953F-5241-7F69-FEF22E128B0B}"/>
              </a:ext>
            </a:extLst>
          </p:cNvPr>
          <p:cNvSpPr/>
          <p:nvPr/>
        </p:nvSpPr>
        <p:spPr>
          <a:xfrm>
            <a:off x="5568593" y="2250237"/>
            <a:ext cx="1736329" cy="503001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448C9AF-A835-4A55-7492-87A02990F1D6}"/>
              </a:ext>
            </a:extLst>
          </p:cNvPr>
          <p:cNvSpPr/>
          <p:nvPr/>
        </p:nvSpPr>
        <p:spPr>
          <a:xfrm>
            <a:off x="8931537" y="3719783"/>
            <a:ext cx="1418057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Vendor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re-applies when program terms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77C19-5AA2-D194-C083-79AE6B73C2B2}"/>
              </a:ext>
            </a:extLst>
          </p:cNvPr>
          <p:cNvSpPr txBox="1"/>
          <p:nvPr/>
        </p:nvSpPr>
        <p:spPr>
          <a:xfrm>
            <a:off x="1707080" y="2621857"/>
            <a:ext cx="14024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Medication Prior Authorization  Requested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841FD-4CE9-0B9B-F1D2-D24612EB9E57}"/>
              </a:ext>
            </a:extLst>
          </p:cNvPr>
          <p:cNvSpPr txBox="1"/>
          <p:nvPr/>
        </p:nvSpPr>
        <p:spPr>
          <a:xfrm>
            <a:off x="5568593" y="2321960"/>
            <a:ext cx="20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Copay Assistance is used while awaiting PAP Determination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BF6286-BFAA-F974-9D64-D40EFBE1450F}"/>
              </a:ext>
            </a:extLst>
          </p:cNvPr>
          <p:cNvCxnSpPr>
            <a:cxnSpLocks/>
          </p:cNvCxnSpPr>
          <p:nvPr/>
        </p:nvCxnSpPr>
        <p:spPr>
          <a:xfrm>
            <a:off x="2891531" y="2809892"/>
            <a:ext cx="140309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4868CD-1B56-8933-FD00-6F55D316A226}"/>
              </a:ext>
            </a:extLst>
          </p:cNvPr>
          <p:cNvCxnSpPr>
            <a:cxnSpLocks/>
          </p:cNvCxnSpPr>
          <p:nvPr/>
        </p:nvCxnSpPr>
        <p:spPr>
          <a:xfrm>
            <a:off x="4047687" y="2781275"/>
            <a:ext cx="153220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48834E-3596-4BDC-3FF1-EC5CCA4D6648}"/>
              </a:ext>
            </a:extLst>
          </p:cNvPr>
          <p:cNvCxnSpPr>
            <a:cxnSpLocks/>
          </p:cNvCxnSpPr>
          <p:nvPr/>
        </p:nvCxnSpPr>
        <p:spPr>
          <a:xfrm>
            <a:off x="4737254" y="2999755"/>
            <a:ext cx="0" cy="1867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0145963-1676-6019-BD11-E7E553917B10}"/>
              </a:ext>
            </a:extLst>
          </p:cNvPr>
          <p:cNvCxnSpPr/>
          <p:nvPr/>
        </p:nvCxnSpPr>
        <p:spPr>
          <a:xfrm>
            <a:off x="5449974" y="3309991"/>
            <a:ext cx="203138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EED53ED-0FAE-B644-DE19-FEAD3712E0DF}"/>
              </a:ext>
            </a:extLst>
          </p:cNvPr>
          <p:cNvSpPr/>
          <p:nvPr/>
        </p:nvSpPr>
        <p:spPr>
          <a:xfrm>
            <a:off x="8896420" y="3095512"/>
            <a:ext cx="1448128" cy="408059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Member receives medication for specified term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2A961C2-0DBF-5221-96ED-CDC6AE598E32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8622493" y="3309461"/>
            <a:ext cx="212258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3FD94C0-0BA1-00CC-65EA-E59C7B4AFEF8}"/>
              </a:ext>
            </a:extLst>
          </p:cNvPr>
          <p:cNvCxnSpPr/>
          <p:nvPr/>
        </p:nvCxnSpPr>
        <p:spPr>
          <a:xfrm>
            <a:off x="9624777" y="3543866"/>
            <a:ext cx="0" cy="155518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D1DBE81-2B0C-3530-A05A-FF0B8311D489}"/>
              </a:ext>
            </a:extLst>
          </p:cNvPr>
          <p:cNvCxnSpPr>
            <a:cxnSpLocks/>
          </p:cNvCxnSpPr>
          <p:nvPr/>
        </p:nvCxnSpPr>
        <p:spPr>
          <a:xfrm flipH="1" flipV="1">
            <a:off x="6364997" y="2806989"/>
            <a:ext cx="1" cy="252374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15D73AAD-31C8-38D6-C391-72748831B03A}"/>
              </a:ext>
            </a:extLst>
          </p:cNvPr>
          <p:cNvCxnSpPr>
            <a:cxnSpLocks/>
          </p:cNvCxnSpPr>
          <p:nvPr/>
        </p:nvCxnSpPr>
        <p:spPr>
          <a:xfrm>
            <a:off x="7157548" y="3309991"/>
            <a:ext cx="278201" cy="0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84AACC03-A237-C279-C90E-C53912E69584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6025647" y="3650190"/>
            <a:ext cx="431841" cy="843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0E2FBA-CD0B-4E84-CE02-E4B6D9E87A5B}"/>
              </a:ext>
            </a:extLst>
          </p:cNvPr>
          <p:cNvSpPr txBox="1"/>
          <p:nvPr/>
        </p:nvSpPr>
        <p:spPr>
          <a:xfrm>
            <a:off x="8064368" y="1868084"/>
            <a:ext cx="2524305" cy="3000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Avoids Exclusionary Language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781038-58B0-F549-C817-D3C1A7284BCE}"/>
              </a:ext>
            </a:extLst>
          </p:cNvPr>
          <p:cNvSpPr/>
          <p:nvPr/>
        </p:nvSpPr>
        <p:spPr>
          <a:xfrm>
            <a:off x="3796995" y="4129301"/>
            <a:ext cx="1920240" cy="321852"/>
          </a:xfrm>
          <a:prstGeom prst="roundRect">
            <a:avLst/>
          </a:prstGeom>
          <a:noFill/>
          <a:ln w="28575">
            <a:solidFill>
              <a:srgbClr val="54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If Member Refuses Only Option is to Self-Pay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2338B0-FDDF-4C3A-4F2B-2F953F2C7C49}"/>
              </a:ext>
            </a:extLst>
          </p:cNvPr>
          <p:cNvCxnSpPr>
            <a:cxnSpLocks/>
          </p:cNvCxnSpPr>
          <p:nvPr/>
        </p:nvCxnSpPr>
        <p:spPr>
          <a:xfrm>
            <a:off x="4737254" y="3901260"/>
            <a:ext cx="0" cy="1867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BD4B38-880B-A044-0A8C-1488E76C2471}"/>
              </a:ext>
            </a:extLst>
          </p:cNvPr>
          <p:cNvCxnSpPr>
            <a:cxnSpLocks/>
          </p:cNvCxnSpPr>
          <p:nvPr/>
        </p:nvCxnSpPr>
        <p:spPr>
          <a:xfrm>
            <a:off x="6912097" y="4138344"/>
            <a:ext cx="0" cy="221483"/>
          </a:xfrm>
          <a:prstGeom prst="straightConnector1">
            <a:avLst/>
          </a:prstGeom>
          <a:ln w="12700">
            <a:solidFill>
              <a:srgbClr val="31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1965E0D-0FD5-B151-D6BB-8CB198E5F1F1}"/>
              </a:ext>
            </a:extLst>
          </p:cNvPr>
          <p:cNvSpPr txBox="1">
            <a:spLocks/>
          </p:cNvSpPr>
          <p:nvPr/>
        </p:nvSpPr>
        <p:spPr>
          <a:xfrm>
            <a:off x="838200" y="402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How do they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7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F327-422A-A3E5-13DF-7507A607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Harms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9AF68-509E-424C-071F-D95A9D12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Association for Clinical Oncology (ASCO). 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BF503-444E-6403-CF28-AD431A30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9FF31-EB81-C14B-1D66-322C7B72E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Delays or denial of care</a:t>
            </a:r>
          </a:p>
          <a:p>
            <a:r>
              <a:rPr lang="en-US" dirty="0"/>
              <a:t>No maximum OOP if patient denied and self-pays</a:t>
            </a:r>
          </a:p>
          <a:p>
            <a:r>
              <a:rPr lang="en-US" dirty="0"/>
              <a:t>Confusion, stress</a:t>
            </a:r>
          </a:p>
          <a:p>
            <a:r>
              <a:rPr lang="en-US" dirty="0"/>
              <a:t>Imported drugs</a:t>
            </a:r>
          </a:p>
          <a:p>
            <a:r>
              <a:rPr lang="en-US" dirty="0"/>
              <a:t>Powers of attorney</a:t>
            </a:r>
          </a:p>
          <a:p>
            <a:pPr lvl="1"/>
            <a:r>
              <a:rPr lang="en-US" dirty="0"/>
              <a:t>W2s, medical records</a:t>
            </a:r>
          </a:p>
          <a:p>
            <a:r>
              <a:rPr lang="en-US" dirty="0"/>
              <a:t>Under/uninsured patients squeezed out of PAPs</a:t>
            </a:r>
          </a:p>
          <a:p>
            <a:r>
              <a:rPr lang="en-US" dirty="0"/>
              <a:t>Manufacturers pulling back / limiting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9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0D23-D04E-635F-206D-AD158C86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ASCO Doing?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38D00-E183-28C2-14C8-C137B28F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Association for Clinical Oncology (ASCO). All Rights Reserved Worldwide.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E09C2-8A6B-C90C-9A44-593C6A0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D7CA6-7BD2-1655-B519-CB8924A8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Monitoring reports, court cases, manufacturer response</a:t>
            </a:r>
          </a:p>
          <a:p>
            <a:r>
              <a:rPr lang="en-US"/>
              <a:t>Cross-organizational Task Force on AFPs</a:t>
            </a:r>
          </a:p>
          <a:p>
            <a:pPr lvl="1"/>
            <a:r>
              <a:rPr lang="en-US"/>
              <a:t>Exploring drug importation, IRS regs, FTC issues, ERISA non-discrimination</a:t>
            </a:r>
          </a:p>
          <a:p>
            <a:r>
              <a:rPr lang="en-US"/>
              <a:t>Educating committees, raising awareness</a:t>
            </a:r>
          </a:p>
          <a:p>
            <a:r>
              <a:rPr lang="en-US"/>
              <a:t>Comment letters</a:t>
            </a:r>
          </a:p>
          <a:p>
            <a:r>
              <a:rPr lang="en-US"/>
              <a:t>Soliciting member input</a:t>
            </a:r>
          </a:p>
        </p:txBody>
      </p:sp>
    </p:spTree>
    <p:extLst>
      <p:ext uri="{BB962C8B-B14F-4D97-AF65-F5344CB8AC3E}">
        <p14:creationId xmlns:p14="http://schemas.microsoft.com/office/powerpoint/2010/main" val="3859261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65EDC-12CF-4905-A7FD-B92CC7E48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Gina Hoxie</a:t>
            </a:r>
            <a:br>
              <a:rPr lang="en-US" dirty="0"/>
            </a:br>
            <a:r>
              <a:rPr lang="en-US" dirty="0"/>
              <a:t>gina.hoxie@asco.org</a:t>
            </a:r>
          </a:p>
        </p:txBody>
      </p:sp>
    </p:spTree>
    <p:extLst>
      <p:ext uri="{BB962C8B-B14F-4D97-AF65-F5344CB8AC3E}">
        <p14:creationId xmlns:p14="http://schemas.microsoft.com/office/powerpoint/2010/main" val="322436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D23D-9323-44ED-8913-6B3457ED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Copay Accumulator Programs?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1862-5797-457C-A3AE-DCC58210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health plan approach offered by pharmacy benefit managers and insurers </a:t>
            </a:r>
          </a:p>
          <a:p>
            <a:r>
              <a:rPr lang="en-US" dirty="0"/>
              <a:t>P</a:t>
            </a:r>
            <a:r>
              <a:rPr lang="en-US"/>
              <a:t>revents </a:t>
            </a:r>
            <a:r>
              <a:rPr lang="en-US" dirty="0"/>
              <a:t>funds provided by manufacturer copay assistance programs from applying to a patient’s out of pocket maximum or deductible.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5118-017A-4B3D-8C51-073E810D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Association for Clinical Oncology (ASCO). All Rights Reserved Worldwide.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487AC-1116-4A63-A055-6BCD7147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5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03C4-E165-4C4B-83F2-448C3CCF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04C88-EDBA-4118-94C5-E27B41DB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Manufacturer copay assistance is used by patients to pay for medicines, often in the form of coupons from drug companies.</a:t>
            </a:r>
          </a:p>
          <a:p>
            <a:r>
              <a:rPr lang="en-US" dirty="0"/>
              <a:t>Patients rely on coupons to purchase their medicine and to assist with their deductible and annual out of pocket costs.</a:t>
            </a:r>
          </a:p>
          <a:p>
            <a:r>
              <a:rPr lang="en-US" dirty="0"/>
              <a:t>However, under a copay accumulator adjustment program:</a:t>
            </a:r>
          </a:p>
          <a:p>
            <a:pPr lvl="1"/>
            <a:r>
              <a:rPr lang="en-US" dirty="0"/>
              <a:t>Can use coupon but health plans don’t count amount toward deductible or annual out-of-pocket maximum.</a:t>
            </a:r>
          </a:p>
          <a:p>
            <a:pPr lvl="1"/>
            <a:r>
              <a:rPr lang="en-US" dirty="0"/>
              <a:t>Once coupon value exhausted, patient discovers they owe significant out-of-pocket costs.</a:t>
            </a:r>
          </a:p>
          <a:p>
            <a:pPr lvl="1"/>
            <a:r>
              <a:rPr lang="en-US" dirty="0"/>
              <a:t>Insurance won’t cover until deductible is met.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03C4-E165-4C4B-83F2-448C3CCF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Scenarios: Copay Accumulator</a:t>
            </a:r>
          </a:p>
        </p:txBody>
      </p:sp>
      <p:graphicFrame>
        <p:nvGraphicFramePr>
          <p:cNvPr id="4" name="Content Placeholder 12">
            <a:extLst>
              <a:ext uri="{FF2B5EF4-FFF2-40B4-BE49-F238E27FC236}">
                <a16:creationId xmlns:a16="http://schemas.microsoft.com/office/drawing/2014/main" id="{F441FC97-E3C9-4A80-BDDD-1B24D6210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694336"/>
              </p:ext>
            </p:extLst>
          </p:nvPr>
        </p:nvGraphicFramePr>
        <p:xfrm>
          <a:off x="0" y="1430353"/>
          <a:ext cx="12192000" cy="2005398"/>
        </p:xfrm>
        <a:graphic>
          <a:graphicData uri="http://schemas.openxmlformats.org/drawingml/2006/table">
            <a:tbl>
              <a:tblPr firstRow="1" firstCol="1" bandRow="1"/>
              <a:tblGrid>
                <a:gridCol w="1011468">
                  <a:extLst>
                    <a:ext uri="{9D8B030D-6E8A-4147-A177-3AD203B41FA5}">
                      <a16:colId xmlns:a16="http://schemas.microsoft.com/office/drawing/2014/main" val="4015144448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87398628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872731709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1586251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5824545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615681926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33173704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0498222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374154002"/>
                    </a:ext>
                  </a:extLst>
                </a:gridCol>
                <a:gridCol w="764083">
                  <a:extLst>
                    <a:ext uri="{9D8B030D-6E8A-4147-A177-3AD203B41FA5}">
                      <a16:colId xmlns:a16="http://schemas.microsoft.com/office/drawing/2014/main" val="5681235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600367394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val="3532230786"/>
                    </a:ext>
                  </a:extLst>
                </a:gridCol>
                <a:gridCol w="726362">
                  <a:extLst>
                    <a:ext uri="{9D8B030D-6E8A-4147-A177-3AD203B41FA5}">
                      <a16:colId xmlns:a16="http://schemas.microsoft.com/office/drawing/2014/main" val="3205054777"/>
                    </a:ext>
                  </a:extLst>
                </a:gridCol>
                <a:gridCol w="571089">
                  <a:extLst>
                    <a:ext uri="{9D8B030D-6E8A-4147-A177-3AD203B41FA5}">
                      <a16:colId xmlns:a16="http://schemas.microsoft.com/office/drawing/2014/main" val="20521206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3651276250"/>
                    </a:ext>
                  </a:extLst>
                </a:gridCol>
                <a:gridCol w="736012">
                  <a:extLst>
                    <a:ext uri="{9D8B030D-6E8A-4147-A177-3AD203B41FA5}">
                      <a16:colId xmlns:a16="http://schemas.microsoft.com/office/drawing/2014/main" val="4067722990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222231783"/>
                    </a:ext>
                  </a:extLst>
                </a:gridCol>
              </a:tblGrid>
              <a:tr h="328426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1: Plan WITHOUT a Copay Accumulator Adjustment Program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08233"/>
                  </a:ext>
                </a:extLst>
              </a:tr>
              <a:tr h="33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Patient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Manufacturer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Remaining Deductible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Collects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90616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Cost Share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64742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Cost (Coupon)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68379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=$6,900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881260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Remaining Deductible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498409"/>
                  </a:ext>
                </a:extLst>
              </a:tr>
              <a:tr h="18879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Copay Assistance: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Deductible: 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Out-of-Pocket Maximum: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285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1F41E1-969B-4A99-A42E-F0518AA0A9E7}"/>
              </a:ext>
            </a:extLst>
          </p:cNvPr>
          <p:cNvSpPr txBox="1"/>
          <p:nvPr/>
        </p:nvSpPr>
        <p:spPr>
          <a:xfrm>
            <a:off x="3800499" y="3588151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cost: $0</a:t>
            </a:r>
          </a:p>
        </p:txBody>
      </p:sp>
    </p:spTree>
    <p:extLst>
      <p:ext uri="{BB962C8B-B14F-4D97-AF65-F5344CB8AC3E}">
        <p14:creationId xmlns:p14="http://schemas.microsoft.com/office/powerpoint/2010/main" val="59447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03C4-E165-4C4B-83F2-448C3CCF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Scenarios: Copay Accumulator</a:t>
            </a:r>
          </a:p>
        </p:txBody>
      </p:sp>
      <p:graphicFrame>
        <p:nvGraphicFramePr>
          <p:cNvPr id="4" name="Content Placeholder 12">
            <a:extLst>
              <a:ext uri="{FF2B5EF4-FFF2-40B4-BE49-F238E27FC236}">
                <a16:creationId xmlns:a16="http://schemas.microsoft.com/office/drawing/2014/main" id="{F441FC97-E3C9-4A80-BDDD-1B24D6210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91079"/>
              </p:ext>
            </p:extLst>
          </p:nvPr>
        </p:nvGraphicFramePr>
        <p:xfrm>
          <a:off x="0" y="1361651"/>
          <a:ext cx="12192000" cy="2005398"/>
        </p:xfrm>
        <a:graphic>
          <a:graphicData uri="http://schemas.openxmlformats.org/drawingml/2006/table">
            <a:tbl>
              <a:tblPr firstRow="1" firstCol="1" bandRow="1"/>
              <a:tblGrid>
                <a:gridCol w="1011468">
                  <a:extLst>
                    <a:ext uri="{9D8B030D-6E8A-4147-A177-3AD203B41FA5}">
                      <a16:colId xmlns:a16="http://schemas.microsoft.com/office/drawing/2014/main" val="4015144448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87398628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872731709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1586251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5824545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615681926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33173704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0498222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374154002"/>
                    </a:ext>
                  </a:extLst>
                </a:gridCol>
                <a:gridCol w="764083">
                  <a:extLst>
                    <a:ext uri="{9D8B030D-6E8A-4147-A177-3AD203B41FA5}">
                      <a16:colId xmlns:a16="http://schemas.microsoft.com/office/drawing/2014/main" val="5681235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600367394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val="3532230786"/>
                    </a:ext>
                  </a:extLst>
                </a:gridCol>
                <a:gridCol w="726362">
                  <a:extLst>
                    <a:ext uri="{9D8B030D-6E8A-4147-A177-3AD203B41FA5}">
                      <a16:colId xmlns:a16="http://schemas.microsoft.com/office/drawing/2014/main" val="3205054777"/>
                    </a:ext>
                  </a:extLst>
                </a:gridCol>
                <a:gridCol w="571089">
                  <a:extLst>
                    <a:ext uri="{9D8B030D-6E8A-4147-A177-3AD203B41FA5}">
                      <a16:colId xmlns:a16="http://schemas.microsoft.com/office/drawing/2014/main" val="20521206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3651276250"/>
                    </a:ext>
                  </a:extLst>
                </a:gridCol>
                <a:gridCol w="736012">
                  <a:extLst>
                    <a:ext uri="{9D8B030D-6E8A-4147-A177-3AD203B41FA5}">
                      <a16:colId xmlns:a16="http://schemas.microsoft.com/office/drawing/2014/main" val="4067722990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222231783"/>
                    </a:ext>
                  </a:extLst>
                </a:gridCol>
              </a:tblGrid>
              <a:tr h="328426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1: Plan WITHOUT a Copay Accumulator Adjustment Program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08233"/>
                  </a:ext>
                </a:extLst>
              </a:tr>
              <a:tr h="33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Patient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Manufacturer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Remaining Deductible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Collects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90616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Cost Share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64742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Cost (Coupon)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68379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=$6,900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881260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Remaining Deductible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498409"/>
                  </a:ext>
                </a:extLst>
              </a:tr>
              <a:tr h="18879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Copay Assistance: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Deductible: 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Out-of-Pocket Maximum: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285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1F41E1-969B-4A99-A42E-F0518AA0A9E7}"/>
              </a:ext>
            </a:extLst>
          </p:cNvPr>
          <p:cNvSpPr txBox="1"/>
          <p:nvPr/>
        </p:nvSpPr>
        <p:spPr>
          <a:xfrm>
            <a:off x="3800497" y="3367049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cost: $0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0DB1A9-7186-4786-AF0B-2E8C47A33EA1}"/>
              </a:ext>
            </a:extLst>
          </p:cNvPr>
          <p:cNvGraphicFramePr>
            <a:graphicFrameLocks noGrp="1"/>
          </p:cNvGraphicFramePr>
          <p:nvPr/>
        </p:nvGraphicFramePr>
        <p:xfrm>
          <a:off x="1589" y="3839282"/>
          <a:ext cx="12191999" cy="2022103"/>
        </p:xfrm>
        <a:graphic>
          <a:graphicData uri="http://schemas.openxmlformats.org/drawingml/2006/table">
            <a:tbl>
              <a:tblPr firstRow="1" firstCol="1" bandRow="1"/>
              <a:tblGrid>
                <a:gridCol w="1011468">
                  <a:extLst>
                    <a:ext uri="{9D8B030D-6E8A-4147-A177-3AD203B41FA5}">
                      <a16:colId xmlns:a16="http://schemas.microsoft.com/office/drawing/2014/main" val="2599733244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76169825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537040519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780582894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519440833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95581965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442383895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546967506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27204756"/>
                    </a:ext>
                  </a:extLst>
                </a:gridCol>
                <a:gridCol w="764083">
                  <a:extLst>
                    <a:ext uri="{9D8B030D-6E8A-4147-A177-3AD203B41FA5}">
                      <a16:colId xmlns:a16="http://schemas.microsoft.com/office/drawing/2014/main" val="118741383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768391021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val="2240609748"/>
                    </a:ext>
                  </a:extLst>
                </a:gridCol>
                <a:gridCol w="726362">
                  <a:extLst>
                    <a:ext uri="{9D8B030D-6E8A-4147-A177-3AD203B41FA5}">
                      <a16:colId xmlns:a16="http://schemas.microsoft.com/office/drawing/2014/main" val="3889457932"/>
                    </a:ext>
                  </a:extLst>
                </a:gridCol>
                <a:gridCol w="571089">
                  <a:extLst>
                    <a:ext uri="{9D8B030D-6E8A-4147-A177-3AD203B41FA5}">
                      <a16:colId xmlns:a16="http://schemas.microsoft.com/office/drawing/2014/main" val="3945256845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2253985486"/>
                    </a:ext>
                  </a:extLst>
                </a:gridCol>
                <a:gridCol w="736011">
                  <a:extLst>
                    <a:ext uri="{9D8B030D-6E8A-4147-A177-3AD203B41FA5}">
                      <a16:colId xmlns:a16="http://schemas.microsoft.com/office/drawing/2014/main" val="3277880279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3777940775"/>
                    </a:ext>
                  </a:extLst>
                </a:gridCol>
              </a:tblGrid>
              <a:tr h="192566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2: Plan WITH a Copay Accumulator Adjustment Program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519836"/>
                  </a:ext>
                </a:extLst>
              </a:tr>
              <a:tr h="344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Manufacturer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Remaining Deductible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Collects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13127"/>
                  </a:ext>
                </a:extLst>
              </a:tr>
              <a:tr h="192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Cost Share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1811"/>
                  </a:ext>
                </a:extLst>
              </a:tr>
              <a:tr h="3939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Cost (Coupon)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6702"/>
                  </a:ext>
                </a:extLst>
              </a:tr>
              <a:tr h="192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$14,700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=$13,800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89789"/>
                  </a:ext>
                </a:extLst>
              </a:tr>
              <a:tr h="3939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Remaining Deductible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72440"/>
                  </a:ext>
                </a:extLst>
              </a:tr>
              <a:tr h="1925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Copay Assistance: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Deductible: 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Out-of-Pocket Maximum: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7747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623ACD-F165-4486-BC60-1592E5CE2619}"/>
              </a:ext>
            </a:extLst>
          </p:cNvPr>
          <p:cNvSpPr txBox="1"/>
          <p:nvPr/>
        </p:nvSpPr>
        <p:spPr>
          <a:xfrm>
            <a:off x="3800497" y="5990928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cost: $6,900</a:t>
            </a:r>
          </a:p>
        </p:txBody>
      </p:sp>
    </p:spTree>
    <p:extLst>
      <p:ext uri="{BB962C8B-B14F-4D97-AF65-F5344CB8AC3E}">
        <p14:creationId xmlns:p14="http://schemas.microsoft.com/office/powerpoint/2010/main" val="143950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03C4-E165-4C4B-83F2-448C3CCF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Scenarios: Copay Maximizer</a:t>
            </a:r>
          </a:p>
        </p:txBody>
      </p:sp>
      <p:graphicFrame>
        <p:nvGraphicFramePr>
          <p:cNvPr id="4" name="Content Placeholder 12">
            <a:extLst>
              <a:ext uri="{FF2B5EF4-FFF2-40B4-BE49-F238E27FC236}">
                <a16:creationId xmlns:a16="http://schemas.microsoft.com/office/drawing/2014/main" id="{F441FC97-E3C9-4A80-BDDD-1B24D6210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378526"/>
              </p:ext>
            </p:extLst>
          </p:nvPr>
        </p:nvGraphicFramePr>
        <p:xfrm>
          <a:off x="0" y="1416851"/>
          <a:ext cx="12192000" cy="2005398"/>
        </p:xfrm>
        <a:graphic>
          <a:graphicData uri="http://schemas.openxmlformats.org/drawingml/2006/table">
            <a:tbl>
              <a:tblPr firstRow="1" firstCol="1" bandRow="1"/>
              <a:tblGrid>
                <a:gridCol w="1011468">
                  <a:extLst>
                    <a:ext uri="{9D8B030D-6E8A-4147-A177-3AD203B41FA5}">
                      <a16:colId xmlns:a16="http://schemas.microsoft.com/office/drawing/2014/main" val="4015144448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87398628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872731709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1586251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5824545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615681926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33173704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0498222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374154002"/>
                    </a:ext>
                  </a:extLst>
                </a:gridCol>
                <a:gridCol w="764083">
                  <a:extLst>
                    <a:ext uri="{9D8B030D-6E8A-4147-A177-3AD203B41FA5}">
                      <a16:colId xmlns:a16="http://schemas.microsoft.com/office/drawing/2014/main" val="5681235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600367394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val="3532230786"/>
                    </a:ext>
                  </a:extLst>
                </a:gridCol>
                <a:gridCol w="726362">
                  <a:extLst>
                    <a:ext uri="{9D8B030D-6E8A-4147-A177-3AD203B41FA5}">
                      <a16:colId xmlns:a16="http://schemas.microsoft.com/office/drawing/2014/main" val="3205054777"/>
                    </a:ext>
                  </a:extLst>
                </a:gridCol>
                <a:gridCol w="571089">
                  <a:extLst>
                    <a:ext uri="{9D8B030D-6E8A-4147-A177-3AD203B41FA5}">
                      <a16:colId xmlns:a16="http://schemas.microsoft.com/office/drawing/2014/main" val="20521206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3651276250"/>
                    </a:ext>
                  </a:extLst>
                </a:gridCol>
                <a:gridCol w="736012">
                  <a:extLst>
                    <a:ext uri="{9D8B030D-6E8A-4147-A177-3AD203B41FA5}">
                      <a16:colId xmlns:a16="http://schemas.microsoft.com/office/drawing/2014/main" val="4067722990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222231783"/>
                    </a:ext>
                  </a:extLst>
                </a:gridCol>
              </a:tblGrid>
              <a:tr h="328426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1: Plan WITHOUT a Copay Accumulator Adjustment Program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08233"/>
                  </a:ext>
                </a:extLst>
              </a:tr>
              <a:tr h="33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Patient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Manufacturer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Remaining Deductible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Collects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90616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Cost Share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64742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Cost (Coupon)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68379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=$6,900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881260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Remaining Deductible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498409"/>
                  </a:ext>
                </a:extLst>
              </a:tr>
              <a:tr h="18879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Copay Assistance: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Deductible: 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Out-of-Pocket Maximum: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285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1F41E1-969B-4A99-A42E-F0518AA0A9E7}"/>
              </a:ext>
            </a:extLst>
          </p:cNvPr>
          <p:cNvSpPr txBox="1"/>
          <p:nvPr/>
        </p:nvSpPr>
        <p:spPr>
          <a:xfrm>
            <a:off x="3800499" y="3435751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cost: $0</a:t>
            </a:r>
          </a:p>
        </p:txBody>
      </p:sp>
    </p:spTree>
    <p:extLst>
      <p:ext uri="{BB962C8B-B14F-4D97-AF65-F5344CB8AC3E}">
        <p14:creationId xmlns:p14="http://schemas.microsoft.com/office/powerpoint/2010/main" val="208058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03C4-E165-4C4B-83F2-448C3CCF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Scenarios: Copay Maximizer</a:t>
            </a:r>
          </a:p>
        </p:txBody>
      </p:sp>
      <p:graphicFrame>
        <p:nvGraphicFramePr>
          <p:cNvPr id="4" name="Content Placeholder 12">
            <a:extLst>
              <a:ext uri="{FF2B5EF4-FFF2-40B4-BE49-F238E27FC236}">
                <a16:creationId xmlns:a16="http://schemas.microsoft.com/office/drawing/2014/main" id="{F441FC97-E3C9-4A80-BDDD-1B24D6210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948943"/>
              </p:ext>
            </p:extLst>
          </p:nvPr>
        </p:nvGraphicFramePr>
        <p:xfrm>
          <a:off x="-10444" y="1368580"/>
          <a:ext cx="12192000" cy="2005398"/>
        </p:xfrm>
        <a:graphic>
          <a:graphicData uri="http://schemas.openxmlformats.org/drawingml/2006/table">
            <a:tbl>
              <a:tblPr firstRow="1" firstCol="1" bandRow="1"/>
              <a:tblGrid>
                <a:gridCol w="1011468">
                  <a:extLst>
                    <a:ext uri="{9D8B030D-6E8A-4147-A177-3AD203B41FA5}">
                      <a16:colId xmlns:a16="http://schemas.microsoft.com/office/drawing/2014/main" val="4015144448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87398628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872731709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1586251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58245451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615681926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33173704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0498222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1374154002"/>
                    </a:ext>
                  </a:extLst>
                </a:gridCol>
                <a:gridCol w="764083">
                  <a:extLst>
                    <a:ext uri="{9D8B030D-6E8A-4147-A177-3AD203B41FA5}">
                      <a16:colId xmlns:a16="http://schemas.microsoft.com/office/drawing/2014/main" val="568123512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600367394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val="3532230786"/>
                    </a:ext>
                  </a:extLst>
                </a:gridCol>
                <a:gridCol w="726362">
                  <a:extLst>
                    <a:ext uri="{9D8B030D-6E8A-4147-A177-3AD203B41FA5}">
                      <a16:colId xmlns:a16="http://schemas.microsoft.com/office/drawing/2014/main" val="3205054777"/>
                    </a:ext>
                  </a:extLst>
                </a:gridCol>
                <a:gridCol w="571089">
                  <a:extLst>
                    <a:ext uri="{9D8B030D-6E8A-4147-A177-3AD203B41FA5}">
                      <a16:colId xmlns:a16="http://schemas.microsoft.com/office/drawing/2014/main" val="20521206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3651276250"/>
                    </a:ext>
                  </a:extLst>
                </a:gridCol>
                <a:gridCol w="736012">
                  <a:extLst>
                    <a:ext uri="{9D8B030D-6E8A-4147-A177-3AD203B41FA5}">
                      <a16:colId xmlns:a16="http://schemas.microsoft.com/office/drawing/2014/main" val="4067722990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222231783"/>
                    </a:ext>
                  </a:extLst>
                </a:gridCol>
              </a:tblGrid>
              <a:tr h="328426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1: Plan WITHOUT a Copay Accumulator Adjustment Program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08233"/>
                  </a:ext>
                </a:extLst>
              </a:tr>
              <a:tr h="33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Patient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Manufacturer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Remaining Deductible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Collects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90616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Cost Share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464742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Cost (Coupon)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$2,300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68379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=$6,900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881260"/>
                  </a:ext>
                </a:extLst>
              </a:tr>
              <a:tr h="38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Remaining Deductible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498409"/>
                  </a:ext>
                </a:extLst>
              </a:tr>
              <a:tr h="18879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Copay Assistance: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Deductible: 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Out-of-Pocket Maximum: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285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1F41E1-969B-4A99-A42E-F0518AA0A9E7}"/>
              </a:ext>
            </a:extLst>
          </p:cNvPr>
          <p:cNvSpPr txBox="1"/>
          <p:nvPr/>
        </p:nvSpPr>
        <p:spPr>
          <a:xfrm>
            <a:off x="3800496" y="3415219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cost: $0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0DB1A9-7186-4786-AF0B-2E8C47A33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3879"/>
              </p:ext>
            </p:extLst>
          </p:nvPr>
        </p:nvGraphicFramePr>
        <p:xfrm>
          <a:off x="-10444" y="3991171"/>
          <a:ext cx="12191999" cy="2022103"/>
        </p:xfrm>
        <a:graphic>
          <a:graphicData uri="http://schemas.openxmlformats.org/drawingml/2006/table">
            <a:tbl>
              <a:tblPr firstRow="1" firstCol="1" bandRow="1"/>
              <a:tblGrid>
                <a:gridCol w="1011468">
                  <a:extLst>
                    <a:ext uri="{9D8B030D-6E8A-4147-A177-3AD203B41FA5}">
                      <a16:colId xmlns:a16="http://schemas.microsoft.com/office/drawing/2014/main" val="2599733244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76169825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537040519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780582894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519440833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2955819650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442383895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546967506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27204756"/>
                    </a:ext>
                  </a:extLst>
                </a:gridCol>
                <a:gridCol w="764083">
                  <a:extLst>
                    <a:ext uri="{9D8B030D-6E8A-4147-A177-3AD203B41FA5}">
                      <a16:colId xmlns:a16="http://schemas.microsoft.com/office/drawing/2014/main" val="118741383"/>
                    </a:ext>
                  </a:extLst>
                </a:gridCol>
                <a:gridCol w="664077">
                  <a:extLst>
                    <a:ext uri="{9D8B030D-6E8A-4147-A177-3AD203B41FA5}">
                      <a16:colId xmlns:a16="http://schemas.microsoft.com/office/drawing/2014/main" val="3768391021"/>
                    </a:ext>
                  </a:extLst>
                </a:gridCol>
                <a:gridCol w="740398">
                  <a:extLst>
                    <a:ext uri="{9D8B030D-6E8A-4147-A177-3AD203B41FA5}">
                      <a16:colId xmlns:a16="http://schemas.microsoft.com/office/drawing/2014/main" val="2240609748"/>
                    </a:ext>
                  </a:extLst>
                </a:gridCol>
                <a:gridCol w="726362">
                  <a:extLst>
                    <a:ext uri="{9D8B030D-6E8A-4147-A177-3AD203B41FA5}">
                      <a16:colId xmlns:a16="http://schemas.microsoft.com/office/drawing/2014/main" val="3889457932"/>
                    </a:ext>
                  </a:extLst>
                </a:gridCol>
                <a:gridCol w="571089">
                  <a:extLst>
                    <a:ext uri="{9D8B030D-6E8A-4147-A177-3AD203B41FA5}">
                      <a16:colId xmlns:a16="http://schemas.microsoft.com/office/drawing/2014/main" val="3945256845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2253985486"/>
                    </a:ext>
                  </a:extLst>
                </a:gridCol>
                <a:gridCol w="736011">
                  <a:extLst>
                    <a:ext uri="{9D8B030D-6E8A-4147-A177-3AD203B41FA5}">
                      <a16:colId xmlns:a16="http://schemas.microsoft.com/office/drawing/2014/main" val="3277880279"/>
                    </a:ext>
                  </a:extLst>
                </a:gridCol>
                <a:gridCol w="755311">
                  <a:extLst>
                    <a:ext uri="{9D8B030D-6E8A-4147-A177-3AD203B41FA5}">
                      <a16:colId xmlns:a16="http://schemas.microsoft.com/office/drawing/2014/main" val="3777940775"/>
                    </a:ext>
                  </a:extLst>
                </a:gridCol>
              </a:tblGrid>
              <a:tr h="192566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Scenario 2: Plan WITH a Copay Maximizer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519836"/>
                  </a:ext>
                </a:extLst>
              </a:tr>
              <a:tr h="344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Patient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to Manufacturer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Remaining Deductible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Collects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13127"/>
                  </a:ext>
                </a:extLst>
              </a:tr>
              <a:tr h="192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Cost Share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1811"/>
                  </a:ext>
                </a:extLst>
              </a:tr>
              <a:tr h="3939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Cost (Coupon)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$575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6702"/>
                  </a:ext>
                </a:extLst>
              </a:tr>
              <a:tr h="192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Insurer Cost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$12,700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=$13,800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189789"/>
                  </a:ext>
                </a:extLst>
              </a:tr>
              <a:tr h="3939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Remaining Deductible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72440"/>
                  </a:ext>
                </a:extLst>
              </a:tr>
              <a:tr h="1925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Manufacturer Copay Assistance: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Deductible: $4,500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Out-of-Pocket Maximum: $6,900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7747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623ACD-F165-4486-BC60-1592E5CE2619}"/>
              </a:ext>
            </a:extLst>
          </p:cNvPr>
          <p:cNvSpPr txBox="1"/>
          <p:nvPr/>
        </p:nvSpPr>
        <p:spPr>
          <a:xfrm>
            <a:off x="3800497" y="6095757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 cost: $6,900</a:t>
            </a:r>
          </a:p>
        </p:txBody>
      </p:sp>
    </p:spTree>
    <p:extLst>
      <p:ext uri="{BB962C8B-B14F-4D97-AF65-F5344CB8AC3E}">
        <p14:creationId xmlns:p14="http://schemas.microsoft.com/office/powerpoint/2010/main" val="116499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E332-3A2F-4418-9CB9-6EAEAED6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08DD-EA82-473B-B5B3-39E40BDF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30" y="1600202"/>
            <a:ext cx="6421980" cy="4525963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dirty="0"/>
              <a:t>2019 AJMC study found that CAAPs have the potential to negatively affect specialty drug use</a:t>
            </a:r>
            <a:r>
              <a:rPr lang="en-US" b="1" baseline="30000" dirty="0"/>
              <a:t> 5 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significantly lower monthly prescription fill rates</a:t>
            </a:r>
          </a:p>
          <a:p>
            <a:pPr lvl="1"/>
            <a:r>
              <a:rPr lang="en-US" dirty="0"/>
              <a:t>higher risk of discontinuation, and </a:t>
            </a:r>
          </a:p>
          <a:p>
            <a:pPr lvl="1"/>
            <a:r>
              <a:rPr lang="en-US" dirty="0"/>
              <a:t>lower proportion of days covered</a:t>
            </a:r>
          </a:p>
          <a:p>
            <a:pPr marL="456565" indent="-456565"/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ABE19-F154-45A1-80E7-768625A6FE4F}"/>
              </a:ext>
            </a:extLst>
          </p:cNvPr>
          <p:cNvSpPr txBox="1"/>
          <p:nvPr/>
        </p:nvSpPr>
        <p:spPr>
          <a:xfrm>
            <a:off x="95478" y="6396335"/>
            <a:ext cx="83112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/>
              <a:t>5. Sherman BW, Epstein AJ, Meissner B, Mittal M. Impact of a co-pay accumulator adjustment program on specialty drug adherence. Am J </a:t>
            </a:r>
            <a:r>
              <a:rPr lang="en-US" sz="1000" dirty="0" err="1"/>
              <a:t>Manag</a:t>
            </a:r>
            <a:r>
              <a:rPr lang="en-US" sz="1000" dirty="0"/>
              <a:t> Care. 2019 Jul;25(7):335-340. PMID: 31318506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E918B-D56C-4A34-8DB3-636BDED7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20" y="495577"/>
            <a:ext cx="35718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2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A595-B365-AAA8-D978-72BB6E9C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30" y="274639"/>
            <a:ext cx="1096994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Percent of 2023 ACA Plans with Copay Accumulator Policies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704493-6FC8-5C2A-AA6F-96CB9FC64E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1029" y="1560023"/>
            <a:ext cx="5385514" cy="3592080"/>
          </a:xfrm>
        </p:spPr>
        <p:txBody>
          <a:bodyPr>
            <a:normAutofit/>
          </a:bodyPr>
          <a:lstStyle/>
          <a:p>
            <a:r>
              <a:rPr lang="en-US" dirty="0"/>
              <a:t>Nationwide, almost two-thirds (64%) of all individual health plans available on the marketplace include CAAPs. </a:t>
            </a:r>
          </a:p>
          <a:p>
            <a:r>
              <a:rPr lang="en-US" dirty="0"/>
              <a:t>18 states and Washington DC have zero plans that include CAAPs.</a:t>
            </a:r>
          </a:p>
          <a:p>
            <a:r>
              <a:rPr lang="en-US" dirty="0"/>
              <a:t>In 32 states, there is at least one plan with CAAPs.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5C5BD6D-D719-5AB0-53E3-C89A9DC5C54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585600" y="1560023"/>
            <a:ext cx="4605230" cy="3592080"/>
          </a:xfr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6399B6-D2C6-14E9-373D-E355DC823C37}"/>
              </a:ext>
            </a:extLst>
          </p:cNvPr>
          <p:cNvSpPr txBox="1"/>
          <p:nvPr/>
        </p:nvSpPr>
        <p:spPr>
          <a:xfrm>
            <a:off x="115457" y="6488668"/>
            <a:ext cx="84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The Aids Institute. Discriminatory Copay Policies Undermine Coverage for People with Chronic Illness. Copay Accumulator Adjustment Policies in 2023. https://aidsinstitute.net/documents/TAI-Report-Copay-Accumulator-Adjustment-Programs-2023.pdf</a:t>
            </a:r>
          </a:p>
        </p:txBody>
      </p:sp>
    </p:spTree>
    <p:extLst>
      <p:ext uri="{BB962C8B-B14F-4D97-AF65-F5344CB8AC3E}">
        <p14:creationId xmlns:p14="http://schemas.microsoft.com/office/powerpoint/2010/main" val="256558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2028</Words>
  <Application>Microsoft Office PowerPoint</Application>
  <PresentationFormat>Widescreen</PresentationFormat>
  <Paragraphs>701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Courier New</vt:lpstr>
      <vt:lpstr>Georgia</vt:lpstr>
      <vt:lpstr>Verdana</vt:lpstr>
      <vt:lpstr>Wingdings</vt:lpstr>
      <vt:lpstr>Office Theme</vt:lpstr>
      <vt:lpstr>Copay Accumulator and Alternative Funding Programs</vt:lpstr>
      <vt:lpstr>What are Copay Accumulator Programs?</vt:lpstr>
      <vt:lpstr>How do they work?</vt:lpstr>
      <vt:lpstr>Comparing Scenarios: Copay Accumulator</vt:lpstr>
      <vt:lpstr>Comparing Scenarios: Copay Accumulator</vt:lpstr>
      <vt:lpstr>Comparing Scenarios: Copay Maximizer</vt:lpstr>
      <vt:lpstr>Comparing Scenarios: Copay Maximizer</vt:lpstr>
      <vt:lpstr>Patient Impact</vt:lpstr>
      <vt:lpstr>Percent of 2023 ACA Plans with Copay Accumulator Policies</vt:lpstr>
      <vt:lpstr>What is ASCO doing?</vt:lpstr>
      <vt:lpstr>What are Alternative Funding Programss/Specialty Carve Out Programs?</vt:lpstr>
      <vt:lpstr>How do they work?</vt:lpstr>
      <vt:lpstr>Alternative Funding Programs at Work</vt:lpstr>
      <vt:lpstr>Alternative Funding Programs at Work</vt:lpstr>
      <vt:lpstr>Patient Harms</vt:lpstr>
      <vt:lpstr>What is ASCO Doing?</vt:lpstr>
      <vt:lpstr> QUESTIONS? Gina Hoxie gina.hoxie@asco.org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Wailoon Chan</dc:creator>
  <cp:lastModifiedBy>Gina Hoxie</cp:lastModifiedBy>
  <cp:revision>61</cp:revision>
  <dcterms:created xsi:type="dcterms:W3CDTF">2020-09-03T18:56:05Z</dcterms:created>
  <dcterms:modified xsi:type="dcterms:W3CDTF">2023-05-31T16:21:53Z</dcterms:modified>
</cp:coreProperties>
</file>