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5"/>
    <p:restoredTop sz="94490"/>
  </p:normalViewPr>
  <p:slideViewPr>
    <p:cSldViewPr snapToGrid="0" snapToObjects="1">
      <p:cViewPr varScale="1">
        <p:scale>
          <a:sx n="121" d="100"/>
          <a:sy n="121" d="100"/>
        </p:scale>
        <p:origin x="1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30058-AC01-9D4F-B60A-0F8F88DB3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A9762-CDEC-F04B-8829-43AB0905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0DDBA-B65F-214E-9049-3E8E3F3A0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7D3F-86FB-0647-9616-BB88D06641D7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76A2B-42CA-F54E-BFAE-70E4778A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80F84-E6D9-104F-9456-DB0D8C84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6BAD-A671-3141-A4A9-D2B74E60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1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C2F7-193C-6C4E-ABE8-BB2F86CE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4E431D-4175-0C45-AA2D-EEDCCF8D1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04254-3CC4-0E4C-B959-3D72E180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7D3F-86FB-0647-9616-BB88D06641D7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E1BFF-4D9E-E445-812D-5A680BF4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A02C3-6B45-4C42-8B71-CA55530B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6BAD-A671-3141-A4A9-D2B74E60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4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424697-654B-AE43-B038-51526E963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41240-B335-944F-A312-C620D150E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8CC50-1AF8-4A46-A1BE-01B6CEEBF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7D3F-86FB-0647-9616-BB88D06641D7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BB5F6-A048-9644-9DE8-C6D40508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B42E9-2BC4-424E-8B1C-2D2AEB22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6BAD-A671-3141-A4A9-D2B74E60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7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516-5A11-6F4D-AC7F-16B68C77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B64C8-41FA-BF4E-9173-38CA9E81B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9D1C1-038F-8C43-AEB2-A7CF86C2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7D3F-86FB-0647-9616-BB88D06641D7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036C9-3BB3-9D4B-96DB-1613132F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A079A-7DCE-CD4F-8C0E-6FC0DDFA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6BAD-A671-3141-A4A9-D2B74E60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1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DB96-D07A-064C-872C-DB7EFEC8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CD58C-07C2-0B40-82FD-EC1ED8375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CFEAC-C50D-6F4A-BB78-F5BD182D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7D3F-86FB-0647-9616-BB88D06641D7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5E530-2940-764A-9869-CE2F43C73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23A91-86A2-A944-888C-33DC9034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6BAD-A671-3141-A4A9-D2B74E60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3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4519-04CB-0845-8D94-6BC7036C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BB2F3-D69F-E045-A07A-014441F83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35B09-5812-A14F-81CA-40195AF3D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74717-83F8-1543-A53A-9A262A48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7D3F-86FB-0647-9616-BB88D06641D7}" type="datetimeFigureOut">
              <a:rPr lang="en-US" smtClean="0"/>
              <a:t>4/24/20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8ECD3-8A63-6244-8946-4FB94A74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5B827-D709-0444-84AB-6DA762AD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6BAD-A671-3141-A4A9-D2B74E60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6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D521A-33ED-AD4B-BBEB-84718C66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6D8AF-F2FC-E84B-B4AD-B612E0516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FA4B2-9372-EC48-836F-E47448A7A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221E5-D719-9F4E-BC86-1C1A598F8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0AA1E-4414-374E-8855-E4984B5F6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F18FFD-F269-504A-8586-129AD9FC8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7D3F-86FB-0647-9616-BB88D06641D7}" type="datetimeFigureOut">
              <a:rPr lang="en-US" smtClean="0"/>
              <a:t>4/24/20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B63455-B104-5B41-992A-2AF31F19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948581-6760-754B-8244-275D0254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6BAD-A671-3141-A4A9-D2B74E60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7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76B37-096E-F245-8A36-E1C80425C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D8DEF-D3A9-BB41-81A0-43B4C16B9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7D3F-86FB-0647-9616-BB88D06641D7}" type="datetimeFigureOut">
              <a:rPr lang="en-US" smtClean="0"/>
              <a:t>4/24/20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A04B6-BBE4-6842-890D-8F71D237E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D982-D392-3F45-9357-5197F59D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6BAD-A671-3141-A4A9-D2B74E60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5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55E6D9-5104-E545-B60D-AF9D1F05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7D3F-86FB-0647-9616-BB88D06641D7}" type="datetimeFigureOut">
              <a:rPr lang="en-US" smtClean="0"/>
              <a:t>4/24/20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589098-7DFA-CB41-B311-D78C66B2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79D0E-FC8A-B847-9700-41D80F96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6BAD-A671-3141-A4A9-D2B74E60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5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8031E-C82B-7A48-B6D3-467C3BF4C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EC776-0375-7946-9A99-A25CFD62E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D9083-985A-3E48-B164-5D6D2F899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150A8-A21F-EA48-BB31-7B7B14B28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7D3F-86FB-0647-9616-BB88D06641D7}" type="datetimeFigureOut">
              <a:rPr lang="en-US" smtClean="0"/>
              <a:t>4/24/20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FD74A-09B2-DF47-8C21-DF4AB6BD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65E9-DE34-A64A-91C9-62FFD3A1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6BAD-A671-3141-A4A9-D2B74E60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7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06064-F62C-2E43-8E1F-598A3778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871E15-6632-7A47-900C-7888932B4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229F5-3E97-EA44-9614-D5E4B5C7E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B4480-C0F8-624D-9F43-8C5A905B0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7D3F-86FB-0647-9616-BB88D06641D7}" type="datetimeFigureOut">
              <a:rPr lang="en-US" smtClean="0"/>
              <a:t>4/24/20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8929F-8DBA-D24B-B116-D7D9B070A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9BF84-AFD8-C843-9347-C7D173C3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6BAD-A671-3141-A4A9-D2B74E60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3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F578D4-5EE8-B549-B5B1-94B8148E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10A37-5303-BC46-9992-395386FBB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803AD-C8A2-B44F-B395-7CF2FB4C0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F7D3F-86FB-0647-9616-BB88D06641D7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6AD4C-3024-274D-B85C-48C6C8A55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1ABD-ED6C-3345-8412-B13CF3AD1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6BAD-A671-3141-A4A9-D2B74E60E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248E3BAE-FFB7-9C48-9B81-32531FDF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6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ADC469D10609408CAC7D96F5B31156" ma:contentTypeVersion="12" ma:contentTypeDescription="Create a new document." ma:contentTypeScope="" ma:versionID="a638956f940f19317fb54a3785006b54">
  <xsd:schema xmlns:xsd="http://www.w3.org/2001/XMLSchema" xmlns:xs="http://www.w3.org/2001/XMLSchema" xmlns:p="http://schemas.microsoft.com/office/2006/metadata/properties" xmlns:ns2="dd156730-75e8-4c9a-8fb3-44468b0bbc0b" xmlns:ns3="06f66d7a-1d61-49a4-a64f-53f3ed658972" targetNamespace="http://schemas.microsoft.com/office/2006/metadata/properties" ma:root="true" ma:fieldsID="b5bf56b494c8666c76276e5d45ecf978" ns2:_="" ns3:_="">
    <xsd:import namespace="dd156730-75e8-4c9a-8fb3-44468b0bbc0b"/>
    <xsd:import namespace="06f66d7a-1d61-49a4-a64f-53f3ed6589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56730-75e8-4c9a-8fb3-44468b0bbc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66d7a-1d61-49a4-a64f-53f3ed65897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624497-E9FF-413B-9068-AA48E6F221BE}"/>
</file>

<file path=customXml/itemProps2.xml><?xml version="1.0" encoding="utf-8"?>
<ds:datastoreItem xmlns:ds="http://schemas.openxmlformats.org/officeDocument/2006/customXml" ds:itemID="{AA7682F2-1428-434D-89D8-DE20C62C0997}"/>
</file>

<file path=customXml/itemProps3.xml><?xml version="1.0" encoding="utf-8"?>
<ds:datastoreItem xmlns:ds="http://schemas.openxmlformats.org/officeDocument/2006/customXml" ds:itemID="{50B3CD9D-5EEB-4FDC-8EA3-8EDCB1927A2F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Tarjan, Mark</dc:creator>
  <cp:lastModifiedBy>Microsoft Office User</cp:lastModifiedBy>
  <cp:revision>11</cp:revision>
  <dcterms:created xsi:type="dcterms:W3CDTF">2019-05-01T13:43:57Z</dcterms:created>
  <dcterms:modified xsi:type="dcterms:W3CDTF">2020-04-24T20:57:10Z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0x010100A3ADC469D10609408CAC7D96F5B31156</vt:lpwstr>
  </property>
</Properties>
</file>