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32918400" cy="219456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93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93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93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93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93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93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93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93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93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pos="10384" userDrawn="1">
          <p15:clr>
            <a:srgbClr val="A4A3A4"/>
          </p15:clr>
        </p15:guide>
        <p15:guide id="2" pos="4016" userDrawn="1">
          <p15:clr>
            <a:srgbClr val="A4A3A4"/>
          </p15:clr>
        </p15:guide>
        <p15:guide id="3" pos="176" userDrawn="1">
          <p15:clr>
            <a:srgbClr val="A4A3A4"/>
          </p15:clr>
        </p15:guide>
        <p15:guide id="4" pos="496" userDrawn="1">
          <p15:clr>
            <a:srgbClr val="A4A3A4"/>
          </p15:clr>
        </p15:guide>
        <p15:guide id="5" orient="horz" pos="6912" userDrawn="1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5" roundtripDataSignature="AMtx7mjhjIOagYcFJn9yWNH+aLOc450Hc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5C7D"/>
    <a:srgbClr val="167FAE"/>
    <a:srgbClr val="F26327"/>
    <a:srgbClr val="DAF0FA"/>
    <a:srgbClr val="0B4059"/>
    <a:srgbClr val="F8A43E"/>
    <a:srgbClr val="FCD9AE"/>
    <a:srgbClr val="8FC73E"/>
    <a:srgbClr val="F7971E"/>
    <a:srgbClr val="D226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59" autoAdjust="0"/>
    <p:restoredTop sz="91966" autoAdjust="0"/>
  </p:normalViewPr>
  <p:slideViewPr>
    <p:cSldViewPr snapToGrid="0">
      <p:cViewPr varScale="1">
        <p:scale>
          <a:sx n="21" d="100"/>
          <a:sy n="21" d="100"/>
        </p:scale>
        <p:origin x="1284" y="72"/>
      </p:cViewPr>
      <p:guideLst>
        <p:guide pos="10384"/>
        <p:guide pos="4016"/>
        <p:guide pos="176"/>
        <p:guide pos="496"/>
        <p:guide orient="horz" pos="6912"/>
      </p:guideLst>
    </p:cSldViewPr>
  </p:slideViewPr>
  <p:notesTextViewPr>
    <p:cViewPr>
      <p:scale>
        <a:sx n="25" d="100"/>
        <a:sy n="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15" Type="http://customschemas.google.com/relationships/presentationmetadata" Target="metadata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14425" y="1143000"/>
            <a:ext cx="462915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6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6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6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6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6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6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6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6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6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93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93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93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93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93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93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93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93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93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14425" y="1143000"/>
            <a:ext cx="462915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b="0" dirty="0"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4114800" y="3591562"/>
            <a:ext cx="24688800" cy="7640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200"/>
              <a:buFont typeface="Calibri"/>
              <a:buNone/>
              <a:defRPr sz="1620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4114800" y="11526522"/>
            <a:ext cx="24688800" cy="52984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2700"/>
              </a:spcBef>
              <a:spcAft>
                <a:spcPts val="0"/>
              </a:spcAft>
              <a:buClr>
                <a:schemeClr val="dk1"/>
              </a:buClr>
              <a:buSzPts val="10080"/>
              <a:buNone/>
              <a:defRPr sz="6480"/>
            </a:lvl1pPr>
            <a:lvl2pPr lvl="1" algn="ctr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8400"/>
              <a:buNone/>
              <a:defRPr sz="5400"/>
            </a:lvl2pPr>
            <a:lvl3pPr lvl="2" algn="ctr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7560"/>
              <a:buNone/>
              <a:defRPr sz="4860"/>
            </a:lvl3pPr>
            <a:lvl4pPr lvl="3" algn="ctr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6720"/>
              <a:buNone/>
              <a:defRPr sz="4320"/>
            </a:lvl4pPr>
            <a:lvl5pPr lvl="4" algn="ctr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6720"/>
              <a:buNone/>
              <a:defRPr sz="4320"/>
            </a:lvl5pPr>
            <a:lvl6pPr lvl="5" algn="ctr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6720"/>
              <a:buNone/>
              <a:defRPr sz="4320"/>
            </a:lvl6pPr>
            <a:lvl7pPr lvl="6" algn="ctr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6720"/>
              <a:buNone/>
              <a:defRPr sz="4320"/>
            </a:lvl7pPr>
            <a:lvl8pPr lvl="7" algn="ctr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6720"/>
              <a:buNone/>
              <a:defRPr sz="4320"/>
            </a:lvl8pPr>
            <a:lvl9pPr lvl="8" algn="ctr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6720"/>
              <a:buNone/>
              <a:defRPr sz="4320"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2263140" y="20340322"/>
            <a:ext cx="7406640" cy="11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10904220" y="20340322"/>
            <a:ext cx="11109960" cy="11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23248620" y="20340322"/>
            <a:ext cx="7406640" cy="11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>
            <a:spLocks noGrp="1"/>
          </p:cNvSpPr>
          <p:nvPr>
            <p:ph type="title"/>
          </p:nvPr>
        </p:nvSpPr>
        <p:spPr>
          <a:xfrm rot="5400000">
            <a:off x="17807305" y="6918326"/>
            <a:ext cx="18597881" cy="70980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body" idx="1"/>
          </p:nvPr>
        </p:nvSpPr>
        <p:spPr>
          <a:xfrm rot="5400000">
            <a:off x="3405505" y="26036"/>
            <a:ext cx="18597881" cy="20882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293934" lvl="0" indent="-220450" algn="l">
              <a:lnSpc>
                <a:spcPct val="90000"/>
              </a:lnSpc>
              <a:spcBef>
                <a:spcPts val="2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587868" lvl="1" indent="-220450" algn="l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881802" lvl="2" indent="-220450" algn="l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175736" lvl="3" indent="-220450" algn="l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469669" lvl="4" indent="-220450" algn="l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763603" lvl="5" indent="-220450" algn="l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057537" lvl="6" indent="-220450" algn="l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351471" lvl="7" indent="-220450" algn="l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2645405" lvl="8" indent="-220450" algn="l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dt" idx="10"/>
          </p:nvPr>
        </p:nvSpPr>
        <p:spPr>
          <a:xfrm>
            <a:off x="2263140" y="20340322"/>
            <a:ext cx="7406640" cy="11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ftr" idx="11"/>
          </p:nvPr>
        </p:nvSpPr>
        <p:spPr>
          <a:xfrm>
            <a:off x="10904220" y="20340322"/>
            <a:ext cx="11109960" cy="11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sldNum" idx="12"/>
          </p:nvPr>
        </p:nvSpPr>
        <p:spPr>
          <a:xfrm>
            <a:off x="23248620" y="20340322"/>
            <a:ext cx="7406640" cy="11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2245995" y="5471164"/>
            <a:ext cx="28392120" cy="91287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200"/>
              <a:buFont typeface="Calibri"/>
              <a:buNone/>
              <a:defRPr sz="1620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2245995" y="14686283"/>
            <a:ext cx="28392120" cy="48005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293934" lvl="0" indent="-146967" algn="l">
              <a:lnSpc>
                <a:spcPct val="90000"/>
              </a:lnSpc>
              <a:spcBef>
                <a:spcPts val="2700"/>
              </a:spcBef>
              <a:spcAft>
                <a:spcPts val="0"/>
              </a:spcAft>
              <a:buClr>
                <a:srgbClr val="888888"/>
              </a:buClr>
              <a:buSzPts val="10080"/>
              <a:buNone/>
              <a:defRPr sz="6480">
                <a:solidFill>
                  <a:srgbClr val="888888"/>
                </a:solidFill>
              </a:defRPr>
            </a:lvl1pPr>
            <a:lvl2pPr marL="587868" lvl="1" indent="-146967" algn="l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rgbClr val="888888"/>
              </a:buClr>
              <a:buSzPts val="8400"/>
              <a:buNone/>
              <a:defRPr sz="5400">
                <a:solidFill>
                  <a:srgbClr val="888888"/>
                </a:solidFill>
              </a:defRPr>
            </a:lvl2pPr>
            <a:lvl3pPr marL="881802" lvl="2" indent="-146967" algn="l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rgbClr val="888888"/>
              </a:buClr>
              <a:buSzPts val="7560"/>
              <a:buNone/>
              <a:defRPr sz="4860">
                <a:solidFill>
                  <a:srgbClr val="888888"/>
                </a:solidFill>
              </a:defRPr>
            </a:lvl3pPr>
            <a:lvl4pPr marL="1175736" lvl="3" indent="-146967" algn="l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rgbClr val="888888"/>
              </a:buClr>
              <a:buSzPts val="6720"/>
              <a:buNone/>
              <a:defRPr sz="4320">
                <a:solidFill>
                  <a:srgbClr val="888888"/>
                </a:solidFill>
              </a:defRPr>
            </a:lvl4pPr>
            <a:lvl5pPr marL="1469669" lvl="4" indent="-146967" algn="l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rgbClr val="888888"/>
              </a:buClr>
              <a:buSzPts val="6720"/>
              <a:buNone/>
              <a:defRPr sz="4320">
                <a:solidFill>
                  <a:srgbClr val="888888"/>
                </a:solidFill>
              </a:defRPr>
            </a:lvl5pPr>
            <a:lvl6pPr marL="1763603" lvl="5" indent="-146967" algn="l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rgbClr val="888888"/>
              </a:buClr>
              <a:buSzPts val="6720"/>
              <a:buNone/>
              <a:defRPr sz="4320">
                <a:solidFill>
                  <a:srgbClr val="888888"/>
                </a:solidFill>
              </a:defRPr>
            </a:lvl6pPr>
            <a:lvl7pPr marL="2057537" lvl="6" indent="-146967" algn="l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rgbClr val="888888"/>
              </a:buClr>
              <a:buSzPts val="6720"/>
              <a:buNone/>
              <a:defRPr sz="4320">
                <a:solidFill>
                  <a:srgbClr val="888888"/>
                </a:solidFill>
              </a:defRPr>
            </a:lvl7pPr>
            <a:lvl8pPr marL="2351471" lvl="7" indent="-146967" algn="l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rgbClr val="888888"/>
              </a:buClr>
              <a:buSzPts val="6720"/>
              <a:buNone/>
              <a:defRPr sz="4320">
                <a:solidFill>
                  <a:srgbClr val="888888"/>
                </a:solidFill>
              </a:defRPr>
            </a:lvl8pPr>
            <a:lvl9pPr marL="2645405" lvl="8" indent="-146967" algn="l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rgbClr val="888888"/>
              </a:buClr>
              <a:buSzPts val="6720"/>
              <a:buNone/>
              <a:defRPr sz="432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2263140" y="20340322"/>
            <a:ext cx="7406640" cy="11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10904220" y="20340322"/>
            <a:ext cx="11109960" cy="11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23248620" y="20340322"/>
            <a:ext cx="7406640" cy="11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2263140" y="1168402"/>
            <a:ext cx="28392120" cy="42418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2263140" y="5842001"/>
            <a:ext cx="13990320" cy="139242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293934" lvl="0" indent="-220450" algn="l">
              <a:lnSpc>
                <a:spcPct val="90000"/>
              </a:lnSpc>
              <a:spcBef>
                <a:spcPts val="2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587868" lvl="1" indent="-220450" algn="l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881802" lvl="2" indent="-220450" algn="l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175736" lvl="3" indent="-220450" algn="l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469669" lvl="4" indent="-220450" algn="l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763603" lvl="5" indent="-220450" algn="l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057537" lvl="6" indent="-220450" algn="l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351471" lvl="7" indent="-220450" algn="l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2645405" lvl="8" indent="-220450" algn="l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16664940" y="5842001"/>
            <a:ext cx="13990320" cy="139242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293934" lvl="0" indent="-220450" algn="l">
              <a:lnSpc>
                <a:spcPct val="90000"/>
              </a:lnSpc>
              <a:spcBef>
                <a:spcPts val="2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587868" lvl="1" indent="-220450" algn="l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881802" lvl="2" indent="-220450" algn="l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175736" lvl="3" indent="-220450" algn="l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469669" lvl="4" indent="-220450" algn="l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763603" lvl="5" indent="-220450" algn="l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057537" lvl="6" indent="-220450" algn="l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351471" lvl="7" indent="-220450" algn="l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2645405" lvl="8" indent="-220450" algn="l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2263140" y="20340322"/>
            <a:ext cx="7406640" cy="11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10904220" y="20340322"/>
            <a:ext cx="11109960" cy="11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23248620" y="20340322"/>
            <a:ext cx="7406640" cy="11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2267428" y="1168402"/>
            <a:ext cx="28392120" cy="42418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2267429" y="5379722"/>
            <a:ext cx="13926025" cy="26365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293934" lvl="0" indent="-146967" algn="l">
              <a:lnSpc>
                <a:spcPct val="90000"/>
              </a:lnSpc>
              <a:spcBef>
                <a:spcPts val="2700"/>
              </a:spcBef>
              <a:spcAft>
                <a:spcPts val="0"/>
              </a:spcAft>
              <a:buClr>
                <a:schemeClr val="dk1"/>
              </a:buClr>
              <a:buSzPts val="10080"/>
              <a:buNone/>
              <a:defRPr sz="6480" b="1"/>
            </a:lvl1pPr>
            <a:lvl2pPr marL="587868" lvl="1" indent="-146967" algn="l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8400"/>
              <a:buNone/>
              <a:defRPr sz="5400" b="1"/>
            </a:lvl2pPr>
            <a:lvl3pPr marL="881802" lvl="2" indent="-146967" algn="l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7560"/>
              <a:buNone/>
              <a:defRPr sz="4860" b="1"/>
            </a:lvl3pPr>
            <a:lvl4pPr marL="1175736" lvl="3" indent="-146967" algn="l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6720"/>
              <a:buNone/>
              <a:defRPr sz="4320" b="1"/>
            </a:lvl4pPr>
            <a:lvl5pPr marL="1469669" lvl="4" indent="-146967" algn="l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6720"/>
              <a:buNone/>
              <a:defRPr sz="4320" b="1"/>
            </a:lvl5pPr>
            <a:lvl6pPr marL="1763603" lvl="5" indent="-146967" algn="l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6720"/>
              <a:buNone/>
              <a:defRPr sz="4320" b="1"/>
            </a:lvl6pPr>
            <a:lvl7pPr marL="2057537" lvl="6" indent="-146967" algn="l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6720"/>
              <a:buNone/>
              <a:defRPr sz="4320" b="1"/>
            </a:lvl7pPr>
            <a:lvl8pPr marL="2351471" lvl="7" indent="-146967" algn="l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6720"/>
              <a:buNone/>
              <a:defRPr sz="4320" b="1"/>
            </a:lvl8pPr>
            <a:lvl9pPr marL="2645405" lvl="8" indent="-146967" algn="l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6720"/>
              <a:buNone/>
              <a:defRPr sz="432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2267429" y="8016241"/>
            <a:ext cx="13926025" cy="117906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293934" lvl="0" indent="-220450" algn="l">
              <a:lnSpc>
                <a:spcPct val="90000"/>
              </a:lnSpc>
              <a:spcBef>
                <a:spcPts val="2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587868" lvl="1" indent="-220450" algn="l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881802" lvl="2" indent="-220450" algn="l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175736" lvl="3" indent="-220450" algn="l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469669" lvl="4" indent="-220450" algn="l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763603" lvl="5" indent="-220450" algn="l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057537" lvl="6" indent="-220450" algn="l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351471" lvl="7" indent="-220450" algn="l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2645405" lvl="8" indent="-220450" algn="l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16664940" y="5379722"/>
            <a:ext cx="13994608" cy="26365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293934" lvl="0" indent="-146967" algn="l">
              <a:lnSpc>
                <a:spcPct val="90000"/>
              </a:lnSpc>
              <a:spcBef>
                <a:spcPts val="2700"/>
              </a:spcBef>
              <a:spcAft>
                <a:spcPts val="0"/>
              </a:spcAft>
              <a:buClr>
                <a:schemeClr val="dk1"/>
              </a:buClr>
              <a:buSzPts val="10080"/>
              <a:buNone/>
              <a:defRPr sz="6480" b="1"/>
            </a:lvl1pPr>
            <a:lvl2pPr marL="587868" lvl="1" indent="-146967" algn="l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8400"/>
              <a:buNone/>
              <a:defRPr sz="5400" b="1"/>
            </a:lvl2pPr>
            <a:lvl3pPr marL="881802" lvl="2" indent="-146967" algn="l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7560"/>
              <a:buNone/>
              <a:defRPr sz="4860" b="1"/>
            </a:lvl3pPr>
            <a:lvl4pPr marL="1175736" lvl="3" indent="-146967" algn="l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6720"/>
              <a:buNone/>
              <a:defRPr sz="4320" b="1"/>
            </a:lvl4pPr>
            <a:lvl5pPr marL="1469669" lvl="4" indent="-146967" algn="l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6720"/>
              <a:buNone/>
              <a:defRPr sz="4320" b="1"/>
            </a:lvl5pPr>
            <a:lvl6pPr marL="1763603" lvl="5" indent="-146967" algn="l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6720"/>
              <a:buNone/>
              <a:defRPr sz="4320" b="1"/>
            </a:lvl6pPr>
            <a:lvl7pPr marL="2057537" lvl="6" indent="-146967" algn="l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6720"/>
              <a:buNone/>
              <a:defRPr sz="4320" b="1"/>
            </a:lvl7pPr>
            <a:lvl8pPr marL="2351471" lvl="7" indent="-146967" algn="l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6720"/>
              <a:buNone/>
              <a:defRPr sz="4320" b="1"/>
            </a:lvl8pPr>
            <a:lvl9pPr marL="2645405" lvl="8" indent="-146967" algn="l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6720"/>
              <a:buNone/>
              <a:defRPr sz="432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16664940" y="8016241"/>
            <a:ext cx="13994608" cy="117906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293934" lvl="0" indent="-220450" algn="l">
              <a:lnSpc>
                <a:spcPct val="90000"/>
              </a:lnSpc>
              <a:spcBef>
                <a:spcPts val="2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587868" lvl="1" indent="-220450" algn="l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881802" lvl="2" indent="-220450" algn="l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175736" lvl="3" indent="-220450" algn="l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469669" lvl="4" indent="-220450" algn="l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763603" lvl="5" indent="-220450" algn="l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057537" lvl="6" indent="-220450" algn="l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351471" lvl="7" indent="-220450" algn="l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2645405" lvl="8" indent="-220450" algn="l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2263140" y="20340322"/>
            <a:ext cx="7406640" cy="11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10904220" y="20340322"/>
            <a:ext cx="11109960" cy="11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23248620" y="20340322"/>
            <a:ext cx="7406640" cy="11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2263140" y="1168402"/>
            <a:ext cx="28392120" cy="42418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2263140" y="20340322"/>
            <a:ext cx="7406640" cy="11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10904220" y="20340322"/>
            <a:ext cx="11109960" cy="11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23248620" y="20340322"/>
            <a:ext cx="7406640" cy="11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dt" idx="10"/>
          </p:nvPr>
        </p:nvSpPr>
        <p:spPr>
          <a:xfrm>
            <a:off x="2263140" y="20340322"/>
            <a:ext cx="7406640" cy="11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ftr" idx="11"/>
          </p:nvPr>
        </p:nvSpPr>
        <p:spPr>
          <a:xfrm>
            <a:off x="10904220" y="20340322"/>
            <a:ext cx="11109960" cy="11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sldNum" idx="12"/>
          </p:nvPr>
        </p:nvSpPr>
        <p:spPr>
          <a:xfrm>
            <a:off x="23248620" y="20340322"/>
            <a:ext cx="7406640" cy="11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>
            <a:spLocks noGrp="1"/>
          </p:cNvSpPr>
          <p:nvPr>
            <p:ph type="title"/>
          </p:nvPr>
        </p:nvSpPr>
        <p:spPr>
          <a:xfrm>
            <a:off x="2267429" y="1463040"/>
            <a:ext cx="10617040" cy="5120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440"/>
              <a:buFont typeface="Calibri"/>
              <a:buNone/>
              <a:defRPr sz="864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1"/>
          </p:nvPr>
        </p:nvSpPr>
        <p:spPr>
          <a:xfrm>
            <a:off x="13994608" y="3159762"/>
            <a:ext cx="16664940" cy="1559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293934" lvl="0" indent="-695644" algn="l">
              <a:lnSpc>
                <a:spcPct val="90000"/>
              </a:lnSpc>
              <a:spcBef>
                <a:spcPts val="2700"/>
              </a:spcBef>
              <a:spcAft>
                <a:spcPts val="0"/>
              </a:spcAft>
              <a:buClr>
                <a:schemeClr val="dk1"/>
              </a:buClr>
              <a:buSzPts val="13440"/>
              <a:buChar char="•"/>
              <a:defRPr sz="8640"/>
            </a:lvl1pPr>
            <a:lvl2pPr marL="587868" lvl="1" indent="-627059" algn="l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11760"/>
              <a:buChar char="•"/>
              <a:defRPr sz="7561"/>
            </a:lvl2pPr>
            <a:lvl3pPr marL="881802" lvl="2" indent="-558474" algn="l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10080"/>
              <a:buChar char="•"/>
              <a:defRPr sz="6480"/>
            </a:lvl3pPr>
            <a:lvl4pPr marL="1175736" lvl="3" indent="-489890" algn="l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8400"/>
              <a:buChar char="•"/>
              <a:defRPr sz="5400"/>
            </a:lvl4pPr>
            <a:lvl5pPr marL="1469669" lvl="4" indent="-489890" algn="l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8400"/>
              <a:buChar char="•"/>
              <a:defRPr sz="5400"/>
            </a:lvl5pPr>
            <a:lvl6pPr marL="1763603" lvl="5" indent="-489890" algn="l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8400"/>
              <a:buChar char="•"/>
              <a:defRPr sz="5400"/>
            </a:lvl6pPr>
            <a:lvl7pPr marL="2057537" lvl="6" indent="-489890" algn="l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8400"/>
              <a:buChar char="•"/>
              <a:defRPr sz="5400"/>
            </a:lvl7pPr>
            <a:lvl8pPr marL="2351471" lvl="7" indent="-489890" algn="l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8400"/>
              <a:buChar char="•"/>
              <a:defRPr sz="5400"/>
            </a:lvl8pPr>
            <a:lvl9pPr marL="2645405" lvl="8" indent="-489890" algn="l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8400"/>
              <a:buChar char="•"/>
              <a:defRPr sz="5400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body" idx="2"/>
          </p:nvPr>
        </p:nvSpPr>
        <p:spPr>
          <a:xfrm>
            <a:off x="2267429" y="6583681"/>
            <a:ext cx="10617040" cy="121970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293934" lvl="0" indent="-146967" algn="l">
              <a:lnSpc>
                <a:spcPct val="90000"/>
              </a:lnSpc>
              <a:spcBef>
                <a:spcPts val="2700"/>
              </a:spcBef>
              <a:spcAft>
                <a:spcPts val="0"/>
              </a:spcAft>
              <a:buClr>
                <a:schemeClr val="dk1"/>
              </a:buClr>
              <a:buSzPts val="6720"/>
              <a:buNone/>
              <a:defRPr sz="4320"/>
            </a:lvl1pPr>
            <a:lvl2pPr marL="587868" lvl="1" indent="-146967" algn="l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5880"/>
              <a:buNone/>
              <a:defRPr sz="3780"/>
            </a:lvl2pPr>
            <a:lvl3pPr marL="881802" lvl="2" indent="-146967" algn="l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5040"/>
              <a:buNone/>
              <a:defRPr sz="3240"/>
            </a:lvl3pPr>
            <a:lvl4pPr marL="1175736" lvl="3" indent="-146967" algn="l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4200"/>
              <a:buNone/>
              <a:defRPr sz="2700"/>
            </a:lvl4pPr>
            <a:lvl5pPr marL="1469669" lvl="4" indent="-146967" algn="l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4200"/>
              <a:buNone/>
              <a:defRPr sz="2700"/>
            </a:lvl5pPr>
            <a:lvl6pPr marL="1763603" lvl="5" indent="-146967" algn="l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4200"/>
              <a:buNone/>
              <a:defRPr sz="2700"/>
            </a:lvl6pPr>
            <a:lvl7pPr marL="2057537" lvl="6" indent="-146967" algn="l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4200"/>
              <a:buNone/>
              <a:defRPr sz="2700"/>
            </a:lvl7pPr>
            <a:lvl8pPr marL="2351471" lvl="7" indent="-146967" algn="l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4200"/>
              <a:buNone/>
              <a:defRPr sz="2700"/>
            </a:lvl8pPr>
            <a:lvl9pPr marL="2645405" lvl="8" indent="-146967" algn="l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4200"/>
              <a:buNone/>
              <a:defRPr sz="2700"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dt" idx="10"/>
          </p:nvPr>
        </p:nvSpPr>
        <p:spPr>
          <a:xfrm>
            <a:off x="2263140" y="20340322"/>
            <a:ext cx="7406640" cy="11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ftr" idx="11"/>
          </p:nvPr>
        </p:nvSpPr>
        <p:spPr>
          <a:xfrm>
            <a:off x="10904220" y="20340322"/>
            <a:ext cx="11109960" cy="11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sldNum" idx="12"/>
          </p:nvPr>
        </p:nvSpPr>
        <p:spPr>
          <a:xfrm>
            <a:off x="23248620" y="20340322"/>
            <a:ext cx="7406640" cy="11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>
            <a:spLocks noGrp="1"/>
          </p:cNvSpPr>
          <p:nvPr>
            <p:ph type="title"/>
          </p:nvPr>
        </p:nvSpPr>
        <p:spPr>
          <a:xfrm>
            <a:off x="2267429" y="1463040"/>
            <a:ext cx="10617040" cy="5120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440"/>
              <a:buFont typeface="Calibri"/>
              <a:buNone/>
              <a:defRPr sz="864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>
            <a:spLocks noGrp="1"/>
          </p:cNvSpPr>
          <p:nvPr>
            <p:ph type="pic" idx="2"/>
          </p:nvPr>
        </p:nvSpPr>
        <p:spPr>
          <a:xfrm>
            <a:off x="13994608" y="3159762"/>
            <a:ext cx="16664940" cy="155956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1"/>
          <p:cNvSpPr txBox="1">
            <a:spLocks noGrp="1"/>
          </p:cNvSpPr>
          <p:nvPr>
            <p:ph type="body" idx="1"/>
          </p:nvPr>
        </p:nvSpPr>
        <p:spPr>
          <a:xfrm>
            <a:off x="2267429" y="6583681"/>
            <a:ext cx="10617040" cy="121970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293934" lvl="0" indent="-146967" algn="l">
              <a:lnSpc>
                <a:spcPct val="90000"/>
              </a:lnSpc>
              <a:spcBef>
                <a:spcPts val="2700"/>
              </a:spcBef>
              <a:spcAft>
                <a:spcPts val="0"/>
              </a:spcAft>
              <a:buClr>
                <a:schemeClr val="dk1"/>
              </a:buClr>
              <a:buSzPts val="6720"/>
              <a:buNone/>
              <a:defRPr sz="4320"/>
            </a:lvl1pPr>
            <a:lvl2pPr marL="587868" lvl="1" indent="-146967" algn="l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5880"/>
              <a:buNone/>
              <a:defRPr sz="3780"/>
            </a:lvl2pPr>
            <a:lvl3pPr marL="881802" lvl="2" indent="-146967" algn="l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5040"/>
              <a:buNone/>
              <a:defRPr sz="3240"/>
            </a:lvl3pPr>
            <a:lvl4pPr marL="1175736" lvl="3" indent="-146967" algn="l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4200"/>
              <a:buNone/>
              <a:defRPr sz="2700"/>
            </a:lvl4pPr>
            <a:lvl5pPr marL="1469669" lvl="4" indent="-146967" algn="l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4200"/>
              <a:buNone/>
              <a:defRPr sz="2700"/>
            </a:lvl5pPr>
            <a:lvl6pPr marL="1763603" lvl="5" indent="-146967" algn="l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4200"/>
              <a:buNone/>
              <a:defRPr sz="2700"/>
            </a:lvl6pPr>
            <a:lvl7pPr marL="2057537" lvl="6" indent="-146967" algn="l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4200"/>
              <a:buNone/>
              <a:defRPr sz="2700"/>
            </a:lvl7pPr>
            <a:lvl8pPr marL="2351471" lvl="7" indent="-146967" algn="l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4200"/>
              <a:buNone/>
              <a:defRPr sz="2700"/>
            </a:lvl8pPr>
            <a:lvl9pPr marL="2645405" lvl="8" indent="-146967" algn="l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4200"/>
              <a:buNone/>
              <a:defRPr sz="2700"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dt" idx="10"/>
          </p:nvPr>
        </p:nvSpPr>
        <p:spPr>
          <a:xfrm>
            <a:off x="2263140" y="20340322"/>
            <a:ext cx="7406640" cy="11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ftr" idx="11"/>
          </p:nvPr>
        </p:nvSpPr>
        <p:spPr>
          <a:xfrm>
            <a:off x="10904220" y="20340322"/>
            <a:ext cx="11109960" cy="11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sldNum" idx="12"/>
          </p:nvPr>
        </p:nvSpPr>
        <p:spPr>
          <a:xfrm>
            <a:off x="23248620" y="20340322"/>
            <a:ext cx="7406640" cy="11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>
            <a:off x="2263140" y="1168402"/>
            <a:ext cx="28392120" cy="42418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body" idx="1"/>
          </p:nvPr>
        </p:nvSpPr>
        <p:spPr>
          <a:xfrm rot="5400000">
            <a:off x="9497060" y="-1391920"/>
            <a:ext cx="13924281" cy="28392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293934" lvl="0" indent="-220450" algn="l">
              <a:lnSpc>
                <a:spcPct val="90000"/>
              </a:lnSpc>
              <a:spcBef>
                <a:spcPts val="2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587868" lvl="1" indent="-220450" algn="l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881802" lvl="2" indent="-220450" algn="l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175736" lvl="3" indent="-220450" algn="l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469669" lvl="4" indent="-220450" algn="l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763603" lvl="5" indent="-220450" algn="l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057537" lvl="6" indent="-220450" algn="l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351471" lvl="7" indent="-220450" algn="l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2645405" lvl="8" indent="-220450" algn="l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dt" idx="10"/>
          </p:nvPr>
        </p:nvSpPr>
        <p:spPr>
          <a:xfrm>
            <a:off x="2263140" y="20340322"/>
            <a:ext cx="7406640" cy="11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ftr" idx="11"/>
          </p:nvPr>
        </p:nvSpPr>
        <p:spPr>
          <a:xfrm>
            <a:off x="10904220" y="20340322"/>
            <a:ext cx="11109960" cy="11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sldNum" idx="12"/>
          </p:nvPr>
        </p:nvSpPr>
        <p:spPr>
          <a:xfrm>
            <a:off x="23248620" y="20340322"/>
            <a:ext cx="7406640" cy="11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2263140" y="1168402"/>
            <a:ext cx="28392120" cy="42418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480"/>
              <a:buFont typeface="Calibri"/>
              <a:buNone/>
              <a:defRPr sz="184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2263140" y="5842001"/>
            <a:ext cx="28392120" cy="139242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975360" algn="l" rtl="0">
              <a:lnSpc>
                <a:spcPct val="90000"/>
              </a:lnSpc>
              <a:spcBef>
                <a:spcPts val="4200"/>
              </a:spcBef>
              <a:spcAft>
                <a:spcPts val="0"/>
              </a:spcAft>
              <a:buClr>
                <a:schemeClr val="dk1"/>
              </a:buClr>
              <a:buSzPts val="11760"/>
              <a:buFont typeface="Arial"/>
              <a:buChar char="•"/>
              <a:defRPr sz="117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868680" algn="l" rtl="0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0080"/>
              <a:buFont typeface="Arial"/>
              <a:buChar char="•"/>
              <a:defRPr sz="100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762000" algn="l" rtl="0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8400"/>
              <a:buFont typeface="Arial"/>
              <a:buChar char="•"/>
              <a:defRPr sz="8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708660" algn="l" rtl="0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7560"/>
              <a:buFont typeface="Arial"/>
              <a:buChar char="•"/>
              <a:defRPr sz="75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708660" algn="l" rtl="0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7560"/>
              <a:buFont typeface="Arial"/>
              <a:buChar char="•"/>
              <a:defRPr sz="75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708660" algn="l" rtl="0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7560"/>
              <a:buFont typeface="Arial"/>
              <a:buChar char="•"/>
              <a:defRPr sz="75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708660" algn="l" rtl="0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7560"/>
              <a:buFont typeface="Arial"/>
              <a:buChar char="•"/>
              <a:defRPr sz="75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708660" algn="l" rtl="0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7560"/>
              <a:buFont typeface="Arial"/>
              <a:buChar char="•"/>
              <a:defRPr sz="75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708659" algn="l" rtl="0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7560"/>
              <a:buFont typeface="Arial"/>
              <a:buChar char="•"/>
              <a:defRPr sz="75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2263140" y="20340322"/>
            <a:ext cx="7406640" cy="11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2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10904220" y="20340322"/>
            <a:ext cx="11109960" cy="11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2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23248620" y="20340322"/>
            <a:ext cx="7406640" cy="11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32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32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32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32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32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32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32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32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32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87F390DE-EDFF-F78A-3FA5-849EAAA2A0F2}"/>
              </a:ext>
            </a:extLst>
          </p:cNvPr>
          <p:cNvGrpSpPr>
            <a:grpSpLocks/>
          </p:cNvGrpSpPr>
          <p:nvPr/>
        </p:nvGrpSpPr>
        <p:grpSpPr>
          <a:xfrm>
            <a:off x="-1" y="298070"/>
            <a:ext cx="32918399" cy="21647530"/>
            <a:chOff x="-1" y="298070"/>
            <a:chExt cx="32918399" cy="21647530"/>
          </a:xfrm>
        </p:grpSpPr>
        <p:pic>
          <p:nvPicPr>
            <p:cNvPr id="7" name="Picture 6" descr="A close-up of a logo&#10;&#10;AI-generated content may be incorrect.">
              <a:extLst>
                <a:ext uri="{FF2B5EF4-FFF2-40B4-BE49-F238E27FC236}">
                  <a16:creationId xmlns:a16="http://schemas.microsoft.com/office/drawing/2014/main" id="{8D94EBEC-0059-05D9-CAAA-5E36BF1C41B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4074210" y="298070"/>
              <a:ext cx="8550273" cy="2804359"/>
            </a:xfrm>
            <a:prstGeom prst="rect">
              <a:avLst/>
            </a:prstGeom>
          </p:spPr>
        </p:pic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7B0B479-4F22-4E26-7C69-A72EC5409629}"/>
                </a:ext>
              </a:extLst>
            </p:cNvPr>
            <p:cNvSpPr>
              <a:spLocks/>
            </p:cNvSpPr>
            <p:nvPr/>
          </p:nvSpPr>
          <p:spPr>
            <a:xfrm>
              <a:off x="9145254" y="2609400"/>
              <a:ext cx="14627888" cy="19038130"/>
            </a:xfrm>
            <a:prstGeom prst="rect">
              <a:avLst/>
            </a:prstGeom>
            <a:solidFill>
              <a:srgbClr val="F2632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2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9FF77FB5-C2D6-7342-9184-84A771AD1296}"/>
                </a:ext>
              </a:extLst>
            </p:cNvPr>
            <p:cNvSpPr>
              <a:spLocks/>
            </p:cNvSpPr>
            <p:nvPr/>
          </p:nvSpPr>
          <p:spPr>
            <a:xfrm flipV="1">
              <a:off x="-1" y="21647529"/>
              <a:ext cx="32918399" cy="298071"/>
            </a:xfrm>
            <a:prstGeom prst="rect">
              <a:avLst/>
            </a:prstGeom>
            <a:gradFill flip="none" rotWithShape="1">
              <a:gsLst>
                <a:gs pos="0">
                  <a:srgbClr val="0B4059"/>
                </a:gs>
                <a:gs pos="100000">
                  <a:srgbClr val="115C7D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2"/>
            </a:p>
          </p:txBody>
        </p:sp>
      </p:grpSp>
      <p:sp>
        <p:nvSpPr>
          <p:cNvPr id="33" name="Title 4">
            <a:extLst>
              <a:ext uri="{FF2B5EF4-FFF2-40B4-BE49-F238E27FC236}">
                <a16:creationId xmlns:a16="http://schemas.microsoft.com/office/drawing/2014/main" id="{A86A40A1-AA32-17E5-57A5-709176671AA6}"/>
              </a:ext>
            </a:extLst>
          </p:cNvPr>
          <p:cNvSpPr txBox="1">
            <a:spLocks/>
          </p:cNvSpPr>
          <p:nvPr/>
        </p:nvSpPr>
        <p:spPr>
          <a:xfrm>
            <a:off x="9753472" y="6342374"/>
            <a:ext cx="13411452" cy="92608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8773" tIns="29379" rIns="58773" bIns="29379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480"/>
              <a:buFont typeface="Calibri"/>
              <a:buNone/>
              <a:defRPr sz="184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defTabSz="73483">
              <a:lnSpc>
                <a:spcPct val="100000"/>
              </a:lnSpc>
            </a:pPr>
            <a:br>
              <a:rPr lang="en-US" sz="6600" dirty="0">
                <a:solidFill>
                  <a:schemeClr val="bg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</a:br>
            <a:r>
              <a:rPr lang="en-US" sz="6600" b="1" dirty="0">
                <a:solidFill>
                  <a:schemeClr val="bg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Use this area to: </a:t>
            </a:r>
          </a:p>
          <a:p>
            <a:pPr defTabSz="73483">
              <a:lnSpc>
                <a:spcPct val="100000"/>
              </a:lnSpc>
            </a:pPr>
            <a:endParaRPr lang="en-US" sz="6600" dirty="0">
              <a:solidFill>
                <a:schemeClr val="bg1"/>
              </a:solidFill>
              <a:latin typeface="Arial" panose="020B0604020202020204" pitchFamily="34" charset="0"/>
              <a:ea typeface="Roboto" panose="02000000000000000000" pitchFamily="2" charset="0"/>
              <a:cs typeface="Arial" panose="020B0604020202020204" pitchFamily="34" charset="0"/>
            </a:endParaRPr>
          </a:p>
          <a:p>
            <a:pPr defTabSz="73483">
              <a:lnSpc>
                <a:spcPct val="100000"/>
              </a:lnSpc>
            </a:pPr>
            <a:r>
              <a:rPr lang="en-US" sz="6600" dirty="0">
                <a:solidFill>
                  <a:schemeClr val="bg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Highlight main project or key areas for emphasis. </a:t>
            </a:r>
            <a:br>
              <a:rPr lang="en-US" sz="6600" dirty="0">
                <a:solidFill>
                  <a:schemeClr val="bg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</a:br>
            <a:br>
              <a:rPr lang="en-US" sz="6600" dirty="0">
                <a:solidFill>
                  <a:schemeClr val="bg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</a:br>
            <a:r>
              <a:rPr lang="en-US" sz="6600" dirty="0">
                <a:solidFill>
                  <a:schemeClr val="bg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Consider a focal graphic or preliminary data to enhance visual impact.</a:t>
            </a:r>
            <a:br>
              <a:rPr lang="en-US" sz="6600" dirty="0">
                <a:solidFill>
                  <a:srgbClr val="283593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</a:br>
            <a:endParaRPr lang="en-US" sz="6600" dirty="0">
              <a:solidFill>
                <a:srgbClr val="283593"/>
              </a:solidFill>
              <a:latin typeface="Arial" panose="020B0604020202020204" pitchFamily="34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A056DE4-7A4B-DC5A-7006-6E75723E7EF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40265" y="3953673"/>
            <a:ext cx="8503920" cy="173725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20000"/>
              </a:lnSpc>
            </a:pPr>
            <a:r>
              <a:rPr lang="en-US" sz="3600" b="1" dirty="0">
                <a:solidFill>
                  <a:srgbClr val="0D0D0D"/>
                </a:solidFill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Keywords:</a:t>
            </a:r>
            <a:r>
              <a:rPr lang="en-US" sz="3600" dirty="0">
                <a:solidFill>
                  <a:srgbClr val="0D0D0D"/>
                </a:solidFill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Insert 3 – 4 project keywords. </a:t>
            </a:r>
          </a:p>
          <a:p>
            <a:pPr>
              <a:lnSpc>
                <a:spcPct val="120000"/>
              </a:lnSpc>
            </a:pPr>
            <a:endParaRPr lang="en-US" sz="3600" dirty="0">
              <a:solidFill>
                <a:srgbClr val="0D0D0D"/>
              </a:solidFill>
              <a:highlight>
                <a:srgbClr val="FFFFFF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 Status: </a:t>
            </a:r>
            <a:r>
              <a:rPr lang="en-US" sz="3600" dirty="0">
                <a:solidFill>
                  <a:srgbClr val="0D0D0D"/>
                </a:solidFill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In-Development, Submitted for Funding, Recently Funded</a:t>
            </a:r>
          </a:p>
          <a:p>
            <a:pPr>
              <a:lnSpc>
                <a:spcPct val="120000"/>
              </a:lnSpc>
            </a:pP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sz="3600" dirty="0">
                <a:solidFill>
                  <a:srgbClr val="0D0D0D"/>
                </a:solidFill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Select one of the three options listed above that best describes the status of your project.</a:t>
            </a:r>
          </a:p>
          <a:p>
            <a:pPr>
              <a:lnSpc>
                <a:spcPct val="120000"/>
              </a:lnSpc>
            </a:pP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sz="3600" b="1" dirty="0">
                <a:solidFill>
                  <a:srgbClr val="0D0D0D"/>
                </a:solidFill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Seeking Project Partners: </a:t>
            </a:r>
            <a:r>
              <a:rPr lang="en-US" sz="3600" dirty="0">
                <a:solidFill>
                  <a:srgbClr val="0D0D0D"/>
                </a:solidFill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Yes/ No</a:t>
            </a:r>
          </a:p>
          <a:p>
            <a:pPr>
              <a:lnSpc>
                <a:spcPct val="120000"/>
              </a:lnSpc>
            </a:pPr>
            <a:endParaRPr lang="en-US" sz="3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Purpose Statement: </a:t>
            </a:r>
            <a:r>
              <a:rPr lang="en-US" sz="3600" dirty="0">
                <a:solidFill>
                  <a:schemeClr val="tx1"/>
                </a:solidFill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Describe the overall project purpose in paragraph or bullet point format. </a:t>
            </a:r>
          </a:p>
          <a:p>
            <a:pPr>
              <a:lnSpc>
                <a:spcPct val="120000"/>
              </a:lnSpc>
            </a:pPr>
            <a:endParaRPr lang="en-US" sz="3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endParaRPr lang="en-US" sz="3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endParaRPr lang="en-US" sz="3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endParaRPr lang="en-US" sz="3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sz="3600" b="1" dirty="0">
                <a:solidFill>
                  <a:schemeClr val="tx1"/>
                </a:solidFill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Project Objectives: </a:t>
            </a:r>
            <a:endParaRPr lang="en-US" sz="3600" dirty="0">
              <a:solidFill>
                <a:schemeClr val="tx1"/>
              </a:solidFill>
              <a:highlight>
                <a:srgbClr val="FFFFFF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87868" indent="-587868">
              <a:lnSpc>
                <a:spcPct val="120000"/>
              </a:lnSpc>
              <a:buFont typeface="+mj-lt"/>
              <a:buAutoNum type="arabicPeriod"/>
            </a:pP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Objective 1… </a:t>
            </a:r>
          </a:p>
          <a:p>
            <a:pPr marL="587868" indent="-587868">
              <a:lnSpc>
                <a:spcPct val="120000"/>
              </a:lnSpc>
              <a:buFont typeface="+mj-lt"/>
              <a:buAutoNum type="arabicPeriod"/>
            </a:pP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Objective 2… </a:t>
            </a:r>
          </a:p>
          <a:p>
            <a:pPr marL="587868" indent="-587868">
              <a:lnSpc>
                <a:spcPct val="120000"/>
              </a:lnSpc>
              <a:buFont typeface="+mj-lt"/>
              <a:buAutoNum type="arabicPeriod"/>
            </a:pP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Objective 3…</a:t>
            </a:r>
          </a:p>
          <a:p>
            <a:pPr>
              <a:lnSpc>
                <a:spcPct val="120000"/>
              </a:lnSpc>
            </a:pPr>
            <a:endParaRPr lang="en-US" sz="3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87868" indent="-587868">
              <a:lnSpc>
                <a:spcPct val="120000"/>
              </a:lnSpc>
              <a:buFont typeface="+mj-lt"/>
              <a:buAutoNum type="arabicPeriod"/>
            </a:pPr>
            <a:endParaRPr lang="en-US" sz="3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87868" indent="-587868">
              <a:lnSpc>
                <a:spcPct val="120000"/>
              </a:lnSpc>
              <a:buFont typeface="+mj-lt"/>
              <a:buAutoNum type="arabicPeriod"/>
            </a:pPr>
            <a:endParaRPr lang="en-US" sz="3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962B01A-FB5C-1FB5-0223-FD5675762B6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4074211" y="3952594"/>
            <a:ext cx="8503920" cy="17373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20000"/>
              </a:lnSpc>
            </a:pPr>
            <a:r>
              <a:rPr lang="en-US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this area to:</a:t>
            </a:r>
          </a:p>
          <a:p>
            <a:pPr>
              <a:lnSpc>
                <a:spcPct val="120000"/>
              </a:lnSpc>
            </a:pPr>
            <a:endParaRPr lang="en-US" sz="3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0901" indent="-440901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Describe project collaborators or partners you are seeking. </a:t>
            </a:r>
          </a:p>
          <a:p>
            <a:pPr>
              <a:lnSpc>
                <a:spcPct val="120000"/>
              </a:lnSpc>
            </a:pPr>
            <a:endParaRPr lang="en-US" sz="3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0901" indent="-440901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Highlight key reference points you want to discuss when people ask you questions.</a:t>
            </a:r>
          </a:p>
          <a:p>
            <a:pPr>
              <a:lnSpc>
                <a:spcPct val="120000"/>
              </a:lnSpc>
            </a:pPr>
            <a:endParaRPr lang="en-US" sz="3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0901" indent="-440901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Insert supplementary graphs, tables, and figures.</a:t>
            </a:r>
          </a:p>
          <a:p>
            <a:pPr>
              <a:lnSpc>
                <a:spcPct val="120000"/>
              </a:lnSpc>
            </a:pPr>
            <a:endParaRPr lang="en-US" sz="3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endParaRPr lang="en-US" sz="3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endParaRPr lang="en-US" sz="3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endParaRPr lang="en-US" sz="3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endParaRPr lang="en-US" sz="3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Extra Space can be used for partner logos, QR code(s), or additional information, if needed. </a:t>
            </a:r>
          </a:p>
          <a:p>
            <a:pPr>
              <a:lnSpc>
                <a:spcPct val="120000"/>
              </a:lnSpc>
            </a:pPr>
            <a:endParaRPr lang="en-US" sz="3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endParaRPr lang="en-US" sz="3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Fonts. For accessibility purposes please use Arial and maintain a font size above 28 for visibility and readability.</a:t>
            </a:r>
          </a:p>
          <a:p>
            <a:pPr>
              <a:lnSpc>
                <a:spcPct val="120000"/>
              </a:lnSpc>
            </a:pPr>
            <a:endParaRPr lang="en-US" sz="3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87868" indent="-587868">
              <a:lnSpc>
                <a:spcPct val="120000"/>
              </a:lnSpc>
              <a:buFont typeface="+mj-lt"/>
              <a:buAutoNum type="arabicPeriod"/>
            </a:pPr>
            <a:endParaRPr lang="en-US" sz="2957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87F3F7F-0D67-3DC6-E050-0D1A9A56D57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40264" y="298070"/>
            <a:ext cx="23432877" cy="1828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6000" b="1" i="1" dirty="0">
                <a:solidFill>
                  <a:schemeClr val="tx1"/>
                </a:solidFill>
                <a:latin typeface="+mj-lt"/>
              </a:rPr>
              <a:t>Title: </a:t>
            </a:r>
            <a:br>
              <a:rPr lang="en-US" sz="6000" i="1" dirty="0">
                <a:solidFill>
                  <a:schemeClr val="tx1"/>
                </a:solidFill>
                <a:latin typeface="+mj-lt"/>
              </a:rPr>
            </a:br>
            <a:r>
              <a:rPr lang="en-US" sz="6000" i="1" dirty="0">
                <a:solidFill>
                  <a:schemeClr val="tx1"/>
                </a:solidFill>
                <a:latin typeface="+mj-lt"/>
              </a:rPr>
              <a:t>Subtitle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777DB37-CE6B-4455-4121-26764B6A9CF7}"/>
              </a:ext>
            </a:extLst>
          </p:cNvPr>
          <p:cNvSpPr/>
          <p:nvPr/>
        </p:nvSpPr>
        <p:spPr>
          <a:xfrm>
            <a:off x="293917" y="2448205"/>
            <a:ext cx="8550268" cy="11887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solidFill>
                  <a:schemeClr val="tx1"/>
                </a:solidFill>
              </a:rPr>
              <a:t>Author(s), Title(s), Affiliation(s), Email(s)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8db864bc-821c-4dd3-a9c9-5002b5129ec6}" enabled="1" method="Standard" siteId="{0b95a125-791c-4f0a-9f9e-99e363117506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305</TotalTime>
  <Words>200</Words>
  <Application>Microsoft Office PowerPoint</Application>
  <PresentationFormat>Custom</PresentationFormat>
  <Paragraphs>40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Calibri</vt:lpstr>
      <vt:lpstr>Arial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Main finding goes here, translated into plain English. Emphasize the important words. DANIYA  You can add a focal graphic here</dc:title>
  <dc:creator>Mike Morrison</dc:creator>
  <cp:lastModifiedBy>Bechtel, Jennifer</cp:lastModifiedBy>
  <cp:revision>58</cp:revision>
  <dcterms:created xsi:type="dcterms:W3CDTF">2018-09-16T19:13:41Z</dcterms:created>
  <dcterms:modified xsi:type="dcterms:W3CDTF">2026-01-26T13:45:29Z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0x010100D73D148AB893384D805D4F2B5095017E</vt:lpwstr>
  </property>
  <property fmtid="{D5CDD505-2E9C-101B-9397-08002B2CF9AE}" pid="3" name="Order">
    <vt:r8>5469600</vt:r8>
  </property>
  <property fmtid="{D5CDD505-2E9C-101B-9397-08002B2CF9AE}" pid="4" name="MSIP_Label_c487a5af-10c8-47bc-bcb0-dae96b071627_Enabled">
    <vt:lpwstr>true</vt:lpwstr>
  </property>
  <property fmtid="{D5CDD505-2E9C-101B-9397-08002B2CF9AE}" pid="5" name="MSIP_Label_c487a5af-10c8-47bc-bcb0-dae96b071627_SetDate">
    <vt:lpwstr>2024-05-16T18:33:44Z</vt:lpwstr>
  </property>
  <property fmtid="{D5CDD505-2E9C-101B-9397-08002B2CF9AE}" pid="6" name="MSIP_Label_c487a5af-10c8-47bc-bcb0-dae96b071627_Method">
    <vt:lpwstr>Standard</vt:lpwstr>
  </property>
  <property fmtid="{D5CDD505-2E9C-101B-9397-08002B2CF9AE}" pid="7" name="MSIP_Label_c487a5af-10c8-47bc-bcb0-dae96b071627_Name">
    <vt:lpwstr>All Employees (unrestricted)</vt:lpwstr>
  </property>
  <property fmtid="{D5CDD505-2E9C-101B-9397-08002B2CF9AE}" pid="8" name="MSIP_Label_c487a5af-10c8-47bc-bcb0-dae96b071627_SiteId">
    <vt:lpwstr>e54953e5-0375-46ed-b816-acd799430c7a</vt:lpwstr>
  </property>
  <property fmtid="{D5CDD505-2E9C-101B-9397-08002B2CF9AE}" pid="9" name="MSIP_Label_c487a5af-10c8-47bc-bcb0-dae96b071627_ActionId">
    <vt:lpwstr>404be8ea-eee8-45f9-b911-7e50f6dd00d1</vt:lpwstr>
  </property>
  <property fmtid="{D5CDD505-2E9C-101B-9397-08002B2CF9AE}" pid="10" name="MSIP_Label_c487a5af-10c8-47bc-bcb0-dae96b071627_ContentBits">
    <vt:lpwstr>0</vt:lpwstr>
  </property>
</Properties>
</file>