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9" r:id="rId4"/>
    <p:sldId id="268" r:id="rId5"/>
    <p:sldId id="266" r:id="rId6"/>
    <p:sldId id="267" r:id="rId7"/>
    <p:sldId id="257" r:id="rId8"/>
    <p:sldId id="258" r:id="rId9"/>
    <p:sldId id="263" r:id="rId10"/>
    <p:sldId id="264" r:id="rId11"/>
    <p:sldId id="265" r:id="rId12"/>
    <p:sldId id="270" r:id="rId13"/>
    <p:sldId id="271" r:id="rId14"/>
    <p:sldId id="272" r:id="rId15"/>
    <p:sldId id="273" r:id="rId16"/>
    <p:sldId id="275" r:id="rId17"/>
    <p:sldId id="276" r:id="rId18"/>
    <p:sldId id="281" r:id="rId19"/>
    <p:sldId id="277" r:id="rId20"/>
    <p:sldId id="279" r:id="rId21"/>
    <p:sldId id="280" r:id="rId22"/>
    <p:sldId id="282" r:id="rId23"/>
    <p:sldId id="278" r:id="rId24"/>
    <p:sldId id="283" r:id="rId25"/>
    <p:sldId id="284" r:id="rId26"/>
    <p:sldId id="285" r:id="rId27"/>
    <p:sldId id="287" r:id="rId28"/>
    <p:sldId id="288" r:id="rId29"/>
    <p:sldId id="289" r:id="rId30"/>
    <p:sldId id="286" r:id="rId31"/>
    <p:sldId id="25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0EAECC9-9FA5-44CB-A693-4546986FCCF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E0EBE3-6A59-46E0-9C34-8400FE69B3E5}">
      <dgm:prSet/>
      <dgm:spPr/>
      <dgm:t>
        <a:bodyPr/>
        <a:lstStyle/>
        <a:p>
          <a:pPr>
            <a:defRPr b="1"/>
          </a:pPr>
          <a:r>
            <a:rPr lang="en-US" dirty="0"/>
            <a:t>Exhaustion</a:t>
          </a:r>
        </a:p>
      </dgm:t>
    </dgm:pt>
    <dgm:pt modelId="{7BB4F1D3-4E69-4D1A-A348-78CC4ED801E2}" type="parTrans" cxnId="{24551799-72B3-4C60-BB8B-4D629684A289}">
      <dgm:prSet/>
      <dgm:spPr/>
      <dgm:t>
        <a:bodyPr/>
        <a:lstStyle/>
        <a:p>
          <a:endParaRPr lang="en-US"/>
        </a:p>
      </dgm:t>
    </dgm:pt>
    <dgm:pt modelId="{03218EE7-DB1C-4EA5-B52D-7BAE0B23E094}" type="sibTrans" cxnId="{24551799-72B3-4C60-BB8B-4D629684A289}">
      <dgm:prSet/>
      <dgm:spPr/>
      <dgm:t>
        <a:bodyPr/>
        <a:lstStyle/>
        <a:p>
          <a:endParaRPr lang="en-US"/>
        </a:p>
      </dgm:t>
    </dgm:pt>
    <dgm:pt modelId="{121294C7-A789-435D-8208-5541E1953A91}">
      <dgm:prSet/>
      <dgm:spPr/>
      <dgm:t>
        <a:bodyPr/>
        <a:lstStyle/>
        <a:p>
          <a:r>
            <a:rPr lang="en-US" dirty="0"/>
            <a:t>Physical and emotional energy levels are extremely low and in a downward spiral</a:t>
          </a:r>
        </a:p>
      </dgm:t>
    </dgm:pt>
    <dgm:pt modelId="{EC3E71C4-85C1-4669-82D8-178C038DBBE1}" type="parTrans" cxnId="{71E88A4C-FBF3-489B-821E-3950BDA70B6C}">
      <dgm:prSet/>
      <dgm:spPr/>
      <dgm:t>
        <a:bodyPr/>
        <a:lstStyle/>
        <a:p>
          <a:endParaRPr lang="en-US"/>
        </a:p>
      </dgm:t>
    </dgm:pt>
    <dgm:pt modelId="{AFFDC489-6153-42B5-93C9-DBF58BDA25FD}" type="sibTrans" cxnId="{71E88A4C-FBF3-489B-821E-3950BDA70B6C}">
      <dgm:prSet/>
      <dgm:spPr/>
      <dgm:t>
        <a:bodyPr/>
        <a:lstStyle/>
        <a:p>
          <a:endParaRPr lang="en-US"/>
        </a:p>
      </dgm:t>
    </dgm:pt>
    <dgm:pt modelId="{C0108A6B-6130-4BA5-B647-E5E69E830A6B}">
      <dgm:prSet/>
      <dgm:spPr/>
      <dgm:t>
        <a:bodyPr/>
        <a:lstStyle/>
        <a:p>
          <a:r>
            <a:rPr lang="en-US" dirty="0"/>
            <a:t>“I’m not sure how much longer I can keep going like this”</a:t>
          </a:r>
        </a:p>
      </dgm:t>
    </dgm:pt>
    <dgm:pt modelId="{24707B51-B80A-4A13-9C1E-684F6EBDC465}" type="parTrans" cxnId="{68C6F3D0-E7A0-43FB-8979-1F9528FFDF32}">
      <dgm:prSet/>
      <dgm:spPr/>
      <dgm:t>
        <a:bodyPr/>
        <a:lstStyle/>
        <a:p>
          <a:endParaRPr lang="en-US"/>
        </a:p>
      </dgm:t>
    </dgm:pt>
    <dgm:pt modelId="{0C718C1A-B749-4756-AF1C-27D6E67479B5}" type="sibTrans" cxnId="{68C6F3D0-E7A0-43FB-8979-1F9528FFDF32}">
      <dgm:prSet/>
      <dgm:spPr/>
      <dgm:t>
        <a:bodyPr/>
        <a:lstStyle/>
        <a:p>
          <a:endParaRPr lang="en-US"/>
        </a:p>
      </dgm:t>
    </dgm:pt>
    <dgm:pt modelId="{6BE9AA2E-4910-4393-B3FD-2CA431157F75}">
      <dgm:prSet/>
      <dgm:spPr/>
      <dgm:t>
        <a:bodyPr/>
        <a:lstStyle/>
        <a:p>
          <a:pPr>
            <a:defRPr b="1"/>
          </a:pPr>
          <a:r>
            <a:rPr lang="en-US" dirty="0"/>
            <a:t>Depersonalization</a:t>
          </a:r>
        </a:p>
      </dgm:t>
    </dgm:pt>
    <dgm:pt modelId="{A03CE598-F253-4BE5-9A82-4861E3C747FE}" type="parTrans" cxnId="{FBDA1186-3D24-415F-A915-AAAA2347746F}">
      <dgm:prSet/>
      <dgm:spPr/>
      <dgm:t>
        <a:bodyPr/>
        <a:lstStyle/>
        <a:p>
          <a:endParaRPr lang="en-US"/>
        </a:p>
      </dgm:t>
    </dgm:pt>
    <dgm:pt modelId="{C16B8112-1873-4002-B8A1-7B1AD169C81E}" type="sibTrans" cxnId="{FBDA1186-3D24-415F-A915-AAAA2347746F}">
      <dgm:prSet/>
      <dgm:spPr/>
      <dgm:t>
        <a:bodyPr/>
        <a:lstStyle/>
        <a:p>
          <a:endParaRPr lang="en-US"/>
        </a:p>
      </dgm:t>
    </dgm:pt>
    <dgm:pt modelId="{545CE120-DD14-44C0-A077-82DAF73EE21A}">
      <dgm:prSet/>
      <dgm:spPr/>
      <dgm:t>
        <a:bodyPr/>
        <a:lstStyle/>
        <a:p>
          <a:r>
            <a:rPr lang="en-US" dirty="0"/>
            <a:t>Cynicism, sarcasm, and the need to vent about your patients or your job</a:t>
          </a:r>
        </a:p>
      </dgm:t>
    </dgm:pt>
    <dgm:pt modelId="{4FD0E1D3-584A-4ED1-962C-D8101E056190}" type="parTrans" cxnId="{7AA4EF00-C935-47D5-B4B7-6F8B23FAAB60}">
      <dgm:prSet/>
      <dgm:spPr/>
      <dgm:t>
        <a:bodyPr/>
        <a:lstStyle/>
        <a:p>
          <a:endParaRPr lang="en-US"/>
        </a:p>
      </dgm:t>
    </dgm:pt>
    <dgm:pt modelId="{3E0DDB95-DF11-48D4-8D0D-A57815445B5B}" type="sibTrans" cxnId="{7AA4EF00-C935-47D5-B4B7-6F8B23FAAB60}">
      <dgm:prSet/>
      <dgm:spPr/>
      <dgm:t>
        <a:bodyPr/>
        <a:lstStyle/>
        <a:p>
          <a:endParaRPr lang="en-US"/>
        </a:p>
      </dgm:t>
    </dgm:pt>
    <dgm:pt modelId="{50AF6BDB-1AAC-4859-9530-299E705BE20E}">
      <dgm:prSet/>
      <dgm:spPr/>
      <dgm:t>
        <a:bodyPr/>
        <a:lstStyle/>
        <a:p>
          <a:r>
            <a:rPr lang="en-US" dirty="0"/>
            <a:t>Compassion fatigue</a:t>
          </a:r>
        </a:p>
      </dgm:t>
    </dgm:pt>
    <dgm:pt modelId="{37D53698-FB35-458B-BB4B-C14B4D35C631}" type="parTrans" cxnId="{091384E3-997A-4EAF-A2FB-D4EA013C1D7C}">
      <dgm:prSet/>
      <dgm:spPr/>
      <dgm:t>
        <a:bodyPr/>
        <a:lstStyle/>
        <a:p>
          <a:endParaRPr lang="en-US"/>
        </a:p>
      </dgm:t>
    </dgm:pt>
    <dgm:pt modelId="{F0DFD6E0-38D3-4C9A-826D-45C79EDA2CF1}" type="sibTrans" cxnId="{091384E3-997A-4EAF-A2FB-D4EA013C1D7C}">
      <dgm:prSet/>
      <dgm:spPr/>
      <dgm:t>
        <a:bodyPr/>
        <a:lstStyle/>
        <a:p>
          <a:endParaRPr lang="en-US"/>
        </a:p>
      </dgm:t>
    </dgm:pt>
    <dgm:pt modelId="{648940CE-203A-4C97-967E-97FD8EF144BF}">
      <dgm:prSet/>
      <dgm:spPr/>
      <dgm:t>
        <a:bodyPr/>
        <a:lstStyle/>
        <a:p>
          <a:r>
            <a:rPr lang="en-US" dirty="0"/>
            <a:t>Emotional energy is “tapped dry”</a:t>
          </a:r>
        </a:p>
      </dgm:t>
    </dgm:pt>
    <dgm:pt modelId="{D8FCD79B-4697-4661-8439-F7D123EC55B8}" type="parTrans" cxnId="{779D864E-0348-40D7-8187-B210000FDE26}">
      <dgm:prSet/>
      <dgm:spPr/>
      <dgm:t>
        <a:bodyPr/>
        <a:lstStyle/>
        <a:p>
          <a:endParaRPr lang="en-US"/>
        </a:p>
      </dgm:t>
    </dgm:pt>
    <dgm:pt modelId="{4DE3B30D-C253-499A-882B-19C169F89E16}" type="sibTrans" cxnId="{779D864E-0348-40D7-8187-B210000FDE26}">
      <dgm:prSet/>
      <dgm:spPr/>
      <dgm:t>
        <a:bodyPr/>
        <a:lstStyle/>
        <a:p>
          <a:endParaRPr lang="en-US"/>
        </a:p>
      </dgm:t>
    </dgm:pt>
    <dgm:pt modelId="{804DEAA3-B120-4FEB-B6CF-0D675A9455B5}">
      <dgm:prSet/>
      <dgm:spPr/>
      <dgm:t>
        <a:bodyPr/>
        <a:lstStyle/>
        <a:p>
          <a:pPr>
            <a:defRPr b="1"/>
          </a:pPr>
          <a:r>
            <a:rPr lang="en-US" dirty="0"/>
            <a:t>Lack of efficacy</a:t>
          </a:r>
        </a:p>
      </dgm:t>
    </dgm:pt>
    <dgm:pt modelId="{B74D3E4B-454D-487A-A0C2-84DFB416DE4D}" type="parTrans" cxnId="{15CD489A-0ABF-41A0-ADE9-7844AF3973CC}">
      <dgm:prSet/>
      <dgm:spPr/>
      <dgm:t>
        <a:bodyPr/>
        <a:lstStyle/>
        <a:p>
          <a:endParaRPr lang="en-US"/>
        </a:p>
      </dgm:t>
    </dgm:pt>
    <dgm:pt modelId="{BAEAE140-D624-4653-B893-38E25105E766}" type="sibTrans" cxnId="{15CD489A-0ABF-41A0-ADE9-7844AF3973CC}">
      <dgm:prSet/>
      <dgm:spPr/>
      <dgm:t>
        <a:bodyPr/>
        <a:lstStyle/>
        <a:p>
          <a:endParaRPr lang="en-US"/>
        </a:p>
      </dgm:t>
    </dgm:pt>
    <dgm:pt modelId="{4F6E230B-C0B3-4DED-AE56-C68A1E11935A}">
      <dgm:prSet/>
      <dgm:spPr/>
      <dgm:t>
        <a:bodyPr/>
        <a:lstStyle/>
        <a:p>
          <a:r>
            <a:rPr lang="en-US" dirty="0"/>
            <a:t>Doubt the meaning and quality of your work.</a:t>
          </a:r>
        </a:p>
      </dgm:t>
    </dgm:pt>
    <dgm:pt modelId="{30CEAF1F-B9BC-44E0-848A-9C28FC771066}" type="parTrans" cxnId="{66D575D3-24F5-4AF0-AEB7-9F0A2AB1A0CC}">
      <dgm:prSet/>
      <dgm:spPr/>
      <dgm:t>
        <a:bodyPr/>
        <a:lstStyle/>
        <a:p>
          <a:endParaRPr lang="en-US"/>
        </a:p>
      </dgm:t>
    </dgm:pt>
    <dgm:pt modelId="{D3DFC9AD-D50E-49BB-BE2D-AD9F2DADC78E}" type="sibTrans" cxnId="{66D575D3-24F5-4AF0-AEB7-9F0A2AB1A0CC}">
      <dgm:prSet/>
      <dgm:spPr/>
      <dgm:t>
        <a:bodyPr/>
        <a:lstStyle/>
        <a:p>
          <a:endParaRPr lang="en-US"/>
        </a:p>
      </dgm:t>
    </dgm:pt>
    <dgm:pt modelId="{FF886B8B-57BB-4BCA-8F7E-6563ED2856E8}">
      <dgm:prSet/>
      <dgm:spPr/>
      <dgm:t>
        <a:bodyPr/>
        <a:lstStyle/>
        <a:p>
          <a:r>
            <a:rPr lang="en-US" dirty="0"/>
            <a:t>“What’s the use?”</a:t>
          </a:r>
        </a:p>
      </dgm:t>
    </dgm:pt>
    <dgm:pt modelId="{668D7E73-4916-4B1B-B22C-C6D2DBA315B8}" type="parTrans" cxnId="{C1CE749A-1EF2-4B4F-A2DC-55FD6F5740DA}">
      <dgm:prSet/>
      <dgm:spPr/>
      <dgm:t>
        <a:bodyPr/>
        <a:lstStyle/>
        <a:p>
          <a:endParaRPr lang="en-US"/>
        </a:p>
      </dgm:t>
    </dgm:pt>
    <dgm:pt modelId="{F69183EB-CEB1-448E-83E6-53D283D03869}" type="sibTrans" cxnId="{C1CE749A-1EF2-4B4F-A2DC-55FD6F5740DA}">
      <dgm:prSet/>
      <dgm:spPr/>
      <dgm:t>
        <a:bodyPr/>
        <a:lstStyle/>
        <a:p>
          <a:endParaRPr lang="en-US"/>
        </a:p>
      </dgm:t>
    </dgm:pt>
    <dgm:pt modelId="{35E4D74A-CF52-4C1A-B8BF-6D9B07D11E18}" type="pres">
      <dgm:prSet presAssocID="{D0EAECC9-9FA5-44CB-A693-4546986FCCF8}" presName="root" presStyleCnt="0">
        <dgm:presLayoutVars>
          <dgm:dir/>
          <dgm:resizeHandles val="exact"/>
        </dgm:presLayoutVars>
      </dgm:prSet>
      <dgm:spPr/>
    </dgm:pt>
    <dgm:pt modelId="{51CA2F08-8442-47D6-B7A1-182D39B66EEE}" type="pres">
      <dgm:prSet presAssocID="{02E0EBE3-6A59-46E0-9C34-8400FE69B3E5}" presName="compNode" presStyleCnt="0"/>
      <dgm:spPr/>
    </dgm:pt>
    <dgm:pt modelId="{52D3CE3E-8180-4640-B3C5-F10A86966A7D}" type="pres">
      <dgm:prSet presAssocID="{02E0EBE3-6A59-46E0-9C34-8400FE69B3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18C86F2D-1C65-4C8C-88DF-77B449286B91}" type="pres">
      <dgm:prSet presAssocID="{02E0EBE3-6A59-46E0-9C34-8400FE69B3E5}" presName="iconSpace" presStyleCnt="0"/>
      <dgm:spPr/>
    </dgm:pt>
    <dgm:pt modelId="{A7704C2F-7E0E-4B95-A8F6-6CCE6FEB2858}" type="pres">
      <dgm:prSet presAssocID="{02E0EBE3-6A59-46E0-9C34-8400FE69B3E5}" presName="parTx" presStyleLbl="revTx" presStyleIdx="0" presStyleCnt="6">
        <dgm:presLayoutVars>
          <dgm:chMax val="0"/>
          <dgm:chPref val="0"/>
        </dgm:presLayoutVars>
      </dgm:prSet>
      <dgm:spPr/>
    </dgm:pt>
    <dgm:pt modelId="{F0BD356B-7CE3-42CD-B609-675AD926B0D5}" type="pres">
      <dgm:prSet presAssocID="{02E0EBE3-6A59-46E0-9C34-8400FE69B3E5}" presName="txSpace" presStyleCnt="0"/>
      <dgm:spPr/>
    </dgm:pt>
    <dgm:pt modelId="{2BA0DA79-0802-45DE-9CBD-1C1141762E1C}" type="pres">
      <dgm:prSet presAssocID="{02E0EBE3-6A59-46E0-9C34-8400FE69B3E5}" presName="desTx" presStyleLbl="revTx" presStyleIdx="1" presStyleCnt="6">
        <dgm:presLayoutVars/>
      </dgm:prSet>
      <dgm:spPr/>
    </dgm:pt>
    <dgm:pt modelId="{C9B2663A-C915-436C-8CDD-BF26A43305D6}" type="pres">
      <dgm:prSet presAssocID="{03218EE7-DB1C-4EA5-B52D-7BAE0B23E094}" presName="sibTrans" presStyleCnt="0"/>
      <dgm:spPr/>
    </dgm:pt>
    <dgm:pt modelId="{98CB181F-9D75-42C8-B8DA-A58DEB90DE90}" type="pres">
      <dgm:prSet presAssocID="{6BE9AA2E-4910-4393-B3FD-2CA431157F75}" presName="compNode" presStyleCnt="0"/>
      <dgm:spPr/>
    </dgm:pt>
    <dgm:pt modelId="{ED451C5E-C940-4752-9FC8-52A56AB639D2}" type="pres">
      <dgm:prSet presAssocID="{6BE9AA2E-4910-4393-B3FD-2CA431157F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B092788-3986-4431-94AE-04F6C5E6B8CB}" type="pres">
      <dgm:prSet presAssocID="{6BE9AA2E-4910-4393-B3FD-2CA431157F75}" presName="iconSpace" presStyleCnt="0"/>
      <dgm:spPr/>
    </dgm:pt>
    <dgm:pt modelId="{6182BDAA-4853-4FE6-B199-6148CB60C098}" type="pres">
      <dgm:prSet presAssocID="{6BE9AA2E-4910-4393-B3FD-2CA431157F75}" presName="parTx" presStyleLbl="revTx" presStyleIdx="2" presStyleCnt="6">
        <dgm:presLayoutVars>
          <dgm:chMax val="0"/>
          <dgm:chPref val="0"/>
        </dgm:presLayoutVars>
      </dgm:prSet>
      <dgm:spPr/>
    </dgm:pt>
    <dgm:pt modelId="{2FDB2A10-8031-4EED-95A8-4829501D32D5}" type="pres">
      <dgm:prSet presAssocID="{6BE9AA2E-4910-4393-B3FD-2CA431157F75}" presName="txSpace" presStyleCnt="0"/>
      <dgm:spPr/>
    </dgm:pt>
    <dgm:pt modelId="{271C5198-D1C0-4440-804D-560997A89381}" type="pres">
      <dgm:prSet presAssocID="{6BE9AA2E-4910-4393-B3FD-2CA431157F75}" presName="desTx" presStyleLbl="revTx" presStyleIdx="3" presStyleCnt="6">
        <dgm:presLayoutVars/>
      </dgm:prSet>
      <dgm:spPr/>
    </dgm:pt>
    <dgm:pt modelId="{95E032D3-B5E3-4E9D-AE60-92178B90D445}" type="pres">
      <dgm:prSet presAssocID="{C16B8112-1873-4002-B8A1-7B1AD169C81E}" presName="sibTrans" presStyleCnt="0"/>
      <dgm:spPr/>
    </dgm:pt>
    <dgm:pt modelId="{A11554FF-1B3E-43AF-9C55-F14F59BBD067}" type="pres">
      <dgm:prSet presAssocID="{804DEAA3-B120-4FEB-B6CF-0D675A9455B5}" presName="compNode" presStyleCnt="0"/>
      <dgm:spPr/>
    </dgm:pt>
    <dgm:pt modelId="{92595506-7C85-4C21-8FD7-929724712290}" type="pres">
      <dgm:prSet presAssocID="{804DEAA3-B120-4FEB-B6CF-0D675A9455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286BC29-313A-41B2-9162-F0D882F162B0}" type="pres">
      <dgm:prSet presAssocID="{804DEAA3-B120-4FEB-B6CF-0D675A9455B5}" presName="iconSpace" presStyleCnt="0"/>
      <dgm:spPr/>
    </dgm:pt>
    <dgm:pt modelId="{FFE5854E-5E54-418A-9793-6351F6EBB4AA}" type="pres">
      <dgm:prSet presAssocID="{804DEAA3-B120-4FEB-B6CF-0D675A9455B5}" presName="parTx" presStyleLbl="revTx" presStyleIdx="4" presStyleCnt="6">
        <dgm:presLayoutVars>
          <dgm:chMax val="0"/>
          <dgm:chPref val="0"/>
        </dgm:presLayoutVars>
      </dgm:prSet>
      <dgm:spPr/>
    </dgm:pt>
    <dgm:pt modelId="{E10CCEA7-653A-455B-B514-4DD37B9162D6}" type="pres">
      <dgm:prSet presAssocID="{804DEAA3-B120-4FEB-B6CF-0D675A9455B5}" presName="txSpace" presStyleCnt="0"/>
      <dgm:spPr/>
    </dgm:pt>
    <dgm:pt modelId="{57287049-D181-4891-8FA6-7E793CA12FF7}" type="pres">
      <dgm:prSet presAssocID="{804DEAA3-B120-4FEB-B6CF-0D675A9455B5}" presName="desTx" presStyleLbl="revTx" presStyleIdx="5" presStyleCnt="6">
        <dgm:presLayoutVars/>
      </dgm:prSet>
      <dgm:spPr/>
    </dgm:pt>
  </dgm:ptLst>
  <dgm:cxnLst>
    <dgm:cxn modelId="{7AA4EF00-C935-47D5-B4B7-6F8B23FAAB60}" srcId="{6BE9AA2E-4910-4393-B3FD-2CA431157F75}" destId="{545CE120-DD14-44C0-A077-82DAF73EE21A}" srcOrd="0" destOrd="0" parTransId="{4FD0E1D3-584A-4ED1-962C-D8101E056190}" sibTransId="{3E0DDB95-DF11-48D4-8D0D-A57815445B5B}"/>
    <dgm:cxn modelId="{2EE6DD2D-F5E9-4959-9D50-4B9FC91BC7E5}" type="presOf" srcId="{648940CE-203A-4C97-967E-97FD8EF144BF}" destId="{271C5198-D1C0-4440-804D-560997A89381}" srcOrd="0" destOrd="2" presId="urn:microsoft.com/office/officeart/2018/5/layout/CenteredIconLabelDescriptionList"/>
    <dgm:cxn modelId="{431CD53A-480F-412C-A144-627E08D1AACC}" type="presOf" srcId="{804DEAA3-B120-4FEB-B6CF-0D675A9455B5}" destId="{FFE5854E-5E54-418A-9793-6351F6EBB4AA}" srcOrd="0" destOrd="0" presId="urn:microsoft.com/office/officeart/2018/5/layout/CenteredIconLabelDescriptionList"/>
    <dgm:cxn modelId="{973CBC5F-646F-4086-83BB-AC63A92E78D2}" type="presOf" srcId="{02E0EBE3-6A59-46E0-9C34-8400FE69B3E5}" destId="{A7704C2F-7E0E-4B95-A8F6-6CCE6FEB2858}" srcOrd="0" destOrd="0" presId="urn:microsoft.com/office/officeart/2018/5/layout/CenteredIconLabelDescriptionList"/>
    <dgm:cxn modelId="{F121DB42-C24A-4379-A95B-F090A09F4B7B}" type="presOf" srcId="{D0EAECC9-9FA5-44CB-A693-4546986FCCF8}" destId="{35E4D74A-CF52-4C1A-B8BF-6D9B07D11E18}" srcOrd="0" destOrd="0" presId="urn:microsoft.com/office/officeart/2018/5/layout/CenteredIconLabelDescriptionList"/>
    <dgm:cxn modelId="{1DE85567-5EC3-4724-9885-634CE85B8A84}" type="presOf" srcId="{121294C7-A789-435D-8208-5541E1953A91}" destId="{2BA0DA79-0802-45DE-9CBD-1C1141762E1C}" srcOrd="0" destOrd="0" presId="urn:microsoft.com/office/officeart/2018/5/layout/CenteredIconLabelDescriptionList"/>
    <dgm:cxn modelId="{71E88A4C-FBF3-489B-821E-3950BDA70B6C}" srcId="{02E0EBE3-6A59-46E0-9C34-8400FE69B3E5}" destId="{121294C7-A789-435D-8208-5541E1953A91}" srcOrd="0" destOrd="0" parTransId="{EC3E71C4-85C1-4669-82D8-178C038DBBE1}" sibTransId="{AFFDC489-6153-42B5-93C9-DBF58BDA25FD}"/>
    <dgm:cxn modelId="{779D864E-0348-40D7-8187-B210000FDE26}" srcId="{6BE9AA2E-4910-4393-B3FD-2CA431157F75}" destId="{648940CE-203A-4C97-967E-97FD8EF144BF}" srcOrd="1" destOrd="0" parTransId="{D8FCD79B-4697-4661-8439-F7D123EC55B8}" sibTransId="{4DE3B30D-C253-499A-882B-19C169F89E16}"/>
    <dgm:cxn modelId="{DA5BD573-16F8-481A-9903-89C4CC00A6F2}" type="presOf" srcId="{C0108A6B-6130-4BA5-B647-E5E69E830A6B}" destId="{2BA0DA79-0802-45DE-9CBD-1C1141762E1C}" srcOrd="0" destOrd="1" presId="urn:microsoft.com/office/officeart/2018/5/layout/CenteredIconLabelDescriptionList"/>
    <dgm:cxn modelId="{FBDA1186-3D24-415F-A915-AAAA2347746F}" srcId="{D0EAECC9-9FA5-44CB-A693-4546986FCCF8}" destId="{6BE9AA2E-4910-4393-B3FD-2CA431157F75}" srcOrd="1" destOrd="0" parTransId="{A03CE598-F253-4BE5-9A82-4861E3C747FE}" sibTransId="{C16B8112-1873-4002-B8A1-7B1AD169C81E}"/>
    <dgm:cxn modelId="{0E696290-0FB0-4610-AD62-1AE9EBAE5DEA}" type="presOf" srcId="{6BE9AA2E-4910-4393-B3FD-2CA431157F75}" destId="{6182BDAA-4853-4FE6-B199-6148CB60C098}" srcOrd="0" destOrd="0" presId="urn:microsoft.com/office/officeart/2018/5/layout/CenteredIconLabelDescriptionList"/>
    <dgm:cxn modelId="{24551799-72B3-4C60-BB8B-4D629684A289}" srcId="{D0EAECC9-9FA5-44CB-A693-4546986FCCF8}" destId="{02E0EBE3-6A59-46E0-9C34-8400FE69B3E5}" srcOrd="0" destOrd="0" parTransId="{7BB4F1D3-4E69-4D1A-A348-78CC4ED801E2}" sibTransId="{03218EE7-DB1C-4EA5-B52D-7BAE0B23E094}"/>
    <dgm:cxn modelId="{15CD489A-0ABF-41A0-ADE9-7844AF3973CC}" srcId="{D0EAECC9-9FA5-44CB-A693-4546986FCCF8}" destId="{804DEAA3-B120-4FEB-B6CF-0D675A9455B5}" srcOrd="2" destOrd="0" parTransId="{B74D3E4B-454D-487A-A0C2-84DFB416DE4D}" sibTransId="{BAEAE140-D624-4653-B893-38E25105E766}"/>
    <dgm:cxn modelId="{C1CE749A-1EF2-4B4F-A2DC-55FD6F5740DA}" srcId="{804DEAA3-B120-4FEB-B6CF-0D675A9455B5}" destId="{FF886B8B-57BB-4BCA-8F7E-6563ED2856E8}" srcOrd="1" destOrd="0" parTransId="{668D7E73-4916-4B1B-B22C-C6D2DBA315B8}" sibTransId="{F69183EB-CEB1-448E-83E6-53D283D03869}"/>
    <dgm:cxn modelId="{559877CB-DDA6-452F-8F9A-7424F3A60BE1}" type="presOf" srcId="{545CE120-DD14-44C0-A077-82DAF73EE21A}" destId="{271C5198-D1C0-4440-804D-560997A89381}" srcOrd="0" destOrd="0" presId="urn:microsoft.com/office/officeart/2018/5/layout/CenteredIconLabelDescriptionList"/>
    <dgm:cxn modelId="{68C6F3D0-E7A0-43FB-8979-1F9528FFDF32}" srcId="{02E0EBE3-6A59-46E0-9C34-8400FE69B3E5}" destId="{C0108A6B-6130-4BA5-B647-E5E69E830A6B}" srcOrd="1" destOrd="0" parTransId="{24707B51-B80A-4A13-9C1E-684F6EBDC465}" sibTransId="{0C718C1A-B749-4756-AF1C-27D6E67479B5}"/>
    <dgm:cxn modelId="{66D575D3-24F5-4AF0-AEB7-9F0A2AB1A0CC}" srcId="{804DEAA3-B120-4FEB-B6CF-0D675A9455B5}" destId="{4F6E230B-C0B3-4DED-AE56-C68A1E11935A}" srcOrd="0" destOrd="0" parTransId="{30CEAF1F-B9BC-44E0-848A-9C28FC771066}" sibTransId="{D3DFC9AD-D50E-49BB-BE2D-AD9F2DADC78E}"/>
    <dgm:cxn modelId="{9509FDDE-BBA3-4C2C-BA55-5C12A2A2D984}" type="presOf" srcId="{50AF6BDB-1AAC-4859-9530-299E705BE20E}" destId="{271C5198-D1C0-4440-804D-560997A89381}" srcOrd="0" destOrd="1" presId="urn:microsoft.com/office/officeart/2018/5/layout/CenteredIconLabelDescriptionList"/>
    <dgm:cxn modelId="{091384E3-997A-4EAF-A2FB-D4EA013C1D7C}" srcId="{545CE120-DD14-44C0-A077-82DAF73EE21A}" destId="{50AF6BDB-1AAC-4859-9530-299E705BE20E}" srcOrd="0" destOrd="0" parTransId="{37D53698-FB35-458B-BB4B-C14B4D35C631}" sibTransId="{F0DFD6E0-38D3-4C9A-826D-45C79EDA2CF1}"/>
    <dgm:cxn modelId="{AF6FAFE4-83C2-41DE-AB47-98CB2A5B2E7B}" type="presOf" srcId="{FF886B8B-57BB-4BCA-8F7E-6563ED2856E8}" destId="{57287049-D181-4891-8FA6-7E793CA12FF7}" srcOrd="0" destOrd="1" presId="urn:microsoft.com/office/officeart/2018/5/layout/CenteredIconLabelDescriptionList"/>
    <dgm:cxn modelId="{40AAE3EF-636C-4260-B211-40999251B933}" type="presOf" srcId="{4F6E230B-C0B3-4DED-AE56-C68A1E11935A}" destId="{57287049-D181-4891-8FA6-7E793CA12FF7}" srcOrd="0" destOrd="0" presId="urn:microsoft.com/office/officeart/2018/5/layout/CenteredIconLabelDescriptionList"/>
    <dgm:cxn modelId="{26169346-F11D-4E1F-9399-91B072823063}" type="presParOf" srcId="{35E4D74A-CF52-4C1A-B8BF-6D9B07D11E18}" destId="{51CA2F08-8442-47D6-B7A1-182D39B66EEE}" srcOrd="0" destOrd="0" presId="urn:microsoft.com/office/officeart/2018/5/layout/CenteredIconLabelDescriptionList"/>
    <dgm:cxn modelId="{0D0EA335-7452-44CD-973D-469A2DA590F1}" type="presParOf" srcId="{51CA2F08-8442-47D6-B7A1-182D39B66EEE}" destId="{52D3CE3E-8180-4640-B3C5-F10A86966A7D}" srcOrd="0" destOrd="0" presId="urn:microsoft.com/office/officeart/2018/5/layout/CenteredIconLabelDescriptionList"/>
    <dgm:cxn modelId="{C7A87D7F-90A3-4C8B-A012-52047B75DCF2}" type="presParOf" srcId="{51CA2F08-8442-47D6-B7A1-182D39B66EEE}" destId="{18C86F2D-1C65-4C8C-88DF-77B449286B91}" srcOrd="1" destOrd="0" presId="urn:microsoft.com/office/officeart/2018/5/layout/CenteredIconLabelDescriptionList"/>
    <dgm:cxn modelId="{155816E4-53CF-4EDA-9529-42CE79579772}" type="presParOf" srcId="{51CA2F08-8442-47D6-B7A1-182D39B66EEE}" destId="{A7704C2F-7E0E-4B95-A8F6-6CCE6FEB2858}" srcOrd="2" destOrd="0" presId="urn:microsoft.com/office/officeart/2018/5/layout/CenteredIconLabelDescriptionList"/>
    <dgm:cxn modelId="{AC485A74-0BC3-4C4F-8F3D-4346CA1C2387}" type="presParOf" srcId="{51CA2F08-8442-47D6-B7A1-182D39B66EEE}" destId="{F0BD356B-7CE3-42CD-B609-675AD926B0D5}" srcOrd="3" destOrd="0" presId="urn:microsoft.com/office/officeart/2018/5/layout/CenteredIconLabelDescriptionList"/>
    <dgm:cxn modelId="{77CE8833-16B2-46BE-9B33-90F6A7164386}" type="presParOf" srcId="{51CA2F08-8442-47D6-B7A1-182D39B66EEE}" destId="{2BA0DA79-0802-45DE-9CBD-1C1141762E1C}" srcOrd="4" destOrd="0" presId="urn:microsoft.com/office/officeart/2018/5/layout/CenteredIconLabelDescriptionList"/>
    <dgm:cxn modelId="{5AE9CBA0-B14D-4599-9B6C-D97832B884CD}" type="presParOf" srcId="{35E4D74A-CF52-4C1A-B8BF-6D9B07D11E18}" destId="{C9B2663A-C915-436C-8CDD-BF26A43305D6}" srcOrd="1" destOrd="0" presId="urn:microsoft.com/office/officeart/2018/5/layout/CenteredIconLabelDescriptionList"/>
    <dgm:cxn modelId="{563151CB-5CD7-4D53-9800-7AA691A86F8F}" type="presParOf" srcId="{35E4D74A-CF52-4C1A-B8BF-6D9B07D11E18}" destId="{98CB181F-9D75-42C8-B8DA-A58DEB90DE90}" srcOrd="2" destOrd="0" presId="urn:microsoft.com/office/officeart/2018/5/layout/CenteredIconLabelDescriptionList"/>
    <dgm:cxn modelId="{E81892A4-A0BB-4790-B925-59C3991E5236}" type="presParOf" srcId="{98CB181F-9D75-42C8-B8DA-A58DEB90DE90}" destId="{ED451C5E-C940-4752-9FC8-52A56AB639D2}" srcOrd="0" destOrd="0" presId="urn:microsoft.com/office/officeart/2018/5/layout/CenteredIconLabelDescriptionList"/>
    <dgm:cxn modelId="{0FD259A8-AFC4-4A09-91BD-87CE7261F873}" type="presParOf" srcId="{98CB181F-9D75-42C8-B8DA-A58DEB90DE90}" destId="{2B092788-3986-4431-94AE-04F6C5E6B8CB}" srcOrd="1" destOrd="0" presId="urn:microsoft.com/office/officeart/2018/5/layout/CenteredIconLabelDescriptionList"/>
    <dgm:cxn modelId="{9F09533A-0FAB-4842-A59A-C91E9A3B651B}" type="presParOf" srcId="{98CB181F-9D75-42C8-B8DA-A58DEB90DE90}" destId="{6182BDAA-4853-4FE6-B199-6148CB60C098}" srcOrd="2" destOrd="0" presId="urn:microsoft.com/office/officeart/2018/5/layout/CenteredIconLabelDescriptionList"/>
    <dgm:cxn modelId="{6566017A-1649-49FE-9062-96B6A62D2402}" type="presParOf" srcId="{98CB181F-9D75-42C8-B8DA-A58DEB90DE90}" destId="{2FDB2A10-8031-4EED-95A8-4829501D32D5}" srcOrd="3" destOrd="0" presId="urn:microsoft.com/office/officeart/2018/5/layout/CenteredIconLabelDescriptionList"/>
    <dgm:cxn modelId="{46A0ED86-2EA1-4469-A0A1-7E1D85CFEE07}" type="presParOf" srcId="{98CB181F-9D75-42C8-B8DA-A58DEB90DE90}" destId="{271C5198-D1C0-4440-804D-560997A89381}" srcOrd="4" destOrd="0" presId="urn:microsoft.com/office/officeart/2018/5/layout/CenteredIconLabelDescriptionList"/>
    <dgm:cxn modelId="{891A1129-33E1-477D-BEB2-3972DB3DAC6B}" type="presParOf" srcId="{35E4D74A-CF52-4C1A-B8BF-6D9B07D11E18}" destId="{95E032D3-B5E3-4E9D-AE60-92178B90D445}" srcOrd="3" destOrd="0" presId="urn:microsoft.com/office/officeart/2018/5/layout/CenteredIconLabelDescriptionList"/>
    <dgm:cxn modelId="{55AF8940-9E2C-4512-A3FC-3212BD11B74E}" type="presParOf" srcId="{35E4D74A-CF52-4C1A-B8BF-6D9B07D11E18}" destId="{A11554FF-1B3E-43AF-9C55-F14F59BBD067}" srcOrd="4" destOrd="0" presId="urn:microsoft.com/office/officeart/2018/5/layout/CenteredIconLabelDescriptionList"/>
    <dgm:cxn modelId="{5EC4509A-CDBE-4002-B37F-0660AEAB4EE4}" type="presParOf" srcId="{A11554FF-1B3E-43AF-9C55-F14F59BBD067}" destId="{92595506-7C85-4C21-8FD7-929724712290}" srcOrd="0" destOrd="0" presId="urn:microsoft.com/office/officeart/2018/5/layout/CenteredIconLabelDescriptionList"/>
    <dgm:cxn modelId="{C2DC5D52-4239-4792-91F0-087725FA6CD6}" type="presParOf" srcId="{A11554FF-1B3E-43AF-9C55-F14F59BBD067}" destId="{E286BC29-313A-41B2-9162-F0D882F162B0}" srcOrd="1" destOrd="0" presId="urn:microsoft.com/office/officeart/2018/5/layout/CenteredIconLabelDescriptionList"/>
    <dgm:cxn modelId="{3453CEE2-F9AF-4D3C-9ED5-B5C1A49F82F5}" type="presParOf" srcId="{A11554FF-1B3E-43AF-9C55-F14F59BBD067}" destId="{FFE5854E-5E54-418A-9793-6351F6EBB4AA}" srcOrd="2" destOrd="0" presId="urn:microsoft.com/office/officeart/2018/5/layout/CenteredIconLabelDescriptionList"/>
    <dgm:cxn modelId="{80531917-3FF5-4710-ACDF-5587347C39D6}" type="presParOf" srcId="{A11554FF-1B3E-43AF-9C55-F14F59BBD067}" destId="{E10CCEA7-653A-455B-B514-4DD37B9162D6}" srcOrd="3" destOrd="0" presId="urn:microsoft.com/office/officeart/2018/5/layout/CenteredIconLabelDescriptionList"/>
    <dgm:cxn modelId="{1EB92735-B897-4FE7-9BAF-17B8393DE757}" type="presParOf" srcId="{A11554FF-1B3E-43AF-9C55-F14F59BBD067}" destId="{57287049-D181-4891-8FA6-7E793CA12FF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E8509-870E-42A8-A151-D4E5AC884CA8}"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C6AB70E8-A9C6-4800-B885-17CD6EFAC6E2}">
      <dgm:prSet/>
      <dgm:spPr/>
      <dgm:t>
        <a:bodyPr/>
        <a:lstStyle/>
        <a:p>
          <a:r>
            <a:rPr lang="en-US" dirty="0"/>
            <a:t>Too many bureaucratic tasks (paperwork, charting) – 55%</a:t>
          </a:r>
        </a:p>
      </dgm:t>
    </dgm:pt>
    <dgm:pt modelId="{08DBACC5-D396-4C8F-AB8E-A08227EA68FD}" type="parTrans" cxnId="{66BE4934-671B-4A62-9793-98D59A1078FE}">
      <dgm:prSet/>
      <dgm:spPr/>
      <dgm:t>
        <a:bodyPr/>
        <a:lstStyle/>
        <a:p>
          <a:endParaRPr lang="en-US"/>
        </a:p>
      </dgm:t>
    </dgm:pt>
    <dgm:pt modelId="{A6BAD413-C978-4C4B-99C4-0FA473A22143}" type="sibTrans" cxnId="{66BE4934-671B-4A62-9793-98D59A1078FE}">
      <dgm:prSet/>
      <dgm:spPr/>
      <dgm:t>
        <a:bodyPr/>
        <a:lstStyle/>
        <a:p>
          <a:endParaRPr lang="en-US"/>
        </a:p>
      </dgm:t>
    </dgm:pt>
    <dgm:pt modelId="{1B180A70-B445-4A38-80FF-1E833CF22879}">
      <dgm:prSet/>
      <dgm:spPr/>
      <dgm:t>
        <a:bodyPr/>
        <a:lstStyle/>
        <a:p>
          <a:r>
            <a:rPr lang="en-US" dirty="0"/>
            <a:t>Spending too many hours at work – 33%</a:t>
          </a:r>
        </a:p>
      </dgm:t>
    </dgm:pt>
    <dgm:pt modelId="{2280CE3E-05E2-4A21-AA6A-5673F25D0958}" type="parTrans" cxnId="{29BD8EAB-E7D5-4628-B135-5AF2BF2AAA30}">
      <dgm:prSet/>
      <dgm:spPr/>
      <dgm:t>
        <a:bodyPr/>
        <a:lstStyle/>
        <a:p>
          <a:endParaRPr lang="en-US"/>
        </a:p>
      </dgm:t>
    </dgm:pt>
    <dgm:pt modelId="{17791802-BDE8-4C2D-A6AF-90C40A8FA913}" type="sibTrans" cxnId="{29BD8EAB-E7D5-4628-B135-5AF2BF2AAA30}">
      <dgm:prSet/>
      <dgm:spPr/>
      <dgm:t>
        <a:bodyPr/>
        <a:lstStyle/>
        <a:p>
          <a:endParaRPr lang="en-US"/>
        </a:p>
      </dgm:t>
    </dgm:pt>
    <dgm:pt modelId="{367D873F-BA62-4F0E-9C76-6B0C9988CFF6}">
      <dgm:prSet/>
      <dgm:spPr/>
      <dgm:t>
        <a:bodyPr/>
        <a:lstStyle/>
        <a:p>
          <a:r>
            <a:rPr lang="en-US" dirty="0"/>
            <a:t>Lack of respect from administrators, employers, colleagues or staff – 32%</a:t>
          </a:r>
        </a:p>
      </dgm:t>
    </dgm:pt>
    <dgm:pt modelId="{A2EB6E2E-FAE5-4FD5-A743-B8016DDC0A03}" type="parTrans" cxnId="{D0721FA5-E4E7-4F08-AC00-13519FDC7007}">
      <dgm:prSet/>
      <dgm:spPr/>
      <dgm:t>
        <a:bodyPr/>
        <a:lstStyle/>
        <a:p>
          <a:endParaRPr lang="en-US"/>
        </a:p>
      </dgm:t>
    </dgm:pt>
    <dgm:pt modelId="{0AA6E846-B499-4AD7-AE46-19E1A155BDE2}" type="sibTrans" cxnId="{D0721FA5-E4E7-4F08-AC00-13519FDC7007}">
      <dgm:prSet/>
      <dgm:spPr/>
      <dgm:t>
        <a:bodyPr/>
        <a:lstStyle/>
        <a:p>
          <a:endParaRPr lang="en-US"/>
        </a:p>
      </dgm:t>
    </dgm:pt>
    <dgm:pt modelId="{0A519EAA-BC32-4358-B0B9-3B1CD00E04D1}">
      <dgm:prSet/>
      <dgm:spPr/>
      <dgm:t>
        <a:bodyPr/>
        <a:lstStyle/>
        <a:p>
          <a:r>
            <a:rPr lang="en-US" dirty="0"/>
            <a:t>Increasing computerization of practice (EHR) – 30%</a:t>
          </a:r>
        </a:p>
      </dgm:t>
    </dgm:pt>
    <dgm:pt modelId="{B242AD88-F556-4116-9446-45ECB3C6CC80}" type="parTrans" cxnId="{96EFB9FD-33A5-4049-ABE6-7231CE8C3851}">
      <dgm:prSet/>
      <dgm:spPr/>
      <dgm:t>
        <a:bodyPr/>
        <a:lstStyle/>
        <a:p>
          <a:endParaRPr lang="en-US"/>
        </a:p>
      </dgm:t>
    </dgm:pt>
    <dgm:pt modelId="{CC10CF54-555E-4974-9503-3BFAAC9C8405}" type="sibTrans" cxnId="{96EFB9FD-33A5-4049-ABE6-7231CE8C3851}">
      <dgm:prSet/>
      <dgm:spPr/>
      <dgm:t>
        <a:bodyPr/>
        <a:lstStyle/>
        <a:p>
          <a:endParaRPr lang="en-US"/>
        </a:p>
      </dgm:t>
    </dgm:pt>
    <dgm:pt modelId="{2A1314D5-58F8-4EA9-9818-087D3971E1E9}">
      <dgm:prSet/>
      <dgm:spPr/>
      <dgm:t>
        <a:bodyPr/>
        <a:lstStyle/>
        <a:p>
          <a:r>
            <a:rPr lang="en-US" dirty="0"/>
            <a:t>Insufficient compensation, reimbursement – 29%</a:t>
          </a:r>
        </a:p>
      </dgm:t>
    </dgm:pt>
    <dgm:pt modelId="{AD6A9276-DE9C-4092-9032-FD9F7D10FD36}" type="parTrans" cxnId="{8AF03965-3C92-47AC-B407-DC1AFB439628}">
      <dgm:prSet/>
      <dgm:spPr/>
      <dgm:t>
        <a:bodyPr/>
        <a:lstStyle/>
        <a:p>
          <a:endParaRPr lang="en-US"/>
        </a:p>
      </dgm:t>
    </dgm:pt>
    <dgm:pt modelId="{1DCCACA0-5961-468D-8D1F-A172DABCC86E}" type="sibTrans" cxnId="{8AF03965-3C92-47AC-B407-DC1AFB439628}">
      <dgm:prSet/>
      <dgm:spPr/>
      <dgm:t>
        <a:bodyPr/>
        <a:lstStyle/>
        <a:p>
          <a:endParaRPr lang="en-US"/>
        </a:p>
      </dgm:t>
    </dgm:pt>
    <dgm:pt modelId="{6816EB39-C497-494D-A595-E5A22FAC9D3F}">
      <dgm:prSet/>
      <dgm:spPr/>
      <dgm:t>
        <a:bodyPr/>
        <a:lstStyle/>
        <a:p>
          <a:r>
            <a:rPr lang="en-US" dirty="0"/>
            <a:t>Lack of control, autonomy – 24%</a:t>
          </a:r>
        </a:p>
      </dgm:t>
    </dgm:pt>
    <dgm:pt modelId="{22E77E63-616E-463A-8B78-673AB9945D0F}" type="parTrans" cxnId="{4CE37D01-5E75-4B06-AB0D-4ECD78F3D709}">
      <dgm:prSet/>
      <dgm:spPr/>
      <dgm:t>
        <a:bodyPr/>
        <a:lstStyle/>
        <a:p>
          <a:endParaRPr lang="en-US"/>
        </a:p>
      </dgm:t>
    </dgm:pt>
    <dgm:pt modelId="{3BD556D9-8FC3-4FEA-896B-D1D9C3869772}" type="sibTrans" cxnId="{4CE37D01-5E75-4B06-AB0D-4ECD78F3D709}">
      <dgm:prSet/>
      <dgm:spPr/>
      <dgm:t>
        <a:bodyPr/>
        <a:lstStyle/>
        <a:p>
          <a:endParaRPr lang="en-US"/>
        </a:p>
      </dgm:t>
    </dgm:pt>
    <dgm:pt modelId="{0E379D06-23EC-4DA4-90F5-570AD28B9939}">
      <dgm:prSet/>
      <dgm:spPr/>
      <dgm:t>
        <a:bodyPr/>
        <a:lstStyle/>
        <a:p>
          <a:r>
            <a:rPr lang="en-US" dirty="0"/>
            <a:t>Feeling like a cog in the wheel – 22%</a:t>
          </a:r>
        </a:p>
      </dgm:t>
    </dgm:pt>
    <dgm:pt modelId="{DFCDA1D2-C84E-4E83-9959-3203A7AFE594}" type="parTrans" cxnId="{1DE21EBC-87D3-4513-A355-B25A7E0E7EA3}">
      <dgm:prSet/>
      <dgm:spPr/>
      <dgm:t>
        <a:bodyPr/>
        <a:lstStyle/>
        <a:p>
          <a:endParaRPr lang="en-US"/>
        </a:p>
      </dgm:t>
    </dgm:pt>
    <dgm:pt modelId="{0E2F6BA9-9AD5-42EC-923E-EDAC2919718B}" type="sibTrans" cxnId="{1DE21EBC-87D3-4513-A355-B25A7E0E7EA3}">
      <dgm:prSet/>
      <dgm:spPr/>
      <dgm:t>
        <a:bodyPr/>
        <a:lstStyle/>
        <a:p>
          <a:endParaRPr lang="en-US"/>
        </a:p>
      </dgm:t>
    </dgm:pt>
    <dgm:pt modelId="{A5F18C57-1710-44A7-9A63-319D495CF78B}">
      <dgm:prSet/>
      <dgm:spPr/>
      <dgm:t>
        <a:bodyPr/>
        <a:lstStyle/>
        <a:p>
          <a:r>
            <a:rPr lang="en-US" dirty="0"/>
            <a:t>Decreasing reimbursements – 19%</a:t>
          </a:r>
        </a:p>
      </dgm:t>
    </dgm:pt>
    <dgm:pt modelId="{6C0AE632-E2E8-4F8B-A4DD-E7D2467A8595}" type="parTrans" cxnId="{24C49136-249F-4F8D-A2AD-C8D124503CA0}">
      <dgm:prSet/>
      <dgm:spPr/>
      <dgm:t>
        <a:bodyPr/>
        <a:lstStyle/>
        <a:p>
          <a:endParaRPr lang="en-US"/>
        </a:p>
      </dgm:t>
    </dgm:pt>
    <dgm:pt modelId="{410E854F-9967-4228-BB76-BA21CE3FDD4B}" type="sibTrans" cxnId="{24C49136-249F-4F8D-A2AD-C8D124503CA0}">
      <dgm:prSet/>
      <dgm:spPr/>
      <dgm:t>
        <a:bodyPr/>
        <a:lstStyle/>
        <a:p>
          <a:endParaRPr lang="en-US"/>
        </a:p>
      </dgm:t>
    </dgm:pt>
    <dgm:pt modelId="{6F3F1BB7-E3E9-4C78-9204-6D90C8A8DB48}">
      <dgm:prSet/>
      <dgm:spPr/>
      <dgm:t>
        <a:bodyPr/>
        <a:lstStyle/>
        <a:p>
          <a:r>
            <a:rPr lang="en-US" dirty="0"/>
            <a:t>Lack of respect from patients – 17%</a:t>
          </a:r>
        </a:p>
      </dgm:t>
    </dgm:pt>
    <dgm:pt modelId="{7A5C6E76-08B7-4170-9CFD-CEE447270BE1}" type="parTrans" cxnId="{D2A681D5-EB02-471A-ACF6-C8891DC0095B}">
      <dgm:prSet/>
      <dgm:spPr/>
      <dgm:t>
        <a:bodyPr/>
        <a:lstStyle/>
        <a:p>
          <a:endParaRPr lang="en-US"/>
        </a:p>
      </dgm:t>
    </dgm:pt>
    <dgm:pt modelId="{765E48FA-E1A0-4898-9575-058787E1EE1C}" type="sibTrans" cxnId="{D2A681D5-EB02-471A-ACF6-C8891DC0095B}">
      <dgm:prSet/>
      <dgm:spPr/>
      <dgm:t>
        <a:bodyPr/>
        <a:lstStyle/>
        <a:p>
          <a:endParaRPr lang="en-US"/>
        </a:p>
      </dgm:t>
    </dgm:pt>
    <dgm:pt modelId="{AC521EA0-FBBD-4430-A8DC-1A8B517A389B}">
      <dgm:prSet/>
      <dgm:spPr/>
      <dgm:t>
        <a:bodyPr/>
        <a:lstStyle/>
        <a:p>
          <a:r>
            <a:rPr lang="en-US" dirty="0"/>
            <a:t>Government regulation – 16%</a:t>
          </a:r>
        </a:p>
      </dgm:t>
    </dgm:pt>
    <dgm:pt modelId="{DB1C83A1-0273-410D-A12E-3BA1D1D42684}" type="parTrans" cxnId="{832AC1BF-CB0C-4E52-B70D-1716EDF8CAF7}">
      <dgm:prSet/>
      <dgm:spPr/>
      <dgm:t>
        <a:bodyPr/>
        <a:lstStyle/>
        <a:p>
          <a:endParaRPr lang="en-US"/>
        </a:p>
      </dgm:t>
    </dgm:pt>
    <dgm:pt modelId="{0E869E37-1C01-4FDF-A027-F9D744251CC3}" type="sibTrans" cxnId="{832AC1BF-CB0C-4E52-B70D-1716EDF8CAF7}">
      <dgm:prSet/>
      <dgm:spPr/>
      <dgm:t>
        <a:bodyPr/>
        <a:lstStyle/>
        <a:p>
          <a:endParaRPr lang="en-US"/>
        </a:p>
      </dgm:t>
    </dgm:pt>
    <dgm:pt modelId="{F63AC056-2FA9-483A-94A7-1589EBAA3874}">
      <dgm:prSet/>
      <dgm:spPr/>
      <dgm:t>
        <a:bodyPr/>
        <a:lstStyle/>
        <a:p>
          <a:r>
            <a:rPr lang="en-US" dirty="0"/>
            <a:t>Other 7%</a:t>
          </a:r>
        </a:p>
      </dgm:t>
    </dgm:pt>
    <dgm:pt modelId="{87ECAA83-49A0-402A-97B1-105C314906C8}" type="parTrans" cxnId="{E7D0BF8C-F13C-47CC-AECE-E010F7C53E2D}">
      <dgm:prSet/>
      <dgm:spPr/>
      <dgm:t>
        <a:bodyPr/>
        <a:lstStyle/>
        <a:p>
          <a:endParaRPr lang="en-US"/>
        </a:p>
      </dgm:t>
    </dgm:pt>
    <dgm:pt modelId="{D5312C83-5819-4587-99EF-A5C6AABE791B}" type="sibTrans" cxnId="{E7D0BF8C-F13C-47CC-AECE-E010F7C53E2D}">
      <dgm:prSet/>
      <dgm:spPr/>
      <dgm:t>
        <a:bodyPr/>
        <a:lstStyle/>
        <a:p>
          <a:endParaRPr lang="en-US"/>
        </a:p>
      </dgm:t>
    </dgm:pt>
    <dgm:pt modelId="{D9D8691A-605F-46D6-97E7-1BD18F944A82}" type="pres">
      <dgm:prSet presAssocID="{F3DE8509-870E-42A8-A151-D4E5AC884CA8}" presName="linear" presStyleCnt="0">
        <dgm:presLayoutVars>
          <dgm:animLvl val="lvl"/>
          <dgm:resizeHandles val="exact"/>
        </dgm:presLayoutVars>
      </dgm:prSet>
      <dgm:spPr/>
    </dgm:pt>
    <dgm:pt modelId="{FE4428EB-0EE2-41C0-906D-9ED98501A8B2}" type="pres">
      <dgm:prSet presAssocID="{C6AB70E8-A9C6-4800-B885-17CD6EFAC6E2}" presName="parentText" presStyleLbl="node1" presStyleIdx="0" presStyleCnt="11">
        <dgm:presLayoutVars>
          <dgm:chMax val="0"/>
          <dgm:bulletEnabled val="1"/>
        </dgm:presLayoutVars>
      </dgm:prSet>
      <dgm:spPr/>
    </dgm:pt>
    <dgm:pt modelId="{83A2D04D-2729-4838-BAE5-B8CC477F7EF6}" type="pres">
      <dgm:prSet presAssocID="{A6BAD413-C978-4C4B-99C4-0FA473A22143}" presName="spacer" presStyleCnt="0"/>
      <dgm:spPr/>
    </dgm:pt>
    <dgm:pt modelId="{68849EA4-CB94-4E90-BBAB-1848003D2F40}" type="pres">
      <dgm:prSet presAssocID="{1B180A70-B445-4A38-80FF-1E833CF22879}" presName="parentText" presStyleLbl="node1" presStyleIdx="1" presStyleCnt="11">
        <dgm:presLayoutVars>
          <dgm:chMax val="0"/>
          <dgm:bulletEnabled val="1"/>
        </dgm:presLayoutVars>
      </dgm:prSet>
      <dgm:spPr/>
    </dgm:pt>
    <dgm:pt modelId="{7F31FE79-FE44-4A55-8243-EADB9E1CFB73}" type="pres">
      <dgm:prSet presAssocID="{17791802-BDE8-4C2D-A6AF-90C40A8FA913}" presName="spacer" presStyleCnt="0"/>
      <dgm:spPr/>
    </dgm:pt>
    <dgm:pt modelId="{97164AF6-F1A7-4599-9A2F-E7EC8E64EF7D}" type="pres">
      <dgm:prSet presAssocID="{367D873F-BA62-4F0E-9C76-6B0C9988CFF6}" presName="parentText" presStyleLbl="node1" presStyleIdx="2" presStyleCnt="11">
        <dgm:presLayoutVars>
          <dgm:chMax val="0"/>
          <dgm:bulletEnabled val="1"/>
        </dgm:presLayoutVars>
      </dgm:prSet>
      <dgm:spPr/>
    </dgm:pt>
    <dgm:pt modelId="{C156A58B-8AF4-4E27-A3C4-764BBE51F89A}" type="pres">
      <dgm:prSet presAssocID="{0AA6E846-B499-4AD7-AE46-19E1A155BDE2}" presName="spacer" presStyleCnt="0"/>
      <dgm:spPr/>
    </dgm:pt>
    <dgm:pt modelId="{6788AA2E-81BF-4A98-8D1F-8DBB72054C24}" type="pres">
      <dgm:prSet presAssocID="{0A519EAA-BC32-4358-B0B9-3B1CD00E04D1}" presName="parentText" presStyleLbl="node1" presStyleIdx="3" presStyleCnt="11">
        <dgm:presLayoutVars>
          <dgm:chMax val="0"/>
          <dgm:bulletEnabled val="1"/>
        </dgm:presLayoutVars>
      </dgm:prSet>
      <dgm:spPr/>
    </dgm:pt>
    <dgm:pt modelId="{2596DBC7-9213-4E72-A6B8-942E2CCCEF99}" type="pres">
      <dgm:prSet presAssocID="{CC10CF54-555E-4974-9503-3BFAAC9C8405}" presName="spacer" presStyleCnt="0"/>
      <dgm:spPr/>
    </dgm:pt>
    <dgm:pt modelId="{1E5E686C-3BB0-4FAE-8997-526AE6E6F802}" type="pres">
      <dgm:prSet presAssocID="{2A1314D5-58F8-4EA9-9818-087D3971E1E9}" presName="parentText" presStyleLbl="node1" presStyleIdx="4" presStyleCnt="11">
        <dgm:presLayoutVars>
          <dgm:chMax val="0"/>
          <dgm:bulletEnabled val="1"/>
        </dgm:presLayoutVars>
      </dgm:prSet>
      <dgm:spPr/>
    </dgm:pt>
    <dgm:pt modelId="{790DC8EE-EF86-4E13-AD0B-8AFF23A974AE}" type="pres">
      <dgm:prSet presAssocID="{1DCCACA0-5961-468D-8D1F-A172DABCC86E}" presName="spacer" presStyleCnt="0"/>
      <dgm:spPr/>
    </dgm:pt>
    <dgm:pt modelId="{7C787434-A0FF-4FE5-9206-2E39AAEC0AF5}" type="pres">
      <dgm:prSet presAssocID="{6816EB39-C497-494D-A595-E5A22FAC9D3F}" presName="parentText" presStyleLbl="node1" presStyleIdx="5" presStyleCnt="11">
        <dgm:presLayoutVars>
          <dgm:chMax val="0"/>
          <dgm:bulletEnabled val="1"/>
        </dgm:presLayoutVars>
      </dgm:prSet>
      <dgm:spPr/>
    </dgm:pt>
    <dgm:pt modelId="{54E6131C-4282-4DDC-A22E-ED6CF0027FC0}" type="pres">
      <dgm:prSet presAssocID="{3BD556D9-8FC3-4FEA-896B-D1D9C3869772}" presName="spacer" presStyleCnt="0"/>
      <dgm:spPr/>
    </dgm:pt>
    <dgm:pt modelId="{22BF18AB-DDEF-4C7E-B9EE-338839C17751}" type="pres">
      <dgm:prSet presAssocID="{0E379D06-23EC-4DA4-90F5-570AD28B9939}" presName="parentText" presStyleLbl="node1" presStyleIdx="6" presStyleCnt="11">
        <dgm:presLayoutVars>
          <dgm:chMax val="0"/>
          <dgm:bulletEnabled val="1"/>
        </dgm:presLayoutVars>
      </dgm:prSet>
      <dgm:spPr/>
    </dgm:pt>
    <dgm:pt modelId="{5D6F4B3F-DB0C-4A5F-AD84-40BC80BDFC02}" type="pres">
      <dgm:prSet presAssocID="{0E2F6BA9-9AD5-42EC-923E-EDAC2919718B}" presName="spacer" presStyleCnt="0"/>
      <dgm:spPr/>
    </dgm:pt>
    <dgm:pt modelId="{D9E84F01-348E-4B28-9B0F-4553A2535487}" type="pres">
      <dgm:prSet presAssocID="{A5F18C57-1710-44A7-9A63-319D495CF78B}" presName="parentText" presStyleLbl="node1" presStyleIdx="7" presStyleCnt="11">
        <dgm:presLayoutVars>
          <dgm:chMax val="0"/>
          <dgm:bulletEnabled val="1"/>
        </dgm:presLayoutVars>
      </dgm:prSet>
      <dgm:spPr/>
    </dgm:pt>
    <dgm:pt modelId="{BCAAB948-DFCC-4773-A131-A6B2D331562F}" type="pres">
      <dgm:prSet presAssocID="{410E854F-9967-4228-BB76-BA21CE3FDD4B}" presName="spacer" presStyleCnt="0"/>
      <dgm:spPr/>
    </dgm:pt>
    <dgm:pt modelId="{C04DDB48-8B43-4611-A4F7-1D645F4CE058}" type="pres">
      <dgm:prSet presAssocID="{6F3F1BB7-E3E9-4C78-9204-6D90C8A8DB48}" presName="parentText" presStyleLbl="node1" presStyleIdx="8" presStyleCnt="11">
        <dgm:presLayoutVars>
          <dgm:chMax val="0"/>
          <dgm:bulletEnabled val="1"/>
        </dgm:presLayoutVars>
      </dgm:prSet>
      <dgm:spPr/>
    </dgm:pt>
    <dgm:pt modelId="{2F5AE88D-C2B8-4805-8BC1-86B8CDADE2D0}" type="pres">
      <dgm:prSet presAssocID="{765E48FA-E1A0-4898-9575-058787E1EE1C}" presName="spacer" presStyleCnt="0"/>
      <dgm:spPr/>
    </dgm:pt>
    <dgm:pt modelId="{ED165E53-62D9-4CF1-8278-4F18093BBB5D}" type="pres">
      <dgm:prSet presAssocID="{AC521EA0-FBBD-4430-A8DC-1A8B517A389B}" presName="parentText" presStyleLbl="node1" presStyleIdx="9" presStyleCnt="11">
        <dgm:presLayoutVars>
          <dgm:chMax val="0"/>
          <dgm:bulletEnabled val="1"/>
        </dgm:presLayoutVars>
      </dgm:prSet>
      <dgm:spPr/>
    </dgm:pt>
    <dgm:pt modelId="{892431D1-E7B4-48E2-BF1E-E146B8B00C3C}" type="pres">
      <dgm:prSet presAssocID="{0E869E37-1C01-4FDF-A027-F9D744251CC3}" presName="spacer" presStyleCnt="0"/>
      <dgm:spPr/>
    </dgm:pt>
    <dgm:pt modelId="{9AE06F22-5618-4E24-A1A9-1F043F907768}" type="pres">
      <dgm:prSet presAssocID="{F63AC056-2FA9-483A-94A7-1589EBAA3874}" presName="parentText" presStyleLbl="node1" presStyleIdx="10" presStyleCnt="11">
        <dgm:presLayoutVars>
          <dgm:chMax val="0"/>
          <dgm:bulletEnabled val="1"/>
        </dgm:presLayoutVars>
      </dgm:prSet>
      <dgm:spPr/>
    </dgm:pt>
  </dgm:ptLst>
  <dgm:cxnLst>
    <dgm:cxn modelId="{4CE37D01-5E75-4B06-AB0D-4ECD78F3D709}" srcId="{F3DE8509-870E-42A8-A151-D4E5AC884CA8}" destId="{6816EB39-C497-494D-A595-E5A22FAC9D3F}" srcOrd="5" destOrd="0" parTransId="{22E77E63-616E-463A-8B78-673AB9945D0F}" sibTransId="{3BD556D9-8FC3-4FEA-896B-D1D9C3869772}"/>
    <dgm:cxn modelId="{62C51006-83EF-458E-858A-E8AC61FBCA17}" type="presOf" srcId="{AC521EA0-FBBD-4430-A8DC-1A8B517A389B}" destId="{ED165E53-62D9-4CF1-8278-4F18093BBB5D}" srcOrd="0" destOrd="0" presId="urn:microsoft.com/office/officeart/2005/8/layout/vList2"/>
    <dgm:cxn modelId="{52E42115-A693-4031-8ED8-990D4BDA3082}" type="presOf" srcId="{2A1314D5-58F8-4EA9-9818-087D3971E1E9}" destId="{1E5E686C-3BB0-4FAE-8997-526AE6E6F802}" srcOrd="0" destOrd="0" presId="urn:microsoft.com/office/officeart/2005/8/layout/vList2"/>
    <dgm:cxn modelId="{1183C928-F02C-4633-8B2A-F7352C6765BB}" type="presOf" srcId="{C6AB70E8-A9C6-4800-B885-17CD6EFAC6E2}" destId="{FE4428EB-0EE2-41C0-906D-9ED98501A8B2}" srcOrd="0" destOrd="0" presId="urn:microsoft.com/office/officeart/2005/8/layout/vList2"/>
    <dgm:cxn modelId="{66BE4934-671B-4A62-9793-98D59A1078FE}" srcId="{F3DE8509-870E-42A8-A151-D4E5AC884CA8}" destId="{C6AB70E8-A9C6-4800-B885-17CD6EFAC6E2}" srcOrd="0" destOrd="0" parTransId="{08DBACC5-D396-4C8F-AB8E-A08227EA68FD}" sibTransId="{A6BAD413-C978-4C4B-99C4-0FA473A22143}"/>
    <dgm:cxn modelId="{24C49136-249F-4F8D-A2AD-C8D124503CA0}" srcId="{F3DE8509-870E-42A8-A151-D4E5AC884CA8}" destId="{A5F18C57-1710-44A7-9A63-319D495CF78B}" srcOrd="7" destOrd="0" parTransId="{6C0AE632-E2E8-4F8B-A4DD-E7D2467A8595}" sibTransId="{410E854F-9967-4228-BB76-BA21CE3FDD4B}"/>
    <dgm:cxn modelId="{E1056939-67BB-4109-962C-6DB2DFC0C34D}" type="presOf" srcId="{0E379D06-23EC-4DA4-90F5-570AD28B9939}" destId="{22BF18AB-DDEF-4C7E-B9EE-338839C17751}" srcOrd="0" destOrd="0" presId="urn:microsoft.com/office/officeart/2005/8/layout/vList2"/>
    <dgm:cxn modelId="{1163D93D-B7A8-4BCF-80AC-35E3FE1F8BE9}" type="presOf" srcId="{1B180A70-B445-4A38-80FF-1E833CF22879}" destId="{68849EA4-CB94-4E90-BBAB-1848003D2F40}" srcOrd="0" destOrd="0" presId="urn:microsoft.com/office/officeart/2005/8/layout/vList2"/>
    <dgm:cxn modelId="{8AF03965-3C92-47AC-B407-DC1AFB439628}" srcId="{F3DE8509-870E-42A8-A151-D4E5AC884CA8}" destId="{2A1314D5-58F8-4EA9-9818-087D3971E1E9}" srcOrd="4" destOrd="0" parTransId="{AD6A9276-DE9C-4092-9032-FD9F7D10FD36}" sibTransId="{1DCCACA0-5961-468D-8D1F-A172DABCC86E}"/>
    <dgm:cxn modelId="{DAAE4169-F1D4-44F8-87AE-814772312065}" type="presOf" srcId="{6F3F1BB7-E3E9-4C78-9204-6D90C8A8DB48}" destId="{C04DDB48-8B43-4611-A4F7-1D645F4CE058}" srcOrd="0" destOrd="0" presId="urn:microsoft.com/office/officeart/2005/8/layout/vList2"/>
    <dgm:cxn modelId="{91FCAE51-E1C5-4CCA-A51D-49381A74EBC7}" type="presOf" srcId="{F3DE8509-870E-42A8-A151-D4E5AC884CA8}" destId="{D9D8691A-605F-46D6-97E7-1BD18F944A82}" srcOrd="0" destOrd="0" presId="urn:microsoft.com/office/officeart/2005/8/layout/vList2"/>
    <dgm:cxn modelId="{5B45D85A-0547-42A6-98F0-5D69DC46B193}" type="presOf" srcId="{F63AC056-2FA9-483A-94A7-1589EBAA3874}" destId="{9AE06F22-5618-4E24-A1A9-1F043F907768}" srcOrd="0" destOrd="0" presId="urn:microsoft.com/office/officeart/2005/8/layout/vList2"/>
    <dgm:cxn modelId="{E7D0BF8C-F13C-47CC-AECE-E010F7C53E2D}" srcId="{F3DE8509-870E-42A8-A151-D4E5AC884CA8}" destId="{F63AC056-2FA9-483A-94A7-1589EBAA3874}" srcOrd="10" destOrd="0" parTransId="{87ECAA83-49A0-402A-97B1-105C314906C8}" sibTransId="{D5312C83-5819-4587-99EF-A5C6AABE791B}"/>
    <dgm:cxn modelId="{D0721FA5-E4E7-4F08-AC00-13519FDC7007}" srcId="{F3DE8509-870E-42A8-A151-D4E5AC884CA8}" destId="{367D873F-BA62-4F0E-9C76-6B0C9988CFF6}" srcOrd="2" destOrd="0" parTransId="{A2EB6E2E-FAE5-4FD5-A743-B8016DDC0A03}" sibTransId="{0AA6E846-B499-4AD7-AE46-19E1A155BDE2}"/>
    <dgm:cxn modelId="{0B7C8FA6-321A-41D1-93A1-9146186356FC}" type="presOf" srcId="{367D873F-BA62-4F0E-9C76-6B0C9988CFF6}" destId="{97164AF6-F1A7-4599-9A2F-E7EC8E64EF7D}" srcOrd="0" destOrd="0" presId="urn:microsoft.com/office/officeart/2005/8/layout/vList2"/>
    <dgm:cxn modelId="{5F9F26AB-3268-4120-8F27-4C71A66D8A62}" type="presOf" srcId="{0A519EAA-BC32-4358-B0B9-3B1CD00E04D1}" destId="{6788AA2E-81BF-4A98-8D1F-8DBB72054C24}" srcOrd="0" destOrd="0" presId="urn:microsoft.com/office/officeart/2005/8/layout/vList2"/>
    <dgm:cxn modelId="{29BD8EAB-E7D5-4628-B135-5AF2BF2AAA30}" srcId="{F3DE8509-870E-42A8-A151-D4E5AC884CA8}" destId="{1B180A70-B445-4A38-80FF-1E833CF22879}" srcOrd="1" destOrd="0" parTransId="{2280CE3E-05E2-4A21-AA6A-5673F25D0958}" sibTransId="{17791802-BDE8-4C2D-A6AF-90C40A8FA913}"/>
    <dgm:cxn modelId="{1DE21EBC-87D3-4513-A355-B25A7E0E7EA3}" srcId="{F3DE8509-870E-42A8-A151-D4E5AC884CA8}" destId="{0E379D06-23EC-4DA4-90F5-570AD28B9939}" srcOrd="6" destOrd="0" parTransId="{DFCDA1D2-C84E-4E83-9959-3203A7AFE594}" sibTransId="{0E2F6BA9-9AD5-42EC-923E-EDAC2919718B}"/>
    <dgm:cxn modelId="{832AC1BF-CB0C-4E52-B70D-1716EDF8CAF7}" srcId="{F3DE8509-870E-42A8-A151-D4E5AC884CA8}" destId="{AC521EA0-FBBD-4430-A8DC-1A8B517A389B}" srcOrd="9" destOrd="0" parTransId="{DB1C83A1-0273-410D-A12E-3BA1D1D42684}" sibTransId="{0E869E37-1C01-4FDF-A027-F9D744251CC3}"/>
    <dgm:cxn modelId="{CD961AC5-E745-4F08-A42E-745BD715C3A3}" type="presOf" srcId="{A5F18C57-1710-44A7-9A63-319D495CF78B}" destId="{D9E84F01-348E-4B28-9B0F-4553A2535487}" srcOrd="0" destOrd="0" presId="urn:microsoft.com/office/officeart/2005/8/layout/vList2"/>
    <dgm:cxn modelId="{D2A681D5-EB02-471A-ACF6-C8891DC0095B}" srcId="{F3DE8509-870E-42A8-A151-D4E5AC884CA8}" destId="{6F3F1BB7-E3E9-4C78-9204-6D90C8A8DB48}" srcOrd="8" destOrd="0" parTransId="{7A5C6E76-08B7-4170-9CFD-CEE447270BE1}" sibTransId="{765E48FA-E1A0-4898-9575-058787E1EE1C}"/>
    <dgm:cxn modelId="{96EFB9FD-33A5-4049-ABE6-7231CE8C3851}" srcId="{F3DE8509-870E-42A8-A151-D4E5AC884CA8}" destId="{0A519EAA-BC32-4358-B0B9-3B1CD00E04D1}" srcOrd="3" destOrd="0" parTransId="{B242AD88-F556-4116-9446-45ECB3C6CC80}" sibTransId="{CC10CF54-555E-4974-9503-3BFAAC9C8405}"/>
    <dgm:cxn modelId="{EB0584FE-2E62-47B5-94ED-EC4532C2239E}" type="presOf" srcId="{6816EB39-C497-494D-A595-E5A22FAC9D3F}" destId="{7C787434-A0FF-4FE5-9206-2E39AAEC0AF5}" srcOrd="0" destOrd="0" presId="urn:microsoft.com/office/officeart/2005/8/layout/vList2"/>
    <dgm:cxn modelId="{AEB30493-AD75-4914-B35D-9AEF3850D088}" type="presParOf" srcId="{D9D8691A-605F-46D6-97E7-1BD18F944A82}" destId="{FE4428EB-0EE2-41C0-906D-9ED98501A8B2}" srcOrd="0" destOrd="0" presId="urn:microsoft.com/office/officeart/2005/8/layout/vList2"/>
    <dgm:cxn modelId="{2E8FBB88-28C8-4470-9AD5-7F08892AD5AD}" type="presParOf" srcId="{D9D8691A-605F-46D6-97E7-1BD18F944A82}" destId="{83A2D04D-2729-4838-BAE5-B8CC477F7EF6}" srcOrd="1" destOrd="0" presId="urn:microsoft.com/office/officeart/2005/8/layout/vList2"/>
    <dgm:cxn modelId="{403AC89C-002F-44C5-9478-9A3AB8DF7618}" type="presParOf" srcId="{D9D8691A-605F-46D6-97E7-1BD18F944A82}" destId="{68849EA4-CB94-4E90-BBAB-1848003D2F40}" srcOrd="2" destOrd="0" presId="urn:microsoft.com/office/officeart/2005/8/layout/vList2"/>
    <dgm:cxn modelId="{B5A1A5FA-AD7A-4959-A148-C43D30F9EC65}" type="presParOf" srcId="{D9D8691A-605F-46D6-97E7-1BD18F944A82}" destId="{7F31FE79-FE44-4A55-8243-EADB9E1CFB73}" srcOrd="3" destOrd="0" presId="urn:microsoft.com/office/officeart/2005/8/layout/vList2"/>
    <dgm:cxn modelId="{C619006F-D19C-41CC-B7B6-7294F22420B4}" type="presParOf" srcId="{D9D8691A-605F-46D6-97E7-1BD18F944A82}" destId="{97164AF6-F1A7-4599-9A2F-E7EC8E64EF7D}" srcOrd="4" destOrd="0" presId="urn:microsoft.com/office/officeart/2005/8/layout/vList2"/>
    <dgm:cxn modelId="{4DF99FEE-ABE6-4ED4-83CD-46D8658A7A87}" type="presParOf" srcId="{D9D8691A-605F-46D6-97E7-1BD18F944A82}" destId="{C156A58B-8AF4-4E27-A3C4-764BBE51F89A}" srcOrd="5" destOrd="0" presId="urn:microsoft.com/office/officeart/2005/8/layout/vList2"/>
    <dgm:cxn modelId="{ADDD98C0-95E9-46C8-9E05-0F81CE975AED}" type="presParOf" srcId="{D9D8691A-605F-46D6-97E7-1BD18F944A82}" destId="{6788AA2E-81BF-4A98-8D1F-8DBB72054C24}" srcOrd="6" destOrd="0" presId="urn:microsoft.com/office/officeart/2005/8/layout/vList2"/>
    <dgm:cxn modelId="{39395881-F64B-4D78-A7E0-1F066B6A7DC6}" type="presParOf" srcId="{D9D8691A-605F-46D6-97E7-1BD18F944A82}" destId="{2596DBC7-9213-4E72-A6B8-942E2CCCEF99}" srcOrd="7" destOrd="0" presId="urn:microsoft.com/office/officeart/2005/8/layout/vList2"/>
    <dgm:cxn modelId="{5B5419C2-4D23-480E-ABB3-5CC30550EFA4}" type="presParOf" srcId="{D9D8691A-605F-46D6-97E7-1BD18F944A82}" destId="{1E5E686C-3BB0-4FAE-8997-526AE6E6F802}" srcOrd="8" destOrd="0" presId="urn:microsoft.com/office/officeart/2005/8/layout/vList2"/>
    <dgm:cxn modelId="{6361272D-544A-41EA-AC14-3224DC708DAC}" type="presParOf" srcId="{D9D8691A-605F-46D6-97E7-1BD18F944A82}" destId="{790DC8EE-EF86-4E13-AD0B-8AFF23A974AE}" srcOrd="9" destOrd="0" presId="urn:microsoft.com/office/officeart/2005/8/layout/vList2"/>
    <dgm:cxn modelId="{76219A57-6196-448E-80EC-8FD88BCC7FAE}" type="presParOf" srcId="{D9D8691A-605F-46D6-97E7-1BD18F944A82}" destId="{7C787434-A0FF-4FE5-9206-2E39AAEC0AF5}" srcOrd="10" destOrd="0" presId="urn:microsoft.com/office/officeart/2005/8/layout/vList2"/>
    <dgm:cxn modelId="{1945007A-5B76-426F-AD74-84D86BBB94D1}" type="presParOf" srcId="{D9D8691A-605F-46D6-97E7-1BD18F944A82}" destId="{54E6131C-4282-4DDC-A22E-ED6CF0027FC0}" srcOrd="11" destOrd="0" presId="urn:microsoft.com/office/officeart/2005/8/layout/vList2"/>
    <dgm:cxn modelId="{5AEBFE9D-0BE7-42D6-A0C4-AA73BDB351A1}" type="presParOf" srcId="{D9D8691A-605F-46D6-97E7-1BD18F944A82}" destId="{22BF18AB-DDEF-4C7E-B9EE-338839C17751}" srcOrd="12" destOrd="0" presId="urn:microsoft.com/office/officeart/2005/8/layout/vList2"/>
    <dgm:cxn modelId="{F3D0C9FC-6E47-42EA-95FB-207BA3B221B7}" type="presParOf" srcId="{D9D8691A-605F-46D6-97E7-1BD18F944A82}" destId="{5D6F4B3F-DB0C-4A5F-AD84-40BC80BDFC02}" srcOrd="13" destOrd="0" presId="urn:microsoft.com/office/officeart/2005/8/layout/vList2"/>
    <dgm:cxn modelId="{4089B4C3-DE1C-4523-BC57-D909F69827F0}" type="presParOf" srcId="{D9D8691A-605F-46D6-97E7-1BD18F944A82}" destId="{D9E84F01-348E-4B28-9B0F-4553A2535487}" srcOrd="14" destOrd="0" presId="urn:microsoft.com/office/officeart/2005/8/layout/vList2"/>
    <dgm:cxn modelId="{1AA5FD21-3222-4A5D-975A-1668787EC1BC}" type="presParOf" srcId="{D9D8691A-605F-46D6-97E7-1BD18F944A82}" destId="{BCAAB948-DFCC-4773-A131-A6B2D331562F}" srcOrd="15" destOrd="0" presId="urn:microsoft.com/office/officeart/2005/8/layout/vList2"/>
    <dgm:cxn modelId="{C5021F40-3AD6-48E9-820F-7A420DD74292}" type="presParOf" srcId="{D9D8691A-605F-46D6-97E7-1BD18F944A82}" destId="{C04DDB48-8B43-4611-A4F7-1D645F4CE058}" srcOrd="16" destOrd="0" presId="urn:microsoft.com/office/officeart/2005/8/layout/vList2"/>
    <dgm:cxn modelId="{20A30630-609A-4EB4-9E6D-E5A3469B303A}" type="presParOf" srcId="{D9D8691A-605F-46D6-97E7-1BD18F944A82}" destId="{2F5AE88D-C2B8-4805-8BC1-86B8CDADE2D0}" srcOrd="17" destOrd="0" presId="urn:microsoft.com/office/officeart/2005/8/layout/vList2"/>
    <dgm:cxn modelId="{778E0367-7323-4638-B5E8-A1DC52D580B7}" type="presParOf" srcId="{D9D8691A-605F-46D6-97E7-1BD18F944A82}" destId="{ED165E53-62D9-4CF1-8278-4F18093BBB5D}" srcOrd="18" destOrd="0" presId="urn:microsoft.com/office/officeart/2005/8/layout/vList2"/>
    <dgm:cxn modelId="{B359E8C0-7C79-4551-916F-4E6A6480563F}" type="presParOf" srcId="{D9D8691A-605F-46D6-97E7-1BD18F944A82}" destId="{892431D1-E7B4-48E2-BF1E-E146B8B00C3C}" srcOrd="19" destOrd="0" presId="urn:microsoft.com/office/officeart/2005/8/layout/vList2"/>
    <dgm:cxn modelId="{3616F8FE-0761-4459-9AE0-46A449FC0D09}" type="presParOf" srcId="{D9D8691A-605F-46D6-97E7-1BD18F944A82}" destId="{9AE06F22-5618-4E24-A1A9-1F043F907768}"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C6C2C-13D3-4A8F-B384-4DA49C58E154}"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2BAC3BA8-94DD-4C2F-BAD6-690E1904E503}">
      <dgm:prSet/>
      <dgm:spPr/>
      <dgm:t>
        <a:bodyPr/>
        <a:lstStyle/>
        <a:p>
          <a:r>
            <a:rPr lang="en-US" dirty="0"/>
            <a:t>Isolate myself from others – 45%</a:t>
          </a:r>
        </a:p>
      </dgm:t>
    </dgm:pt>
    <dgm:pt modelId="{F331FEAF-4238-4C37-BD7A-342FCB2331A8}" type="parTrans" cxnId="{91F0493A-7975-4F08-B18B-245516ADF0FF}">
      <dgm:prSet/>
      <dgm:spPr/>
      <dgm:t>
        <a:bodyPr/>
        <a:lstStyle/>
        <a:p>
          <a:endParaRPr lang="en-US"/>
        </a:p>
      </dgm:t>
    </dgm:pt>
    <dgm:pt modelId="{4992B462-D768-4D25-BD4D-B3FA21AE88B8}" type="sibTrans" cxnId="{91F0493A-7975-4F08-B18B-245516ADF0FF}">
      <dgm:prSet/>
      <dgm:spPr/>
      <dgm:t>
        <a:bodyPr/>
        <a:lstStyle/>
        <a:p>
          <a:endParaRPr lang="en-US"/>
        </a:p>
      </dgm:t>
    </dgm:pt>
    <dgm:pt modelId="{41B2FAE8-8235-4ED9-B8C7-AFF3D59E2533}">
      <dgm:prSet/>
      <dgm:spPr/>
      <dgm:t>
        <a:bodyPr/>
        <a:lstStyle/>
        <a:p>
          <a:r>
            <a:rPr lang="en-US" dirty="0"/>
            <a:t>Exercise – 45%</a:t>
          </a:r>
        </a:p>
      </dgm:t>
    </dgm:pt>
    <dgm:pt modelId="{356F1A79-CB33-4A19-B892-690F4A2964DB}" type="parTrans" cxnId="{A0EA083B-A1C8-4DB8-8D40-3C50CBB57F8F}">
      <dgm:prSet/>
      <dgm:spPr/>
      <dgm:t>
        <a:bodyPr/>
        <a:lstStyle/>
        <a:p>
          <a:endParaRPr lang="en-US"/>
        </a:p>
      </dgm:t>
    </dgm:pt>
    <dgm:pt modelId="{CD423194-BCD0-45BC-BC44-17A82733C045}" type="sibTrans" cxnId="{A0EA083B-A1C8-4DB8-8D40-3C50CBB57F8F}">
      <dgm:prSet/>
      <dgm:spPr/>
      <dgm:t>
        <a:bodyPr/>
        <a:lstStyle/>
        <a:p>
          <a:endParaRPr lang="en-US"/>
        </a:p>
      </dgm:t>
    </dgm:pt>
    <dgm:pt modelId="{E9CB6465-B397-43E4-A8F0-3EEC13120DD5}">
      <dgm:prSet/>
      <dgm:spPr/>
      <dgm:t>
        <a:bodyPr/>
        <a:lstStyle/>
        <a:p>
          <a:r>
            <a:rPr lang="en-US" dirty="0"/>
            <a:t>Talk with family members/close friends – 42%</a:t>
          </a:r>
        </a:p>
      </dgm:t>
    </dgm:pt>
    <dgm:pt modelId="{B084226C-6B98-453B-AA36-CC6F61BE3517}" type="parTrans" cxnId="{EBCEB783-6413-4BF2-8AC4-227EF6386FFE}">
      <dgm:prSet/>
      <dgm:spPr/>
      <dgm:t>
        <a:bodyPr/>
        <a:lstStyle/>
        <a:p>
          <a:endParaRPr lang="en-US"/>
        </a:p>
      </dgm:t>
    </dgm:pt>
    <dgm:pt modelId="{F5F51EB6-DDF3-4FE9-9E81-FE6A83F4BBC5}" type="sibTrans" cxnId="{EBCEB783-6413-4BF2-8AC4-227EF6386FFE}">
      <dgm:prSet/>
      <dgm:spPr/>
      <dgm:t>
        <a:bodyPr/>
        <a:lstStyle/>
        <a:p>
          <a:endParaRPr lang="en-US"/>
        </a:p>
      </dgm:t>
    </dgm:pt>
    <dgm:pt modelId="{4B903411-09B7-46BC-9B18-4376A7217C89}">
      <dgm:prSet/>
      <dgm:spPr/>
      <dgm:t>
        <a:bodyPr/>
        <a:lstStyle/>
        <a:p>
          <a:r>
            <a:rPr lang="en-US" dirty="0"/>
            <a:t>Sleep – 40%</a:t>
          </a:r>
        </a:p>
      </dgm:t>
    </dgm:pt>
    <dgm:pt modelId="{61737242-8210-4E9E-AC5C-33BAB8D47F0B}" type="parTrans" cxnId="{93319396-2BD9-4F7B-980B-3CB63B14AF2E}">
      <dgm:prSet/>
      <dgm:spPr/>
      <dgm:t>
        <a:bodyPr/>
        <a:lstStyle/>
        <a:p>
          <a:endParaRPr lang="en-US"/>
        </a:p>
      </dgm:t>
    </dgm:pt>
    <dgm:pt modelId="{A02073FB-5257-439A-9A54-F8838A7AB329}" type="sibTrans" cxnId="{93319396-2BD9-4F7B-980B-3CB63B14AF2E}">
      <dgm:prSet/>
      <dgm:spPr/>
      <dgm:t>
        <a:bodyPr/>
        <a:lstStyle/>
        <a:p>
          <a:endParaRPr lang="en-US"/>
        </a:p>
      </dgm:t>
    </dgm:pt>
    <dgm:pt modelId="{43C7B127-8480-4886-BDC1-2FB98E623335}">
      <dgm:prSet/>
      <dgm:spPr/>
      <dgm:t>
        <a:bodyPr/>
        <a:lstStyle/>
        <a:p>
          <a:r>
            <a:rPr lang="en-US" dirty="0"/>
            <a:t>Eat junk food – 33%</a:t>
          </a:r>
        </a:p>
      </dgm:t>
    </dgm:pt>
    <dgm:pt modelId="{F3C2D154-6B49-4E63-ADC6-AAD4F444ECCC}" type="parTrans" cxnId="{EA4FB5D5-DFDA-4BA7-860C-2BDFD1933D41}">
      <dgm:prSet/>
      <dgm:spPr/>
      <dgm:t>
        <a:bodyPr/>
        <a:lstStyle/>
        <a:p>
          <a:endParaRPr lang="en-US"/>
        </a:p>
      </dgm:t>
    </dgm:pt>
    <dgm:pt modelId="{A0DFAE9C-9004-4DA0-AF82-FECE5D783CA8}" type="sibTrans" cxnId="{EA4FB5D5-DFDA-4BA7-860C-2BDFD1933D41}">
      <dgm:prSet/>
      <dgm:spPr/>
      <dgm:t>
        <a:bodyPr/>
        <a:lstStyle/>
        <a:p>
          <a:endParaRPr lang="en-US"/>
        </a:p>
      </dgm:t>
    </dgm:pt>
    <dgm:pt modelId="{BD42EBB3-BA48-4C48-8F3C-3B77E863EF6E}">
      <dgm:prSet/>
      <dgm:spPr/>
      <dgm:t>
        <a:bodyPr/>
        <a:lstStyle/>
        <a:p>
          <a:r>
            <a:rPr lang="en-US" dirty="0"/>
            <a:t>Play or listen to music – 32%</a:t>
          </a:r>
        </a:p>
      </dgm:t>
    </dgm:pt>
    <dgm:pt modelId="{53FF2E3E-98E6-4D88-9490-AC85CE9558D9}" type="parTrans" cxnId="{4DCDFC26-3C5E-46D6-8F87-E300026AC613}">
      <dgm:prSet/>
      <dgm:spPr/>
      <dgm:t>
        <a:bodyPr/>
        <a:lstStyle/>
        <a:p>
          <a:endParaRPr lang="en-US"/>
        </a:p>
      </dgm:t>
    </dgm:pt>
    <dgm:pt modelId="{6A7B96A3-B7E9-4AAE-8C74-E5BB5108E042}" type="sibTrans" cxnId="{4DCDFC26-3C5E-46D6-8F87-E300026AC613}">
      <dgm:prSet/>
      <dgm:spPr/>
      <dgm:t>
        <a:bodyPr/>
        <a:lstStyle/>
        <a:p>
          <a:endParaRPr lang="en-US"/>
        </a:p>
      </dgm:t>
    </dgm:pt>
    <dgm:pt modelId="{F4DF3771-2FC4-4B05-9D7B-E3B8B81E648C}">
      <dgm:prSet/>
      <dgm:spPr/>
      <dgm:t>
        <a:bodyPr/>
        <a:lstStyle/>
        <a:p>
          <a:r>
            <a:rPr lang="en-US" dirty="0"/>
            <a:t>Drink alcohol – 24%</a:t>
          </a:r>
        </a:p>
      </dgm:t>
    </dgm:pt>
    <dgm:pt modelId="{FDFC2384-0E28-4C0B-BF25-7351EBC6AD77}" type="parTrans" cxnId="{06C9B94B-F357-4C6A-B93D-E375C1AF6AFD}">
      <dgm:prSet/>
      <dgm:spPr/>
      <dgm:t>
        <a:bodyPr/>
        <a:lstStyle/>
        <a:p>
          <a:endParaRPr lang="en-US"/>
        </a:p>
      </dgm:t>
    </dgm:pt>
    <dgm:pt modelId="{01315CC7-9A94-453E-902D-B6B276A0D95F}" type="sibTrans" cxnId="{06C9B94B-F357-4C6A-B93D-E375C1AF6AFD}">
      <dgm:prSet/>
      <dgm:spPr/>
      <dgm:t>
        <a:bodyPr/>
        <a:lstStyle/>
        <a:p>
          <a:endParaRPr lang="en-US"/>
        </a:p>
      </dgm:t>
    </dgm:pt>
    <dgm:pt modelId="{F73E139A-9DC0-42EB-A52C-8B8683059D0D}">
      <dgm:prSet/>
      <dgm:spPr/>
      <dgm:t>
        <a:bodyPr/>
        <a:lstStyle/>
        <a:p>
          <a:r>
            <a:rPr lang="en-US" dirty="0"/>
            <a:t>Binge eat – 20%</a:t>
          </a:r>
        </a:p>
      </dgm:t>
    </dgm:pt>
    <dgm:pt modelId="{43695298-D53F-4C64-A298-36360C0FF02A}" type="parTrans" cxnId="{A57AF4F3-EB56-4BAF-A05F-C4E6358CF045}">
      <dgm:prSet/>
      <dgm:spPr/>
      <dgm:t>
        <a:bodyPr/>
        <a:lstStyle/>
        <a:p>
          <a:endParaRPr lang="en-US"/>
        </a:p>
      </dgm:t>
    </dgm:pt>
    <dgm:pt modelId="{4A04C0F1-5142-42F7-96E2-D43A0BD01AA3}" type="sibTrans" cxnId="{A57AF4F3-EB56-4BAF-A05F-C4E6358CF045}">
      <dgm:prSet/>
      <dgm:spPr/>
      <dgm:t>
        <a:bodyPr/>
        <a:lstStyle/>
        <a:p>
          <a:endParaRPr lang="en-US"/>
        </a:p>
      </dgm:t>
    </dgm:pt>
    <dgm:pt modelId="{1C8DE1EB-097A-40EF-A464-FDC2A3630232}">
      <dgm:prSet/>
      <dgm:spPr/>
      <dgm:t>
        <a:bodyPr/>
        <a:lstStyle/>
        <a:p>
          <a:r>
            <a:rPr lang="en-US" dirty="0"/>
            <a:t>Smoke cigarettes/Use products containing nicotine – 3%</a:t>
          </a:r>
        </a:p>
      </dgm:t>
    </dgm:pt>
    <dgm:pt modelId="{786C3DE4-488D-4127-B30D-6FCCD0355775}" type="parTrans" cxnId="{8F8EF6A3-A476-4111-A05F-0B0580BD236B}">
      <dgm:prSet/>
      <dgm:spPr/>
      <dgm:t>
        <a:bodyPr/>
        <a:lstStyle/>
        <a:p>
          <a:endParaRPr lang="en-US"/>
        </a:p>
      </dgm:t>
    </dgm:pt>
    <dgm:pt modelId="{55EAC178-CBCD-44BA-BE9E-3D7A829DA6F8}" type="sibTrans" cxnId="{8F8EF6A3-A476-4111-A05F-0B0580BD236B}">
      <dgm:prSet/>
      <dgm:spPr/>
      <dgm:t>
        <a:bodyPr/>
        <a:lstStyle/>
        <a:p>
          <a:endParaRPr lang="en-US"/>
        </a:p>
      </dgm:t>
    </dgm:pt>
    <dgm:pt modelId="{3B40E3BA-ADDA-4053-9A4E-E26FF4354C65}">
      <dgm:prSet/>
      <dgm:spPr/>
      <dgm:t>
        <a:bodyPr/>
        <a:lstStyle/>
        <a:p>
          <a:r>
            <a:rPr lang="en-US" dirty="0"/>
            <a:t>Use prescription drugs – 2%</a:t>
          </a:r>
        </a:p>
      </dgm:t>
    </dgm:pt>
    <dgm:pt modelId="{62371BE6-D69A-45D2-BF09-4DBF51CA18B0}" type="parTrans" cxnId="{C9F91AC0-811D-40EA-A3B9-C45A34C9EBD8}">
      <dgm:prSet/>
      <dgm:spPr/>
      <dgm:t>
        <a:bodyPr/>
        <a:lstStyle/>
        <a:p>
          <a:endParaRPr lang="en-US"/>
        </a:p>
      </dgm:t>
    </dgm:pt>
    <dgm:pt modelId="{8870103E-2D94-4961-BE04-199A33901363}" type="sibTrans" cxnId="{C9F91AC0-811D-40EA-A3B9-C45A34C9EBD8}">
      <dgm:prSet/>
      <dgm:spPr/>
      <dgm:t>
        <a:bodyPr/>
        <a:lstStyle/>
        <a:p>
          <a:endParaRPr lang="en-US"/>
        </a:p>
      </dgm:t>
    </dgm:pt>
    <dgm:pt modelId="{99CBD5D8-D765-4A7F-AAAC-554C7826E838}">
      <dgm:prSet/>
      <dgm:spPr/>
      <dgm:t>
        <a:bodyPr/>
        <a:lstStyle/>
        <a:p>
          <a:r>
            <a:rPr lang="en-US" dirty="0"/>
            <a:t>Smoke marijuana/Consume marijuana products – 1%</a:t>
          </a:r>
        </a:p>
      </dgm:t>
    </dgm:pt>
    <dgm:pt modelId="{FC684E17-0DDE-4C16-9B39-8081DBB5B18C}" type="parTrans" cxnId="{293576C4-9DB5-48F3-B70B-5EFE9D331E75}">
      <dgm:prSet/>
      <dgm:spPr/>
      <dgm:t>
        <a:bodyPr/>
        <a:lstStyle/>
        <a:p>
          <a:endParaRPr lang="en-US"/>
        </a:p>
      </dgm:t>
    </dgm:pt>
    <dgm:pt modelId="{A130F1EF-5DCD-490E-A0D4-A8DCB40D42D5}" type="sibTrans" cxnId="{293576C4-9DB5-48F3-B70B-5EFE9D331E75}">
      <dgm:prSet/>
      <dgm:spPr/>
      <dgm:t>
        <a:bodyPr/>
        <a:lstStyle/>
        <a:p>
          <a:endParaRPr lang="en-US"/>
        </a:p>
      </dgm:t>
    </dgm:pt>
    <dgm:pt modelId="{C3AC0FFD-58EE-46BE-A4C0-2055B3CCDF07}">
      <dgm:prSet/>
      <dgm:spPr/>
      <dgm:t>
        <a:bodyPr/>
        <a:lstStyle/>
        <a:p>
          <a:r>
            <a:rPr lang="en-US" dirty="0"/>
            <a:t>Other – 12%</a:t>
          </a:r>
        </a:p>
      </dgm:t>
    </dgm:pt>
    <dgm:pt modelId="{AEE99C88-A798-4C59-A9AD-EDFADCBEDC3B}" type="parTrans" cxnId="{A4C08F3E-4A33-4556-9E75-D7F77586478F}">
      <dgm:prSet/>
      <dgm:spPr/>
      <dgm:t>
        <a:bodyPr/>
        <a:lstStyle/>
        <a:p>
          <a:endParaRPr lang="en-US"/>
        </a:p>
      </dgm:t>
    </dgm:pt>
    <dgm:pt modelId="{96D0977D-EDF9-4BB8-9CA9-A515285C8B6D}" type="sibTrans" cxnId="{A4C08F3E-4A33-4556-9E75-D7F77586478F}">
      <dgm:prSet/>
      <dgm:spPr/>
      <dgm:t>
        <a:bodyPr/>
        <a:lstStyle/>
        <a:p>
          <a:endParaRPr lang="en-US"/>
        </a:p>
      </dgm:t>
    </dgm:pt>
    <dgm:pt modelId="{054B7766-DB6C-4754-BD5F-B9784B68C80C}">
      <dgm:prSet/>
      <dgm:spPr/>
      <dgm:t>
        <a:bodyPr/>
        <a:lstStyle/>
        <a:p>
          <a:r>
            <a:rPr lang="en-US" dirty="0"/>
            <a:t>None of the above – 3%</a:t>
          </a:r>
        </a:p>
      </dgm:t>
    </dgm:pt>
    <dgm:pt modelId="{1070B2F0-57F0-465C-9026-024CB3B6EB1C}" type="parTrans" cxnId="{1E2224DF-22B9-4DE2-8DF8-435A7CBEB8C7}">
      <dgm:prSet/>
      <dgm:spPr/>
      <dgm:t>
        <a:bodyPr/>
        <a:lstStyle/>
        <a:p>
          <a:endParaRPr lang="en-US"/>
        </a:p>
      </dgm:t>
    </dgm:pt>
    <dgm:pt modelId="{9C0CC3DA-123E-4C0D-B4CD-19F9386A4115}" type="sibTrans" cxnId="{1E2224DF-22B9-4DE2-8DF8-435A7CBEB8C7}">
      <dgm:prSet/>
      <dgm:spPr/>
      <dgm:t>
        <a:bodyPr/>
        <a:lstStyle/>
        <a:p>
          <a:endParaRPr lang="en-US"/>
        </a:p>
      </dgm:t>
    </dgm:pt>
    <dgm:pt modelId="{1B6941E7-6D22-47DA-B3B0-17EA3141FA98}" type="pres">
      <dgm:prSet presAssocID="{C17C6C2C-13D3-4A8F-B384-4DA49C58E154}" presName="linear" presStyleCnt="0">
        <dgm:presLayoutVars>
          <dgm:animLvl val="lvl"/>
          <dgm:resizeHandles val="exact"/>
        </dgm:presLayoutVars>
      </dgm:prSet>
      <dgm:spPr/>
    </dgm:pt>
    <dgm:pt modelId="{6D133A87-2FFC-4478-B524-BBEC160C8317}" type="pres">
      <dgm:prSet presAssocID="{2BAC3BA8-94DD-4C2F-BAD6-690E1904E503}" presName="parentText" presStyleLbl="node1" presStyleIdx="0" presStyleCnt="13">
        <dgm:presLayoutVars>
          <dgm:chMax val="0"/>
          <dgm:bulletEnabled val="1"/>
        </dgm:presLayoutVars>
      </dgm:prSet>
      <dgm:spPr/>
    </dgm:pt>
    <dgm:pt modelId="{5F0C01A5-22E7-42CD-A5C4-DB105C0F32F2}" type="pres">
      <dgm:prSet presAssocID="{4992B462-D768-4D25-BD4D-B3FA21AE88B8}" presName="spacer" presStyleCnt="0"/>
      <dgm:spPr/>
    </dgm:pt>
    <dgm:pt modelId="{B4938586-FA4F-45D9-AC35-D568C2D14CA7}" type="pres">
      <dgm:prSet presAssocID="{41B2FAE8-8235-4ED9-B8C7-AFF3D59E2533}" presName="parentText" presStyleLbl="node1" presStyleIdx="1" presStyleCnt="13">
        <dgm:presLayoutVars>
          <dgm:chMax val="0"/>
          <dgm:bulletEnabled val="1"/>
        </dgm:presLayoutVars>
      </dgm:prSet>
      <dgm:spPr/>
    </dgm:pt>
    <dgm:pt modelId="{CADE668A-9ED7-4F45-8A6A-10047762D702}" type="pres">
      <dgm:prSet presAssocID="{CD423194-BCD0-45BC-BC44-17A82733C045}" presName="spacer" presStyleCnt="0"/>
      <dgm:spPr/>
    </dgm:pt>
    <dgm:pt modelId="{91475DB3-6C6F-4ADF-B7D0-38E0087EC3E4}" type="pres">
      <dgm:prSet presAssocID="{E9CB6465-B397-43E4-A8F0-3EEC13120DD5}" presName="parentText" presStyleLbl="node1" presStyleIdx="2" presStyleCnt="13">
        <dgm:presLayoutVars>
          <dgm:chMax val="0"/>
          <dgm:bulletEnabled val="1"/>
        </dgm:presLayoutVars>
      </dgm:prSet>
      <dgm:spPr/>
    </dgm:pt>
    <dgm:pt modelId="{4FA1CB6D-7000-40F4-B901-427D807863DC}" type="pres">
      <dgm:prSet presAssocID="{F5F51EB6-DDF3-4FE9-9E81-FE6A83F4BBC5}" presName="spacer" presStyleCnt="0"/>
      <dgm:spPr/>
    </dgm:pt>
    <dgm:pt modelId="{5E627EB1-E4B0-4D24-A1E9-DF7E5E726E63}" type="pres">
      <dgm:prSet presAssocID="{4B903411-09B7-46BC-9B18-4376A7217C89}" presName="parentText" presStyleLbl="node1" presStyleIdx="3" presStyleCnt="13">
        <dgm:presLayoutVars>
          <dgm:chMax val="0"/>
          <dgm:bulletEnabled val="1"/>
        </dgm:presLayoutVars>
      </dgm:prSet>
      <dgm:spPr/>
    </dgm:pt>
    <dgm:pt modelId="{60F1224A-9586-4A25-BDCB-F337CC64D2E9}" type="pres">
      <dgm:prSet presAssocID="{A02073FB-5257-439A-9A54-F8838A7AB329}" presName="spacer" presStyleCnt="0"/>
      <dgm:spPr/>
    </dgm:pt>
    <dgm:pt modelId="{71FAAAC2-7109-45E1-9EAD-AD26B95C3A58}" type="pres">
      <dgm:prSet presAssocID="{43C7B127-8480-4886-BDC1-2FB98E623335}" presName="parentText" presStyleLbl="node1" presStyleIdx="4" presStyleCnt="13">
        <dgm:presLayoutVars>
          <dgm:chMax val="0"/>
          <dgm:bulletEnabled val="1"/>
        </dgm:presLayoutVars>
      </dgm:prSet>
      <dgm:spPr/>
    </dgm:pt>
    <dgm:pt modelId="{3D1AA195-577E-4C94-992D-36EB6D7F82E5}" type="pres">
      <dgm:prSet presAssocID="{A0DFAE9C-9004-4DA0-AF82-FECE5D783CA8}" presName="spacer" presStyleCnt="0"/>
      <dgm:spPr/>
    </dgm:pt>
    <dgm:pt modelId="{2740D173-E695-415A-AD13-83CB12EE3815}" type="pres">
      <dgm:prSet presAssocID="{BD42EBB3-BA48-4C48-8F3C-3B77E863EF6E}" presName="parentText" presStyleLbl="node1" presStyleIdx="5" presStyleCnt="13">
        <dgm:presLayoutVars>
          <dgm:chMax val="0"/>
          <dgm:bulletEnabled val="1"/>
        </dgm:presLayoutVars>
      </dgm:prSet>
      <dgm:spPr/>
    </dgm:pt>
    <dgm:pt modelId="{1469D6D6-C546-4E2A-BE09-1286339801A3}" type="pres">
      <dgm:prSet presAssocID="{6A7B96A3-B7E9-4AAE-8C74-E5BB5108E042}" presName="spacer" presStyleCnt="0"/>
      <dgm:spPr/>
    </dgm:pt>
    <dgm:pt modelId="{EEA1C99F-225F-4BF8-8501-9CDAEA767E4C}" type="pres">
      <dgm:prSet presAssocID="{F4DF3771-2FC4-4B05-9D7B-E3B8B81E648C}" presName="parentText" presStyleLbl="node1" presStyleIdx="6" presStyleCnt="13">
        <dgm:presLayoutVars>
          <dgm:chMax val="0"/>
          <dgm:bulletEnabled val="1"/>
        </dgm:presLayoutVars>
      </dgm:prSet>
      <dgm:spPr/>
    </dgm:pt>
    <dgm:pt modelId="{07BB5AA0-7998-42E7-9053-CDAC0F408128}" type="pres">
      <dgm:prSet presAssocID="{01315CC7-9A94-453E-902D-B6B276A0D95F}" presName="spacer" presStyleCnt="0"/>
      <dgm:spPr/>
    </dgm:pt>
    <dgm:pt modelId="{85A51EB7-0585-4A0A-B004-D810AF2D7535}" type="pres">
      <dgm:prSet presAssocID="{F73E139A-9DC0-42EB-A52C-8B8683059D0D}" presName="parentText" presStyleLbl="node1" presStyleIdx="7" presStyleCnt="13">
        <dgm:presLayoutVars>
          <dgm:chMax val="0"/>
          <dgm:bulletEnabled val="1"/>
        </dgm:presLayoutVars>
      </dgm:prSet>
      <dgm:spPr/>
    </dgm:pt>
    <dgm:pt modelId="{41B24209-59B8-4661-BB52-923D730693E5}" type="pres">
      <dgm:prSet presAssocID="{4A04C0F1-5142-42F7-96E2-D43A0BD01AA3}" presName="spacer" presStyleCnt="0"/>
      <dgm:spPr/>
    </dgm:pt>
    <dgm:pt modelId="{62F7CA74-D4AC-4B0A-A410-DD965EB4B53B}" type="pres">
      <dgm:prSet presAssocID="{1C8DE1EB-097A-40EF-A464-FDC2A3630232}" presName="parentText" presStyleLbl="node1" presStyleIdx="8" presStyleCnt="13">
        <dgm:presLayoutVars>
          <dgm:chMax val="0"/>
          <dgm:bulletEnabled val="1"/>
        </dgm:presLayoutVars>
      </dgm:prSet>
      <dgm:spPr/>
    </dgm:pt>
    <dgm:pt modelId="{42512700-335A-49C5-9699-68070AC6FF80}" type="pres">
      <dgm:prSet presAssocID="{55EAC178-CBCD-44BA-BE9E-3D7A829DA6F8}" presName="spacer" presStyleCnt="0"/>
      <dgm:spPr/>
    </dgm:pt>
    <dgm:pt modelId="{47C29C29-323F-4948-9992-588FD240C4B8}" type="pres">
      <dgm:prSet presAssocID="{3B40E3BA-ADDA-4053-9A4E-E26FF4354C65}" presName="parentText" presStyleLbl="node1" presStyleIdx="9" presStyleCnt="13">
        <dgm:presLayoutVars>
          <dgm:chMax val="0"/>
          <dgm:bulletEnabled val="1"/>
        </dgm:presLayoutVars>
      </dgm:prSet>
      <dgm:spPr/>
    </dgm:pt>
    <dgm:pt modelId="{FBB6F528-0725-4822-9CE4-36E1CE5BF529}" type="pres">
      <dgm:prSet presAssocID="{8870103E-2D94-4961-BE04-199A33901363}" presName="spacer" presStyleCnt="0"/>
      <dgm:spPr/>
    </dgm:pt>
    <dgm:pt modelId="{D54DF2EA-A8E2-4FAD-B374-E72F32F5E693}" type="pres">
      <dgm:prSet presAssocID="{99CBD5D8-D765-4A7F-AAAC-554C7826E838}" presName="parentText" presStyleLbl="node1" presStyleIdx="10" presStyleCnt="13">
        <dgm:presLayoutVars>
          <dgm:chMax val="0"/>
          <dgm:bulletEnabled val="1"/>
        </dgm:presLayoutVars>
      </dgm:prSet>
      <dgm:spPr/>
    </dgm:pt>
    <dgm:pt modelId="{3EFE968E-5DDB-4ADC-B2C6-3A1F51D32460}" type="pres">
      <dgm:prSet presAssocID="{A130F1EF-5DCD-490E-A0D4-A8DCB40D42D5}" presName="spacer" presStyleCnt="0"/>
      <dgm:spPr/>
    </dgm:pt>
    <dgm:pt modelId="{0DA52016-2446-420A-A634-8EF58A8BF42F}" type="pres">
      <dgm:prSet presAssocID="{C3AC0FFD-58EE-46BE-A4C0-2055B3CCDF07}" presName="parentText" presStyleLbl="node1" presStyleIdx="11" presStyleCnt="13">
        <dgm:presLayoutVars>
          <dgm:chMax val="0"/>
          <dgm:bulletEnabled val="1"/>
        </dgm:presLayoutVars>
      </dgm:prSet>
      <dgm:spPr/>
    </dgm:pt>
    <dgm:pt modelId="{88D1C40B-A06B-4EB2-A106-10A96F053EB6}" type="pres">
      <dgm:prSet presAssocID="{96D0977D-EDF9-4BB8-9CA9-A515285C8B6D}" presName="spacer" presStyleCnt="0"/>
      <dgm:spPr/>
    </dgm:pt>
    <dgm:pt modelId="{368A323B-B87F-4C17-8D15-D1DEE109EA6D}" type="pres">
      <dgm:prSet presAssocID="{054B7766-DB6C-4754-BD5F-B9784B68C80C}" presName="parentText" presStyleLbl="node1" presStyleIdx="12" presStyleCnt="13">
        <dgm:presLayoutVars>
          <dgm:chMax val="0"/>
          <dgm:bulletEnabled val="1"/>
        </dgm:presLayoutVars>
      </dgm:prSet>
      <dgm:spPr/>
    </dgm:pt>
  </dgm:ptLst>
  <dgm:cxnLst>
    <dgm:cxn modelId="{91A47F13-023D-410A-BC4F-05568F338C26}" type="presOf" srcId="{C3AC0FFD-58EE-46BE-A4C0-2055B3CCDF07}" destId="{0DA52016-2446-420A-A634-8EF58A8BF42F}" srcOrd="0" destOrd="0" presId="urn:microsoft.com/office/officeart/2005/8/layout/vList2"/>
    <dgm:cxn modelId="{AC65661A-48B1-4E5D-A395-2C72E7206ECE}" type="presOf" srcId="{054B7766-DB6C-4754-BD5F-B9784B68C80C}" destId="{368A323B-B87F-4C17-8D15-D1DEE109EA6D}" srcOrd="0" destOrd="0" presId="urn:microsoft.com/office/officeart/2005/8/layout/vList2"/>
    <dgm:cxn modelId="{4DCDFC26-3C5E-46D6-8F87-E300026AC613}" srcId="{C17C6C2C-13D3-4A8F-B384-4DA49C58E154}" destId="{BD42EBB3-BA48-4C48-8F3C-3B77E863EF6E}" srcOrd="5" destOrd="0" parTransId="{53FF2E3E-98E6-4D88-9490-AC85CE9558D9}" sibTransId="{6A7B96A3-B7E9-4AAE-8C74-E5BB5108E042}"/>
    <dgm:cxn modelId="{91F0493A-7975-4F08-B18B-245516ADF0FF}" srcId="{C17C6C2C-13D3-4A8F-B384-4DA49C58E154}" destId="{2BAC3BA8-94DD-4C2F-BAD6-690E1904E503}" srcOrd="0" destOrd="0" parTransId="{F331FEAF-4238-4C37-BD7A-342FCB2331A8}" sibTransId="{4992B462-D768-4D25-BD4D-B3FA21AE88B8}"/>
    <dgm:cxn modelId="{A0EA083B-A1C8-4DB8-8D40-3C50CBB57F8F}" srcId="{C17C6C2C-13D3-4A8F-B384-4DA49C58E154}" destId="{41B2FAE8-8235-4ED9-B8C7-AFF3D59E2533}" srcOrd="1" destOrd="0" parTransId="{356F1A79-CB33-4A19-B892-690F4A2964DB}" sibTransId="{CD423194-BCD0-45BC-BC44-17A82733C045}"/>
    <dgm:cxn modelId="{A4C08F3E-4A33-4556-9E75-D7F77586478F}" srcId="{C17C6C2C-13D3-4A8F-B384-4DA49C58E154}" destId="{C3AC0FFD-58EE-46BE-A4C0-2055B3CCDF07}" srcOrd="11" destOrd="0" parTransId="{AEE99C88-A798-4C59-A9AD-EDFADCBEDC3B}" sibTransId="{96D0977D-EDF9-4BB8-9CA9-A515285C8B6D}"/>
    <dgm:cxn modelId="{8A7D5C61-FDAA-44F3-93EE-0A319EEE9243}" type="presOf" srcId="{99CBD5D8-D765-4A7F-AAAC-554C7826E838}" destId="{D54DF2EA-A8E2-4FAD-B374-E72F32F5E693}" srcOrd="0" destOrd="0" presId="urn:microsoft.com/office/officeart/2005/8/layout/vList2"/>
    <dgm:cxn modelId="{EBD0836B-8B10-406B-AEC5-E9C5E73270E1}" type="presOf" srcId="{1C8DE1EB-097A-40EF-A464-FDC2A3630232}" destId="{62F7CA74-D4AC-4B0A-A410-DD965EB4B53B}" srcOrd="0" destOrd="0" presId="urn:microsoft.com/office/officeart/2005/8/layout/vList2"/>
    <dgm:cxn modelId="{06C9B94B-F357-4C6A-B93D-E375C1AF6AFD}" srcId="{C17C6C2C-13D3-4A8F-B384-4DA49C58E154}" destId="{F4DF3771-2FC4-4B05-9D7B-E3B8B81E648C}" srcOrd="6" destOrd="0" parTransId="{FDFC2384-0E28-4C0B-BF25-7351EBC6AD77}" sibTransId="{01315CC7-9A94-453E-902D-B6B276A0D95F}"/>
    <dgm:cxn modelId="{D25D8B6F-F8BF-49BD-837B-973FC47ED209}" type="presOf" srcId="{C17C6C2C-13D3-4A8F-B384-4DA49C58E154}" destId="{1B6941E7-6D22-47DA-B3B0-17EA3141FA98}" srcOrd="0" destOrd="0" presId="urn:microsoft.com/office/officeart/2005/8/layout/vList2"/>
    <dgm:cxn modelId="{16252559-7809-4561-ABFF-A93CFF784DC2}" type="presOf" srcId="{E9CB6465-B397-43E4-A8F0-3EEC13120DD5}" destId="{91475DB3-6C6F-4ADF-B7D0-38E0087EC3E4}" srcOrd="0" destOrd="0" presId="urn:microsoft.com/office/officeart/2005/8/layout/vList2"/>
    <dgm:cxn modelId="{08ABC582-8DF7-4AA7-AE9B-D6C510FB99C9}" type="presOf" srcId="{F73E139A-9DC0-42EB-A52C-8B8683059D0D}" destId="{85A51EB7-0585-4A0A-B004-D810AF2D7535}" srcOrd="0" destOrd="0" presId="urn:microsoft.com/office/officeart/2005/8/layout/vList2"/>
    <dgm:cxn modelId="{EBCEB783-6413-4BF2-8AC4-227EF6386FFE}" srcId="{C17C6C2C-13D3-4A8F-B384-4DA49C58E154}" destId="{E9CB6465-B397-43E4-A8F0-3EEC13120DD5}" srcOrd="2" destOrd="0" parTransId="{B084226C-6B98-453B-AA36-CC6F61BE3517}" sibTransId="{F5F51EB6-DDF3-4FE9-9E81-FE6A83F4BBC5}"/>
    <dgm:cxn modelId="{93319396-2BD9-4F7B-980B-3CB63B14AF2E}" srcId="{C17C6C2C-13D3-4A8F-B384-4DA49C58E154}" destId="{4B903411-09B7-46BC-9B18-4376A7217C89}" srcOrd="3" destOrd="0" parTransId="{61737242-8210-4E9E-AC5C-33BAB8D47F0B}" sibTransId="{A02073FB-5257-439A-9A54-F8838A7AB329}"/>
    <dgm:cxn modelId="{435E57A2-294F-4AC3-979B-E9F6EB4E56F1}" type="presOf" srcId="{F4DF3771-2FC4-4B05-9D7B-E3B8B81E648C}" destId="{EEA1C99F-225F-4BF8-8501-9CDAEA767E4C}" srcOrd="0" destOrd="0" presId="urn:microsoft.com/office/officeart/2005/8/layout/vList2"/>
    <dgm:cxn modelId="{AC9A5FA3-E39A-4278-BD77-9DC6E01B949F}" type="presOf" srcId="{3B40E3BA-ADDA-4053-9A4E-E26FF4354C65}" destId="{47C29C29-323F-4948-9992-588FD240C4B8}" srcOrd="0" destOrd="0" presId="urn:microsoft.com/office/officeart/2005/8/layout/vList2"/>
    <dgm:cxn modelId="{8F8EF6A3-A476-4111-A05F-0B0580BD236B}" srcId="{C17C6C2C-13D3-4A8F-B384-4DA49C58E154}" destId="{1C8DE1EB-097A-40EF-A464-FDC2A3630232}" srcOrd="8" destOrd="0" parTransId="{786C3DE4-488D-4127-B30D-6FCCD0355775}" sibTransId="{55EAC178-CBCD-44BA-BE9E-3D7A829DA6F8}"/>
    <dgm:cxn modelId="{E48091AB-269C-442B-8204-CC76CB294868}" type="presOf" srcId="{BD42EBB3-BA48-4C48-8F3C-3B77E863EF6E}" destId="{2740D173-E695-415A-AD13-83CB12EE3815}" srcOrd="0" destOrd="0" presId="urn:microsoft.com/office/officeart/2005/8/layout/vList2"/>
    <dgm:cxn modelId="{22B2CABF-C7C2-4CD7-8D8E-AB6B64CA1C52}" type="presOf" srcId="{41B2FAE8-8235-4ED9-B8C7-AFF3D59E2533}" destId="{B4938586-FA4F-45D9-AC35-D568C2D14CA7}" srcOrd="0" destOrd="0" presId="urn:microsoft.com/office/officeart/2005/8/layout/vList2"/>
    <dgm:cxn modelId="{C9F91AC0-811D-40EA-A3B9-C45A34C9EBD8}" srcId="{C17C6C2C-13D3-4A8F-B384-4DA49C58E154}" destId="{3B40E3BA-ADDA-4053-9A4E-E26FF4354C65}" srcOrd="9" destOrd="0" parTransId="{62371BE6-D69A-45D2-BF09-4DBF51CA18B0}" sibTransId="{8870103E-2D94-4961-BE04-199A33901363}"/>
    <dgm:cxn modelId="{293576C4-9DB5-48F3-B70B-5EFE9D331E75}" srcId="{C17C6C2C-13D3-4A8F-B384-4DA49C58E154}" destId="{99CBD5D8-D765-4A7F-AAAC-554C7826E838}" srcOrd="10" destOrd="0" parTransId="{FC684E17-0DDE-4C16-9B39-8081DBB5B18C}" sibTransId="{A130F1EF-5DCD-490E-A0D4-A8DCB40D42D5}"/>
    <dgm:cxn modelId="{07B37CC8-4AF9-47E8-8BCC-E2E2AC31A971}" type="presOf" srcId="{2BAC3BA8-94DD-4C2F-BAD6-690E1904E503}" destId="{6D133A87-2FFC-4478-B524-BBEC160C8317}" srcOrd="0" destOrd="0" presId="urn:microsoft.com/office/officeart/2005/8/layout/vList2"/>
    <dgm:cxn modelId="{EA4FB5D5-DFDA-4BA7-860C-2BDFD1933D41}" srcId="{C17C6C2C-13D3-4A8F-B384-4DA49C58E154}" destId="{43C7B127-8480-4886-BDC1-2FB98E623335}" srcOrd="4" destOrd="0" parTransId="{F3C2D154-6B49-4E63-ADC6-AAD4F444ECCC}" sibTransId="{A0DFAE9C-9004-4DA0-AF82-FECE5D783CA8}"/>
    <dgm:cxn modelId="{1E2224DF-22B9-4DE2-8DF8-435A7CBEB8C7}" srcId="{C17C6C2C-13D3-4A8F-B384-4DA49C58E154}" destId="{054B7766-DB6C-4754-BD5F-B9784B68C80C}" srcOrd="12" destOrd="0" parTransId="{1070B2F0-57F0-465C-9026-024CB3B6EB1C}" sibTransId="{9C0CC3DA-123E-4C0D-B4CD-19F9386A4115}"/>
    <dgm:cxn modelId="{41C446DF-83D6-423B-BDD7-1EB35144FA25}" type="presOf" srcId="{4B903411-09B7-46BC-9B18-4376A7217C89}" destId="{5E627EB1-E4B0-4D24-A1E9-DF7E5E726E63}" srcOrd="0" destOrd="0" presId="urn:microsoft.com/office/officeart/2005/8/layout/vList2"/>
    <dgm:cxn modelId="{BD40EFF2-F190-4648-AA72-AF7881C6D00A}" type="presOf" srcId="{43C7B127-8480-4886-BDC1-2FB98E623335}" destId="{71FAAAC2-7109-45E1-9EAD-AD26B95C3A58}" srcOrd="0" destOrd="0" presId="urn:microsoft.com/office/officeart/2005/8/layout/vList2"/>
    <dgm:cxn modelId="{A57AF4F3-EB56-4BAF-A05F-C4E6358CF045}" srcId="{C17C6C2C-13D3-4A8F-B384-4DA49C58E154}" destId="{F73E139A-9DC0-42EB-A52C-8B8683059D0D}" srcOrd="7" destOrd="0" parTransId="{43695298-D53F-4C64-A298-36360C0FF02A}" sibTransId="{4A04C0F1-5142-42F7-96E2-D43A0BD01AA3}"/>
    <dgm:cxn modelId="{493D670F-1D33-4B47-B2A2-501463DE3674}" type="presParOf" srcId="{1B6941E7-6D22-47DA-B3B0-17EA3141FA98}" destId="{6D133A87-2FFC-4478-B524-BBEC160C8317}" srcOrd="0" destOrd="0" presId="urn:microsoft.com/office/officeart/2005/8/layout/vList2"/>
    <dgm:cxn modelId="{80AD8D2A-070A-46D3-903B-5000404F1BB3}" type="presParOf" srcId="{1B6941E7-6D22-47DA-B3B0-17EA3141FA98}" destId="{5F0C01A5-22E7-42CD-A5C4-DB105C0F32F2}" srcOrd="1" destOrd="0" presId="urn:microsoft.com/office/officeart/2005/8/layout/vList2"/>
    <dgm:cxn modelId="{4933AB52-C444-4392-9F96-B2107DA018B6}" type="presParOf" srcId="{1B6941E7-6D22-47DA-B3B0-17EA3141FA98}" destId="{B4938586-FA4F-45D9-AC35-D568C2D14CA7}" srcOrd="2" destOrd="0" presId="urn:microsoft.com/office/officeart/2005/8/layout/vList2"/>
    <dgm:cxn modelId="{C07A84BE-FB33-41AA-AB4D-D066DECAC646}" type="presParOf" srcId="{1B6941E7-6D22-47DA-B3B0-17EA3141FA98}" destId="{CADE668A-9ED7-4F45-8A6A-10047762D702}" srcOrd="3" destOrd="0" presId="urn:microsoft.com/office/officeart/2005/8/layout/vList2"/>
    <dgm:cxn modelId="{389B744E-713D-43F7-88EC-B4C6A56858C6}" type="presParOf" srcId="{1B6941E7-6D22-47DA-B3B0-17EA3141FA98}" destId="{91475DB3-6C6F-4ADF-B7D0-38E0087EC3E4}" srcOrd="4" destOrd="0" presId="urn:microsoft.com/office/officeart/2005/8/layout/vList2"/>
    <dgm:cxn modelId="{BE1A3B87-50F0-4B80-8FFE-6787D602AD15}" type="presParOf" srcId="{1B6941E7-6D22-47DA-B3B0-17EA3141FA98}" destId="{4FA1CB6D-7000-40F4-B901-427D807863DC}" srcOrd="5" destOrd="0" presId="urn:microsoft.com/office/officeart/2005/8/layout/vList2"/>
    <dgm:cxn modelId="{E2EC9476-13BB-4AE0-B5D8-44F1E9A4AE11}" type="presParOf" srcId="{1B6941E7-6D22-47DA-B3B0-17EA3141FA98}" destId="{5E627EB1-E4B0-4D24-A1E9-DF7E5E726E63}" srcOrd="6" destOrd="0" presId="urn:microsoft.com/office/officeart/2005/8/layout/vList2"/>
    <dgm:cxn modelId="{2E59B737-CBD3-4C13-AC39-43833C326D98}" type="presParOf" srcId="{1B6941E7-6D22-47DA-B3B0-17EA3141FA98}" destId="{60F1224A-9586-4A25-BDCB-F337CC64D2E9}" srcOrd="7" destOrd="0" presId="urn:microsoft.com/office/officeart/2005/8/layout/vList2"/>
    <dgm:cxn modelId="{E6820E36-1A40-4556-89AF-8B946108A5CE}" type="presParOf" srcId="{1B6941E7-6D22-47DA-B3B0-17EA3141FA98}" destId="{71FAAAC2-7109-45E1-9EAD-AD26B95C3A58}" srcOrd="8" destOrd="0" presId="urn:microsoft.com/office/officeart/2005/8/layout/vList2"/>
    <dgm:cxn modelId="{D7AD7BA8-B560-46A2-A4A1-3DA377B9216E}" type="presParOf" srcId="{1B6941E7-6D22-47DA-B3B0-17EA3141FA98}" destId="{3D1AA195-577E-4C94-992D-36EB6D7F82E5}" srcOrd="9" destOrd="0" presId="urn:microsoft.com/office/officeart/2005/8/layout/vList2"/>
    <dgm:cxn modelId="{F84BC94E-CA5E-48DB-9D79-E9C88E09176C}" type="presParOf" srcId="{1B6941E7-6D22-47DA-B3B0-17EA3141FA98}" destId="{2740D173-E695-415A-AD13-83CB12EE3815}" srcOrd="10" destOrd="0" presId="urn:microsoft.com/office/officeart/2005/8/layout/vList2"/>
    <dgm:cxn modelId="{E628B423-AB3C-4044-81D4-6702811A14EA}" type="presParOf" srcId="{1B6941E7-6D22-47DA-B3B0-17EA3141FA98}" destId="{1469D6D6-C546-4E2A-BE09-1286339801A3}" srcOrd="11" destOrd="0" presId="urn:microsoft.com/office/officeart/2005/8/layout/vList2"/>
    <dgm:cxn modelId="{46B55670-C694-41A1-B72A-F6B881350846}" type="presParOf" srcId="{1B6941E7-6D22-47DA-B3B0-17EA3141FA98}" destId="{EEA1C99F-225F-4BF8-8501-9CDAEA767E4C}" srcOrd="12" destOrd="0" presId="urn:microsoft.com/office/officeart/2005/8/layout/vList2"/>
    <dgm:cxn modelId="{1CC44471-F42F-40CE-A296-4215A9E13D5F}" type="presParOf" srcId="{1B6941E7-6D22-47DA-B3B0-17EA3141FA98}" destId="{07BB5AA0-7998-42E7-9053-CDAC0F408128}" srcOrd="13" destOrd="0" presId="urn:microsoft.com/office/officeart/2005/8/layout/vList2"/>
    <dgm:cxn modelId="{5FBAA6BA-D6A6-4A23-9CE6-BFCA4249DFB4}" type="presParOf" srcId="{1B6941E7-6D22-47DA-B3B0-17EA3141FA98}" destId="{85A51EB7-0585-4A0A-B004-D810AF2D7535}" srcOrd="14" destOrd="0" presId="urn:microsoft.com/office/officeart/2005/8/layout/vList2"/>
    <dgm:cxn modelId="{AD035059-5CD2-4F72-82DA-3E29D94527D5}" type="presParOf" srcId="{1B6941E7-6D22-47DA-B3B0-17EA3141FA98}" destId="{41B24209-59B8-4661-BB52-923D730693E5}" srcOrd="15" destOrd="0" presId="urn:microsoft.com/office/officeart/2005/8/layout/vList2"/>
    <dgm:cxn modelId="{95FD9692-D79D-46AA-B3C9-02ED473599AA}" type="presParOf" srcId="{1B6941E7-6D22-47DA-B3B0-17EA3141FA98}" destId="{62F7CA74-D4AC-4B0A-A410-DD965EB4B53B}" srcOrd="16" destOrd="0" presId="urn:microsoft.com/office/officeart/2005/8/layout/vList2"/>
    <dgm:cxn modelId="{16376C71-E1EE-41EF-8062-F4D5D81E3FA9}" type="presParOf" srcId="{1B6941E7-6D22-47DA-B3B0-17EA3141FA98}" destId="{42512700-335A-49C5-9699-68070AC6FF80}" srcOrd="17" destOrd="0" presId="urn:microsoft.com/office/officeart/2005/8/layout/vList2"/>
    <dgm:cxn modelId="{A08CAFBD-8A99-4226-9A7E-E05B350B0CE4}" type="presParOf" srcId="{1B6941E7-6D22-47DA-B3B0-17EA3141FA98}" destId="{47C29C29-323F-4948-9992-588FD240C4B8}" srcOrd="18" destOrd="0" presId="urn:microsoft.com/office/officeart/2005/8/layout/vList2"/>
    <dgm:cxn modelId="{BE5AE02E-B6B9-4355-9490-AE913BE768F7}" type="presParOf" srcId="{1B6941E7-6D22-47DA-B3B0-17EA3141FA98}" destId="{FBB6F528-0725-4822-9CE4-36E1CE5BF529}" srcOrd="19" destOrd="0" presId="urn:microsoft.com/office/officeart/2005/8/layout/vList2"/>
    <dgm:cxn modelId="{85267875-9D79-4858-AC73-2227C8F92CF7}" type="presParOf" srcId="{1B6941E7-6D22-47DA-B3B0-17EA3141FA98}" destId="{D54DF2EA-A8E2-4FAD-B374-E72F32F5E693}" srcOrd="20" destOrd="0" presId="urn:microsoft.com/office/officeart/2005/8/layout/vList2"/>
    <dgm:cxn modelId="{F3CDC8D4-DFC3-4A3C-9831-0D5A8306EF80}" type="presParOf" srcId="{1B6941E7-6D22-47DA-B3B0-17EA3141FA98}" destId="{3EFE968E-5DDB-4ADC-B2C6-3A1F51D32460}" srcOrd="21" destOrd="0" presId="urn:microsoft.com/office/officeart/2005/8/layout/vList2"/>
    <dgm:cxn modelId="{2E9DDFE7-C0E2-4AFF-BE31-A81DCC229B36}" type="presParOf" srcId="{1B6941E7-6D22-47DA-B3B0-17EA3141FA98}" destId="{0DA52016-2446-420A-A634-8EF58A8BF42F}" srcOrd="22" destOrd="0" presId="urn:microsoft.com/office/officeart/2005/8/layout/vList2"/>
    <dgm:cxn modelId="{BA0BFDB1-E326-48CF-90BB-B31A9D63390A}" type="presParOf" srcId="{1B6941E7-6D22-47DA-B3B0-17EA3141FA98}" destId="{88D1C40B-A06B-4EB2-A106-10A96F053EB6}" srcOrd="23" destOrd="0" presId="urn:microsoft.com/office/officeart/2005/8/layout/vList2"/>
    <dgm:cxn modelId="{CBCE7A94-0CC6-4DEA-8775-ED4050BE967C}" type="presParOf" srcId="{1B6941E7-6D22-47DA-B3B0-17EA3141FA98}" destId="{368A323B-B87F-4C17-8D15-D1DEE109EA6D}"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DD47FB-DBCE-469B-BDB8-C2F17A25B396}" type="doc">
      <dgm:prSet loTypeId="urn:microsoft.com/office/officeart/2005/8/layout/process1" loCatId="process" qsTypeId="urn:microsoft.com/office/officeart/2005/8/quickstyle/simple4" qsCatId="simple" csTypeId="urn:microsoft.com/office/officeart/2005/8/colors/colorful1" csCatId="colorful"/>
      <dgm:spPr/>
      <dgm:t>
        <a:bodyPr/>
        <a:lstStyle/>
        <a:p>
          <a:endParaRPr lang="en-US"/>
        </a:p>
      </dgm:t>
    </dgm:pt>
    <dgm:pt modelId="{10A99EF3-CBE3-4D20-AFFD-F67F2F0D9039}">
      <dgm:prSet/>
      <dgm:spPr/>
      <dgm:t>
        <a:bodyPr/>
        <a:lstStyle/>
        <a:p>
          <a:r>
            <a:rPr lang="en-US" dirty="0"/>
            <a:t>Looking at yourself and the situation and seeing it as it really is.</a:t>
          </a:r>
        </a:p>
      </dgm:t>
    </dgm:pt>
    <dgm:pt modelId="{D709C353-B6C7-41FA-9BCA-67635B9AEF3D}" type="parTrans" cxnId="{541FBA00-1F04-4851-AB56-8BA6B3A9D654}">
      <dgm:prSet/>
      <dgm:spPr/>
      <dgm:t>
        <a:bodyPr/>
        <a:lstStyle/>
        <a:p>
          <a:endParaRPr lang="en-US"/>
        </a:p>
      </dgm:t>
    </dgm:pt>
    <dgm:pt modelId="{B46B7706-717C-4F6C-9D94-4B800CE16BE3}" type="sibTrans" cxnId="{541FBA00-1F04-4851-AB56-8BA6B3A9D654}">
      <dgm:prSet/>
      <dgm:spPr/>
      <dgm:t>
        <a:bodyPr/>
        <a:lstStyle/>
        <a:p>
          <a:endParaRPr lang="en-US" dirty="0"/>
        </a:p>
      </dgm:t>
    </dgm:pt>
    <dgm:pt modelId="{EE1621B9-226A-452A-B64D-E8DB91456876}">
      <dgm:prSet/>
      <dgm:spPr/>
      <dgm:t>
        <a:bodyPr/>
        <a:lstStyle/>
        <a:p>
          <a:r>
            <a:rPr lang="en-US" dirty="0"/>
            <a:t>Acknowledge your present situation, whatever it is, without judgement or criticizing yourself.</a:t>
          </a:r>
        </a:p>
      </dgm:t>
    </dgm:pt>
    <dgm:pt modelId="{E5838CD0-E6A3-4003-B98A-6113F5F308FC}" type="parTrans" cxnId="{437D94A7-6BF2-4052-94B1-300CC7C17B7B}">
      <dgm:prSet/>
      <dgm:spPr/>
      <dgm:t>
        <a:bodyPr/>
        <a:lstStyle/>
        <a:p>
          <a:endParaRPr lang="en-US"/>
        </a:p>
      </dgm:t>
    </dgm:pt>
    <dgm:pt modelId="{FA738CBB-8AB3-47E6-906E-275128D8BDDE}" type="sibTrans" cxnId="{437D94A7-6BF2-4052-94B1-300CC7C17B7B}">
      <dgm:prSet/>
      <dgm:spPr/>
      <dgm:t>
        <a:bodyPr/>
        <a:lstStyle/>
        <a:p>
          <a:endParaRPr lang="en-US"/>
        </a:p>
      </dgm:t>
    </dgm:pt>
    <dgm:pt modelId="{BFB7C8DC-7FA9-4E4D-94B2-4F45788F6039}">
      <dgm:prSet/>
      <dgm:spPr/>
      <dgm:t>
        <a:bodyPr/>
        <a:lstStyle/>
        <a:p>
          <a:r>
            <a:rPr lang="en-US" dirty="0"/>
            <a:t>Recognize that your present situation exists because of a long chain of events that began far in the past.</a:t>
          </a:r>
        </a:p>
      </dgm:t>
    </dgm:pt>
    <dgm:pt modelId="{39281045-13D5-4524-A00E-BFBB0F8357ED}" type="parTrans" cxnId="{6490AEB0-B511-47E3-B47B-964CDCC9F551}">
      <dgm:prSet/>
      <dgm:spPr/>
      <dgm:t>
        <a:bodyPr/>
        <a:lstStyle/>
        <a:p>
          <a:endParaRPr lang="en-US"/>
        </a:p>
      </dgm:t>
    </dgm:pt>
    <dgm:pt modelId="{FB84CCF2-908E-42BF-A4A7-F60FC8B466B4}" type="sibTrans" cxnId="{6490AEB0-B511-47E3-B47B-964CDCC9F551}">
      <dgm:prSet/>
      <dgm:spPr/>
      <dgm:t>
        <a:bodyPr/>
        <a:lstStyle/>
        <a:p>
          <a:endParaRPr lang="en-US"/>
        </a:p>
      </dgm:t>
    </dgm:pt>
    <dgm:pt modelId="{7879EEC6-8B98-418F-8D77-05DD7F203A6D}">
      <dgm:prSet/>
      <dgm:spPr/>
      <dgm:t>
        <a:bodyPr/>
        <a:lstStyle/>
        <a:p>
          <a:r>
            <a:rPr lang="en-US" dirty="0"/>
            <a:t>Does not mean that you condone or agree with bad behavior in others, but it does mean you stop trying to change what has happened by getting angry and blaming the situation…..</a:t>
          </a:r>
        </a:p>
      </dgm:t>
    </dgm:pt>
    <dgm:pt modelId="{18C31B08-19D2-411D-A88A-FE603CBCCF2E}" type="parTrans" cxnId="{9E57C9AC-190D-4ACC-AFFA-7BD9241F0B99}">
      <dgm:prSet/>
      <dgm:spPr/>
      <dgm:t>
        <a:bodyPr/>
        <a:lstStyle/>
        <a:p>
          <a:endParaRPr lang="en-US"/>
        </a:p>
      </dgm:t>
    </dgm:pt>
    <dgm:pt modelId="{3E637463-16A7-45B2-BA9D-31BDBAFEA3FB}" type="sibTrans" cxnId="{9E57C9AC-190D-4ACC-AFFA-7BD9241F0B99}">
      <dgm:prSet/>
      <dgm:spPr/>
      <dgm:t>
        <a:bodyPr/>
        <a:lstStyle/>
        <a:p>
          <a:endParaRPr lang="en-US"/>
        </a:p>
      </dgm:t>
    </dgm:pt>
    <dgm:pt modelId="{581FE518-F736-49D2-B9ED-5E78CBDF6F4C}" type="pres">
      <dgm:prSet presAssocID="{08DD47FB-DBCE-469B-BDB8-C2F17A25B396}" presName="Name0" presStyleCnt="0">
        <dgm:presLayoutVars>
          <dgm:dir/>
          <dgm:resizeHandles val="exact"/>
        </dgm:presLayoutVars>
      </dgm:prSet>
      <dgm:spPr/>
    </dgm:pt>
    <dgm:pt modelId="{1F2AA5CF-89A9-4513-8253-DC85979F7DA7}" type="pres">
      <dgm:prSet presAssocID="{10A99EF3-CBE3-4D20-AFFD-F67F2F0D9039}" presName="node" presStyleLbl="node1" presStyleIdx="0" presStyleCnt="2">
        <dgm:presLayoutVars>
          <dgm:bulletEnabled val="1"/>
        </dgm:presLayoutVars>
      </dgm:prSet>
      <dgm:spPr/>
    </dgm:pt>
    <dgm:pt modelId="{2EAE9CE2-7222-4041-9364-32477304CD19}" type="pres">
      <dgm:prSet presAssocID="{B46B7706-717C-4F6C-9D94-4B800CE16BE3}" presName="sibTrans" presStyleLbl="sibTrans2D1" presStyleIdx="0" presStyleCnt="1"/>
      <dgm:spPr/>
    </dgm:pt>
    <dgm:pt modelId="{61653599-472D-4026-81BB-0B8D3B225A26}" type="pres">
      <dgm:prSet presAssocID="{B46B7706-717C-4F6C-9D94-4B800CE16BE3}" presName="connectorText" presStyleLbl="sibTrans2D1" presStyleIdx="0" presStyleCnt="1"/>
      <dgm:spPr/>
    </dgm:pt>
    <dgm:pt modelId="{08DD77A2-CD42-4311-A2ED-3B7B67F75F0D}" type="pres">
      <dgm:prSet presAssocID="{7879EEC6-8B98-418F-8D77-05DD7F203A6D}" presName="node" presStyleLbl="node1" presStyleIdx="1" presStyleCnt="2">
        <dgm:presLayoutVars>
          <dgm:bulletEnabled val="1"/>
        </dgm:presLayoutVars>
      </dgm:prSet>
      <dgm:spPr/>
    </dgm:pt>
  </dgm:ptLst>
  <dgm:cxnLst>
    <dgm:cxn modelId="{541FBA00-1F04-4851-AB56-8BA6B3A9D654}" srcId="{08DD47FB-DBCE-469B-BDB8-C2F17A25B396}" destId="{10A99EF3-CBE3-4D20-AFFD-F67F2F0D9039}" srcOrd="0" destOrd="0" parTransId="{D709C353-B6C7-41FA-9BCA-67635B9AEF3D}" sibTransId="{B46B7706-717C-4F6C-9D94-4B800CE16BE3}"/>
    <dgm:cxn modelId="{9D7E6F1F-330C-4F97-BFC6-8FF8C3A27E04}" type="presOf" srcId="{B46B7706-717C-4F6C-9D94-4B800CE16BE3}" destId="{2EAE9CE2-7222-4041-9364-32477304CD19}" srcOrd="0" destOrd="0" presId="urn:microsoft.com/office/officeart/2005/8/layout/process1"/>
    <dgm:cxn modelId="{E9704228-E0C4-4EB6-B516-AB3819172B60}" type="presOf" srcId="{10A99EF3-CBE3-4D20-AFFD-F67F2F0D9039}" destId="{1F2AA5CF-89A9-4513-8253-DC85979F7DA7}" srcOrd="0" destOrd="0" presId="urn:microsoft.com/office/officeart/2005/8/layout/process1"/>
    <dgm:cxn modelId="{A9130864-A6EA-4E36-8D93-122775117CCC}" type="presOf" srcId="{7879EEC6-8B98-418F-8D77-05DD7F203A6D}" destId="{08DD77A2-CD42-4311-A2ED-3B7B67F75F0D}" srcOrd="0" destOrd="0" presId="urn:microsoft.com/office/officeart/2005/8/layout/process1"/>
    <dgm:cxn modelId="{5DA8526C-356D-4BDA-8761-D02DC17D4A04}" type="presOf" srcId="{BFB7C8DC-7FA9-4E4D-94B2-4F45788F6039}" destId="{1F2AA5CF-89A9-4513-8253-DC85979F7DA7}" srcOrd="0" destOrd="2" presId="urn:microsoft.com/office/officeart/2005/8/layout/process1"/>
    <dgm:cxn modelId="{437D94A7-6BF2-4052-94B1-300CC7C17B7B}" srcId="{10A99EF3-CBE3-4D20-AFFD-F67F2F0D9039}" destId="{EE1621B9-226A-452A-B64D-E8DB91456876}" srcOrd="0" destOrd="0" parTransId="{E5838CD0-E6A3-4003-B98A-6113F5F308FC}" sibTransId="{FA738CBB-8AB3-47E6-906E-275128D8BDDE}"/>
    <dgm:cxn modelId="{9E57C9AC-190D-4ACC-AFFA-7BD9241F0B99}" srcId="{08DD47FB-DBCE-469B-BDB8-C2F17A25B396}" destId="{7879EEC6-8B98-418F-8D77-05DD7F203A6D}" srcOrd="1" destOrd="0" parTransId="{18C31B08-19D2-411D-A88A-FE603CBCCF2E}" sibTransId="{3E637463-16A7-45B2-BA9D-31BDBAFEA3FB}"/>
    <dgm:cxn modelId="{6490AEB0-B511-47E3-B47B-964CDCC9F551}" srcId="{10A99EF3-CBE3-4D20-AFFD-F67F2F0D9039}" destId="{BFB7C8DC-7FA9-4E4D-94B2-4F45788F6039}" srcOrd="1" destOrd="0" parTransId="{39281045-13D5-4524-A00E-BFBB0F8357ED}" sibTransId="{FB84CCF2-908E-42BF-A4A7-F60FC8B466B4}"/>
    <dgm:cxn modelId="{D4BD45D6-35CF-49BC-B5D8-995C648158CC}" type="presOf" srcId="{08DD47FB-DBCE-469B-BDB8-C2F17A25B396}" destId="{581FE518-F736-49D2-B9ED-5E78CBDF6F4C}" srcOrd="0" destOrd="0" presId="urn:microsoft.com/office/officeart/2005/8/layout/process1"/>
    <dgm:cxn modelId="{EF1F78D7-9F61-4CD1-9D85-A92715E1B4C6}" type="presOf" srcId="{B46B7706-717C-4F6C-9D94-4B800CE16BE3}" destId="{61653599-472D-4026-81BB-0B8D3B225A26}" srcOrd="1" destOrd="0" presId="urn:microsoft.com/office/officeart/2005/8/layout/process1"/>
    <dgm:cxn modelId="{D65A67DD-2765-4F28-9700-428E474C4DD6}" type="presOf" srcId="{EE1621B9-226A-452A-B64D-E8DB91456876}" destId="{1F2AA5CF-89A9-4513-8253-DC85979F7DA7}" srcOrd="0" destOrd="1" presId="urn:microsoft.com/office/officeart/2005/8/layout/process1"/>
    <dgm:cxn modelId="{D1D3C9B1-E425-4ACC-8487-A31B22EE7372}" type="presParOf" srcId="{581FE518-F736-49D2-B9ED-5E78CBDF6F4C}" destId="{1F2AA5CF-89A9-4513-8253-DC85979F7DA7}" srcOrd="0" destOrd="0" presId="urn:microsoft.com/office/officeart/2005/8/layout/process1"/>
    <dgm:cxn modelId="{F122FBA4-EA57-4A14-9602-5E10C562490F}" type="presParOf" srcId="{581FE518-F736-49D2-B9ED-5E78CBDF6F4C}" destId="{2EAE9CE2-7222-4041-9364-32477304CD19}" srcOrd="1" destOrd="0" presId="urn:microsoft.com/office/officeart/2005/8/layout/process1"/>
    <dgm:cxn modelId="{9E24776D-93B7-4383-A03F-1BEECA7F794F}" type="presParOf" srcId="{2EAE9CE2-7222-4041-9364-32477304CD19}" destId="{61653599-472D-4026-81BB-0B8D3B225A26}" srcOrd="0" destOrd="0" presId="urn:microsoft.com/office/officeart/2005/8/layout/process1"/>
    <dgm:cxn modelId="{2D9009D1-C1E5-4897-A888-579FCEF88723}" type="presParOf" srcId="{581FE518-F736-49D2-B9ED-5E78CBDF6F4C}" destId="{08DD77A2-CD42-4311-A2ED-3B7B67F75F0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9ABF0D-9F87-4301-BD55-72183380D407}"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B6973D27-22AF-4C54-9F85-415E010E3E08}">
      <dgm:prSet/>
      <dgm:spPr/>
      <dgm:t>
        <a:bodyPr/>
        <a:lstStyle/>
        <a:p>
          <a:r>
            <a:rPr lang="en-US" dirty="0"/>
            <a:t>“This is the way it has to be.”</a:t>
          </a:r>
        </a:p>
      </dgm:t>
    </dgm:pt>
    <dgm:pt modelId="{D5A04632-5C14-4162-96F1-27A5851F6657}" type="parTrans" cxnId="{42E14AEA-1A94-4A81-8215-1E6039B674BB}">
      <dgm:prSet/>
      <dgm:spPr/>
      <dgm:t>
        <a:bodyPr/>
        <a:lstStyle/>
        <a:p>
          <a:endParaRPr lang="en-US"/>
        </a:p>
      </dgm:t>
    </dgm:pt>
    <dgm:pt modelId="{93DA7FAD-E1C3-4C18-86B7-28431B3C11F3}" type="sibTrans" cxnId="{42E14AEA-1A94-4A81-8215-1E6039B674BB}">
      <dgm:prSet/>
      <dgm:spPr/>
      <dgm:t>
        <a:bodyPr/>
        <a:lstStyle/>
        <a:p>
          <a:endParaRPr lang="en-US"/>
        </a:p>
      </dgm:t>
    </dgm:pt>
    <dgm:pt modelId="{063A6BC8-7F3E-437E-B20C-CFB313137C30}">
      <dgm:prSet/>
      <dgm:spPr/>
      <dgm:t>
        <a:bodyPr/>
        <a:lstStyle/>
        <a:p>
          <a:r>
            <a:rPr lang="en-US" dirty="0"/>
            <a:t>“All the events have led up to now”</a:t>
          </a:r>
        </a:p>
      </dgm:t>
    </dgm:pt>
    <dgm:pt modelId="{FDFF5618-BF35-4B54-B935-44A744193669}" type="parTrans" cxnId="{F21B601B-D726-4344-9868-E613EA0063D9}">
      <dgm:prSet/>
      <dgm:spPr/>
      <dgm:t>
        <a:bodyPr/>
        <a:lstStyle/>
        <a:p>
          <a:endParaRPr lang="en-US"/>
        </a:p>
      </dgm:t>
    </dgm:pt>
    <dgm:pt modelId="{E37B5702-A9FF-402E-84E0-89129D52F9F8}" type="sibTrans" cxnId="{F21B601B-D726-4344-9868-E613EA0063D9}">
      <dgm:prSet/>
      <dgm:spPr/>
      <dgm:t>
        <a:bodyPr/>
        <a:lstStyle/>
        <a:p>
          <a:endParaRPr lang="en-US"/>
        </a:p>
      </dgm:t>
    </dgm:pt>
    <dgm:pt modelId="{AC8979B3-49AE-4D76-BD63-DB033FBE47BD}">
      <dgm:prSet/>
      <dgm:spPr/>
      <dgm:t>
        <a:bodyPr/>
        <a:lstStyle/>
        <a:p>
          <a:r>
            <a:rPr lang="en-US" dirty="0"/>
            <a:t>“I can’t change what’s already happened.”</a:t>
          </a:r>
        </a:p>
      </dgm:t>
    </dgm:pt>
    <dgm:pt modelId="{1E03C59D-8A3B-4FFC-B34B-166BCB131737}" type="parTrans" cxnId="{D94ACB8D-B34B-490A-91FF-0AAC3B5652EB}">
      <dgm:prSet/>
      <dgm:spPr/>
      <dgm:t>
        <a:bodyPr/>
        <a:lstStyle/>
        <a:p>
          <a:endParaRPr lang="en-US"/>
        </a:p>
      </dgm:t>
    </dgm:pt>
    <dgm:pt modelId="{9C2559FB-5A31-4EB4-8731-AC0B6E32E9D6}" type="sibTrans" cxnId="{D94ACB8D-B34B-490A-91FF-0AAC3B5652EB}">
      <dgm:prSet/>
      <dgm:spPr/>
      <dgm:t>
        <a:bodyPr/>
        <a:lstStyle/>
        <a:p>
          <a:endParaRPr lang="en-US"/>
        </a:p>
      </dgm:t>
    </dgm:pt>
    <dgm:pt modelId="{6B210C9A-8E7D-480B-A03C-FDAC67E07C97}">
      <dgm:prSet/>
      <dgm:spPr/>
      <dgm:t>
        <a:bodyPr/>
        <a:lstStyle/>
        <a:p>
          <a:r>
            <a:rPr lang="en-US" dirty="0"/>
            <a:t>“Its no use fighting the past.”</a:t>
          </a:r>
        </a:p>
      </dgm:t>
    </dgm:pt>
    <dgm:pt modelId="{BF3C528E-BEC8-42B5-99CE-EC4905B70C04}" type="parTrans" cxnId="{EED528D4-2B64-4179-B319-F922695EF0B8}">
      <dgm:prSet/>
      <dgm:spPr/>
      <dgm:t>
        <a:bodyPr/>
        <a:lstStyle/>
        <a:p>
          <a:endParaRPr lang="en-US"/>
        </a:p>
      </dgm:t>
    </dgm:pt>
    <dgm:pt modelId="{5B159D98-56A8-4A4D-974F-A5DE0D3AD598}" type="sibTrans" cxnId="{EED528D4-2B64-4179-B319-F922695EF0B8}">
      <dgm:prSet/>
      <dgm:spPr/>
      <dgm:t>
        <a:bodyPr/>
        <a:lstStyle/>
        <a:p>
          <a:endParaRPr lang="en-US"/>
        </a:p>
      </dgm:t>
    </dgm:pt>
    <dgm:pt modelId="{F8DD5FC6-3AC5-442D-A9E6-3B51B14211E0}">
      <dgm:prSet/>
      <dgm:spPr/>
      <dgm:t>
        <a:bodyPr/>
        <a:lstStyle/>
        <a:p>
          <a:r>
            <a:rPr lang="en-US" dirty="0"/>
            <a:t>“The present is only the moment I have control over.”</a:t>
          </a:r>
        </a:p>
      </dgm:t>
    </dgm:pt>
    <dgm:pt modelId="{1BF42C28-C10C-4620-9680-0CBD7C13B86C}" type="parTrans" cxnId="{C84E44C8-BB4E-4443-BFCB-2E84709CA415}">
      <dgm:prSet/>
      <dgm:spPr/>
      <dgm:t>
        <a:bodyPr/>
        <a:lstStyle/>
        <a:p>
          <a:endParaRPr lang="en-US"/>
        </a:p>
      </dgm:t>
    </dgm:pt>
    <dgm:pt modelId="{8BA11CF6-D0D0-492D-AECA-9A13E46102B4}" type="sibTrans" cxnId="{C84E44C8-BB4E-4443-BFCB-2E84709CA415}">
      <dgm:prSet/>
      <dgm:spPr/>
      <dgm:t>
        <a:bodyPr/>
        <a:lstStyle/>
        <a:p>
          <a:endParaRPr lang="en-US"/>
        </a:p>
      </dgm:t>
    </dgm:pt>
    <dgm:pt modelId="{0791C6D8-9554-4881-AC96-6A427B7DF6CA}" type="pres">
      <dgm:prSet presAssocID="{8F9ABF0D-9F87-4301-BD55-72183380D407}" presName="vert0" presStyleCnt="0">
        <dgm:presLayoutVars>
          <dgm:dir/>
          <dgm:animOne val="branch"/>
          <dgm:animLvl val="lvl"/>
        </dgm:presLayoutVars>
      </dgm:prSet>
      <dgm:spPr/>
    </dgm:pt>
    <dgm:pt modelId="{30F6CA66-4B99-4330-9C8E-C8A718FE2CA4}" type="pres">
      <dgm:prSet presAssocID="{B6973D27-22AF-4C54-9F85-415E010E3E08}" presName="thickLine" presStyleLbl="alignNode1" presStyleIdx="0" presStyleCnt="5"/>
      <dgm:spPr/>
    </dgm:pt>
    <dgm:pt modelId="{4C904EB2-558F-4582-B4E9-22B186BED394}" type="pres">
      <dgm:prSet presAssocID="{B6973D27-22AF-4C54-9F85-415E010E3E08}" presName="horz1" presStyleCnt="0"/>
      <dgm:spPr/>
    </dgm:pt>
    <dgm:pt modelId="{8D84B190-83BB-4B52-ADC5-3774D2BDC31E}" type="pres">
      <dgm:prSet presAssocID="{B6973D27-22AF-4C54-9F85-415E010E3E08}" presName="tx1" presStyleLbl="revTx" presStyleIdx="0" presStyleCnt="5"/>
      <dgm:spPr/>
    </dgm:pt>
    <dgm:pt modelId="{B6BBEC03-63ED-41F6-8D23-C8E377D58E3C}" type="pres">
      <dgm:prSet presAssocID="{B6973D27-22AF-4C54-9F85-415E010E3E08}" presName="vert1" presStyleCnt="0"/>
      <dgm:spPr/>
    </dgm:pt>
    <dgm:pt modelId="{64BBE107-341E-4975-9375-E659836D3D1A}" type="pres">
      <dgm:prSet presAssocID="{063A6BC8-7F3E-437E-B20C-CFB313137C30}" presName="thickLine" presStyleLbl="alignNode1" presStyleIdx="1" presStyleCnt="5"/>
      <dgm:spPr/>
    </dgm:pt>
    <dgm:pt modelId="{1018BF56-3C8B-47BC-8271-4BF4D7008709}" type="pres">
      <dgm:prSet presAssocID="{063A6BC8-7F3E-437E-B20C-CFB313137C30}" presName="horz1" presStyleCnt="0"/>
      <dgm:spPr/>
    </dgm:pt>
    <dgm:pt modelId="{6C1A1747-FEF3-4541-92EB-62600C17E477}" type="pres">
      <dgm:prSet presAssocID="{063A6BC8-7F3E-437E-B20C-CFB313137C30}" presName="tx1" presStyleLbl="revTx" presStyleIdx="1" presStyleCnt="5"/>
      <dgm:spPr/>
    </dgm:pt>
    <dgm:pt modelId="{0BF398B5-BEAB-4B89-83C0-724B2C7EB625}" type="pres">
      <dgm:prSet presAssocID="{063A6BC8-7F3E-437E-B20C-CFB313137C30}" presName="vert1" presStyleCnt="0"/>
      <dgm:spPr/>
    </dgm:pt>
    <dgm:pt modelId="{9AD616CD-B290-47AE-BCBE-193FFD12CE82}" type="pres">
      <dgm:prSet presAssocID="{AC8979B3-49AE-4D76-BD63-DB033FBE47BD}" presName="thickLine" presStyleLbl="alignNode1" presStyleIdx="2" presStyleCnt="5"/>
      <dgm:spPr/>
    </dgm:pt>
    <dgm:pt modelId="{2B1EB559-C689-497D-B868-CA0694BB0D1B}" type="pres">
      <dgm:prSet presAssocID="{AC8979B3-49AE-4D76-BD63-DB033FBE47BD}" presName="horz1" presStyleCnt="0"/>
      <dgm:spPr/>
    </dgm:pt>
    <dgm:pt modelId="{595D44FB-B44D-40C8-A82D-BED759577114}" type="pres">
      <dgm:prSet presAssocID="{AC8979B3-49AE-4D76-BD63-DB033FBE47BD}" presName="tx1" presStyleLbl="revTx" presStyleIdx="2" presStyleCnt="5"/>
      <dgm:spPr/>
    </dgm:pt>
    <dgm:pt modelId="{F2482CD4-54A7-4FFA-AA85-3F4A263FC79E}" type="pres">
      <dgm:prSet presAssocID="{AC8979B3-49AE-4D76-BD63-DB033FBE47BD}" presName="vert1" presStyleCnt="0"/>
      <dgm:spPr/>
    </dgm:pt>
    <dgm:pt modelId="{740CCADB-0D08-411E-A02B-179255A5FEAA}" type="pres">
      <dgm:prSet presAssocID="{6B210C9A-8E7D-480B-A03C-FDAC67E07C97}" presName="thickLine" presStyleLbl="alignNode1" presStyleIdx="3" presStyleCnt="5"/>
      <dgm:spPr/>
    </dgm:pt>
    <dgm:pt modelId="{A72A7034-AE62-4628-999D-043872D395E1}" type="pres">
      <dgm:prSet presAssocID="{6B210C9A-8E7D-480B-A03C-FDAC67E07C97}" presName="horz1" presStyleCnt="0"/>
      <dgm:spPr/>
    </dgm:pt>
    <dgm:pt modelId="{C99DD3E7-C2C1-4CBF-B998-401F7839EB7E}" type="pres">
      <dgm:prSet presAssocID="{6B210C9A-8E7D-480B-A03C-FDAC67E07C97}" presName="tx1" presStyleLbl="revTx" presStyleIdx="3" presStyleCnt="5"/>
      <dgm:spPr/>
    </dgm:pt>
    <dgm:pt modelId="{6D97E032-A102-4DEF-B23C-65678BA52417}" type="pres">
      <dgm:prSet presAssocID="{6B210C9A-8E7D-480B-A03C-FDAC67E07C97}" presName="vert1" presStyleCnt="0"/>
      <dgm:spPr/>
    </dgm:pt>
    <dgm:pt modelId="{B3B0F47E-C0BC-427A-9009-C287488A6855}" type="pres">
      <dgm:prSet presAssocID="{F8DD5FC6-3AC5-442D-A9E6-3B51B14211E0}" presName="thickLine" presStyleLbl="alignNode1" presStyleIdx="4" presStyleCnt="5"/>
      <dgm:spPr/>
    </dgm:pt>
    <dgm:pt modelId="{9C0EB284-25CC-4F7A-A02A-E7F94802DBA8}" type="pres">
      <dgm:prSet presAssocID="{F8DD5FC6-3AC5-442D-A9E6-3B51B14211E0}" presName="horz1" presStyleCnt="0"/>
      <dgm:spPr/>
    </dgm:pt>
    <dgm:pt modelId="{226A34B6-DE05-4454-A1F9-BC53DCDEF4DE}" type="pres">
      <dgm:prSet presAssocID="{F8DD5FC6-3AC5-442D-A9E6-3B51B14211E0}" presName="tx1" presStyleLbl="revTx" presStyleIdx="4" presStyleCnt="5"/>
      <dgm:spPr/>
    </dgm:pt>
    <dgm:pt modelId="{9EAFFE40-72D4-48CA-95E4-1A39E2870A85}" type="pres">
      <dgm:prSet presAssocID="{F8DD5FC6-3AC5-442D-A9E6-3B51B14211E0}" presName="vert1" presStyleCnt="0"/>
      <dgm:spPr/>
    </dgm:pt>
  </dgm:ptLst>
  <dgm:cxnLst>
    <dgm:cxn modelId="{27C72B15-2DA1-460E-A3C0-C126EA18EDD2}" type="presOf" srcId="{6B210C9A-8E7D-480B-A03C-FDAC67E07C97}" destId="{C99DD3E7-C2C1-4CBF-B998-401F7839EB7E}" srcOrd="0" destOrd="0" presId="urn:microsoft.com/office/officeart/2008/layout/LinedList"/>
    <dgm:cxn modelId="{F21B601B-D726-4344-9868-E613EA0063D9}" srcId="{8F9ABF0D-9F87-4301-BD55-72183380D407}" destId="{063A6BC8-7F3E-437E-B20C-CFB313137C30}" srcOrd="1" destOrd="0" parTransId="{FDFF5618-BF35-4B54-B935-44A744193669}" sibTransId="{E37B5702-A9FF-402E-84E0-89129D52F9F8}"/>
    <dgm:cxn modelId="{86369229-CFBF-4A00-94E3-049027963DB3}" type="presOf" srcId="{B6973D27-22AF-4C54-9F85-415E010E3E08}" destId="{8D84B190-83BB-4B52-ADC5-3774D2BDC31E}" srcOrd="0" destOrd="0" presId="urn:microsoft.com/office/officeart/2008/layout/LinedList"/>
    <dgm:cxn modelId="{838C3D39-F189-4E03-BEFB-17CF63463894}" type="presOf" srcId="{AC8979B3-49AE-4D76-BD63-DB033FBE47BD}" destId="{595D44FB-B44D-40C8-A82D-BED759577114}" srcOrd="0" destOrd="0" presId="urn:microsoft.com/office/officeart/2008/layout/LinedList"/>
    <dgm:cxn modelId="{A6123360-3B8A-4DEF-BB1D-60CABDD92DDC}" type="presOf" srcId="{8F9ABF0D-9F87-4301-BD55-72183380D407}" destId="{0791C6D8-9554-4881-AC96-6A427B7DF6CA}" srcOrd="0" destOrd="0" presId="urn:microsoft.com/office/officeart/2008/layout/LinedList"/>
    <dgm:cxn modelId="{F66E314C-ACC7-4D4F-BEED-1CAA62CD89A3}" type="presOf" srcId="{F8DD5FC6-3AC5-442D-A9E6-3B51B14211E0}" destId="{226A34B6-DE05-4454-A1F9-BC53DCDEF4DE}" srcOrd="0" destOrd="0" presId="urn:microsoft.com/office/officeart/2008/layout/LinedList"/>
    <dgm:cxn modelId="{D94ACB8D-B34B-490A-91FF-0AAC3B5652EB}" srcId="{8F9ABF0D-9F87-4301-BD55-72183380D407}" destId="{AC8979B3-49AE-4D76-BD63-DB033FBE47BD}" srcOrd="2" destOrd="0" parTransId="{1E03C59D-8A3B-4FFC-B34B-166BCB131737}" sibTransId="{9C2559FB-5A31-4EB4-8731-AC0B6E32E9D6}"/>
    <dgm:cxn modelId="{C84E44C8-BB4E-4443-BFCB-2E84709CA415}" srcId="{8F9ABF0D-9F87-4301-BD55-72183380D407}" destId="{F8DD5FC6-3AC5-442D-A9E6-3B51B14211E0}" srcOrd="4" destOrd="0" parTransId="{1BF42C28-C10C-4620-9680-0CBD7C13B86C}" sibTransId="{8BA11CF6-D0D0-492D-AECA-9A13E46102B4}"/>
    <dgm:cxn modelId="{A2F766CD-53C6-4D87-BEDB-700D7F1DFB8F}" type="presOf" srcId="{063A6BC8-7F3E-437E-B20C-CFB313137C30}" destId="{6C1A1747-FEF3-4541-92EB-62600C17E477}" srcOrd="0" destOrd="0" presId="urn:microsoft.com/office/officeart/2008/layout/LinedList"/>
    <dgm:cxn modelId="{EED528D4-2B64-4179-B319-F922695EF0B8}" srcId="{8F9ABF0D-9F87-4301-BD55-72183380D407}" destId="{6B210C9A-8E7D-480B-A03C-FDAC67E07C97}" srcOrd="3" destOrd="0" parTransId="{BF3C528E-BEC8-42B5-99CE-EC4905B70C04}" sibTransId="{5B159D98-56A8-4A4D-974F-A5DE0D3AD598}"/>
    <dgm:cxn modelId="{42E14AEA-1A94-4A81-8215-1E6039B674BB}" srcId="{8F9ABF0D-9F87-4301-BD55-72183380D407}" destId="{B6973D27-22AF-4C54-9F85-415E010E3E08}" srcOrd="0" destOrd="0" parTransId="{D5A04632-5C14-4162-96F1-27A5851F6657}" sibTransId="{93DA7FAD-E1C3-4C18-86B7-28431B3C11F3}"/>
    <dgm:cxn modelId="{BEC71459-9EBF-4862-8ED9-1E23D30910C1}" type="presParOf" srcId="{0791C6D8-9554-4881-AC96-6A427B7DF6CA}" destId="{30F6CA66-4B99-4330-9C8E-C8A718FE2CA4}" srcOrd="0" destOrd="0" presId="urn:microsoft.com/office/officeart/2008/layout/LinedList"/>
    <dgm:cxn modelId="{7DDEFB3F-A70E-4406-922E-AC85B3382959}" type="presParOf" srcId="{0791C6D8-9554-4881-AC96-6A427B7DF6CA}" destId="{4C904EB2-558F-4582-B4E9-22B186BED394}" srcOrd="1" destOrd="0" presId="urn:microsoft.com/office/officeart/2008/layout/LinedList"/>
    <dgm:cxn modelId="{DF6CB088-D9B5-4E55-B941-7002DCCBFA8A}" type="presParOf" srcId="{4C904EB2-558F-4582-B4E9-22B186BED394}" destId="{8D84B190-83BB-4B52-ADC5-3774D2BDC31E}" srcOrd="0" destOrd="0" presId="urn:microsoft.com/office/officeart/2008/layout/LinedList"/>
    <dgm:cxn modelId="{65240728-8455-4AB9-8AC4-46B88F7160A7}" type="presParOf" srcId="{4C904EB2-558F-4582-B4E9-22B186BED394}" destId="{B6BBEC03-63ED-41F6-8D23-C8E377D58E3C}" srcOrd="1" destOrd="0" presId="urn:microsoft.com/office/officeart/2008/layout/LinedList"/>
    <dgm:cxn modelId="{AF404061-1EED-425F-B052-4F1296ED23D0}" type="presParOf" srcId="{0791C6D8-9554-4881-AC96-6A427B7DF6CA}" destId="{64BBE107-341E-4975-9375-E659836D3D1A}" srcOrd="2" destOrd="0" presId="urn:microsoft.com/office/officeart/2008/layout/LinedList"/>
    <dgm:cxn modelId="{0683D336-0EF1-467C-BACB-87A1DE3B4523}" type="presParOf" srcId="{0791C6D8-9554-4881-AC96-6A427B7DF6CA}" destId="{1018BF56-3C8B-47BC-8271-4BF4D7008709}" srcOrd="3" destOrd="0" presId="urn:microsoft.com/office/officeart/2008/layout/LinedList"/>
    <dgm:cxn modelId="{4490BE21-397B-432E-A347-F5B5A315EB40}" type="presParOf" srcId="{1018BF56-3C8B-47BC-8271-4BF4D7008709}" destId="{6C1A1747-FEF3-4541-92EB-62600C17E477}" srcOrd="0" destOrd="0" presId="urn:microsoft.com/office/officeart/2008/layout/LinedList"/>
    <dgm:cxn modelId="{35135B0A-C03E-409B-96BF-1631D22498CD}" type="presParOf" srcId="{1018BF56-3C8B-47BC-8271-4BF4D7008709}" destId="{0BF398B5-BEAB-4B89-83C0-724B2C7EB625}" srcOrd="1" destOrd="0" presId="urn:microsoft.com/office/officeart/2008/layout/LinedList"/>
    <dgm:cxn modelId="{B363251D-50CC-4FFF-ADDF-8FD768AFB346}" type="presParOf" srcId="{0791C6D8-9554-4881-AC96-6A427B7DF6CA}" destId="{9AD616CD-B290-47AE-BCBE-193FFD12CE82}" srcOrd="4" destOrd="0" presId="urn:microsoft.com/office/officeart/2008/layout/LinedList"/>
    <dgm:cxn modelId="{AC1361F7-F332-4807-B685-7E6ABCCE782C}" type="presParOf" srcId="{0791C6D8-9554-4881-AC96-6A427B7DF6CA}" destId="{2B1EB559-C689-497D-B868-CA0694BB0D1B}" srcOrd="5" destOrd="0" presId="urn:microsoft.com/office/officeart/2008/layout/LinedList"/>
    <dgm:cxn modelId="{0BC66890-56F4-4F87-8D10-0A928CFEB0EF}" type="presParOf" srcId="{2B1EB559-C689-497D-B868-CA0694BB0D1B}" destId="{595D44FB-B44D-40C8-A82D-BED759577114}" srcOrd="0" destOrd="0" presId="urn:microsoft.com/office/officeart/2008/layout/LinedList"/>
    <dgm:cxn modelId="{8E1374FF-C8EF-4B93-8E02-DD8F39372B98}" type="presParOf" srcId="{2B1EB559-C689-497D-B868-CA0694BB0D1B}" destId="{F2482CD4-54A7-4FFA-AA85-3F4A263FC79E}" srcOrd="1" destOrd="0" presId="urn:microsoft.com/office/officeart/2008/layout/LinedList"/>
    <dgm:cxn modelId="{3A1959D2-EFA7-4C93-A2F3-AB578B335F02}" type="presParOf" srcId="{0791C6D8-9554-4881-AC96-6A427B7DF6CA}" destId="{740CCADB-0D08-411E-A02B-179255A5FEAA}" srcOrd="6" destOrd="0" presId="urn:microsoft.com/office/officeart/2008/layout/LinedList"/>
    <dgm:cxn modelId="{42E3586D-B369-4A1D-94AD-1CDEA01B0028}" type="presParOf" srcId="{0791C6D8-9554-4881-AC96-6A427B7DF6CA}" destId="{A72A7034-AE62-4628-999D-043872D395E1}" srcOrd="7" destOrd="0" presId="urn:microsoft.com/office/officeart/2008/layout/LinedList"/>
    <dgm:cxn modelId="{9A6D8655-227E-4B33-A1FE-71AEFB7983DF}" type="presParOf" srcId="{A72A7034-AE62-4628-999D-043872D395E1}" destId="{C99DD3E7-C2C1-4CBF-B998-401F7839EB7E}" srcOrd="0" destOrd="0" presId="urn:microsoft.com/office/officeart/2008/layout/LinedList"/>
    <dgm:cxn modelId="{0960338B-F570-4523-AB2D-F75B892C67DC}" type="presParOf" srcId="{A72A7034-AE62-4628-999D-043872D395E1}" destId="{6D97E032-A102-4DEF-B23C-65678BA52417}" srcOrd="1" destOrd="0" presId="urn:microsoft.com/office/officeart/2008/layout/LinedList"/>
    <dgm:cxn modelId="{CBC2AB77-3A71-4812-9BA5-89F987FCF417}" type="presParOf" srcId="{0791C6D8-9554-4881-AC96-6A427B7DF6CA}" destId="{B3B0F47E-C0BC-427A-9009-C287488A6855}" srcOrd="8" destOrd="0" presId="urn:microsoft.com/office/officeart/2008/layout/LinedList"/>
    <dgm:cxn modelId="{FA6C2929-5DF3-4EE9-8E76-2A426C225157}" type="presParOf" srcId="{0791C6D8-9554-4881-AC96-6A427B7DF6CA}" destId="{9C0EB284-25CC-4F7A-A02A-E7F94802DBA8}" srcOrd="9" destOrd="0" presId="urn:microsoft.com/office/officeart/2008/layout/LinedList"/>
    <dgm:cxn modelId="{1D7D4409-0205-420B-BA04-9DE134B17EA5}" type="presParOf" srcId="{9C0EB284-25CC-4F7A-A02A-E7F94802DBA8}" destId="{226A34B6-DE05-4454-A1F9-BC53DCDEF4DE}" srcOrd="0" destOrd="0" presId="urn:microsoft.com/office/officeart/2008/layout/LinedList"/>
    <dgm:cxn modelId="{88738A79-A9CC-4173-8102-C4C4E4109CB3}" type="presParOf" srcId="{9C0EB284-25CC-4F7A-A02A-E7F94802DBA8}" destId="{9EAFFE40-72D4-48CA-95E4-1A39E2870A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296FA0-7190-4B0F-AD09-F905BC06B71B}"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BEB45E4-76AC-4A2E-8F29-05FF79BE1EEB}">
      <dgm:prSet/>
      <dgm:spPr/>
      <dgm:t>
        <a:bodyPr/>
        <a:lstStyle/>
        <a:p>
          <a:pPr>
            <a:lnSpc>
              <a:spcPct val="100000"/>
            </a:lnSpc>
            <a:defRPr cap="all"/>
          </a:pPr>
          <a:r>
            <a:rPr lang="en-US" dirty="0"/>
            <a:t>New hobby</a:t>
          </a:r>
        </a:p>
      </dgm:t>
    </dgm:pt>
    <dgm:pt modelId="{285AB3FF-CA1E-40AD-B617-D8BC81CCD8FA}" type="parTrans" cxnId="{41D3B832-1CDF-47E1-BDFA-47136453D7C1}">
      <dgm:prSet/>
      <dgm:spPr/>
      <dgm:t>
        <a:bodyPr/>
        <a:lstStyle/>
        <a:p>
          <a:endParaRPr lang="en-US"/>
        </a:p>
      </dgm:t>
    </dgm:pt>
    <dgm:pt modelId="{8A14E8CD-F7C2-42A5-B6AB-DB04FD301518}" type="sibTrans" cxnId="{41D3B832-1CDF-47E1-BDFA-47136453D7C1}">
      <dgm:prSet/>
      <dgm:spPr/>
      <dgm:t>
        <a:bodyPr/>
        <a:lstStyle/>
        <a:p>
          <a:endParaRPr lang="en-US"/>
        </a:p>
      </dgm:t>
    </dgm:pt>
    <dgm:pt modelId="{2A2E6705-9D39-4E4D-8D2D-D7048466E68E}">
      <dgm:prSet/>
      <dgm:spPr/>
      <dgm:t>
        <a:bodyPr/>
        <a:lstStyle/>
        <a:p>
          <a:pPr>
            <a:lnSpc>
              <a:spcPct val="100000"/>
            </a:lnSpc>
            <a:defRPr cap="all"/>
          </a:pPr>
          <a:r>
            <a:rPr lang="en-US" dirty="0"/>
            <a:t>Bubble Bath or shower</a:t>
          </a:r>
        </a:p>
      </dgm:t>
    </dgm:pt>
    <dgm:pt modelId="{F10ADDC8-51A1-4396-A030-763BFA7875E4}" type="parTrans" cxnId="{9415ED7D-78CC-4A11-A8FF-992D6BC875EB}">
      <dgm:prSet/>
      <dgm:spPr/>
      <dgm:t>
        <a:bodyPr/>
        <a:lstStyle/>
        <a:p>
          <a:endParaRPr lang="en-US"/>
        </a:p>
      </dgm:t>
    </dgm:pt>
    <dgm:pt modelId="{4BD1E1E1-9F7F-430F-9465-E4309EE59740}" type="sibTrans" cxnId="{9415ED7D-78CC-4A11-A8FF-992D6BC875EB}">
      <dgm:prSet/>
      <dgm:spPr/>
      <dgm:t>
        <a:bodyPr/>
        <a:lstStyle/>
        <a:p>
          <a:endParaRPr lang="en-US"/>
        </a:p>
      </dgm:t>
    </dgm:pt>
    <dgm:pt modelId="{9703A3C2-F30A-452E-ADFC-2A8358D44BA1}">
      <dgm:prSet/>
      <dgm:spPr/>
      <dgm:t>
        <a:bodyPr/>
        <a:lstStyle/>
        <a:p>
          <a:pPr>
            <a:lnSpc>
              <a:spcPct val="100000"/>
            </a:lnSpc>
            <a:defRPr cap="all"/>
          </a:pPr>
          <a:r>
            <a:rPr lang="en-US" dirty="0"/>
            <a:t>Gardening	</a:t>
          </a:r>
        </a:p>
      </dgm:t>
    </dgm:pt>
    <dgm:pt modelId="{250BDE73-E6BD-405A-99B9-4D69F9F9828D}" type="parTrans" cxnId="{5BCAA9D4-351C-47D0-8460-547AC4A5F769}">
      <dgm:prSet/>
      <dgm:spPr/>
      <dgm:t>
        <a:bodyPr/>
        <a:lstStyle/>
        <a:p>
          <a:endParaRPr lang="en-US"/>
        </a:p>
      </dgm:t>
    </dgm:pt>
    <dgm:pt modelId="{0CC00B5D-95BD-4EA9-ACEC-3CC0531E51B8}" type="sibTrans" cxnId="{5BCAA9D4-351C-47D0-8460-547AC4A5F769}">
      <dgm:prSet/>
      <dgm:spPr/>
      <dgm:t>
        <a:bodyPr/>
        <a:lstStyle/>
        <a:p>
          <a:endParaRPr lang="en-US"/>
        </a:p>
      </dgm:t>
    </dgm:pt>
    <dgm:pt modelId="{6E2E3EEF-0082-4ABA-B31A-E39FE1F99DC0}">
      <dgm:prSet/>
      <dgm:spPr/>
      <dgm:t>
        <a:bodyPr/>
        <a:lstStyle/>
        <a:p>
          <a:pPr>
            <a:lnSpc>
              <a:spcPct val="100000"/>
            </a:lnSpc>
            <a:defRPr cap="all"/>
          </a:pPr>
          <a:r>
            <a:rPr lang="en-US" dirty="0"/>
            <a:t>Make time everyday for YOU!!!!</a:t>
          </a:r>
        </a:p>
      </dgm:t>
    </dgm:pt>
    <dgm:pt modelId="{4465B8DF-70B2-47BB-9D07-A849F599730C}" type="parTrans" cxnId="{F014B067-4A12-4458-B752-E69EC11E441D}">
      <dgm:prSet/>
      <dgm:spPr/>
      <dgm:t>
        <a:bodyPr/>
        <a:lstStyle/>
        <a:p>
          <a:endParaRPr lang="en-US"/>
        </a:p>
      </dgm:t>
    </dgm:pt>
    <dgm:pt modelId="{2CA8FD9B-6D7D-4291-8C41-38E3699F6E9C}" type="sibTrans" cxnId="{F014B067-4A12-4458-B752-E69EC11E441D}">
      <dgm:prSet/>
      <dgm:spPr/>
      <dgm:t>
        <a:bodyPr/>
        <a:lstStyle/>
        <a:p>
          <a:endParaRPr lang="en-US"/>
        </a:p>
      </dgm:t>
    </dgm:pt>
    <dgm:pt modelId="{1B9AFB48-0475-4634-8F58-41E01C6054C0}" type="pres">
      <dgm:prSet presAssocID="{25296FA0-7190-4B0F-AD09-F905BC06B71B}" presName="root" presStyleCnt="0">
        <dgm:presLayoutVars>
          <dgm:dir/>
          <dgm:resizeHandles val="exact"/>
        </dgm:presLayoutVars>
      </dgm:prSet>
      <dgm:spPr/>
    </dgm:pt>
    <dgm:pt modelId="{D38AA5C5-79EC-4211-A473-9A59D7FD4697}" type="pres">
      <dgm:prSet presAssocID="{4BEB45E4-76AC-4A2E-8F29-05FF79BE1EEB}" presName="compNode" presStyleCnt="0"/>
      <dgm:spPr/>
    </dgm:pt>
    <dgm:pt modelId="{5FF16236-EEC5-4352-98DA-495FA8561B45}" type="pres">
      <dgm:prSet presAssocID="{4BEB45E4-76AC-4A2E-8F29-05FF79BE1EEB}" presName="iconBgRect" presStyleLbl="bgShp" presStyleIdx="0" presStyleCnt="4"/>
      <dgm:spPr/>
    </dgm:pt>
    <dgm:pt modelId="{F7F87D98-BC53-4054-9604-2B6D68BF8C2F}" type="pres">
      <dgm:prSet presAssocID="{4BEB45E4-76AC-4A2E-8F29-05FF79BE1E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1402F26-3A3C-42EA-AD3E-93B2ED26864A}" type="pres">
      <dgm:prSet presAssocID="{4BEB45E4-76AC-4A2E-8F29-05FF79BE1EEB}" presName="spaceRect" presStyleCnt="0"/>
      <dgm:spPr/>
    </dgm:pt>
    <dgm:pt modelId="{B2C63093-C03D-4441-A578-FC5A6A39173E}" type="pres">
      <dgm:prSet presAssocID="{4BEB45E4-76AC-4A2E-8F29-05FF79BE1EEB}" presName="textRect" presStyleLbl="revTx" presStyleIdx="0" presStyleCnt="4">
        <dgm:presLayoutVars>
          <dgm:chMax val="1"/>
          <dgm:chPref val="1"/>
        </dgm:presLayoutVars>
      </dgm:prSet>
      <dgm:spPr/>
    </dgm:pt>
    <dgm:pt modelId="{B7D20291-A75D-46CA-AF9A-68B808D789FA}" type="pres">
      <dgm:prSet presAssocID="{8A14E8CD-F7C2-42A5-B6AB-DB04FD301518}" presName="sibTrans" presStyleCnt="0"/>
      <dgm:spPr/>
    </dgm:pt>
    <dgm:pt modelId="{C10DEB90-652A-4C9F-BFAF-EE1D6F3A23AC}" type="pres">
      <dgm:prSet presAssocID="{2A2E6705-9D39-4E4D-8D2D-D7048466E68E}" presName="compNode" presStyleCnt="0"/>
      <dgm:spPr/>
    </dgm:pt>
    <dgm:pt modelId="{BECDD69E-5806-41FD-875A-9827A21F97E4}" type="pres">
      <dgm:prSet presAssocID="{2A2E6705-9D39-4E4D-8D2D-D7048466E68E}" presName="iconBgRect" presStyleLbl="bgShp" presStyleIdx="1" presStyleCnt="4"/>
      <dgm:spPr/>
    </dgm:pt>
    <dgm:pt modelId="{AF3F1AA8-2C9C-45C3-B4E3-B5C08A2C8BC4}" type="pres">
      <dgm:prSet presAssocID="{2A2E6705-9D39-4E4D-8D2D-D7048466E6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thtub"/>
        </a:ext>
      </dgm:extLst>
    </dgm:pt>
    <dgm:pt modelId="{D58EC197-1255-4528-B8F4-C7EF44C11032}" type="pres">
      <dgm:prSet presAssocID="{2A2E6705-9D39-4E4D-8D2D-D7048466E68E}" presName="spaceRect" presStyleCnt="0"/>
      <dgm:spPr/>
    </dgm:pt>
    <dgm:pt modelId="{0B337E27-1F29-422F-9A35-A43CB3669FB6}" type="pres">
      <dgm:prSet presAssocID="{2A2E6705-9D39-4E4D-8D2D-D7048466E68E}" presName="textRect" presStyleLbl="revTx" presStyleIdx="1" presStyleCnt="4">
        <dgm:presLayoutVars>
          <dgm:chMax val="1"/>
          <dgm:chPref val="1"/>
        </dgm:presLayoutVars>
      </dgm:prSet>
      <dgm:spPr/>
    </dgm:pt>
    <dgm:pt modelId="{B5A4E9F9-2884-42BF-9610-BC00EF630847}" type="pres">
      <dgm:prSet presAssocID="{4BD1E1E1-9F7F-430F-9465-E4309EE59740}" presName="sibTrans" presStyleCnt="0"/>
      <dgm:spPr/>
    </dgm:pt>
    <dgm:pt modelId="{9E2DE22D-7B18-4E3E-8FB5-5B8048455A6B}" type="pres">
      <dgm:prSet presAssocID="{9703A3C2-F30A-452E-ADFC-2A8358D44BA1}" presName="compNode" presStyleCnt="0"/>
      <dgm:spPr/>
    </dgm:pt>
    <dgm:pt modelId="{8A273A4E-06BC-42B7-8CF0-C7FBA1778261}" type="pres">
      <dgm:prSet presAssocID="{9703A3C2-F30A-452E-ADFC-2A8358D44BA1}" presName="iconBgRect" presStyleLbl="bgShp" presStyleIdx="2" presStyleCnt="4"/>
      <dgm:spPr/>
    </dgm:pt>
    <dgm:pt modelId="{73FA4CE8-A776-4B72-BB80-764D413DBF79}" type="pres">
      <dgm:prSet presAssocID="{9703A3C2-F30A-452E-ADFC-2A8358D44B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er in pot"/>
        </a:ext>
      </dgm:extLst>
    </dgm:pt>
    <dgm:pt modelId="{2038CE7D-93AC-4B8E-A041-EF157D21F1B3}" type="pres">
      <dgm:prSet presAssocID="{9703A3C2-F30A-452E-ADFC-2A8358D44BA1}" presName="spaceRect" presStyleCnt="0"/>
      <dgm:spPr/>
    </dgm:pt>
    <dgm:pt modelId="{CDA900F1-303D-4444-B3F5-04A5A0885D66}" type="pres">
      <dgm:prSet presAssocID="{9703A3C2-F30A-452E-ADFC-2A8358D44BA1}" presName="textRect" presStyleLbl="revTx" presStyleIdx="2" presStyleCnt="4">
        <dgm:presLayoutVars>
          <dgm:chMax val="1"/>
          <dgm:chPref val="1"/>
        </dgm:presLayoutVars>
      </dgm:prSet>
      <dgm:spPr/>
    </dgm:pt>
    <dgm:pt modelId="{386023FB-D548-42DF-A63A-5D10B940FB2C}" type="pres">
      <dgm:prSet presAssocID="{0CC00B5D-95BD-4EA9-ACEC-3CC0531E51B8}" presName="sibTrans" presStyleCnt="0"/>
      <dgm:spPr/>
    </dgm:pt>
    <dgm:pt modelId="{21CD0C77-5539-4318-9326-333CEA79DFD9}" type="pres">
      <dgm:prSet presAssocID="{6E2E3EEF-0082-4ABA-B31A-E39FE1F99DC0}" presName="compNode" presStyleCnt="0"/>
      <dgm:spPr/>
    </dgm:pt>
    <dgm:pt modelId="{DB239CEC-9279-4704-BD39-8056D13607A7}" type="pres">
      <dgm:prSet presAssocID="{6E2E3EEF-0082-4ABA-B31A-E39FE1F99DC0}" presName="iconBgRect" presStyleLbl="bgShp" presStyleIdx="3" presStyleCnt="4"/>
      <dgm:spPr/>
    </dgm:pt>
    <dgm:pt modelId="{728ACC37-C50C-46C9-AEF5-046F5DDB621A}" type="pres">
      <dgm:prSet presAssocID="{6E2E3EEF-0082-4ABA-B31A-E39FE1F99D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C12D4608-8DFB-40BE-9767-405378984EC8}" type="pres">
      <dgm:prSet presAssocID="{6E2E3EEF-0082-4ABA-B31A-E39FE1F99DC0}" presName="spaceRect" presStyleCnt="0"/>
      <dgm:spPr/>
    </dgm:pt>
    <dgm:pt modelId="{AA4F95FC-CF4D-4076-A3F8-7296271D9451}" type="pres">
      <dgm:prSet presAssocID="{6E2E3EEF-0082-4ABA-B31A-E39FE1F99DC0}" presName="textRect" presStyleLbl="revTx" presStyleIdx="3" presStyleCnt="4">
        <dgm:presLayoutVars>
          <dgm:chMax val="1"/>
          <dgm:chPref val="1"/>
        </dgm:presLayoutVars>
      </dgm:prSet>
      <dgm:spPr/>
    </dgm:pt>
  </dgm:ptLst>
  <dgm:cxnLst>
    <dgm:cxn modelId="{576E230A-9DD4-49C4-B29D-7BE8A8869CD7}" type="presOf" srcId="{9703A3C2-F30A-452E-ADFC-2A8358D44BA1}" destId="{CDA900F1-303D-4444-B3F5-04A5A0885D66}" srcOrd="0" destOrd="0" presId="urn:microsoft.com/office/officeart/2018/5/layout/IconCircleLabelList"/>
    <dgm:cxn modelId="{DD2C3424-1171-4F6F-A4DA-34CB6626B620}" type="presOf" srcId="{2A2E6705-9D39-4E4D-8D2D-D7048466E68E}" destId="{0B337E27-1F29-422F-9A35-A43CB3669FB6}" srcOrd="0" destOrd="0" presId="urn:microsoft.com/office/officeart/2018/5/layout/IconCircleLabelList"/>
    <dgm:cxn modelId="{41D3B832-1CDF-47E1-BDFA-47136453D7C1}" srcId="{25296FA0-7190-4B0F-AD09-F905BC06B71B}" destId="{4BEB45E4-76AC-4A2E-8F29-05FF79BE1EEB}" srcOrd="0" destOrd="0" parTransId="{285AB3FF-CA1E-40AD-B617-D8BC81CCD8FA}" sibTransId="{8A14E8CD-F7C2-42A5-B6AB-DB04FD301518}"/>
    <dgm:cxn modelId="{F014B067-4A12-4458-B752-E69EC11E441D}" srcId="{25296FA0-7190-4B0F-AD09-F905BC06B71B}" destId="{6E2E3EEF-0082-4ABA-B31A-E39FE1F99DC0}" srcOrd="3" destOrd="0" parTransId="{4465B8DF-70B2-47BB-9D07-A849F599730C}" sibTransId="{2CA8FD9B-6D7D-4291-8C41-38E3699F6E9C}"/>
    <dgm:cxn modelId="{9415ED7D-78CC-4A11-A8FF-992D6BC875EB}" srcId="{25296FA0-7190-4B0F-AD09-F905BC06B71B}" destId="{2A2E6705-9D39-4E4D-8D2D-D7048466E68E}" srcOrd="1" destOrd="0" parTransId="{F10ADDC8-51A1-4396-A030-763BFA7875E4}" sibTransId="{4BD1E1E1-9F7F-430F-9465-E4309EE59740}"/>
    <dgm:cxn modelId="{F48431C9-ADE6-4F7E-9266-16278FE97F62}" type="presOf" srcId="{6E2E3EEF-0082-4ABA-B31A-E39FE1F99DC0}" destId="{AA4F95FC-CF4D-4076-A3F8-7296271D9451}" srcOrd="0" destOrd="0" presId="urn:microsoft.com/office/officeart/2018/5/layout/IconCircleLabelList"/>
    <dgm:cxn modelId="{5BCAA9D4-351C-47D0-8460-547AC4A5F769}" srcId="{25296FA0-7190-4B0F-AD09-F905BC06B71B}" destId="{9703A3C2-F30A-452E-ADFC-2A8358D44BA1}" srcOrd="2" destOrd="0" parTransId="{250BDE73-E6BD-405A-99B9-4D69F9F9828D}" sibTransId="{0CC00B5D-95BD-4EA9-ACEC-3CC0531E51B8}"/>
    <dgm:cxn modelId="{CD6B37D6-6EC8-4DE1-8318-B64D08FE9792}" type="presOf" srcId="{25296FA0-7190-4B0F-AD09-F905BC06B71B}" destId="{1B9AFB48-0475-4634-8F58-41E01C6054C0}" srcOrd="0" destOrd="0" presId="urn:microsoft.com/office/officeart/2018/5/layout/IconCircleLabelList"/>
    <dgm:cxn modelId="{2C7B0DF3-293B-4B1C-BF8E-F94F747D23CE}" type="presOf" srcId="{4BEB45E4-76AC-4A2E-8F29-05FF79BE1EEB}" destId="{B2C63093-C03D-4441-A578-FC5A6A39173E}" srcOrd="0" destOrd="0" presId="urn:microsoft.com/office/officeart/2018/5/layout/IconCircleLabelList"/>
    <dgm:cxn modelId="{88D7AA50-737D-4DDC-8AEA-ECFDFE2E4999}" type="presParOf" srcId="{1B9AFB48-0475-4634-8F58-41E01C6054C0}" destId="{D38AA5C5-79EC-4211-A473-9A59D7FD4697}" srcOrd="0" destOrd="0" presId="urn:microsoft.com/office/officeart/2018/5/layout/IconCircleLabelList"/>
    <dgm:cxn modelId="{ACDDA838-9154-42D0-8A6B-5BAD1EA28BA0}" type="presParOf" srcId="{D38AA5C5-79EC-4211-A473-9A59D7FD4697}" destId="{5FF16236-EEC5-4352-98DA-495FA8561B45}" srcOrd="0" destOrd="0" presId="urn:microsoft.com/office/officeart/2018/5/layout/IconCircleLabelList"/>
    <dgm:cxn modelId="{58D8523C-2F31-477A-9E11-A9A56CA851A9}" type="presParOf" srcId="{D38AA5C5-79EC-4211-A473-9A59D7FD4697}" destId="{F7F87D98-BC53-4054-9604-2B6D68BF8C2F}" srcOrd="1" destOrd="0" presId="urn:microsoft.com/office/officeart/2018/5/layout/IconCircleLabelList"/>
    <dgm:cxn modelId="{48CF1905-F1B5-4188-8DB9-04D6455D3725}" type="presParOf" srcId="{D38AA5C5-79EC-4211-A473-9A59D7FD4697}" destId="{91402F26-3A3C-42EA-AD3E-93B2ED26864A}" srcOrd="2" destOrd="0" presId="urn:microsoft.com/office/officeart/2018/5/layout/IconCircleLabelList"/>
    <dgm:cxn modelId="{9B0D07EF-82B2-4943-8013-EF50277E8AF3}" type="presParOf" srcId="{D38AA5C5-79EC-4211-A473-9A59D7FD4697}" destId="{B2C63093-C03D-4441-A578-FC5A6A39173E}" srcOrd="3" destOrd="0" presId="urn:microsoft.com/office/officeart/2018/5/layout/IconCircleLabelList"/>
    <dgm:cxn modelId="{AB1F1ECE-0129-4373-B4D8-3F194D41AE83}" type="presParOf" srcId="{1B9AFB48-0475-4634-8F58-41E01C6054C0}" destId="{B7D20291-A75D-46CA-AF9A-68B808D789FA}" srcOrd="1" destOrd="0" presId="urn:microsoft.com/office/officeart/2018/5/layout/IconCircleLabelList"/>
    <dgm:cxn modelId="{3094A9A6-477A-4F92-8D87-7035FB04C3C6}" type="presParOf" srcId="{1B9AFB48-0475-4634-8F58-41E01C6054C0}" destId="{C10DEB90-652A-4C9F-BFAF-EE1D6F3A23AC}" srcOrd="2" destOrd="0" presId="urn:microsoft.com/office/officeart/2018/5/layout/IconCircleLabelList"/>
    <dgm:cxn modelId="{04490AA4-083D-4E57-9889-D16F7D88FB1A}" type="presParOf" srcId="{C10DEB90-652A-4C9F-BFAF-EE1D6F3A23AC}" destId="{BECDD69E-5806-41FD-875A-9827A21F97E4}" srcOrd="0" destOrd="0" presId="urn:microsoft.com/office/officeart/2018/5/layout/IconCircleLabelList"/>
    <dgm:cxn modelId="{FABC9EFB-C971-4E14-9510-18C350F02A57}" type="presParOf" srcId="{C10DEB90-652A-4C9F-BFAF-EE1D6F3A23AC}" destId="{AF3F1AA8-2C9C-45C3-B4E3-B5C08A2C8BC4}" srcOrd="1" destOrd="0" presId="urn:microsoft.com/office/officeart/2018/5/layout/IconCircleLabelList"/>
    <dgm:cxn modelId="{DC5B66CD-7B44-4038-868B-0D3D965F4F5B}" type="presParOf" srcId="{C10DEB90-652A-4C9F-BFAF-EE1D6F3A23AC}" destId="{D58EC197-1255-4528-B8F4-C7EF44C11032}" srcOrd="2" destOrd="0" presId="urn:microsoft.com/office/officeart/2018/5/layout/IconCircleLabelList"/>
    <dgm:cxn modelId="{95672B0C-29A1-4EE1-AF88-B94991220AA5}" type="presParOf" srcId="{C10DEB90-652A-4C9F-BFAF-EE1D6F3A23AC}" destId="{0B337E27-1F29-422F-9A35-A43CB3669FB6}" srcOrd="3" destOrd="0" presId="urn:microsoft.com/office/officeart/2018/5/layout/IconCircleLabelList"/>
    <dgm:cxn modelId="{1E638BDE-8C0E-4C1F-AF94-005D63904F1C}" type="presParOf" srcId="{1B9AFB48-0475-4634-8F58-41E01C6054C0}" destId="{B5A4E9F9-2884-42BF-9610-BC00EF630847}" srcOrd="3" destOrd="0" presId="urn:microsoft.com/office/officeart/2018/5/layout/IconCircleLabelList"/>
    <dgm:cxn modelId="{E7B03983-1ACB-43FE-ADD0-B33CB5C42F9B}" type="presParOf" srcId="{1B9AFB48-0475-4634-8F58-41E01C6054C0}" destId="{9E2DE22D-7B18-4E3E-8FB5-5B8048455A6B}" srcOrd="4" destOrd="0" presId="urn:microsoft.com/office/officeart/2018/5/layout/IconCircleLabelList"/>
    <dgm:cxn modelId="{2DB6438C-555F-48BB-B42E-AA7125A5F6BF}" type="presParOf" srcId="{9E2DE22D-7B18-4E3E-8FB5-5B8048455A6B}" destId="{8A273A4E-06BC-42B7-8CF0-C7FBA1778261}" srcOrd="0" destOrd="0" presId="urn:microsoft.com/office/officeart/2018/5/layout/IconCircleLabelList"/>
    <dgm:cxn modelId="{CA855E7D-78D8-43A2-A2ED-ADF0CBD99ACF}" type="presParOf" srcId="{9E2DE22D-7B18-4E3E-8FB5-5B8048455A6B}" destId="{73FA4CE8-A776-4B72-BB80-764D413DBF79}" srcOrd="1" destOrd="0" presId="urn:microsoft.com/office/officeart/2018/5/layout/IconCircleLabelList"/>
    <dgm:cxn modelId="{F91B9E2A-1173-497C-93B7-C23AA1640394}" type="presParOf" srcId="{9E2DE22D-7B18-4E3E-8FB5-5B8048455A6B}" destId="{2038CE7D-93AC-4B8E-A041-EF157D21F1B3}" srcOrd="2" destOrd="0" presId="urn:microsoft.com/office/officeart/2018/5/layout/IconCircleLabelList"/>
    <dgm:cxn modelId="{1420E191-34F0-4247-B26D-ECA2C1E34CF4}" type="presParOf" srcId="{9E2DE22D-7B18-4E3E-8FB5-5B8048455A6B}" destId="{CDA900F1-303D-4444-B3F5-04A5A0885D66}" srcOrd="3" destOrd="0" presId="urn:microsoft.com/office/officeart/2018/5/layout/IconCircleLabelList"/>
    <dgm:cxn modelId="{9C23CD06-807D-4E3E-9B17-00FA4C0A288E}" type="presParOf" srcId="{1B9AFB48-0475-4634-8F58-41E01C6054C0}" destId="{386023FB-D548-42DF-A63A-5D10B940FB2C}" srcOrd="5" destOrd="0" presId="urn:microsoft.com/office/officeart/2018/5/layout/IconCircleLabelList"/>
    <dgm:cxn modelId="{53F75BC0-B11D-4CAC-9061-5D1DD6EF0D5A}" type="presParOf" srcId="{1B9AFB48-0475-4634-8F58-41E01C6054C0}" destId="{21CD0C77-5539-4318-9326-333CEA79DFD9}" srcOrd="6" destOrd="0" presId="urn:microsoft.com/office/officeart/2018/5/layout/IconCircleLabelList"/>
    <dgm:cxn modelId="{5AB8968F-4F7F-4318-8387-B5B1A275A268}" type="presParOf" srcId="{21CD0C77-5539-4318-9326-333CEA79DFD9}" destId="{DB239CEC-9279-4704-BD39-8056D13607A7}" srcOrd="0" destOrd="0" presId="urn:microsoft.com/office/officeart/2018/5/layout/IconCircleLabelList"/>
    <dgm:cxn modelId="{A472DD10-7A64-410A-8AFF-DDA6B4EB29FD}" type="presParOf" srcId="{21CD0C77-5539-4318-9326-333CEA79DFD9}" destId="{728ACC37-C50C-46C9-AEF5-046F5DDB621A}" srcOrd="1" destOrd="0" presId="urn:microsoft.com/office/officeart/2018/5/layout/IconCircleLabelList"/>
    <dgm:cxn modelId="{F0781C67-2F17-49B4-A7BC-1E05BEEAFC5D}" type="presParOf" srcId="{21CD0C77-5539-4318-9326-333CEA79DFD9}" destId="{C12D4608-8DFB-40BE-9767-405378984EC8}" srcOrd="2" destOrd="0" presId="urn:microsoft.com/office/officeart/2018/5/layout/IconCircleLabelList"/>
    <dgm:cxn modelId="{A01C306B-9A16-4700-A975-19FF8278FD49}" type="presParOf" srcId="{21CD0C77-5539-4318-9326-333CEA79DFD9}" destId="{AA4F95FC-CF4D-4076-A3F8-7296271D945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3CE3E-8180-4640-B3C5-F10A86966A7D}">
      <dsp:nvSpPr>
        <dsp:cNvPr id="0" name=""/>
        <dsp:cNvSpPr/>
      </dsp:nvSpPr>
      <dsp:spPr>
        <a:xfrm>
          <a:off x="1053285" y="69258"/>
          <a:ext cx="1129570" cy="112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704C2F-7E0E-4B95-A8F6-6CCE6FEB2858}">
      <dsp:nvSpPr>
        <dsp:cNvPr id="0" name=""/>
        <dsp:cNvSpPr/>
      </dsp:nvSpPr>
      <dsp:spPr>
        <a:xfrm>
          <a:off x="4399" y="1344665"/>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kern="1200" dirty="0"/>
            <a:t>Exhaustion</a:t>
          </a:r>
        </a:p>
      </dsp:txBody>
      <dsp:txXfrm>
        <a:off x="4399" y="1344665"/>
        <a:ext cx="3227343" cy="484101"/>
      </dsp:txXfrm>
    </dsp:sp>
    <dsp:sp modelId="{2BA0DA79-0802-45DE-9CBD-1C1141762E1C}">
      <dsp:nvSpPr>
        <dsp:cNvPr id="0" name=""/>
        <dsp:cNvSpPr/>
      </dsp:nvSpPr>
      <dsp:spPr>
        <a:xfrm>
          <a:off x="4399" y="1896597"/>
          <a:ext cx="3227343" cy="15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Physical and emotional energy levels are extremely low and in a downward spiral</a:t>
          </a:r>
        </a:p>
        <a:p>
          <a:pPr marL="0" lvl="0" indent="0" algn="ctr" defTabSz="755650">
            <a:lnSpc>
              <a:spcPct val="90000"/>
            </a:lnSpc>
            <a:spcBef>
              <a:spcPct val="0"/>
            </a:spcBef>
            <a:spcAft>
              <a:spcPct val="35000"/>
            </a:spcAft>
            <a:buNone/>
          </a:pPr>
          <a:r>
            <a:rPr lang="en-US" sz="1700" kern="1200" dirty="0"/>
            <a:t>“I’m not sure how much longer I can keep going like this”</a:t>
          </a:r>
        </a:p>
      </dsp:txBody>
      <dsp:txXfrm>
        <a:off x="4399" y="1896597"/>
        <a:ext cx="3227343" cy="1564206"/>
      </dsp:txXfrm>
    </dsp:sp>
    <dsp:sp modelId="{ED451C5E-C940-4752-9FC8-52A56AB639D2}">
      <dsp:nvSpPr>
        <dsp:cNvPr id="0" name=""/>
        <dsp:cNvSpPr/>
      </dsp:nvSpPr>
      <dsp:spPr>
        <a:xfrm>
          <a:off x="4845414" y="69258"/>
          <a:ext cx="1129570" cy="112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2BDAA-4853-4FE6-B199-6148CB60C098}">
      <dsp:nvSpPr>
        <dsp:cNvPr id="0" name=""/>
        <dsp:cNvSpPr/>
      </dsp:nvSpPr>
      <dsp:spPr>
        <a:xfrm>
          <a:off x="3796528" y="1344665"/>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kern="1200" dirty="0"/>
            <a:t>Depersonalization</a:t>
          </a:r>
        </a:p>
      </dsp:txBody>
      <dsp:txXfrm>
        <a:off x="3796528" y="1344665"/>
        <a:ext cx="3227343" cy="484101"/>
      </dsp:txXfrm>
    </dsp:sp>
    <dsp:sp modelId="{271C5198-D1C0-4440-804D-560997A89381}">
      <dsp:nvSpPr>
        <dsp:cNvPr id="0" name=""/>
        <dsp:cNvSpPr/>
      </dsp:nvSpPr>
      <dsp:spPr>
        <a:xfrm>
          <a:off x="3796528" y="1896597"/>
          <a:ext cx="3227343" cy="15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Cynicism, sarcasm, and the need to vent about your patients or your job</a:t>
          </a:r>
        </a:p>
        <a:p>
          <a:pPr marL="171450" lvl="1" indent="-171450" algn="l" defTabSz="755650">
            <a:lnSpc>
              <a:spcPct val="90000"/>
            </a:lnSpc>
            <a:spcBef>
              <a:spcPct val="0"/>
            </a:spcBef>
            <a:spcAft>
              <a:spcPct val="15000"/>
            </a:spcAft>
            <a:buChar char="•"/>
          </a:pPr>
          <a:r>
            <a:rPr lang="en-US" sz="1700" kern="1200" dirty="0"/>
            <a:t>Compassion fatigue</a:t>
          </a:r>
        </a:p>
        <a:p>
          <a:pPr marL="0" lvl="0" indent="0" algn="l" defTabSz="755650">
            <a:lnSpc>
              <a:spcPct val="90000"/>
            </a:lnSpc>
            <a:spcBef>
              <a:spcPct val="0"/>
            </a:spcBef>
            <a:spcAft>
              <a:spcPct val="35000"/>
            </a:spcAft>
            <a:buNone/>
          </a:pPr>
          <a:r>
            <a:rPr lang="en-US" sz="1700" kern="1200" dirty="0"/>
            <a:t>Emotional energy is “tapped dry”</a:t>
          </a:r>
        </a:p>
      </dsp:txBody>
      <dsp:txXfrm>
        <a:off x="3796528" y="1896597"/>
        <a:ext cx="3227343" cy="1564206"/>
      </dsp:txXfrm>
    </dsp:sp>
    <dsp:sp modelId="{92595506-7C85-4C21-8FD7-929724712290}">
      <dsp:nvSpPr>
        <dsp:cNvPr id="0" name=""/>
        <dsp:cNvSpPr/>
      </dsp:nvSpPr>
      <dsp:spPr>
        <a:xfrm>
          <a:off x="8637543" y="69258"/>
          <a:ext cx="1129570" cy="112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E5854E-5E54-418A-9793-6351F6EBB4AA}">
      <dsp:nvSpPr>
        <dsp:cNvPr id="0" name=""/>
        <dsp:cNvSpPr/>
      </dsp:nvSpPr>
      <dsp:spPr>
        <a:xfrm>
          <a:off x="7588657" y="1344665"/>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kern="1200" dirty="0"/>
            <a:t>Lack of efficacy</a:t>
          </a:r>
        </a:p>
      </dsp:txBody>
      <dsp:txXfrm>
        <a:off x="7588657" y="1344665"/>
        <a:ext cx="3227343" cy="484101"/>
      </dsp:txXfrm>
    </dsp:sp>
    <dsp:sp modelId="{57287049-D181-4891-8FA6-7E793CA12FF7}">
      <dsp:nvSpPr>
        <dsp:cNvPr id="0" name=""/>
        <dsp:cNvSpPr/>
      </dsp:nvSpPr>
      <dsp:spPr>
        <a:xfrm>
          <a:off x="7588657" y="1896597"/>
          <a:ext cx="3227343" cy="15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Doubt the meaning and quality of your work.</a:t>
          </a:r>
        </a:p>
        <a:p>
          <a:pPr marL="0" lvl="0" indent="0" algn="ctr" defTabSz="755650">
            <a:lnSpc>
              <a:spcPct val="90000"/>
            </a:lnSpc>
            <a:spcBef>
              <a:spcPct val="0"/>
            </a:spcBef>
            <a:spcAft>
              <a:spcPct val="35000"/>
            </a:spcAft>
            <a:buNone/>
          </a:pPr>
          <a:r>
            <a:rPr lang="en-US" sz="1700" kern="1200" dirty="0"/>
            <a:t>“What’s the use?”</a:t>
          </a:r>
        </a:p>
      </dsp:txBody>
      <dsp:txXfrm>
        <a:off x="7588657" y="1896597"/>
        <a:ext cx="3227343" cy="1564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428EB-0EE2-41C0-906D-9ED98501A8B2}">
      <dsp:nvSpPr>
        <dsp:cNvPr id="0" name=""/>
        <dsp:cNvSpPr/>
      </dsp:nvSpPr>
      <dsp:spPr>
        <a:xfrm>
          <a:off x="0" y="9221"/>
          <a:ext cx="10820400" cy="287819"/>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Too many bureaucratic tasks (paperwork, charting) – 55%</a:t>
          </a:r>
        </a:p>
      </dsp:txBody>
      <dsp:txXfrm>
        <a:off x="14050" y="23271"/>
        <a:ext cx="10792300" cy="259719"/>
      </dsp:txXfrm>
    </dsp:sp>
    <dsp:sp modelId="{68849EA4-CB94-4E90-BBAB-1848003D2F40}">
      <dsp:nvSpPr>
        <dsp:cNvPr id="0" name=""/>
        <dsp:cNvSpPr/>
      </dsp:nvSpPr>
      <dsp:spPr>
        <a:xfrm>
          <a:off x="0" y="331601"/>
          <a:ext cx="10820400" cy="287819"/>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Spending too many hours at work – 33%</a:t>
          </a:r>
        </a:p>
      </dsp:txBody>
      <dsp:txXfrm>
        <a:off x="14050" y="345651"/>
        <a:ext cx="10792300" cy="259719"/>
      </dsp:txXfrm>
    </dsp:sp>
    <dsp:sp modelId="{97164AF6-F1A7-4599-9A2F-E7EC8E64EF7D}">
      <dsp:nvSpPr>
        <dsp:cNvPr id="0" name=""/>
        <dsp:cNvSpPr/>
      </dsp:nvSpPr>
      <dsp:spPr>
        <a:xfrm>
          <a:off x="0" y="653981"/>
          <a:ext cx="10820400" cy="287819"/>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Lack of respect from administrators, employers, colleagues or staff – 32%</a:t>
          </a:r>
        </a:p>
      </dsp:txBody>
      <dsp:txXfrm>
        <a:off x="14050" y="668031"/>
        <a:ext cx="10792300" cy="259719"/>
      </dsp:txXfrm>
    </dsp:sp>
    <dsp:sp modelId="{6788AA2E-81BF-4A98-8D1F-8DBB72054C24}">
      <dsp:nvSpPr>
        <dsp:cNvPr id="0" name=""/>
        <dsp:cNvSpPr/>
      </dsp:nvSpPr>
      <dsp:spPr>
        <a:xfrm>
          <a:off x="0" y="976361"/>
          <a:ext cx="10820400" cy="287819"/>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Increasing computerization of practice (EHR) – 30%</a:t>
          </a:r>
        </a:p>
      </dsp:txBody>
      <dsp:txXfrm>
        <a:off x="14050" y="990411"/>
        <a:ext cx="10792300" cy="259719"/>
      </dsp:txXfrm>
    </dsp:sp>
    <dsp:sp modelId="{1E5E686C-3BB0-4FAE-8997-526AE6E6F802}">
      <dsp:nvSpPr>
        <dsp:cNvPr id="0" name=""/>
        <dsp:cNvSpPr/>
      </dsp:nvSpPr>
      <dsp:spPr>
        <a:xfrm>
          <a:off x="0" y="1298741"/>
          <a:ext cx="10820400" cy="287819"/>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Insufficient compensation, reimbursement – 29%</a:t>
          </a:r>
        </a:p>
      </dsp:txBody>
      <dsp:txXfrm>
        <a:off x="14050" y="1312791"/>
        <a:ext cx="10792300" cy="259719"/>
      </dsp:txXfrm>
    </dsp:sp>
    <dsp:sp modelId="{7C787434-A0FF-4FE5-9206-2E39AAEC0AF5}">
      <dsp:nvSpPr>
        <dsp:cNvPr id="0" name=""/>
        <dsp:cNvSpPr/>
      </dsp:nvSpPr>
      <dsp:spPr>
        <a:xfrm>
          <a:off x="0" y="1621121"/>
          <a:ext cx="10820400" cy="287819"/>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Lack of control, autonomy – 24%</a:t>
          </a:r>
        </a:p>
      </dsp:txBody>
      <dsp:txXfrm>
        <a:off x="14050" y="1635171"/>
        <a:ext cx="10792300" cy="259719"/>
      </dsp:txXfrm>
    </dsp:sp>
    <dsp:sp modelId="{22BF18AB-DDEF-4C7E-B9EE-338839C17751}">
      <dsp:nvSpPr>
        <dsp:cNvPr id="0" name=""/>
        <dsp:cNvSpPr/>
      </dsp:nvSpPr>
      <dsp:spPr>
        <a:xfrm>
          <a:off x="0" y="1943501"/>
          <a:ext cx="10820400" cy="287819"/>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Feeling like a cog in the wheel – 22%</a:t>
          </a:r>
        </a:p>
      </dsp:txBody>
      <dsp:txXfrm>
        <a:off x="14050" y="1957551"/>
        <a:ext cx="10792300" cy="259719"/>
      </dsp:txXfrm>
    </dsp:sp>
    <dsp:sp modelId="{D9E84F01-348E-4B28-9B0F-4553A2535487}">
      <dsp:nvSpPr>
        <dsp:cNvPr id="0" name=""/>
        <dsp:cNvSpPr/>
      </dsp:nvSpPr>
      <dsp:spPr>
        <a:xfrm>
          <a:off x="0" y="2265881"/>
          <a:ext cx="10820400" cy="287819"/>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Decreasing reimbursements – 19%</a:t>
          </a:r>
        </a:p>
      </dsp:txBody>
      <dsp:txXfrm>
        <a:off x="14050" y="2279931"/>
        <a:ext cx="10792300" cy="259719"/>
      </dsp:txXfrm>
    </dsp:sp>
    <dsp:sp modelId="{C04DDB48-8B43-4611-A4F7-1D645F4CE058}">
      <dsp:nvSpPr>
        <dsp:cNvPr id="0" name=""/>
        <dsp:cNvSpPr/>
      </dsp:nvSpPr>
      <dsp:spPr>
        <a:xfrm>
          <a:off x="0" y="2588261"/>
          <a:ext cx="10820400" cy="287819"/>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Lack of respect from patients – 17%</a:t>
          </a:r>
        </a:p>
      </dsp:txBody>
      <dsp:txXfrm>
        <a:off x="14050" y="2602311"/>
        <a:ext cx="10792300" cy="259719"/>
      </dsp:txXfrm>
    </dsp:sp>
    <dsp:sp modelId="{ED165E53-62D9-4CF1-8278-4F18093BBB5D}">
      <dsp:nvSpPr>
        <dsp:cNvPr id="0" name=""/>
        <dsp:cNvSpPr/>
      </dsp:nvSpPr>
      <dsp:spPr>
        <a:xfrm>
          <a:off x="0" y="2910640"/>
          <a:ext cx="10820400" cy="287819"/>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Government regulation – 16%</a:t>
          </a:r>
        </a:p>
      </dsp:txBody>
      <dsp:txXfrm>
        <a:off x="14050" y="2924690"/>
        <a:ext cx="10792300" cy="259719"/>
      </dsp:txXfrm>
    </dsp:sp>
    <dsp:sp modelId="{9AE06F22-5618-4E24-A1A9-1F043F907768}">
      <dsp:nvSpPr>
        <dsp:cNvPr id="0" name=""/>
        <dsp:cNvSpPr/>
      </dsp:nvSpPr>
      <dsp:spPr>
        <a:xfrm>
          <a:off x="0" y="3233020"/>
          <a:ext cx="10820400" cy="287819"/>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Other 7%</a:t>
          </a:r>
        </a:p>
      </dsp:txBody>
      <dsp:txXfrm>
        <a:off x="14050" y="3247070"/>
        <a:ext cx="10792300" cy="25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33A87-2FFC-4478-B524-BBEC160C8317}">
      <dsp:nvSpPr>
        <dsp:cNvPr id="0" name=""/>
        <dsp:cNvSpPr/>
      </dsp:nvSpPr>
      <dsp:spPr>
        <a:xfrm>
          <a:off x="0" y="33205"/>
          <a:ext cx="10820400" cy="23985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Isolate myself from others – 45%</a:t>
          </a:r>
        </a:p>
      </dsp:txBody>
      <dsp:txXfrm>
        <a:off x="11709" y="44914"/>
        <a:ext cx="10796982" cy="216432"/>
      </dsp:txXfrm>
    </dsp:sp>
    <dsp:sp modelId="{B4938586-FA4F-45D9-AC35-D568C2D14CA7}">
      <dsp:nvSpPr>
        <dsp:cNvPr id="0" name=""/>
        <dsp:cNvSpPr/>
      </dsp:nvSpPr>
      <dsp:spPr>
        <a:xfrm>
          <a:off x="0" y="301855"/>
          <a:ext cx="10820400" cy="23985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Exercise – 45%</a:t>
          </a:r>
        </a:p>
      </dsp:txBody>
      <dsp:txXfrm>
        <a:off x="11709" y="313564"/>
        <a:ext cx="10796982" cy="216432"/>
      </dsp:txXfrm>
    </dsp:sp>
    <dsp:sp modelId="{91475DB3-6C6F-4ADF-B7D0-38E0087EC3E4}">
      <dsp:nvSpPr>
        <dsp:cNvPr id="0" name=""/>
        <dsp:cNvSpPr/>
      </dsp:nvSpPr>
      <dsp:spPr>
        <a:xfrm>
          <a:off x="0" y="570505"/>
          <a:ext cx="10820400" cy="23985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Talk with family members/close friends – 42%</a:t>
          </a:r>
        </a:p>
      </dsp:txBody>
      <dsp:txXfrm>
        <a:off x="11709" y="582214"/>
        <a:ext cx="10796982" cy="216432"/>
      </dsp:txXfrm>
    </dsp:sp>
    <dsp:sp modelId="{5E627EB1-E4B0-4D24-A1E9-DF7E5E726E63}">
      <dsp:nvSpPr>
        <dsp:cNvPr id="0" name=""/>
        <dsp:cNvSpPr/>
      </dsp:nvSpPr>
      <dsp:spPr>
        <a:xfrm>
          <a:off x="0" y="839155"/>
          <a:ext cx="10820400" cy="23985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Sleep – 40%</a:t>
          </a:r>
        </a:p>
      </dsp:txBody>
      <dsp:txXfrm>
        <a:off x="11709" y="850864"/>
        <a:ext cx="10796982" cy="216432"/>
      </dsp:txXfrm>
    </dsp:sp>
    <dsp:sp modelId="{71FAAAC2-7109-45E1-9EAD-AD26B95C3A58}">
      <dsp:nvSpPr>
        <dsp:cNvPr id="0" name=""/>
        <dsp:cNvSpPr/>
      </dsp:nvSpPr>
      <dsp:spPr>
        <a:xfrm>
          <a:off x="0" y="1107805"/>
          <a:ext cx="10820400" cy="239850"/>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Eat junk food – 33%</a:t>
          </a:r>
        </a:p>
      </dsp:txBody>
      <dsp:txXfrm>
        <a:off x="11709" y="1119514"/>
        <a:ext cx="10796982" cy="216432"/>
      </dsp:txXfrm>
    </dsp:sp>
    <dsp:sp modelId="{2740D173-E695-415A-AD13-83CB12EE3815}">
      <dsp:nvSpPr>
        <dsp:cNvPr id="0" name=""/>
        <dsp:cNvSpPr/>
      </dsp:nvSpPr>
      <dsp:spPr>
        <a:xfrm>
          <a:off x="0" y="1376455"/>
          <a:ext cx="10820400" cy="23985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Play or listen to music – 32%</a:t>
          </a:r>
        </a:p>
      </dsp:txBody>
      <dsp:txXfrm>
        <a:off x="11709" y="1388164"/>
        <a:ext cx="10796982" cy="216432"/>
      </dsp:txXfrm>
    </dsp:sp>
    <dsp:sp modelId="{EEA1C99F-225F-4BF8-8501-9CDAEA767E4C}">
      <dsp:nvSpPr>
        <dsp:cNvPr id="0" name=""/>
        <dsp:cNvSpPr/>
      </dsp:nvSpPr>
      <dsp:spPr>
        <a:xfrm>
          <a:off x="0" y="1645105"/>
          <a:ext cx="10820400" cy="23985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Drink alcohol – 24%</a:t>
          </a:r>
        </a:p>
      </dsp:txBody>
      <dsp:txXfrm>
        <a:off x="11709" y="1656814"/>
        <a:ext cx="10796982" cy="216432"/>
      </dsp:txXfrm>
    </dsp:sp>
    <dsp:sp modelId="{85A51EB7-0585-4A0A-B004-D810AF2D7535}">
      <dsp:nvSpPr>
        <dsp:cNvPr id="0" name=""/>
        <dsp:cNvSpPr/>
      </dsp:nvSpPr>
      <dsp:spPr>
        <a:xfrm>
          <a:off x="0" y="1913755"/>
          <a:ext cx="10820400" cy="23985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Binge eat – 20%</a:t>
          </a:r>
        </a:p>
      </dsp:txBody>
      <dsp:txXfrm>
        <a:off x="11709" y="1925464"/>
        <a:ext cx="10796982" cy="216432"/>
      </dsp:txXfrm>
    </dsp:sp>
    <dsp:sp modelId="{62F7CA74-D4AC-4B0A-A410-DD965EB4B53B}">
      <dsp:nvSpPr>
        <dsp:cNvPr id="0" name=""/>
        <dsp:cNvSpPr/>
      </dsp:nvSpPr>
      <dsp:spPr>
        <a:xfrm>
          <a:off x="0" y="2182405"/>
          <a:ext cx="10820400" cy="23985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Smoke cigarettes/Use products containing nicotine – 3%</a:t>
          </a:r>
        </a:p>
      </dsp:txBody>
      <dsp:txXfrm>
        <a:off x="11709" y="2194114"/>
        <a:ext cx="10796982" cy="216432"/>
      </dsp:txXfrm>
    </dsp:sp>
    <dsp:sp modelId="{47C29C29-323F-4948-9992-588FD240C4B8}">
      <dsp:nvSpPr>
        <dsp:cNvPr id="0" name=""/>
        <dsp:cNvSpPr/>
      </dsp:nvSpPr>
      <dsp:spPr>
        <a:xfrm>
          <a:off x="0" y="2451055"/>
          <a:ext cx="10820400" cy="239850"/>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Use prescription drugs – 2%</a:t>
          </a:r>
        </a:p>
      </dsp:txBody>
      <dsp:txXfrm>
        <a:off x="11709" y="2462764"/>
        <a:ext cx="10796982" cy="216432"/>
      </dsp:txXfrm>
    </dsp:sp>
    <dsp:sp modelId="{D54DF2EA-A8E2-4FAD-B374-E72F32F5E693}">
      <dsp:nvSpPr>
        <dsp:cNvPr id="0" name=""/>
        <dsp:cNvSpPr/>
      </dsp:nvSpPr>
      <dsp:spPr>
        <a:xfrm>
          <a:off x="0" y="2719706"/>
          <a:ext cx="10820400" cy="23985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Smoke marijuana/Consume marijuana products – 1%</a:t>
          </a:r>
        </a:p>
      </dsp:txBody>
      <dsp:txXfrm>
        <a:off x="11709" y="2731415"/>
        <a:ext cx="10796982" cy="216432"/>
      </dsp:txXfrm>
    </dsp:sp>
    <dsp:sp modelId="{0DA52016-2446-420A-A634-8EF58A8BF42F}">
      <dsp:nvSpPr>
        <dsp:cNvPr id="0" name=""/>
        <dsp:cNvSpPr/>
      </dsp:nvSpPr>
      <dsp:spPr>
        <a:xfrm>
          <a:off x="0" y="2988356"/>
          <a:ext cx="10820400" cy="23985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Other – 12%</a:t>
          </a:r>
        </a:p>
      </dsp:txBody>
      <dsp:txXfrm>
        <a:off x="11709" y="3000065"/>
        <a:ext cx="10796982" cy="216432"/>
      </dsp:txXfrm>
    </dsp:sp>
    <dsp:sp modelId="{368A323B-B87F-4C17-8D15-D1DEE109EA6D}">
      <dsp:nvSpPr>
        <dsp:cNvPr id="0" name=""/>
        <dsp:cNvSpPr/>
      </dsp:nvSpPr>
      <dsp:spPr>
        <a:xfrm>
          <a:off x="0" y="3257006"/>
          <a:ext cx="10820400" cy="23985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None of the above – 3%</a:t>
          </a:r>
        </a:p>
      </dsp:txBody>
      <dsp:txXfrm>
        <a:off x="11709" y="3268715"/>
        <a:ext cx="10796982" cy="21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AA5CF-89A9-4513-8253-DC85979F7DA7}">
      <dsp:nvSpPr>
        <dsp:cNvPr id="0" name=""/>
        <dsp:cNvSpPr/>
      </dsp:nvSpPr>
      <dsp:spPr>
        <a:xfrm>
          <a:off x="2113" y="413009"/>
          <a:ext cx="4506738" cy="2704043"/>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Looking at yourself and the situation and seeing it as it really is.</a:t>
          </a:r>
        </a:p>
        <a:p>
          <a:pPr marL="171450" lvl="1" indent="-171450" algn="l" defTabSz="711200">
            <a:lnSpc>
              <a:spcPct val="90000"/>
            </a:lnSpc>
            <a:spcBef>
              <a:spcPct val="0"/>
            </a:spcBef>
            <a:spcAft>
              <a:spcPct val="15000"/>
            </a:spcAft>
            <a:buChar char="•"/>
          </a:pPr>
          <a:r>
            <a:rPr lang="en-US" sz="1600" kern="1200" dirty="0"/>
            <a:t>Acknowledge your present situation, whatever it is, without judgement or criticizing yourself.</a:t>
          </a:r>
        </a:p>
        <a:p>
          <a:pPr marL="171450" lvl="1" indent="-171450" algn="l" defTabSz="711200">
            <a:lnSpc>
              <a:spcPct val="90000"/>
            </a:lnSpc>
            <a:spcBef>
              <a:spcPct val="0"/>
            </a:spcBef>
            <a:spcAft>
              <a:spcPct val="15000"/>
            </a:spcAft>
            <a:buChar char="•"/>
          </a:pPr>
          <a:r>
            <a:rPr lang="en-US" sz="1600" kern="1200" dirty="0"/>
            <a:t>Recognize that your present situation exists because of a long chain of events that began far in the past.</a:t>
          </a:r>
        </a:p>
      </dsp:txBody>
      <dsp:txXfrm>
        <a:off x="81312" y="492208"/>
        <a:ext cx="4348340" cy="2545645"/>
      </dsp:txXfrm>
    </dsp:sp>
    <dsp:sp modelId="{2EAE9CE2-7222-4041-9364-32477304CD19}">
      <dsp:nvSpPr>
        <dsp:cNvPr id="0" name=""/>
        <dsp:cNvSpPr/>
      </dsp:nvSpPr>
      <dsp:spPr>
        <a:xfrm>
          <a:off x="4959526" y="1206195"/>
          <a:ext cx="955428" cy="1117671"/>
        </a:xfrm>
        <a:prstGeom prst="rightArrow">
          <a:avLst>
            <a:gd name="adj1" fmla="val 60000"/>
            <a:gd name="adj2" fmla="val 5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959526" y="1429729"/>
        <a:ext cx="668800" cy="670603"/>
      </dsp:txXfrm>
    </dsp:sp>
    <dsp:sp modelId="{08DD77A2-CD42-4311-A2ED-3B7B67F75F0D}">
      <dsp:nvSpPr>
        <dsp:cNvPr id="0" name=""/>
        <dsp:cNvSpPr/>
      </dsp:nvSpPr>
      <dsp:spPr>
        <a:xfrm>
          <a:off x="6311547" y="413009"/>
          <a:ext cx="4506738" cy="2704043"/>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Does not mean that you condone or agree with bad behavior in others, but it does mean you stop trying to change what has happened by getting angry and blaming the situation…..</a:t>
          </a:r>
        </a:p>
      </dsp:txBody>
      <dsp:txXfrm>
        <a:off x="6390746" y="492208"/>
        <a:ext cx="4348340" cy="2545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CA66-4B99-4330-9C8E-C8A718FE2CA4}">
      <dsp:nvSpPr>
        <dsp:cNvPr id="0" name=""/>
        <dsp:cNvSpPr/>
      </dsp:nvSpPr>
      <dsp:spPr>
        <a:xfrm>
          <a:off x="0" y="621"/>
          <a:ext cx="6403994"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8D84B190-83BB-4B52-ADC5-3774D2BDC31E}">
      <dsp:nvSpPr>
        <dsp:cNvPr id="0" name=""/>
        <dsp:cNvSpPr/>
      </dsp:nvSpPr>
      <dsp:spPr>
        <a:xfrm>
          <a:off x="0" y="621"/>
          <a:ext cx="6403994" cy="101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“This is the way it has to be.”</a:t>
          </a:r>
        </a:p>
      </dsp:txBody>
      <dsp:txXfrm>
        <a:off x="0" y="621"/>
        <a:ext cx="6403994" cy="1017233"/>
      </dsp:txXfrm>
    </dsp:sp>
    <dsp:sp modelId="{64BBE107-341E-4975-9375-E659836D3D1A}">
      <dsp:nvSpPr>
        <dsp:cNvPr id="0" name=""/>
        <dsp:cNvSpPr/>
      </dsp:nvSpPr>
      <dsp:spPr>
        <a:xfrm>
          <a:off x="0" y="1017854"/>
          <a:ext cx="6403994" cy="0"/>
        </a:xfrm>
        <a:prstGeom prst="line">
          <a:avLst/>
        </a:prstGeom>
        <a:gradFill rotWithShape="0">
          <a:gsLst>
            <a:gs pos="0">
              <a:schemeClr val="accent5">
                <a:hueOff val="581886"/>
                <a:satOff val="1939"/>
                <a:lumOff val="2206"/>
                <a:alphaOff val="0"/>
                <a:tint val="96000"/>
                <a:satMod val="100000"/>
                <a:lumMod val="104000"/>
              </a:schemeClr>
            </a:gs>
            <a:gs pos="78000">
              <a:schemeClr val="accent5">
                <a:hueOff val="581886"/>
                <a:satOff val="1939"/>
                <a:lumOff val="2206"/>
                <a:alphaOff val="0"/>
                <a:shade val="100000"/>
                <a:satMod val="110000"/>
                <a:lumMod val="100000"/>
              </a:schemeClr>
            </a:gs>
          </a:gsLst>
          <a:lin ang="5400000" scaled="0"/>
        </a:gradFill>
        <a:ln w="9525" cap="flat" cmpd="sng" algn="ctr">
          <a:solidFill>
            <a:schemeClr val="accent5">
              <a:hueOff val="581886"/>
              <a:satOff val="1939"/>
              <a:lumOff val="220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C1A1747-FEF3-4541-92EB-62600C17E477}">
      <dsp:nvSpPr>
        <dsp:cNvPr id="0" name=""/>
        <dsp:cNvSpPr/>
      </dsp:nvSpPr>
      <dsp:spPr>
        <a:xfrm>
          <a:off x="0" y="1017854"/>
          <a:ext cx="6403994" cy="101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“All the events have led up to now”</a:t>
          </a:r>
        </a:p>
      </dsp:txBody>
      <dsp:txXfrm>
        <a:off x="0" y="1017854"/>
        <a:ext cx="6403994" cy="1017233"/>
      </dsp:txXfrm>
    </dsp:sp>
    <dsp:sp modelId="{9AD616CD-B290-47AE-BCBE-193FFD12CE82}">
      <dsp:nvSpPr>
        <dsp:cNvPr id="0" name=""/>
        <dsp:cNvSpPr/>
      </dsp:nvSpPr>
      <dsp:spPr>
        <a:xfrm>
          <a:off x="0" y="2035087"/>
          <a:ext cx="6403994" cy="0"/>
        </a:xfrm>
        <a:prstGeom prst="line">
          <a:avLst/>
        </a:prstGeom>
        <a:gradFill rotWithShape="0">
          <a:gsLst>
            <a:gs pos="0">
              <a:schemeClr val="accent5">
                <a:hueOff val="1163773"/>
                <a:satOff val="3877"/>
                <a:lumOff val="4412"/>
                <a:alphaOff val="0"/>
                <a:tint val="96000"/>
                <a:satMod val="100000"/>
                <a:lumMod val="104000"/>
              </a:schemeClr>
            </a:gs>
            <a:gs pos="78000">
              <a:schemeClr val="accent5">
                <a:hueOff val="1163773"/>
                <a:satOff val="3877"/>
                <a:lumOff val="4412"/>
                <a:alphaOff val="0"/>
                <a:shade val="100000"/>
                <a:satMod val="110000"/>
                <a:lumMod val="100000"/>
              </a:schemeClr>
            </a:gs>
          </a:gsLst>
          <a:lin ang="5400000" scaled="0"/>
        </a:gradFill>
        <a:ln w="9525" cap="flat" cmpd="sng" algn="ctr">
          <a:solidFill>
            <a:schemeClr val="accent5">
              <a:hueOff val="1163773"/>
              <a:satOff val="3877"/>
              <a:lumOff val="441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95D44FB-B44D-40C8-A82D-BED759577114}">
      <dsp:nvSpPr>
        <dsp:cNvPr id="0" name=""/>
        <dsp:cNvSpPr/>
      </dsp:nvSpPr>
      <dsp:spPr>
        <a:xfrm>
          <a:off x="0" y="2035087"/>
          <a:ext cx="6403994" cy="101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 can’t change what’s already happened.”</a:t>
          </a:r>
        </a:p>
      </dsp:txBody>
      <dsp:txXfrm>
        <a:off x="0" y="2035087"/>
        <a:ext cx="6403994" cy="1017233"/>
      </dsp:txXfrm>
    </dsp:sp>
    <dsp:sp modelId="{740CCADB-0D08-411E-A02B-179255A5FEAA}">
      <dsp:nvSpPr>
        <dsp:cNvPr id="0" name=""/>
        <dsp:cNvSpPr/>
      </dsp:nvSpPr>
      <dsp:spPr>
        <a:xfrm>
          <a:off x="0" y="3052321"/>
          <a:ext cx="6403994" cy="0"/>
        </a:xfrm>
        <a:prstGeom prst="line">
          <a:avLst/>
        </a:prstGeom>
        <a:gradFill rotWithShape="0">
          <a:gsLst>
            <a:gs pos="0">
              <a:schemeClr val="accent5">
                <a:hueOff val="1745659"/>
                <a:satOff val="5816"/>
                <a:lumOff val="6617"/>
                <a:alphaOff val="0"/>
                <a:tint val="96000"/>
                <a:satMod val="100000"/>
                <a:lumMod val="104000"/>
              </a:schemeClr>
            </a:gs>
            <a:gs pos="78000">
              <a:schemeClr val="accent5">
                <a:hueOff val="1745659"/>
                <a:satOff val="5816"/>
                <a:lumOff val="6617"/>
                <a:alphaOff val="0"/>
                <a:shade val="100000"/>
                <a:satMod val="110000"/>
                <a:lumMod val="100000"/>
              </a:schemeClr>
            </a:gs>
          </a:gsLst>
          <a:lin ang="5400000" scaled="0"/>
        </a:gradFill>
        <a:ln w="9525" cap="flat" cmpd="sng" algn="ctr">
          <a:solidFill>
            <a:schemeClr val="accent5">
              <a:hueOff val="1745659"/>
              <a:satOff val="5816"/>
              <a:lumOff val="661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99DD3E7-C2C1-4CBF-B998-401F7839EB7E}">
      <dsp:nvSpPr>
        <dsp:cNvPr id="0" name=""/>
        <dsp:cNvSpPr/>
      </dsp:nvSpPr>
      <dsp:spPr>
        <a:xfrm>
          <a:off x="0" y="3052321"/>
          <a:ext cx="6403994" cy="101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“Its no use fighting the past.”</a:t>
          </a:r>
        </a:p>
      </dsp:txBody>
      <dsp:txXfrm>
        <a:off x="0" y="3052321"/>
        <a:ext cx="6403994" cy="1017233"/>
      </dsp:txXfrm>
    </dsp:sp>
    <dsp:sp modelId="{B3B0F47E-C0BC-427A-9009-C287488A6855}">
      <dsp:nvSpPr>
        <dsp:cNvPr id="0" name=""/>
        <dsp:cNvSpPr/>
      </dsp:nvSpPr>
      <dsp:spPr>
        <a:xfrm>
          <a:off x="0" y="4069554"/>
          <a:ext cx="6403994" cy="0"/>
        </a:xfrm>
        <a:prstGeom prst="line">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w="9525" cap="flat" cmpd="sng" algn="ctr">
          <a:solidFill>
            <a:schemeClr val="accent5">
              <a:hueOff val="2327545"/>
              <a:satOff val="7755"/>
              <a:lumOff val="882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26A34B6-DE05-4454-A1F9-BC53DCDEF4DE}">
      <dsp:nvSpPr>
        <dsp:cNvPr id="0" name=""/>
        <dsp:cNvSpPr/>
      </dsp:nvSpPr>
      <dsp:spPr>
        <a:xfrm>
          <a:off x="0" y="4069554"/>
          <a:ext cx="6403994" cy="101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present is only the moment I have control over.”</a:t>
          </a:r>
        </a:p>
      </dsp:txBody>
      <dsp:txXfrm>
        <a:off x="0" y="4069554"/>
        <a:ext cx="6403994" cy="1017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16236-EEC5-4352-98DA-495FA8561B45}">
      <dsp:nvSpPr>
        <dsp:cNvPr id="0" name=""/>
        <dsp:cNvSpPr/>
      </dsp:nvSpPr>
      <dsp:spPr>
        <a:xfrm>
          <a:off x="523095" y="459521"/>
          <a:ext cx="1441902" cy="14419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87D98-BC53-4054-9604-2B6D68BF8C2F}">
      <dsp:nvSpPr>
        <dsp:cNvPr id="0" name=""/>
        <dsp:cNvSpPr/>
      </dsp:nvSpPr>
      <dsp:spPr>
        <a:xfrm>
          <a:off x="830385" y="766811"/>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C63093-C03D-4441-A578-FC5A6A39173E}">
      <dsp:nvSpPr>
        <dsp:cNvPr id="0" name=""/>
        <dsp:cNvSpPr/>
      </dsp:nvSpPr>
      <dsp:spPr>
        <a:xfrm>
          <a:off x="62159"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New hobby</a:t>
          </a:r>
        </a:p>
      </dsp:txBody>
      <dsp:txXfrm>
        <a:off x="62159" y="2350541"/>
        <a:ext cx="2363775" cy="720000"/>
      </dsp:txXfrm>
    </dsp:sp>
    <dsp:sp modelId="{BECDD69E-5806-41FD-875A-9827A21F97E4}">
      <dsp:nvSpPr>
        <dsp:cNvPr id="0" name=""/>
        <dsp:cNvSpPr/>
      </dsp:nvSpPr>
      <dsp:spPr>
        <a:xfrm>
          <a:off x="3300530" y="459521"/>
          <a:ext cx="1441902" cy="14419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F1AA8-2C9C-45C3-B4E3-B5C08A2C8BC4}">
      <dsp:nvSpPr>
        <dsp:cNvPr id="0" name=""/>
        <dsp:cNvSpPr/>
      </dsp:nvSpPr>
      <dsp:spPr>
        <a:xfrm>
          <a:off x="3607821" y="766811"/>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37E27-1F29-422F-9A35-A43CB3669FB6}">
      <dsp:nvSpPr>
        <dsp:cNvPr id="0" name=""/>
        <dsp:cNvSpPr/>
      </dsp:nvSpPr>
      <dsp:spPr>
        <a:xfrm>
          <a:off x="2839594"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Bubble Bath or shower</a:t>
          </a:r>
        </a:p>
      </dsp:txBody>
      <dsp:txXfrm>
        <a:off x="2839594" y="2350541"/>
        <a:ext cx="2363775" cy="720000"/>
      </dsp:txXfrm>
    </dsp:sp>
    <dsp:sp modelId="{8A273A4E-06BC-42B7-8CF0-C7FBA1778261}">
      <dsp:nvSpPr>
        <dsp:cNvPr id="0" name=""/>
        <dsp:cNvSpPr/>
      </dsp:nvSpPr>
      <dsp:spPr>
        <a:xfrm>
          <a:off x="6077966" y="459521"/>
          <a:ext cx="1441902" cy="14419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A4CE8-A776-4B72-BB80-764D413DBF79}">
      <dsp:nvSpPr>
        <dsp:cNvPr id="0" name=""/>
        <dsp:cNvSpPr/>
      </dsp:nvSpPr>
      <dsp:spPr>
        <a:xfrm>
          <a:off x="6385257" y="766811"/>
          <a:ext cx="827321" cy="827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A900F1-303D-4444-B3F5-04A5A0885D66}">
      <dsp:nvSpPr>
        <dsp:cNvPr id="0" name=""/>
        <dsp:cNvSpPr/>
      </dsp:nvSpPr>
      <dsp:spPr>
        <a:xfrm>
          <a:off x="5617030"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Gardening	</a:t>
          </a:r>
        </a:p>
      </dsp:txBody>
      <dsp:txXfrm>
        <a:off x="5617030" y="2350541"/>
        <a:ext cx="2363775" cy="720000"/>
      </dsp:txXfrm>
    </dsp:sp>
    <dsp:sp modelId="{DB239CEC-9279-4704-BD39-8056D13607A7}">
      <dsp:nvSpPr>
        <dsp:cNvPr id="0" name=""/>
        <dsp:cNvSpPr/>
      </dsp:nvSpPr>
      <dsp:spPr>
        <a:xfrm>
          <a:off x="8855402" y="459521"/>
          <a:ext cx="1441902" cy="14419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ACC37-C50C-46C9-AEF5-046F5DDB621A}">
      <dsp:nvSpPr>
        <dsp:cNvPr id="0" name=""/>
        <dsp:cNvSpPr/>
      </dsp:nvSpPr>
      <dsp:spPr>
        <a:xfrm>
          <a:off x="9162692" y="766811"/>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4F95FC-CF4D-4076-A3F8-7296271D9451}">
      <dsp:nvSpPr>
        <dsp:cNvPr id="0" name=""/>
        <dsp:cNvSpPr/>
      </dsp:nvSpPr>
      <dsp:spPr>
        <a:xfrm>
          <a:off x="8394465" y="2350541"/>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Make time everyday for YOU!!!!</a:t>
          </a:r>
        </a:p>
      </dsp:txBody>
      <dsp:txXfrm>
        <a:off x="8394465" y="2350541"/>
        <a:ext cx="2363775"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4A10DF6-B5AC-476B-B749-8E6199D0EEED}" type="datetimeFigureOut">
              <a:rPr lang="en-US" smtClean="0"/>
              <a:t>4/16/2020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76697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365942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55529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0057753-EBE7-4075-A689-410BC2BDC370}"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793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302364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112359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267445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42977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4A10DF6-B5AC-476B-B749-8E6199D0EEED}" type="datetimeFigureOut">
              <a:rPr lang="en-US" smtClean="0"/>
              <a:t>4/16/2020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133475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12616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4A10DF6-B5AC-476B-B749-8E6199D0EEED}" type="datetimeFigureOut">
              <a:rPr lang="en-US" smtClean="0"/>
              <a:t>4/16/2020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68618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69068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165930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269939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98694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43856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10DF6-B5AC-476B-B749-8E6199D0EEED}"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57753-EBE7-4075-A689-410BC2BDC370}" type="slidenum">
              <a:rPr lang="en-US" smtClean="0"/>
              <a:t>‹#›</a:t>
            </a:fld>
            <a:endParaRPr lang="en-US" dirty="0"/>
          </a:p>
        </p:txBody>
      </p:sp>
    </p:spTree>
    <p:extLst>
      <p:ext uri="{BB962C8B-B14F-4D97-AF65-F5344CB8AC3E}">
        <p14:creationId xmlns:p14="http://schemas.microsoft.com/office/powerpoint/2010/main" val="60854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A10DF6-B5AC-476B-B749-8E6199D0EEED}" type="datetimeFigureOut">
              <a:rPr lang="en-US" smtClean="0"/>
              <a:t>4/16/2020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057753-EBE7-4075-A689-410BC2BDC370}" type="slidenum">
              <a:rPr lang="en-US" smtClean="0"/>
              <a:t>‹#›</a:t>
            </a:fld>
            <a:endParaRPr lang="en-US" dirty="0"/>
          </a:p>
        </p:txBody>
      </p:sp>
    </p:spTree>
    <p:extLst>
      <p:ext uri="{BB962C8B-B14F-4D97-AF65-F5344CB8AC3E}">
        <p14:creationId xmlns:p14="http://schemas.microsoft.com/office/powerpoint/2010/main" val="3935394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psychiatrictimes.com/sites/default/files/1603PTHarned_SR_F2.jpg"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hyperlink" Target="http://happierhuman.com/wp-content/uploads/2012/07/Benefits-of-Gratitude5.p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ahrq.gov/prevention/clinician/ahrq-works/burnout/index.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rriam-webster.com/dictionary/gratitude" TargetMode="External"/><Relationship Id="rId7" Type="http://schemas.openxmlformats.org/officeDocument/2006/relationships/hyperlink" Target="https://greatergood.berkeley.edu/article/item/how_gratitude_changes_you_and_your_brain" TargetMode="External"/><Relationship Id="rId2" Type="http://schemas.openxmlformats.org/officeDocument/2006/relationships/hyperlink" Target="https://www.aafp.org/fpm/2015/0900/p42.html" TargetMode="External"/><Relationship Id="rId1" Type="http://schemas.openxmlformats.org/officeDocument/2006/relationships/slideLayout" Target="../slideLayouts/slideLayout2.xml"/><Relationship Id="rId6" Type="http://schemas.openxmlformats.org/officeDocument/2006/relationships/hyperlink" Target="https://www.medscape.com/slideshow/2020-lifestyle-burnout-6012460" TargetMode="External"/><Relationship Id="rId5" Type="http://schemas.openxmlformats.org/officeDocument/2006/relationships/hyperlink" Target="https://www.tandfonline.com/doi/abs/10.1080/10503307.2016.1169332?scroll=top&amp;needAccess=true&amp;journalCode=tpsr20" TargetMode="External"/><Relationship Id="rId4" Type="http://schemas.openxmlformats.org/officeDocument/2006/relationships/hyperlink" Target="https://www.psychologytoday.com/us/basics/gratitude"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happierhuman.com/wp-content/uploads/2012/07/Benefits-of-Gratitude5.p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DA06-1C55-4406-B6F7-E4566773E290}"/>
              </a:ext>
            </a:extLst>
          </p:cNvPr>
          <p:cNvSpPr>
            <a:spLocks noGrp="1"/>
          </p:cNvSpPr>
          <p:nvPr>
            <p:ph type="ctrTitle"/>
          </p:nvPr>
        </p:nvSpPr>
        <p:spPr/>
        <p:txBody>
          <a:bodyPr>
            <a:normAutofit fontScale="90000"/>
          </a:bodyPr>
          <a:lstStyle/>
          <a:p>
            <a:r>
              <a:rPr lang="en-US" i="1" dirty="0"/>
              <a:t>The Power of Gratitude: A New Perspective for Optimum Care</a:t>
            </a:r>
            <a:endParaRPr lang="en-US" dirty="0"/>
          </a:p>
        </p:txBody>
      </p:sp>
      <p:sp>
        <p:nvSpPr>
          <p:cNvPr id="3" name="Subtitle 2">
            <a:extLst>
              <a:ext uri="{FF2B5EF4-FFF2-40B4-BE49-F238E27FC236}">
                <a16:creationId xmlns:a16="http://schemas.microsoft.com/office/drawing/2014/main" id="{8B7E3017-2147-4D6A-A712-10CFF0BB1A70}"/>
              </a:ext>
            </a:extLst>
          </p:cNvPr>
          <p:cNvSpPr>
            <a:spLocks noGrp="1"/>
          </p:cNvSpPr>
          <p:nvPr>
            <p:ph type="subTitle" idx="1"/>
          </p:nvPr>
        </p:nvSpPr>
        <p:spPr/>
        <p:txBody>
          <a:bodyPr/>
          <a:lstStyle/>
          <a:p>
            <a:r>
              <a:rPr lang="en-US" dirty="0"/>
              <a:t>Todd Jamrose, D.O.</a:t>
            </a:r>
          </a:p>
        </p:txBody>
      </p:sp>
    </p:spTree>
    <p:extLst>
      <p:ext uri="{BB962C8B-B14F-4D97-AF65-F5344CB8AC3E}">
        <p14:creationId xmlns:p14="http://schemas.microsoft.com/office/powerpoint/2010/main" val="42434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6CDD8652-8A3E-459C-9BE5-E6509598D744}"/>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dirty="0">
                <a:solidFill>
                  <a:schemeClr val="tx1"/>
                </a:solidFill>
                <a:latin typeface="+mj-lt"/>
                <a:ea typeface="+mj-ea"/>
                <a:cs typeface="+mj-cs"/>
              </a:rPr>
              <a:t>Social</a:t>
            </a:r>
          </a:p>
        </p:txBody>
      </p:sp>
      <p:sp>
        <p:nvSpPr>
          <p:cNvPr id="3" name="Content Placeholder 2">
            <a:extLst>
              <a:ext uri="{FF2B5EF4-FFF2-40B4-BE49-F238E27FC236}">
                <a16:creationId xmlns:a16="http://schemas.microsoft.com/office/drawing/2014/main" id="{38240EA5-93D4-40D4-B105-0843BBFD0F99}"/>
              </a:ext>
            </a:extLst>
          </p:cNvPr>
          <p:cNvSpPr>
            <a:spLocks noGrp="1"/>
          </p:cNvSpPr>
          <p:nvPr>
            <p:ph sz="half" idx="1"/>
          </p:nvPr>
        </p:nvSpPr>
        <p:spPr>
          <a:xfrm>
            <a:off x="685800" y="2364573"/>
            <a:ext cx="3977639" cy="3854112"/>
          </a:xfrm>
        </p:spPr>
        <p:txBody>
          <a:bodyPr vert="horz" lIns="91440" tIns="45720" rIns="91440" bIns="45720" rtlCol="0">
            <a:normAutofit/>
          </a:bodyPr>
          <a:lstStyle/>
          <a:p>
            <a:r>
              <a:rPr lang="en-US" sz="1600" dirty="0"/>
              <a:t>More social</a:t>
            </a:r>
          </a:p>
          <a:p>
            <a:r>
              <a:rPr lang="en-US" sz="1600" dirty="0"/>
              <a:t>Healthier marriage</a:t>
            </a:r>
          </a:p>
          <a:p>
            <a:r>
              <a:rPr lang="en-US" sz="1600" dirty="0"/>
              <a:t>Kinder</a:t>
            </a:r>
          </a:p>
          <a:p>
            <a:r>
              <a:rPr lang="en-US" sz="1600" dirty="0"/>
              <a:t>More friendships</a:t>
            </a:r>
          </a:p>
          <a:p>
            <a:r>
              <a:rPr lang="en-US" sz="1600" dirty="0"/>
              <a:t>Deeper Relationships</a:t>
            </a:r>
          </a:p>
        </p:txBody>
      </p:sp>
      <p:pic>
        <p:nvPicPr>
          <p:cNvPr id="5" name="Content Placeholder 4" descr="A picture containing map&#10;&#10;Description automatically generated">
            <a:extLst>
              <a:ext uri="{FF2B5EF4-FFF2-40B4-BE49-F238E27FC236}">
                <a16:creationId xmlns:a16="http://schemas.microsoft.com/office/drawing/2014/main" id="{6760BD6F-D9A9-4455-9B2E-74F0005FB2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310" y="746126"/>
            <a:ext cx="5916279" cy="5472558"/>
          </a:xfrm>
          <a:prstGeom prst="rect">
            <a:avLst/>
          </a:prstGeom>
        </p:spPr>
      </p:pic>
    </p:spTree>
    <p:extLst>
      <p:ext uri="{BB962C8B-B14F-4D97-AF65-F5344CB8AC3E}">
        <p14:creationId xmlns:p14="http://schemas.microsoft.com/office/powerpoint/2010/main" val="47780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66B7EF0-AA7F-4B4F-AE93-69EEA553604A}"/>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dirty="0">
                <a:solidFill>
                  <a:schemeClr val="tx1"/>
                </a:solidFill>
                <a:latin typeface="+mj-lt"/>
                <a:ea typeface="+mj-ea"/>
                <a:cs typeface="+mj-cs"/>
              </a:rPr>
              <a:t>Personality</a:t>
            </a:r>
          </a:p>
        </p:txBody>
      </p:sp>
      <p:sp>
        <p:nvSpPr>
          <p:cNvPr id="3" name="Content Placeholder 2">
            <a:extLst>
              <a:ext uri="{FF2B5EF4-FFF2-40B4-BE49-F238E27FC236}">
                <a16:creationId xmlns:a16="http://schemas.microsoft.com/office/drawing/2014/main" id="{D858ED04-9039-4CD6-83D0-DAA7D842B35D}"/>
              </a:ext>
            </a:extLst>
          </p:cNvPr>
          <p:cNvSpPr>
            <a:spLocks noGrp="1"/>
          </p:cNvSpPr>
          <p:nvPr>
            <p:ph sz="half" idx="1"/>
          </p:nvPr>
        </p:nvSpPr>
        <p:spPr>
          <a:xfrm>
            <a:off x="685800" y="2364573"/>
            <a:ext cx="3977639" cy="3854112"/>
          </a:xfrm>
        </p:spPr>
        <p:txBody>
          <a:bodyPr vert="horz" lIns="91440" tIns="45720" rIns="91440" bIns="45720" rtlCol="0">
            <a:normAutofit/>
          </a:bodyPr>
          <a:lstStyle/>
          <a:p>
            <a:r>
              <a:rPr lang="en-US" sz="1600" dirty="0"/>
              <a:t>Less materialistic</a:t>
            </a:r>
          </a:p>
          <a:p>
            <a:r>
              <a:rPr lang="en-US" sz="1600" dirty="0"/>
              <a:t>Less Self-centered</a:t>
            </a:r>
          </a:p>
          <a:p>
            <a:r>
              <a:rPr lang="en-US" sz="1600" dirty="0"/>
              <a:t>More optimistic</a:t>
            </a:r>
          </a:p>
          <a:p>
            <a:r>
              <a:rPr lang="en-US" sz="1600" dirty="0"/>
              <a:t>Increased Self-Esteem</a:t>
            </a:r>
          </a:p>
          <a:p>
            <a:r>
              <a:rPr lang="en-US" sz="1600" dirty="0"/>
              <a:t>More spiritual</a:t>
            </a:r>
          </a:p>
        </p:txBody>
      </p:sp>
      <p:pic>
        <p:nvPicPr>
          <p:cNvPr id="5" name="Content Placeholder 4" descr="A picture containing map&#10;&#10;Description automatically generated">
            <a:extLst>
              <a:ext uri="{FF2B5EF4-FFF2-40B4-BE49-F238E27FC236}">
                <a16:creationId xmlns:a16="http://schemas.microsoft.com/office/drawing/2014/main" id="{5DEFC0B2-581B-4019-9439-9C3C746003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310" y="746126"/>
            <a:ext cx="5916279" cy="5472558"/>
          </a:xfrm>
          <a:prstGeom prst="rect">
            <a:avLst/>
          </a:prstGeom>
        </p:spPr>
      </p:pic>
    </p:spTree>
    <p:extLst>
      <p:ext uri="{BB962C8B-B14F-4D97-AF65-F5344CB8AC3E}">
        <p14:creationId xmlns:p14="http://schemas.microsoft.com/office/powerpoint/2010/main" val="20352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2" name="Rectangle 11">
            <a:extLst>
              <a:ext uri="{FF2B5EF4-FFF2-40B4-BE49-F238E27FC236}">
                <a16:creationId xmlns:a16="http://schemas.microsoft.com/office/drawing/2014/main" id="{03FFF8D3-2EF3-4286-935A-D01BE3C8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CD8CCB43-545E-4064-8BB8-5C492D0F5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695261D-7561-4491-8509-475C5F38DCD4}"/>
              </a:ext>
            </a:extLst>
          </p:cNvPr>
          <p:cNvSpPr>
            <a:spLocks noGrp="1"/>
          </p:cNvSpPr>
          <p:nvPr>
            <p:ph type="title"/>
          </p:nvPr>
        </p:nvSpPr>
        <p:spPr>
          <a:xfrm>
            <a:off x="685800" y="764373"/>
            <a:ext cx="3306744" cy="1293028"/>
          </a:xfrm>
        </p:spPr>
        <p:txBody>
          <a:bodyPr vert="horz" lIns="91440" tIns="45720" rIns="91440" bIns="45720" rtlCol="0" anchor="ctr">
            <a:normAutofit/>
          </a:bodyPr>
          <a:lstStyle/>
          <a:p>
            <a:pPr algn="l"/>
            <a:r>
              <a:rPr lang="en-US" sz="3200" kern="1200" cap="all" baseline="0" dirty="0">
                <a:solidFill>
                  <a:schemeClr val="bg1"/>
                </a:solidFill>
                <a:latin typeface="+mj-lt"/>
                <a:ea typeface="+mj-ea"/>
                <a:cs typeface="+mj-cs"/>
              </a:rPr>
              <a:t>Health</a:t>
            </a:r>
          </a:p>
        </p:txBody>
      </p:sp>
      <p:sp>
        <p:nvSpPr>
          <p:cNvPr id="3" name="Content Placeholder 2">
            <a:extLst>
              <a:ext uri="{FF2B5EF4-FFF2-40B4-BE49-F238E27FC236}">
                <a16:creationId xmlns:a16="http://schemas.microsoft.com/office/drawing/2014/main" id="{09BF8DE3-2BFA-4153-9BD4-4AAB9168187C}"/>
              </a:ext>
            </a:extLst>
          </p:cNvPr>
          <p:cNvSpPr>
            <a:spLocks noGrp="1"/>
          </p:cNvSpPr>
          <p:nvPr>
            <p:ph sz="half" idx="1"/>
          </p:nvPr>
        </p:nvSpPr>
        <p:spPr>
          <a:xfrm>
            <a:off x="685801" y="2194560"/>
            <a:ext cx="3306742" cy="4024125"/>
          </a:xfrm>
        </p:spPr>
        <p:txBody>
          <a:bodyPr vert="horz" lIns="91440" tIns="45720" rIns="91440" bIns="45720" rtlCol="0">
            <a:normAutofit/>
          </a:bodyPr>
          <a:lstStyle/>
          <a:p>
            <a:r>
              <a:rPr lang="en-US" sz="1600" dirty="0">
                <a:solidFill>
                  <a:schemeClr val="bg1"/>
                </a:solidFill>
              </a:rPr>
              <a:t>Improved Sleep</a:t>
            </a:r>
          </a:p>
          <a:p>
            <a:r>
              <a:rPr lang="en-US" sz="1600" dirty="0">
                <a:solidFill>
                  <a:schemeClr val="bg1"/>
                </a:solidFill>
              </a:rPr>
              <a:t>Less Sick</a:t>
            </a:r>
          </a:p>
          <a:p>
            <a:r>
              <a:rPr lang="en-US" sz="1600" dirty="0">
                <a:solidFill>
                  <a:schemeClr val="bg1"/>
                </a:solidFill>
              </a:rPr>
              <a:t>Longevity</a:t>
            </a:r>
          </a:p>
          <a:p>
            <a:r>
              <a:rPr lang="en-US" sz="1600" dirty="0">
                <a:solidFill>
                  <a:schemeClr val="bg1"/>
                </a:solidFill>
              </a:rPr>
              <a:t>Increased Energy</a:t>
            </a:r>
          </a:p>
          <a:p>
            <a:r>
              <a:rPr lang="en-US" sz="1600" dirty="0">
                <a:solidFill>
                  <a:schemeClr val="bg1"/>
                </a:solidFill>
              </a:rPr>
              <a:t>More Exercise</a:t>
            </a:r>
          </a:p>
        </p:txBody>
      </p:sp>
      <p:sp useBgFill="1">
        <p:nvSpPr>
          <p:cNvPr id="16" name="Rounded Rectangle 14">
            <a:extLst>
              <a:ext uri="{FF2B5EF4-FFF2-40B4-BE49-F238E27FC236}">
                <a16:creationId xmlns:a16="http://schemas.microsoft.com/office/drawing/2014/main" id="{E6C57836-126B-4938-8C7A-3C3BCB59D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map&#10;&#10;Description automatically generated">
            <a:extLst>
              <a:ext uri="{FF2B5EF4-FFF2-40B4-BE49-F238E27FC236}">
                <a16:creationId xmlns:a16="http://schemas.microsoft.com/office/drawing/2014/main" id="{92286E22-F60E-487C-9DA8-7927613C121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8406" y="1336566"/>
            <a:ext cx="4981153" cy="4607567"/>
          </a:xfrm>
          <a:prstGeom prst="rect">
            <a:avLst/>
          </a:prstGeom>
        </p:spPr>
      </p:pic>
    </p:spTree>
    <p:extLst>
      <p:ext uri="{BB962C8B-B14F-4D97-AF65-F5344CB8AC3E}">
        <p14:creationId xmlns:p14="http://schemas.microsoft.com/office/powerpoint/2010/main" val="343233858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B1AFEB5-F931-4561-B3A4-A5DA43620874}"/>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dirty="0">
                <a:solidFill>
                  <a:schemeClr val="tx1"/>
                </a:solidFill>
                <a:latin typeface="+mj-lt"/>
                <a:ea typeface="+mj-ea"/>
                <a:cs typeface="+mj-cs"/>
              </a:rPr>
              <a:t>Career</a:t>
            </a:r>
          </a:p>
        </p:txBody>
      </p:sp>
      <p:sp>
        <p:nvSpPr>
          <p:cNvPr id="3" name="Content Placeholder 2">
            <a:extLst>
              <a:ext uri="{FF2B5EF4-FFF2-40B4-BE49-F238E27FC236}">
                <a16:creationId xmlns:a16="http://schemas.microsoft.com/office/drawing/2014/main" id="{1B993B09-4D8E-4E78-9750-C85FCD1225EF}"/>
              </a:ext>
            </a:extLst>
          </p:cNvPr>
          <p:cNvSpPr>
            <a:spLocks noGrp="1"/>
          </p:cNvSpPr>
          <p:nvPr>
            <p:ph sz="half" idx="1"/>
          </p:nvPr>
        </p:nvSpPr>
        <p:spPr>
          <a:xfrm>
            <a:off x="685800" y="2364573"/>
            <a:ext cx="3977639" cy="3854112"/>
          </a:xfrm>
        </p:spPr>
        <p:txBody>
          <a:bodyPr vert="horz" lIns="91440" tIns="45720" rIns="91440" bIns="45720" rtlCol="0">
            <a:normAutofit/>
          </a:bodyPr>
          <a:lstStyle/>
          <a:p>
            <a:r>
              <a:rPr lang="en-US" sz="1600" dirty="0"/>
              <a:t>Better Management</a:t>
            </a:r>
          </a:p>
          <a:p>
            <a:r>
              <a:rPr lang="en-US" sz="1600" dirty="0"/>
              <a:t>Improved Networking</a:t>
            </a:r>
          </a:p>
          <a:p>
            <a:r>
              <a:rPr lang="en-US" sz="1600" dirty="0"/>
              <a:t>Goal Achievement</a:t>
            </a:r>
          </a:p>
          <a:p>
            <a:r>
              <a:rPr lang="en-US" sz="1600" dirty="0"/>
              <a:t>Improved Decision Making</a:t>
            </a:r>
          </a:p>
          <a:p>
            <a:r>
              <a:rPr lang="en-US" sz="1600" dirty="0"/>
              <a:t>Increased Productivity</a:t>
            </a:r>
          </a:p>
        </p:txBody>
      </p:sp>
      <p:pic>
        <p:nvPicPr>
          <p:cNvPr id="5" name="Content Placeholder 4" descr="A picture containing map&#10;&#10;Description automatically generated">
            <a:extLst>
              <a:ext uri="{FF2B5EF4-FFF2-40B4-BE49-F238E27FC236}">
                <a16:creationId xmlns:a16="http://schemas.microsoft.com/office/drawing/2014/main" id="{49C0CB6E-8F71-46B3-9569-9BD8C9B33D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310" y="746126"/>
            <a:ext cx="5916279" cy="5472558"/>
          </a:xfrm>
          <a:prstGeom prst="rect">
            <a:avLst/>
          </a:prstGeom>
        </p:spPr>
      </p:pic>
    </p:spTree>
    <p:extLst>
      <p:ext uri="{BB962C8B-B14F-4D97-AF65-F5344CB8AC3E}">
        <p14:creationId xmlns:p14="http://schemas.microsoft.com/office/powerpoint/2010/main" val="402350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1A2F-30A8-4AF4-BC0B-010108F64749}"/>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Radical Acceptance</a:t>
            </a:r>
          </a:p>
        </p:txBody>
      </p:sp>
    </p:spTree>
    <p:extLst>
      <p:ext uri="{BB962C8B-B14F-4D97-AF65-F5344CB8AC3E}">
        <p14:creationId xmlns:p14="http://schemas.microsoft.com/office/powerpoint/2010/main" val="26861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9020-4909-4C0F-A24E-FEA8E77EEA95}"/>
              </a:ext>
            </a:extLst>
          </p:cNvPr>
          <p:cNvSpPr>
            <a:spLocks noGrp="1"/>
          </p:cNvSpPr>
          <p:nvPr>
            <p:ph type="title"/>
          </p:nvPr>
        </p:nvSpPr>
        <p:spPr/>
        <p:txBody>
          <a:bodyPr/>
          <a:lstStyle/>
          <a:p>
            <a:r>
              <a:rPr lang="en-US" dirty="0"/>
              <a:t>Dialectical Behavioral Therapy</a:t>
            </a:r>
          </a:p>
        </p:txBody>
      </p:sp>
      <p:sp>
        <p:nvSpPr>
          <p:cNvPr id="3" name="Content Placeholder 2">
            <a:extLst>
              <a:ext uri="{FF2B5EF4-FFF2-40B4-BE49-F238E27FC236}">
                <a16:creationId xmlns:a16="http://schemas.microsoft.com/office/drawing/2014/main" id="{C25553F3-ED27-44F5-8E92-95C32D1AB321}"/>
              </a:ext>
            </a:extLst>
          </p:cNvPr>
          <p:cNvSpPr>
            <a:spLocks noGrp="1"/>
          </p:cNvSpPr>
          <p:nvPr>
            <p:ph idx="1"/>
          </p:nvPr>
        </p:nvSpPr>
        <p:spPr/>
        <p:txBody>
          <a:bodyPr/>
          <a:lstStyle/>
          <a:p>
            <a:r>
              <a:rPr lang="en-US" dirty="0"/>
              <a:t>Behavioral therapy that was developed to treat Borderline Personality Disorder by Marsha Linehan, PhD.</a:t>
            </a:r>
          </a:p>
          <a:p>
            <a:pPr lvl="1"/>
            <a:r>
              <a:rPr lang="en-US" dirty="0"/>
              <a:t>Developed this therapy to treat herself!!!</a:t>
            </a:r>
          </a:p>
          <a:p>
            <a:r>
              <a:rPr lang="en-US" dirty="0"/>
              <a:t>Combines standard cognitive behavioral therapy techniques for emotional regulation</a:t>
            </a:r>
          </a:p>
          <a:p>
            <a:r>
              <a:rPr lang="en-US" dirty="0"/>
              <a:t>It is notably used to treat suicidal ideation and behaviors.</a:t>
            </a:r>
          </a:p>
        </p:txBody>
      </p:sp>
    </p:spTree>
    <p:extLst>
      <p:ext uri="{BB962C8B-B14F-4D97-AF65-F5344CB8AC3E}">
        <p14:creationId xmlns:p14="http://schemas.microsoft.com/office/powerpoint/2010/main" val="53830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2C28B14-53D6-40BE-A0E1-F988F66F46CC}"/>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dirty="0">
                <a:solidFill>
                  <a:schemeClr val="tx1"/>
                </a:solidFill>
                <a:latin typeface="+mj-lt"/>
                <a:ea typeface="+mj-ea"/>
                <a:cs typeface="+mj-cs"/>
              </a:rPr>
              <a:t>Dialectical Behavioral Therapy</a:t>
            </a:r>
          </a:p>
        </p:txBody>
      </p:sp>
      <p:sp>
        <p:nvSpPr>
          <p:cNvPr id="10" name="TextBox 9">
            <a:extLst>
              <a:ext uri="{FF2B5EF4-FFF2-40B4-BE49-F238E27FC236}">
                <a16:creationId xmlns:a16="http://schemas.microsoft.com/office/drawing/2014/main" id="{628B3FA2-3FDB-4CFD-B9FD-12F27BF03F39}"/>
              </a:ext>
            </a:extLst>
          </p:cNvPr>
          <p:cNvSpPr txBox="1"/>
          <p:nvPr/>
        </p:nvSpPr>
        <p:spPr>
          <a:xfrm>
            <a:off x="685800" y="2364573"/>
            <a:ext cx="3977639" cy="38541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600" dirty="0"/>
          </a:p>
        </p:txBody>
      </p:sp>
      <p:pic>
        <p:nvPicPr>
          <p:cNvPr id="9" name="Content Placeholder 8" descr="A close up of a logo&#10;&#10;Description automatically generated">
            <a:extLst>
              <a:ext uri="{FF2B5EF4-FFF2-40B4-BE49-F238E27FC236}">
                <a16:creationId xmlns:a16="http://schemas.microsoft.com/office/drawing/2014/main" id="{D261FD89-BD72-4240-B89D-EE10F0B039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232" y="746126"/>
            <a:ext cx="5048435" cy="5472558"/>
          </a:xfrm>
          <a:prstGeom prst="rect">
            <a:avLst/>
          </a:prstGeom>
        </p:spPr>
      </p:pic>
      <p:sp>
        <p:nvSpPr>
          <p:cNvPr id="11" name="TextBox 10">
            <a:extLst>
              <a:ext uri="{FF2B5EF4-FFF2-40B4-BE49-F238E27FC236}">
                <a16:creationId xmlns:a16="http://schemas.microsoft.com/office/drawing/2014/main" id="{BD7DF884-D6CD-420E-B9EB-D2311A481CC8}"/>
              </a:ext>
            </a:extLst>
          </p:cNvPr>
          <p:cNvSpPr txBox="1"/>
          <p:nvPr/>
        </p:nvSpPr>
        <p:spPr>
          <a:xfrm>
            <a:off x="1577776" y="6367525"/>
            <a:ext cx="9036448" cy="341632"/>
          </a:xfrm>
          <a:prstGeom prst="rect">
            <a:avLst/>
          </a:prstGeom>
          <a:noFill/>
        </p:spPr>
        <p:txBody>
          <a:bodyPr wrap="none" rtlCol="0">
            <a:spAutoFit/>
          </a:bodyPr>
          <a:lstStyle/>
          <a:p>
            <a:pPr indent="-228600" defTabSz="914400">
              <a:lnSpc>
                <a:spcPct val="90000"/>
              </a:lnSpc>
              <a:spcAft>
                <a:spcPts val="600"/>
              </a:spcAft>
              <a:buFont typeface="Arial" panose="020B0604020202020204" pitchFamily="34" charset="0"/>
              <a:buChar char="•"/>
            </a:pPr>
            <a:r>
              <a:rPr lang="en-US" dirty="0">
                <a:hlinkClick r:id="rId4"/>
              </a:rPr>
              <a:t>https://www.psychiatrictimes.com/sites/default/files/1603PTHarned_SR_F2.jpg</a:t>
            </a:r>
            <a:endParaRPr lang="en-US" dirty="0"/>
          </a:p>
        </p:txBody>
      </p:sp>
    </p:spTree>
    <p:extLst>
      <p:ext uri="{BB962C8B-B14F-4D97-AF65-F5344CB8AC3E}">
        <p14:creationId xmlns:p14="http://schemas.microsoft.com/office/powerpoint/2010/main" val="275572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B6EE-623D-48A3-B6C8-A5222CF04995}"/>
              </a:ext>
            </a:extLst>
          </p:cNvPr>
          <p:cNvSpPr>
            <a:spLocks noGrp="1"/>
          </p:cNvSpPr>
          <p:nvPr>
            <p:ph type="title"/>
          </p:nvPr>
        </p:nvSpPr>
        <p:spPr>
          <a:xfrm>
            <a:off x="2895600" y="764373"/>
            <a:ext cx="8610600" cy="1293028"/>
          </a:xfrm>
        </p:spPr>
        <p:txBody>
          <a:bodyPr>
            <a:normAutofit/>
          </a:bodyPr>
          <a:lstStyle/>
          <a:p>
            <a:r>
              <a:rPr lang="en-US" dirty="0"/>
              <a:t>Radical Acceptance</a:t>
            </a:r>
          </a:p>
        </p:txBody>
      </p:sp>
      <p:graphicFrame>
        <p:nvGraphicFramePr>
          <p:cNvPr id="18" name="Content Placeholder 2">
            <a:extLst>
              <a:ext uri="{FF2B5EF4-FFF2-40B4-BE49-F238E27FC236}">
                <a16:creationId xmlns:a16="http://schemas.microsoft.com/office/drawing/2014/main" id="{439574AD-B373-49D2-8724-94C2533166FF}"/>
              </a:ext>
            </a:extLst>
          </p:cNvPr>
          <p:cNvGraphicFramePr>
            <a:graphicFrameLocks noGrp="1"/>
          </p:cNvGraphicFramePr>
          <p:nvPr>
            <p:ph idx="1"/>
            <p:extLst>
              <p:ext uri="{D42A27DB-BD31-4B8C-83A1-F6EECF244321}">
                <p14:modId xmlns:p14="http://schemas.microsoft.com/office/powerpoint/2010/main" val="2131195718"/>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17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CFE7-F4F8-41E6-AC77-5B928276AE70}"/>
              </a:ext>
            </a:extLst>
          </p:cNvPr>
          <p:cNvSpPr>
            <a:spLocks noGrp="1"/>
          </p:cNvSpPr>
          <p:nvPr>
            <p:ph type="title"/>
          </p:nvPr>
        </p:nvSpPr>
        <p:spPr/>
        <p:txBody>
          <a:bodyPr>
            <a:normAutofit fontScale="90000"/>
          </a:bodyPr>
          <a:lstStyle/>
          <a:p>
            <a:r>
              <a:rPr lang="en-US" dirty="0"/>
              <a:t>What it really means to practice Radical Acceptance……</a:t>
            </a:r>
          </a:p>
        </p:txBody>
      </p:sp>
      <p:sp>
        <p:nvSpPr>
          <p:cNvPr id="4" name="Rectangle 3">
            <a:extLst>
              <a:ext uri="{FF2B5EF4-FFF2-40B4-BE49-F238E27FC236}">
                <a16:creationId xmlns:a16="http://schemas.microsoft.com/office/drawing/2014/main" id="{1BEB13DC-7608-4EC0-A0FF-F115AAD26327}"/>
              </a:ext>
            </a:extLst>
          </p:cNvPr>
          <p:cNvSpPr/>
          <p:nvPr/>
        </p:nvSpPr>
        <p:spPr>
          <a:xfrm>
            <a:off x="1564539" y="2967335"/>
            <a:ext cx="9062930" cy="1323439"/>
          </a:xfrm>
          <a:prstGeom prst="rect">
            <a:avLst/>
          </a:prstGeom>
          <a:noFill/>
        </p:spPr>
        <p:txBody>
          <a:bodyPr wrap="non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rPr>
              <a:t>Acknowledge Reality</a:t>
            </a:r>
          </a:p>
        </p:txBody>
      </p:sp>
    </p:spTree>
    <p:extLst>
      <p:ext uri="{BB962C8B-B14F-4D97-AF65-F5344CB8AC3E}">
        <p14:creationId xmlns:p14="http://schemas.microsoft.com/office/powerpoint/2010/main" val="11584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204E3A-2943-4815-AC25-BEA2B303C5A1}"/>
              </a:ext>
            </a:extLst>
          </p:cNvPr>
          <p:cNvSpPr/>
          <p:nvPr/>
        </p:nvSpPr>
        <p:spPr>
          <a:xfrm>
            <a:off x="1558196" y="2967335"/>
            <a:ext cx="9075626" cy="1754326"/>
          </a:xfrm>
          <a:prstGeom prst="rect">
            <a:avLst/>
          </a:prstGeom>
          <a:noFill/>
          <a:effectLst>
            <a:outerShdw blurRad="50800" dist="38100" dir="10800000" algn="r" rotWithShape="0">
              <a:prstClr val="black">
                <a:alpha val="40000"/>
              </a:prstClr>
            </a:outerShdw>
          </a:effectLst>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You can’t help the way you feel,</a:t>
            </a:r>
          </a:p>
          <a:p>
            <a:pPr algn="ctr"/>
            <a:r>
              <a:rPr lang="en-US" sz="5400" dirty="0">
                <a:ln w="0"/>
                <a:solidFill>
                  <a:schemeClr val="accent1"/>
                </a:solidFill>
                <a:effectLst>
                  <a:outerShdw blurRad="38100" dist="25400" dir="5400000" algn="ctr" rotWithShape="0">
                    <a:srgbClr val="6E747A">
                      <a:alpha val="43000"/>
                    </a:srgbClr>
                  </a:outerShdw>
                </a:effectLst>
              </a:rPr>
              <a:t>You can help the way you act!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0685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3F71-4D4A-473B-873C-81BE7A1BDB9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9891BDB-E552-4DF7-911A-4F277A68A6ED}"/>
              </a:ext>
            </a:extLst>
          </p:cNvPr>
          <p:cNvSpPr>
            <a:spLocks noGrp="1"/>
          </p:cNvSpPr>
          <p:nvPr>
            <p:ph idx="1"/>
          </p:nvPr>
        </p:nvSpPr>
        <p:spPr/>
        <p:txBody>
          <a:bodyPr/>
          <a:lstStyle/>
          <a:p>
            <a:r>
              <a:rPr lang="en-US" dirty="0"/>
              <a:t>Understand how gratitude can lead to resiliency.</a:t>
            </a:r>
          </a:p>
          <a:p>
            <a:r>
              <a:rPr lang="en-US" dirty="0"/>
              <a:t>Understand how gratitude changes behavior.</a:t>
            </a:r>
          </a:p>
          <a:p>
            <a:r>
              <a:rPr lang="en-US" dirty="0"/>
              <a:t>How to use radical acceptance to change your mindset.</a:t>
            </a:r>
          </a:p>
          <a:p>
            <a:r>
              <a:rPr lang="en-US" dirty="0"/>
              <a:t>How to help patients understand radical acceptance as a coping skill.</a:t>
            </a:r>
          </a:p>
          <a:p>
            <a:r>
              <a:rPr lang="en-US" dirty="0"/>
              <a:t>Have access to tools to utilize gratitude</a:t>
            </a:r>
          </a:p>
          <a:p>
            <a:endParaRPr lang="en-US" dirty="0"/>
          </a:p>
        </p:txBody>
      </p:sp>
    </p:spTree>
    <p:extLst>
      <p:ext uri="{BB962C8B-B14F-4D97-AF65-F5344CB8AC3E}">
        <p14:creationId xmlns:p14="http://schemas.microsoft.com/office/powerpoint/2010/main" val="19338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B0432CA9-4990-4190-9CA4-027792FDA0AE}"/>
              </a:ext>
            </a:extLst>
          </p:cNvPr>
          <p:cNvSpPr>
            <a:spLocks noGrp="1"/>
          </p:cNvSpPr>
          <p:nvPr>
            <p:ph type="title"/>
          </p:nvPr>
        </p:nvSpPr>
        <p:spPr>
          <a:xfrm>
            <a:off x="685800" y="1066163"/>
            <a:ext cx="3306744" cy="5148371"/>
          </a:xfrm>
        </p:spPr>
        <p:txBody>
          <a:bodyPr>
            <a:normAutofit/>
          </a:bodyPr>
          <a:lstStyle/>
          <a:p>
            <a:r>
              <a:rPr lang="en-US" sz="3200" dirty="0"/>
              <a:t>Radical Acceptance Coping Statements</a:t>
            </a:r>
          </a:p>
        </p:txBody>
      </p:sp>
      <p:graphicFrame>
        <p:nvGraphicFramePr>
          <p:cNvPr id="5" name="Content Placeholder 2">
            <a:extLst>
              <a:ext uri="{FF2B5EF4-FFF2-40B4-BE49-F238E27FC236}">
                <a16:creationId xmlns:a16="http://schemas.microsoft.com/office/drawing/2014/main" id="{0138A09F-E258-4CF7-91F8-94A1A8C3C91D}"/>
              </a:ext>
            </a:extLst>
          </p:cNvPr>
          <p:cNvGraphicFramePr>
            <a:graphicFrameLocks noGrp="1"/>
          </p:cNvGraphicFramePr>
          <p:nvPr>
            <p:ph idx="1"/>
            <p:extLst>
              <p:ext uri="{D42A27DB-BD31-4B8C-83A1-F6EECF244321}">
                <p14:modId xmlns:p14="http://schemas.microsoft.com/office/powerpoint/2010/main" val="2111401189"/>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02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8781-5C79-40EC-A417-492C89EF4251}"/>
              </a:ext>
            </a:extLst>
          </p:cNvPr>
          <p:cNvSpPr>
            <a:spLocks noGrp="1"/>
          </p:cNvSpPr>
          <p:nvPr>
            <p:ph type="title"/>
          </p:nvPr>
        </p:nvSpPr>
        <p:spPr>
          <a:xfrm>
            <a:off x="2895600" y="764373"/>
            <a:ext cx="8610600" cy="1293028"/>
          </a:xfrm>
        </p:spPr>
        <p:txBody>
          <a:bodyPr/>
          <a:lstStyle/>
          <a:p>
            <a:r>
              <a:rPr lang="en-US" dirty="0"/>
              <a:t>Blocks to Radical Acceptance</a:t>
            </a:r>
          </a:p>
        </p:txBody>
      </p:sp>
      <p:sp>
        <p:nvSpPr>
          <p:cNvPr id="3" name="Content Placeholder 2">
            <a:extLst>
              <a:ext uri="{FF2B5EF4-FFF2-40B4-BE49-F238E27FC236}">
                <a16:creationId xmlns:a16="http://schemas.microsoft.com/office/drawing/2014/main" id="{84D2E99A-213F-4441-9DEA-69663A694219}"/>
              </a:ext>
            </a:extLst>
          </p:cNvPr>
          <p:cNvSpPr>
            <a:spLocks noGrp="1"/>
          </p:cNvSpPr>
          <p:nvPr>
            <p:ph idx="1"/>
          </p:nvPr>
        </p:nvSpPr>
        <p:spPr>
          <a:xfrm>
            <a:off x="685800" y="2194560"/>
            <a:ext cx="10820400" cy="4024125"/>
          </a:xfrm>
        </p:spPr>
        <p:txBody>
          <a:bodyPr/>
          <a:lstStyle/>
          <a:p>
            <a:pPr marL="514350" indent="-514350">
              <a:buFont typeface="+mj-lt"/>
              <a:buAutoNum type="arabicPeriod"/>
            </a:pPr>
            <a:r>
              <a:rPr lang="en-US" dirty="0"/>
              <a:t>I don’t want to let them off the hook.</a:t>
            </a:r>
          </a:p>
          <a:p>
            <a:pPr marL="514350" indent="-514350">
              <a:buFont typeface="+mj-lt"/>
              <a:buAutoNum type="arabicPeriod"/>
            </a:pPr>
            <a:endParaRPr lang="en-US" dirty="0"/>
          </a:p>
          <a:p>
            <a:pPr marL="514350" indent="-514350">
              <a:buFont typeface="+mj-lt"/>
              <a:buAutoNum type="arabicPeriod"/>
            </a:pPr>
            <a:r>
              <a:rPr lang="en-US" dirty="0"/>
              <a:t>Accepting means I agree; I will never agree.</a:t>
            </a:r>
          </a:p>
          <a:p>
            <a:pPr marL="514350" indent="-514350">
              <a:buFont typeface="+mj-lt"/>
              <a:buAutoNum type="arabicPeriod"/>
            </a:pPr>
            <a:endParaRPr lang="en-US" dirty="0"/>
          </a:p>
          <a:p>
            <a:pPr marL="514350" indent="-514350">
              <a:buFont typeface="+mj-lt"/>
              <a:buAutoNum type="arabicPeriod"/>
            </a:pPr>
            <a:r>
              <a:rPr lang="en-US" dirty="0"/>
              <a:t>I need to be angry to protect myself.</a:t>
            </a:r>
          </a:p>
        </p:txBody>
      </p:sp>
    </p:spTree>
    <p:extLst>
      <p:ext uri="{BB962C8B-B14F-4D97-AF65-F5344CB8AC3E}">
        <p14:creationId xmlns:p14="http://schemas.microsoft.com/office/powerpoint/2010/main" val="1870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EA20-24F7-4F97-85E1-02D12D45029A}"/>
              </a:ext>
            </a:extLst>
          </p:cNvPr>
          <p:cNvSpPr>
            <a:spLocks noGrp="1"/>
          </p:cNvSpPr>
          <p:nvPr>
            <p:ph type="title"/>
          </p:nvPr>
        </p:nvSpPr>
        <p:spPr>
          <a:xfrm>
            <a:off x="2895600" y="764373"/>
            <a:ext cx="8610600" cy="1293028"/>
          </a:xfrm>
        </p:spPr>
        <p:txBody>
          <a:bodyPr>
            <a:normAutofit/>
          </a:bodyPr>
          <a:lstStyle/>
          <a:p>
            <a:r>
              <a:rPr lang="en-US" dirty="0"/>
              <a:t>Distract Yourself from Self-Destruction</a:t>
            </a:r>
          </a:p>
        </p:txBody>
      </p:sp>
      <p:graphicFrame>
        <p:nvGraphicFramePr>
          <p:cNvPr id="5" name="Content Placeholder 2">
            <a:extLst>
              <a:ext uri="{FF2B5EF4-FFF2-40B4-BE49-F238E27FC236}">
                <a16:creationId xmlns:a16="http://schemas.microsoft.com/office/drawing/2014/main" id="{1DACD9BE-9B18-47BE-813F-4531A6AD7D48}"/>
              </a:ext>
            </a:extLst>
          </p:cNvPr>
          <p:cNvGraphicFramePr>
            <a:graphicFrameLocks noGrp="1"/>
          </p:cNvGraphicFramePr>
          <p:nvPr>
            <p:ph idx="1"/>
            <p:extLst>
              <p:ext uri="{D42A27DB-BD31-4B8C-83A1-F6EECF244321}">
                <p14:modId xmlns:p14="http://schemas.microsoft.com/office/powerpoint/2010/main" val="99656884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41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76E7EE13-26C0-4946-A9E8-409F4E618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238" y="90905"/>
            <a:ext cx="7209524" cy="6676190"/>
          </a:xfrm>
          <a:prstGeom prst="rect">
            <a:avLst/>
          </a:prstGeom>
        </p:spPr>
      </p:pic>
      <p:sp>
        <p:nvSpPr>
          <p:cNvPr id="4" name="TextBox 3">
            <a:extLst>
              <a:ext uri="{FF2B5EF4-FFF2-40B4-BE49-F238E27FC236}">
                <a16:creationId xmlns:a16="http://schemas.microsoft.com/office/drawing/2014/main" id="{BD83F306-139C-4B7D-A909-619728F06095}"/>
              </a:ext>
            </a:extLst>
          </p:cNvPr>
          <p:cNvSpPr txBox="1"/>
          <p:nvPr/>
        </p:nvSpPr>
        <p:spPr>
          <a:xfrm>
            <a:off x="9283959" y="6582429"/>
            <a:ext cx="2840842" cy="184666"/>
          </a:xfrm>
          <a:prstGeom prst="rect">
            <a:avLst/>
          </a:prstGeom>
          <a:noFill/>
        </p:spPr>
        <p:txBody>
          <a:bodyPr wrap="none" rtlCol="0">
            <a:spAutoFit/>
          </a:bodyPr>
          <a:lstStyle/>
          <a:p>
            <a:r>
              <a:rPr lang="en-US" sz="600" dirty="0">
                <a:hlinkClick r:id="rId3"/>
              </a:rPr>
              <a:t>http://happierhuman.com/wp-content/uploads/2012/07/Benefits-of-Gratitude5.png</a:t>
            </a:r>
            <a:endParaRPr lang="en-US" sz="600" dirty="0"/>
          </a:p>
        </p:txBody>
      </p:sp>
    </p:spTree>
    <p:extLst>
      <p:ext uri="{BB962C8B-B14F-4D97-AF65-F5344CB8AC3E}">
        <p14:creationId xmlns:p14="http://schemas.microsoft.com/office/powerpoint/2010/main" val="351470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drawing, game&#10;&#10;Description automatically generated">
            <a:extLst>
              <a:ext uri="{FF2B5EF4-FFF2-40B4-BE49-F238E27FC236}">
                <a16:creationId xmlns:a16="http://schemas.microsoft.com/office/drawing/2014/main" id="{6907BAA0-7DB1-459C-96DE-0F51C5C3CF4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89325" y="1154906"/>
            <a:ext cx="5213350" cy="4548187"/>
          </a:xfrm>
          <a:prstGeom prst="rect">
            <a:avLst/>
          </a:prstGeom>
        </p:spPr>
      </p:pic>
    </p:spTree>
    <p:extLst>
      <p:ext uri="{BB962C8B-B14F-4D97-AF65-F5344CB8AC3E}">
        <p14:creationId xmlns:p14="http://schemas.microsoft.com/office/powerpoint/2010/main" val="215519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29AF-04D1-4011-85F2-D31EB2793520}"/>
              </a:ext>
            </a:extLst>
          </p:cNvPr>
          <p:cNvSpPr>
            <a:spLocks noGrp="1"/>
          </p:cNvSpPr>
          <p:nvPr>
            <p:ph type="title"/>
          </p:nvPr>
        </p:nvSpPr>
        <p:spPr/>
        <p:txBody>
          <a:bodyPr/>
          <a:lstStyle/>
          <a:p>
            <a:r>
              <a:rPr lang="en-US" dirty="0"/>
              <a:t>How do we Practice Gratitude?</a:t>
            </a:r>
          </a:p>
        </p:txBody>
      </p:sp>
      <p:sp>
        <p:nvSpPr>
          <p:cNvPr id="3" name="Content Placeholder 2">
            <a:extLst>
              <a:ext uri="{FF2B5EF4-FFF2-40B4-BE49-F238E27FC236}">
                <a16:creationId xmlns:a16="http://schemas.microsoft.com/office/drawing/2014/main" id="{BA5F5693-5811-4132-A776-FA6B497D6EC0}"/>
              </a:ext>
            </a:extLst>
          </p:cNvPr>
          <p:cNvSpPr>
            <a:spLocks noGrp="1"/>
          </p:cNvSpPr>
          <p:nvPr>
            <p:ph idx="1"/>
          </p:nvPr>
        </p:nvSpPr>
        <p:spPr/>
        <p:txBody>
          <a:bodyPr>
            <a:normAutofit lnSpcReduction="10000"/>
          </a:bodyPr>
          <a:lstStyle/>
          <a:p>
            <a:r>
              <a:rPr lang="en-US" dirty="0"/>
              <a:t>Gratitude Journal</a:t>
            </a:r>
          </a:p>
          <a:p>
            <a:r>
              <a:rPr lang="en-US" dirty="0"/>
              <a:t>Gratitude Apps</a:t>
            </a:r>
          </a:p>
          <a:p>
            <a:r>
              <a:rPr lang="en-US" dirty="0"/>
              <a:t>Tell someone you love them and how much you appreciate them</a:t>
            </a:r>
          </a:p>
          <a:p>
            <a:r>
              <a:rPr lang="en-US" dirty="0"/>
              <a:t>Nurture friendships you have, good friends do not come along every day.</a:t>
            </a:r>
          </a:p>
          <a:p>
            <a:r>
              <a:rPr lang="en-US" dirty="0"/>
              <a:t>Avoid negative media and movies with destructive content.</a:t>
            </a:r>
          </a:p>
          <a:p>
            <a:r>
              <a:rPr lang="en-US" dirty="0"/>
              <a:t>Don’t gossip or speak badly about anyone.</a:t>
            </a:r>
          </a:p>
          <a:p>
            <a:r>
              <a:rPr lang="en-US" dirty="0"/>
              <a:t>Compliment your friends, co-workers and family.</a:t>
            </a:r>
          </a:p>
          <a:p>
            <a:r>
              <a:rPr lang="en-US" dirty="0"/>
              <a:t>Be thankful when you learn something new.</a:t>
            </a:r>
          </a:p>
          <a:p>
            <a:r>
              <a:rPr lang="en-US" dirty="0"/>
              <a:t>Share a gratitude each day by posting a tweet, Facebook post or other social media.</a:t>
            </a:r>
          </a:p>
        </p:txBody>
      </p:sp>
    </p:spTree>
    <p:extLst>
      <p:ext uri="{BB962C8B-B14F-4D97-AF65-F5344CB8AC3E}">
        <p14:creationId xmlns:p14="http://schemas.microsoft.com/office/powerpoint/2010/main" val="253432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B310-7612-49BD-A16A-14F628ED5D7C}"/>
              </a:ext>
            </a:extLst>
          </p:cNvPr>
          <p:cNvSpPr>
            <a:spLocks noGrp="1"/>
          </p:cNvSpPr>
          <p:nvPr>
            <p:ph type="title"/>
          </p:nvPr>
        </p:nvSpPr>
        <p:spPr/>
        <p:txBody>
          <a:bodyPr/>
          <a:lstStyle/>
          <a:p>
            <a:r>
              <a:rPr lang="en-US" dirty="0"/>
              <a:t>Gratitude Journal</a:t>
            </a:r>
          </a:p>
        </p:txBody>
      </p:sp>
      <p:sp>
        <p:nvSpPr>
          <p:cNvPr id="3" name="Content Placeholder 2">
            <a:extLst>
              <a:ext uri="{FF2B5EF4-FFF2-40B4-BE49-F238E27FC236}">
                <a16:creationId xmlns:a16="http://schemas.microsoft.com/office/drawing/2014/main" id="{2C3303A3-B1E7-4B7E-A254-05B8C26DB85D}"/>
              </a:ext>
            </a:extLst>
          </p:cNvPr>
          <p:cNvSpPr>
            <a:spLocks noGrp="1"/>
          </p:cNvSpPr>
          <p:nvPr>
            <p:ph idx="1"/>
          </p:nvPr>
        </p:nvSpPr>
        <p:spPr/>
        <p:txBody>
          <a:bodyPr/>
          <a:lstStyle/>
          <a:p>
            <a:r>
              <a:rPr lang="en-US" dirty="0"/>
              <a:t>Tool to keep track of the good things in life.</a:t>
            </a:r>
          </a:p>
          <a:p>
            <a:r>
              <a:rPr lang="en-US" dirty="0"/>
              <a:t>Regular journaling about the good things in your life can help prepare and strengthen you to deal with the rough patches when they pop up.</a:t>
            </a:r>
          </a:p>
          <a:p>
            <a:endParaRPr lang="en-US" dirty="0"/>
          </a:p>
          <a:p>
            <a:r>
              <a:rPr lang="en-US" dirty="0"/>
              <a:t>What do you do to regularly remind yourself what is good in your life?</a:t>
            </a:r>
          </a:p>
        </p:txBody>
      </p:sp>
    </p:spTree>
    <p:extLst>
      <p:ext uri="{BB962C8B-B14F-4D97-AF65-F5344CB8AC3E}">
        <p14:creationId xmlns:p14="http://schemas.microsoft.com/office/powerpoint/2010/main" val="382608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6EA-5011-4BA0-AFDD-78A6B7296A44}"/>
              </a:ext>
            </a:extLst>
          </p:cNvPr>
          <p:cNvSpPr>
            <a:spLocks noGrp="1"/>
          </p:cNvSpPr>
          <p:nvPr>
            <p:ph type="title"/>
          </p:nvPr>
        </p:nvSpPr>
        <p:spPr/>
        <p:txBody>
          <a:bodyPr/>
          <a:lstStyle/>
          <a:p>
            <a:r>
              <a:rPr lang="en-US" dirty="0"/>
              <a:t>Ideas for Items in Your Gratitude Log</a:t>
            </a:r>
          </a:p>
        </p:txBody>
      </p:sp>
      <p:sp>
        <p:nvSpPr>
          <p:cNvPr id="3" name="Content Placeholder 2">
            <a:extLst>
              <a:ext uri="{FF2B5EF4-FFF2-40B4-BE49-F238E27FC236}">
                <a16:creationId xmlns:a16="http://schemas.microsoft.com/office/drawing/2014/main" id="{2B0479B0-0798-4EF5-B0D3-0FB6F0349BFD}"/>
              </a:ext>
            </a:extLst>
          </p:cNvPr>
          <p:cNvSpPr>
            <a:spLocks noGrp="1"/>
          </p:cNvSpPr>
          <p:nvPr>
            <p:ph idx="1"/>
          </p:nvPr>
        </p:nvSpPr>
        <p:spPr/>
        <p:txBody>
          <a:bodyPr/>
          <a:lstStyle/>
          <a:p>
            <a:r>
              <a:rPr lang="en-US" dirty="0"/>
              <a:t>What is there about a challenge you are experiencing right now that you can be thankful for?</a:t>
            </a:r>
          </a:p>
          <a:p>
            <a:r>
              <a:rPr lang="en-US" dirty="0"/>
              <a:t>What activities or hobbies would you miss if you were unable to do them?</a:t>
            </a:r>
          </a:p>
          <a:p>
            <a:r>
              <a:rPr lang="en-US" dirty="0"/>
              <a:t>What are you taking for granted about your day to day that you can be thankful for?</a:t>
            </a:r>
          </a:p>
          <a:p>
            <a:r>
              <a:rPr lang="en-US" dirty="0"/>
              <a:t>List 5 people in your life who are hard to get along with – write down at least one quality for each that you are grateful for.</a:t>
            </a:r>
          </a:p>
          <a:p>
            <a:r>
              <a:rPr lang="en-US" dirty="0"/>
              <a:t>What is something you are grateful to have learned this week?</a:t>
            </a:r>
          </a:p>
        </p:txBody>
      </p:sp>
    </p:spTree>
    <p:extLst>
      <p:ext uri="{BB962C8B-B14F-4D97-AF65-F5344CB8AC3E}">
        <p14:creationId xmlns:p14="http://schemas.microsoft.com/office/powerpoint/2010/main" val="374125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DF2B-207C-47EA-A85A-14768F6AB883}"/>
              </a:ext>
            </a:extLst>
          </p:cNvPr>
          <p:cNvSpPr>
            <a:spLocks noGrp="1"/>
          </p:cNvSpPr>
          <p:nvPr>
            <p:ph type="title"/>
          </p:nvPr>
        </p:nvSpPr>
        <p:spPr/>
        <p:txBody>
          <a:bodyPr/>
          <a:lstStyle/>
          <a:p>
            <a:r>
              <a:rPr lang="en-US" dirty="0"/>
              <a:t>Oprah’s Gratitude Journal</a:t>
            </a:r>
            <a:br>
              <a:rPr lang="en-US" dirty="0"/>
            </a:br>
            <a:r>
              <a:rPr lang="en-US" dirty="0"/>
              <a:t>(October 12, 1996)</a:t>
            </a:r>
          </a:p>
        </p:txBody>
      </p:sp>
      <p:sp>
        <p:nvSpPr>
          <p:cNvPr id="3" name="Content Placeholder 2">
            <a:extLst>
              <a:ext uri="{FF2B5EF4-FFF2-40B4-BE49-F238E27FC236}">
                <a16:creationId xmlns:a16="http://schemas.microsoft.com/office/drawing/2014/main" id="{265829A2-AE57-4F3A-A2CC-6051BE84D77D}"/>
              </a:ext>
            </a:extLst>
          </p:cNvPr>
          <p:cNvSpPr>
            <a:spLocks noGrp="1"/>
          </p:cNvSpPr>
          <p:nvPr>
            <p:ph idx="1"/>
          </p:nvPr>
        </p:nvSpPr>
        <p:spPr/>
        <p:txBody>
          <a:bodyPr/>
          <a:lstStyle/>
          <a:p>
            <a:pPr marL="457200" indent="-457200">
              <a:buFont typeface="+mj-lt"/>
              <a:buAutoNum type="arabicPeriod"/>
            </a:pPr>
            <a:r>
              <a:rPr lang="en-US" dirty="0"/>
              <a:t>A run around Florida’s Fisher Island with a slight breeze that kept me cool;</a:t>
            </a:r>
          </a:p>
          <a:p>
            <a:pPr marL="457200" indent="-457200">
              <a:buFont typeface="+mj-lt"/>
              <a:buAutoNum type="arabicPeriod"/>
            </a:pPr>
            <a:r>
              <a:rPr lang="en-US" dirty="0"/>
              <a:t>Eating cold melon on a bench in the sun;</a:t>
            </a:r>
          </a:p>
          <a:p>
            <a:pPr marL="457200" indent="-457200">
              <a:buFont typeface="+mj-lt"/>
              <a:buAutoNum type="arabicPeriod"/>
            </a:pPr>
            <a:r>
              <a:rPr lang="en-US" dirty="0"/>
              <a:t>A long and hilarious chat with Gayle about her blind date with Mr. Potato Head;</a:t>
            </a:r>
          </a:p>
          <a:p>
            <a:pPr marL="457200" indent="-457200">
              <a:buFont typeface="+mj-lt"/>
              <a:buAutoNum type="arabicPeriod"/>
            </a:pPr>
            <a:r>
              <a:rPr lang="en-US" dirty="0"/>
              <a:t>Sorbet in a cone, so sweet that I literally licked my finger;</a:t>
            </a:r>
          </a:p>
          <a:p>
            <a:pPr marL="457200" indent="-457200">
              <a:buFont typeface="+mj-lt"/>
              <a:buAutoNum type="arabicPeriod"/>
            </a:pPr>
            <a:r>
              <a:rPr lang="en-US" dirty="0"/>
              <a:t>Maya Angelou calling to read me a new poem (Winfrey, “What Oprah Knows for Sure About Gratitude”).</a:t>
            </a:r>
          </a:p>
          <a:p>
            <a:endParaRPr lang="en-US" dirty="0"/>
          </a:p>
        </p:txBody>
      </p:sp>
    </p:spTree>
    <p:extLst>
      <p:ext uri="{BB962C8B-B14F-4D97-AF65-F5344CB8AC3E}">
        <p14:creationId xmlns:p14="http://schemas.microsoft.com/office/powerpoint/2010/main" val="177440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4A52-1937-462E-9D78-A66C5956D487}"/>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8C87C6E0-3A56-4B64-AA77-E727B712142A}"/>
              </a:ext>
            </a:extLst>
          </p:cNvPr>
          <p:cNvSpPr>
            <a:spLocks noGrp="1"/>
          </p:cNvSpPr>
          <p:nvPr>
            <p:ph idx="1"/>
          </p:nvPr>
        </p:nvSpPr>
        <p:spPr/>
        <p:txBody>
          <a:bodyPr/>
          <a:lstStyle/>
          <a:p>
            <a:pPr marL="457200" indent="-457200">
              <a:buFont typeface="+mj-lt"/>
              <a:buAutoNum type="arabicPeriod"/>
            </a:pPr>
            <a:r>
              <a:rPr lang="en-US" dirty="0"/>
              <a:t>Plan to write in your journal every night for 15 minutes before bed. Set an alarm reminder.</a:t>
            </a:r>
          </a:p>
          <a:p>
            <a:pPr marL="457200" indent="-457200">
              <a:buFont typeface="+mj-lt"/>
              <a:buAutoNum type="arabicPeriod"/>
            </a:pPr>
            <a:r>
              <a:rPr lang="en-US" dirty="0"/>
              <a:t>Keep your gratitude journal by your nightstand so you will see it before going to sleep and remember to jot down what you are thankful for.</a:t>
            </a:r>
          </a:p>
          <a:p>
            <a:pPr marL="457200" indent="-457200">
              <a:buFont typeface="+mj-lt"/>
              <a:buAutoNum type="arabicPeriod"/>
            </a:pPr>
            <a:r>
              <a:rPr lang="en-US" dirty="0"/>
              <a:t>Write as many things down as you want. 5-10 is a good number to aim for.</a:t>
            </a:r>
          </a:p>
          <a:p>
            <a:pPr marL="457200" indent="-457200">
              <a:buFont typeface="+mj-lt"/>
              <a:buAutoNum type="arabicPeriod"/>
            </a:pPr>
            <a:r>
              <a:rPr lang="en-US" dirty="0"/>
              <a:t>Doesn’t have to be deep. Can be as simple as the book you are reading or family.</a:t>
            </a:r>
          </a:p>
          <a:p>
            <a:pPr marL="457200" indent="-457200">
              <a:buFont typeface="+mj-lt"/>
              <a:buAutoNum type="arabicPeriod"/>
            </a:pPr>
            <a:r>
              <a:rPr lang="en-US" dirty="0"/>
              <a:t>Timing is up to you. Sometimes it is nightly, sometimes it is every other night.</a:t>
            </a:r>
          </a:p>
          <a:p>
            <a:pPr marL="457200" indent="-457200">
              <a:buFont typeface="+mj-lt"/>
              <a:buAutoNum type="arabicPeriod"/>
            </a:pPr>
            <a:r>
              <a:rPr lang="en-US" dirty="0"/>
              <a:t>Focus on people rather than things.</a:t>
            </a:r>
          </a:p>
        </p:txBody>
      </p:sp>
    </p:spTree>
    <p:extLst>
      <p:ext uri="{BB962C8B-B14F-4D97-AF65-F5344CB8AC3E}">
        <p14:creationId xmlns:p14="http://schemas.microsoft.com/office/powerpoint/2010/main" val="279014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9">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17AFDFE-1126-40A1-943B-BF379FEC1C3E}"/>
              </a:ext>
            </a:extLst>
          </p:cNvPr>
          <p:cNvSpPr>
            <a:spLocks noGrp="1"/>
          </p:cNvSpPr>
          <p:nvPr>
            <p:ph type="title"/>
          </p:nvPr>
        </p:nvSpPr>
        <p:spPr>
          <a:xfrm>
            <a:off x="685800" y="764373"/>
            <a:ext cx="4753466" cy="1293028"/>
          </a:xfrm>
        </p:spPr>
        <p:txBody>
          <a:bodyPr vert="horz" lIns="91440" tIns="45720" rIns="91440" bIns="45720" rtlCol="0" anchor="ctr">
            <a:normAutofit/>
          </a:bodyPr>
          <a:lstStyle/>
          <a:p>
            <a:r>
              <a:rPr lang="en-US" dirty="0"/>
              <a:t>Physician Burnout</a:t>
            </a:r>
          </a:p>
        </p:txBody>
      </p:sp>
      <p:sp>
        <p:nvSpPr>
          <p:cNvPr id="7" name="TextBox 6">
            <a:extLst>
              <a:ext uri="{FF2B5EF4-FFF2-40B4-BE49-F238E27FC236}">
                <a16:creationId xmlns:a16="http://schemas.microsoft.com/office/drawing/2014/main" id="{4BF7F38C-361A-4E66-BF5E-212E09CE8296}"/>
              </a:ext>
            </a:extLst>
          </p:cNvPr>
          <p:cNvSpPr txBox="1"/>
          <p:nvPr/>
        </p:nvSpPr>
        <p:spPr>
          <a:xfrm>
            <a:off x="685801" y="2194560"/>
            <a:ext cx="4753466"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dirty="0"/>
          </a:p>
        </p:txBody>
      </p:sp>
      <p:sp>
        <p:nvSpPr>
          <p:cNvPr id="25"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white, sitting, table, woman&#10;&#10;Description automatically generated">
            <a:extLst>
              <a:ext uri="{FF2B5EF4-FFF2-40B4-BE49-F238E27FC236}">
                <a16:creationId xmlns:a16="http://schemas.microsoft.com/office/drawing/2014/main" id="{F938E4B9-7BF7-40C6-B712-1D358426F7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4826"/>
          <a:stretch/>
        </p:blipFill>
        <p:spPr>
          <a:xfrm>
            <a:off x="6407004" y="1336566"/>
            <a:ext cx="4683948" cy="4607567"/>
          </a:xfrm>
          <a:prstGeom prst="rect">
            <a:avLst/>
          </a:prstGeom>
        </p:spPr>
      </p:pic>
      <p:sp>
        <p:nvSpPr>
          <p:cNvPr id="6" name="TextBox 5">
            <a:extLst>
              <a:ext uri="{FF2B5EF4-FFF2-40B4-BE49-F238E27FC236}">
                <a16:creationId xmlns:a16="http://schemas.microsoft.com/office/drawing/2014/main" id="{8901B1FF-C982-4B45-9B82-94AADA64479E}"/>
              </a:ext>
            </a:extLst>
          </p:cNvPr>
          <p:cNvSpPr txBox="1"/>
          <p:nvPr/>
        </p:nvSpPr>
        <p:spPr>
          <a:xfrm>
            <a:off x="685800" y="2364573"/>
            <a:ext cx="3977639" cy="38541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AF0AFFCD-9B91-4E1B-B424-437159EFF9CD}"/>
              </a:ext>
            </a:extLst>
          </p:cNvPr>
          <p:cNvSpPr txBox="1"/>
          <p:nvPr/>
        </p:nvSpPr>
        <p:spPr>
          <a:xfrm>
            <a:off x="1819828" y="6321314"/>
            <a:ext cx="8552341" cy="646331"/>
          </a:xfrm>
          <a:prstGeom prst="rect">
            <a:avLst/>
          </a:prstGeom>
          <a:noFill/>
        </p:spPr>
        <p:txBody>
          <a:bodyPr wrap="none" rtlCol="0">
            <a:spAutoFit/>
          </a:bodyPr>
          <a:lstStyle/>
          <a:p>
            <a:r>
              <a:rPr lang="en-US" dirty="0">
                <a:hlinkClick r:id="rId4"/>
              </a:rPr>
              <a:t>https://www.ahrq.gov/prevention/clinician/ahrq-works/burnout/index.html</a:t>
            </a:r>
            <a:endParaRPr lang="en-US" dirty="0"/>
          </a:p>
          <a:p>
            <a:endParaRPr lang="en-US" dirty="0"/>
          </a:p>
        </p:txBody>
      </p:sp>
    </p:spTree>
    <p:extLst>
      <p:ext uri="{BB962C8B-B14F-4D97-AF65-F5344CB8AC3E}">
        <p14:creationId xmlns:p14="http://schemas.microsoft.com/office/powerpoint/2010/main" val="43319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E88D-F9E9-457C-82A6-C9AF58CF0C77}"/>
              </a:ext>
            </a:extLst>
          </p:cNvPr>
          <p:cNvSpPr>
            <a:spLocks noGrp="1"/>
          </p:cNvSpPr>
          <p:nvPr>
            <p:ph type="title"/>
          </p:nvPr>
        </p:nvSpPr>
        <p:spPr/>
        <p:txBody>
          <a:bodyPr/>
          <a:lstStyle/>
          <a:p>
            <a:r>
              <a:rPr lang="en-US" dirty="0"/>
              <a:t>Gratitude Apps</a:t>
            </a:r>
          </a:p>
        </p:txBody>
      </p:sp>
      <p:sp>
        <p:nvSpPr>
          <p:cNvPr id="3" name="Content Placeholder 2">
            <a:extLst>
              <a:ext uri="{FF2B5EF4-FFF2-40B4-BE49-F238E27FC236}">
                <a16:creationId xmlns:a16="http://schemas.microsoft.com/office/drawing/2014/main" id="{BEC24806-7F51-46DF-924A-1CE8729D8931}"/>
              </a:ext>
            </a:extLst>
          </p:cNvPr>
          <p:cNvSpPr>
            <a:spLocks noGrp="1"/>
          </p:cNvSpPr>
          <p:nvPr>
            <p:ph idx="1"/>
          </p:nvPr>
        </p:nvSpPr>
        <p:spPr/>
        <p:txBody>
          <a:bodyPr/>
          <a:lstStyle/>
          <a:p>
            <a:r>
              <a:rPr lang="en-US" dirty="0"/>
              <a:t>365 Gratitude: Journal, Self-Care Community (Subscription)</a:t>
            </a:r>
          </a:p>
          <a:p>
            <a:r>
              <a:rPr lang="en-US" dirty="0"/>
              <a:t>Gratitude Journal – The Life-Changing App (iTunes)</a:t>
            </a:r>
          </a:p>
          <a:p>
            <a:r>
              <a:rPr lang="en-US" dirty="0"/>
              <a:t>Gratitude (iTunes)</a:t>
            </a:r>
          </a:p>
          <a:p>
            <a:r>
              <a:rPr lang="en-US" dirty="0"/>
              <a:t>Gratitude Journal (Android)</a:t>
            </a:r>
          </a:p>
          <a:p>
            <a:r>
              <a:rPr lang="en-US" dirty="0"/>
              <a:t>Presently: A gratitude Journal (Android)</a:t>
            </a:r>
          </a:p>
          <a:p>
            <a:r>
              <a:rPr lang="en-US" dirty="0"/>
              <a:t>Gratitude: Personal Growth and Affirmations (Android)</a:t>
            </a:r>
          </a:p>
        </p:txBody>
      </p:sp>
    </p:spTree>
    <p:extLst>
      <p:ext uri="{BB962C8B-B14F-4D97-AF65-F5344CB8AC3E}">
        <p14:creationId xmlns:p14="http://schemas.microsoft.com/office/powerpoint/2010/main" val="407540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507D-124A-40C5-9AD7-B590458AB05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BEBBE09-B97E-41C0-90F0-F2879ACA1133}"/>
              </a:ext>
            </a:extLst>
          </p:cNvPr>
          <p:cNvSpPr>
            <a:spLocks noGrp="1"/>
          </p:cNvSpPr>
          <p:nvPr>
            <p:ph idx="1"/>
          </p:nvPr>
        </p:nvSpPr>
        <p:spPr/>
        <p:txBody>
          <a:bodyPr>
            <a:normAutofit fontScale="47500" lnSpcReduction="20000"/>
          </a:bodyPr>
          <a:lstStyle/>
          <a:p>
            <a:r>
              <a:rPr lang="en-US" dirty="0"/>
              <a:t>Drummond, D. (2015, October 1). Physician Burnout: Its Origin, Symptoms, and Five Main Causes. Retrieved from </a:t>
            </a:r>
            <a:r>
              <a:rPr lang="en-US" dirty="0">
                <a:hlinkClick r:id="rId2"/>
              </a:rPr>
              <a:t>https://www.aafp.org/fpm/2015/0900/p42.html</a:t>
            </a:r>
            <a:endParaRPr lang="en-US" dirty="0"/>
          </a:p>
          <a:p>
            <a:r>
              <a:rPr lang="en-US" dirty="0"/>
              <a:t>Gratitude. (n.d.). Retrieved from </a:t>
            </a:r>
            <a:r>
              <a:rPr lang="en-US" dirty="0">
                <a:hlinkClick r:id="rId3"/>
              </a:rPr>
              <a:t>https://www.merriam-webster.com/dictionary/gratitude</a:t>
            </a:r>
            <a:endParaRPr lang="en-US" dirty="0"/>
          </a:p>
          <a:p>
            <a:r>
              <a:rPr lang="en-US" dirty="0"/>
              <a:t>Gratitude. (n.d.). Retrieved from </a:t>
            </a:r>
            <a:r>
              <a:rPr lang="en-US" dirty="0">
                <a:hlinkClick r:id="rId4"/>
              </a:rPr>
              <a:t>https://www.psychologytoday.com/us/basics/gratitude</a:t>
            </a:r>
            <a:endParaRPr lang="en-US" dirty="0"/>
          </a:p>
          <a:p>
            <a:r>
              <a:rPr lang="en-US" dirty="0"/>
              <a:t>Gratitude Journal: 67 Templates, Ideas, and Apps for Your Diary. (2020, February 18). Retrieved from https://positivepsychology.com/gratitude-journal</a:t>
            </a:r>
          </a:p>
          <a:p>
            <a:r>
              <a:rPr lang="en-US" dirty="0"/>
              <a:t>Hall, K. (2013, December 15). Three Blocks to Radical Acceptance. Retrieved from https://www.psychologytoday.com/us/blog/pieces-mind/201312/three-blocks-radical-acceptance</a:t>
            </a:r>
          </a:p>
          <a:p>
            <a:r>
              <a:rPr lang="en-US" dirty="0"/>
              <a:t>Linehan, Marsha M. (University of Washington, USA). (2014). </a:t>
            </a:r>
            <a:r>
              <a:rPr lang="en-US" i="1" dirty="0"/>
              <a:t>DBT (R) Skills Training Manual, Second Edition</a:t>
            </a:r>
            <a:r>
              <a:rPr lang="en-US" dirty="0"/>
              <a:t>. New York: Guilford Publications.</a:t>
            </a:r>
          </a:p>
          <a:p>
            <a:r>
              <a:rPr lang="en-US" dirty="0"/>
              <a:t>McKay, M., &amp; Wood, J. C. (2019). </a:t>
            </a:r>
            <a:r>
              <a:rPr lang="en-US" i="1" dirty="0"/>
              <a:t>The dialectical behavior therapy skills workbook: practical DBT exercises for learning mindfulness, interpersonal effectiveness, emotion regulation, and distress tolerance</a:t>
            </a:r>
            <a:r>
              <a:rPr lang="en-US" dirty="0"/>
              <a:t>. Oakland: New Harbinger Publications.</a:t>
            </a:r>
          </a:p>
          <a:p>
            <a:r>
              <a:rPr lang="en-US" dirty="0"/>
              <a:t>Science and Practice of Gratitude Project, Greater Good Science Center, &amp; John Templeton Foundation. (n.d.). Does gratitude writing improve the mental health of psychotherapy clients? Evidence from a randomized controlled trial. Retrieved from </a:t>
            </a:r>
            <a:r>
              <a:rPr lang="en-US" dirty="0">
                <a:hlinkClick r:id="rId5"/>
              </a:rPr>
              <a:t>https://www.tandfonline.com/doi/abs/10.1080/10503307.2016.1169332?scroll=top&amp;needAccess=true&amp;journalCode=tpsr20</a:t>
            </a:r>
            <a:endParaRPr lang="en-US" dirty="0"/>
          </a:p>
          <a:p>
            <a:r>
              <a:rPr lang="en-US" dirty="0"/>
              <a:t>(n.d.). Retrieved from </a:t>
            </a:r>
            <a:r>
              <a:rPr lang="en-US" dirty="0">
                <a:hlinkClick r:id="rId6"/>
              </a:rPr>
              <a:t>https://www.medscape.com/slideshow/2020-lifestyle-burnout-6012460</a:t>
            </a:r>
            <a:endParaRPr lang="en-US" dirty="0"/>
          </a:p>
          <a:p>
            <a:r>
              <a:rPr lang="en-US" dirty="0"/>
              <a:t>Tartakovsky, M. (2018, July 8). What It Really Means to Practice Radical Acceptance. Retrieved from https://psychcentral.com/blog/what-it-really-means-to-practice-radical-acceptance/</a:t>
            </a:r>
          </a:p>
          <a:p>
            <a:r>
              <a:rPr lang="en-US" dirty="0"/>
              <a:t>31 Benefits of Gratitude: The Ultimate Science-Backed Guide. (2020, February 28). Retrieved from https://www.happierhuman.com/benefits-of-gratitude/</a:t>
            </a:r>
          </a:p>
          <a:p>
            <a:r>
              <a:rPr lang="en-US" dirty="0"/>
              <a:t>Wong, J.,  &amp; Brown, J. (n.d.). How Gratitude Changes You and Your Brain. Retrieved from </a:t>
            </a:r>
            <a:r>
              <a:rPr lang="en-US" dirty="0">
                <a:hlinkClick r:id="rId7"/>
              </a:rPr>
              <a:t>https://greatergood.berkeley.edu/article/item/how_gratitude_changes_you_and_your_brain</a:t>
            </a:r>
            <a:endParaRPr lang="en-US" dirty="0"/>
          </a:p>
        </p:txBody>
      </p:sp>
    </p:spTree>
    <p:extLst>
      <p:ext uri="{BB962C8B-B14F-4D97-AF65-F5344CB8AC3E}">
        <p14:creationId xmlns:p14="http://schemas.microsoft.com/office/powerpoint/2010/main" val="243097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D538-5BF2-4E37-B076-46F7B1B082BB}"/>
              </a:ext>
            </a:extLst>
          </p:cNvPr>
          <p:cNvSpPr>
            <a:spLocks noGrp="1"/>
          </p:cNvSpPr>
          <p:nvPr>
            <p:ph type="title"/>
          </p:nvPr>
        </p:nvSpPr>
        <p:spPr>
          <a:xfrm>
            <a:off x="2895600" y="764373"/>
            <a:ext cx="8610600" cy="1293028"/>
          </a:xfrm>
        </p:spPr>
        <p:txBody>
          <a:bodyPr>
            <a:normAutofit/>
          </a:bodyPr>
          <a:lstStyle/>
          <a:p>
            <a:r>
              <a:rPr lang="en-US" dirty="0"/>
              <a:t>Physician Burnout</a:t>
            </a:r>
          </a:p>
        </p:txBody>
      </p:sp>
      <p:graphicFrame>
        <p:nvGraphicFramePr>
          <p:cNvPr id="7" name="Content Placeholder 2">
            <a:extLst>
              <a:ext uri="{FF2B5EF4-FFF2-40B4-BE49-F238E27FC236}">
                <a16:creationId xmlns:a16="http://schemas.microsoft.com/office/drawing/2014/main" id="{C6347684-F55A-46B1-A0EF-CD82C89C5885}"/>
              </a:ext>
            </a:extLst>
          </p:cNvPr>
          <p:cNvGraphicFramePr>
            <a:graphicFrameLocks noGrp="1"/>
          </p:cNvGraphicFramePr>
          <p:nvPr>
            <p:ph idx="1"/>
            <p:extLst>
              <p:ext uri="{D42A27DB-BD31-4B8C-83A1-F6EECF244321}">
                <p14:modId xmlns:p14="http://schemas.microsoft.com/office/powerpoint/2010/main" val="52415969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10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52C5-4366-4403-BCA0-582A0037A0D9}"/>
              </a:ext>
            </a:extLst>
          </p:cNvPr>
          <p:cNvSpPr>
            <a:spLocks noGrp="1"/>
          </p:cNvSpPr>
          <p:nvPr>
            <p:ph type="title"/>
          </p:nvPr>
        </p:nvSpPr>
        <p:spPr>
          <a:xfrm>
            <a:off x="2895600" y="764373"/>
            <a:ext cx="8610600" cy="1293028"/>
          </a:xfrm>
        </p:spPr>
        <p:txBody>
          <a:bodyPr>
            <a:normAutofit/>
          </a:bodyPr>
          <a:lstStyle/>
          <a:p>
            <a:r>
              <a:rPr lang="en-US" dirty="0"/>
              <a:t>What Contributes Most to Burnout? (Medscape)</a:t>
            </a:r>
          </a:p>
        </p:txBody>
      </p:sp>
      <p:graphicFrame>
        <p:nvGraphicFramePr>
          <p:cNvPr id="5" name="Content Placeholder 2">
            <a:extLst>
              <a:ext uri="{FF2B5EF4-FFF2-40B4-BE49-F238E27FC236}">
                <a16:creationId xmlns:a16="http://schemas.microsoft.com/office/drawing/2014/main" id="{6EB49679-71A5-4BB9-A995-E7D00117A805}"/>
              </a:ext>
            </a:extLst>
          </p:cNvPr>
          <p:cNvGraphicFramePr>
            <a:graphicFrameLocks noGrp="1"/>
          </p:cNvGraphicFramePr>
          <p:nvPr>
            <p:ph idx="1"/>
            <p:extLst>
              <p:ext uri="{D42A27DB-BD31-4B8C-83A1-F6EECF244321}">
                <p14:modId xmlns:p14="http://schemas.microsoft.com/office/powerpoint/2010/main" val="1321793925"/>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92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EFA7-FFA2-4475-A91B-13E641ECD2F4}"/>
              </a:ext>
            </a:extLst>
          </p:cNvPr>
          <p:cNvSpPr>
            <a:spLocks noGrp="1"/>
          </p:cNvSpPr>
          <p:nvPr>
            <p:ph type="title"/>
          </p:nvPr>
        </p:nvSpPr>
        <p:spPr>
          <a:xfrm>
            <a:off x="2895600" y="764373"/>
            <a:ext cx="8610600" cy="1293028"/>
          </a:xfrm>
        </p:spPr>
        <p:txBody>
          <a:bodyPr>
            <a:normAutofit/>
          </a:bodyPr>
          <a:lstStyle/>
          <a:p>
            <a:r>
              <a:rPr lang="en-US" dirty="0"/>
              <a:t>How Do Physicians Cope with Burnout? (Medscape)</a:t>
            </a:r>
          </a:p>
        </p:txBody>
      </p:sp>
      <p:graphicFrame>
        <p:nvGraphicFramePr>
          <p:cNvPr id="5" name="Content Placeholder 2">
            <a:extLst>
              <a:ext uri="{FF2B5EF4-FFF2-40B4-BE49-F238E27FC236}">
                <a16:creationId xmlns:a16="http://schemas.microsoft.com/office/drawing/2014/main" id="{961284D1-926D-44F3-ABB0-ECCE06D7BBEE}"/>
              </a:ext>
            </a:extLst>
          </p:cNvPr>
          <p:cNvGraphicFramePr>
            <a:graphicFrameLocks noGrp="1"/>
          </p:cNvGraphicFramePr>
          <p:nvPr>
            <p:ph idx="1"/>
            <p:extLst>
              <p:ext uri="{D42A27DB-BD31-4B8C-83A1-F6EECF244321}">
                <p14:modId xmlns:p14="http://schemas.microsoft.com/office/powerpoint/2010/main" val="397897943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94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8BC4-4A0B-43D9-B9E5-AA72EBD17704}"/>
              </a:ext>
            </a:extLst>
          </p:cNvPr>
          <p:cNvSpPr>
            <a:spLocks noGrp="1"/>
          </p:cNvSpPr>
          <p:nvPr>
            <p:ph type="title"/>
          </p:nvPr>
        </p:nvSpPr>
        <p:spPr/>
        <p:txBody>
          <a:bodyPr/>
          <a:lstStyle/>
          <a:p>
            <a:r>
              <a:rPr lang="en-US" dirty="0"/>
              <a:t>Gratitude</a:t>
            </a:r>
          </a:p>
        </p:txBody>
      </p:sp>
      <p:sp>
        <p:nvSpPr>
          <p:cNvPr id="4" name="Rectangle 3">
            <a:extLst>
              <a:ext uri="{FF2B5EF4-FFF2-40B4-BE49-F238E27FC236}">
                <a16:creationId xmlns:a16="http://schemas.microsoft.com/office/drawing/2014/main" id="{98D24332-783D-41A1-9A55-B4A760A67237}"/>
              </a:ext>
            </a:extLst>
          </p:cNvPr>
          <p:cNvSpPr/>
          <p:nvPr/>
        </p:nvSpPr>
        <p:spPr>
          <a:xfrm rot="20541573">
            <a:off x="2936649" y="3304698"/>
            <a:ext cx="5989684" cy="1200329"/>
          </a:xfrm>
          <a:prstGeom prst="rect">
            <a:avLst/>
          </a:prstGeom>
          <a:noFill/>
        </p:spPr>
        <p:txBody>
          <a:bodyPr wrap="squar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Thankfulness</a:t>
            </a:r>
          </a:p>
        </p:txBody>
      </p:sp>
    </p:spTree>
    <p:extLst>
      <p:ext uri="{BB962C8B-B14F-4D97-AF65-F5344CB8AC3E}">
        <p14:creationId xmlns:p14="http://schemas.microsoft.com/office/powerpoint/2010/main" val="25892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76E7EE13-26C0-4946-A9E8-409F4E618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238" y="90905"/>
            <a:ext cx="7209524" cy="6676190"/>
          </a:xfrm>
          <a:prstGeom prst="rect">
            <a:avLst/>
          </a:prstGeom>
        </p:spPr>
      </p:pic>
      <p:sp>
        <p:nvSpPr>
          <p:cNvPr id="4" name="TextBox 3">
            <a:extLst>
              <a:ext uri="{FF2B5EF4-FFF2-40B4-BE49-F238E27FC236}">
                <a16:creationId xmlns:a16="http://schemas.microsoft.com/office/drawing/2014/main" id="{BD83F306-139C-4B7D-A909-619728F06095}"/>
              </a:ext>
            </a:extLst>
          </p:cNvPr>
          <p:cNvSpPr txBox="1"/>
          <p:nvPr/>
        </p:nvSpPr>
        <p:spPr>
          <a:xfrm>
            <a:off x="9283959" y="6582429"/>
            <a:ext cx="2840842" cy="184666"/>
          </a:xfrm>
          <a:prstGeom prst="rect">
            <a:avLst/>
          </a:prstGeom>
          <a:noFill/>
        </p:spPr>
        <p:txBody>
          <a:bodyPr wrap="none" rtlCol="0">
            <a:spAutoFit/>
          </a:bodyPr>
          <a:lstStyle/>
          <a:p>
            <a:r>
              <a:rPr lang="en-US" sz="600" dirty="0">
                <a:hlinkClick r:id="rId3"/>
              </a:rPr>
              <a:t>http://happierhuman.com/wp-content/uploads/2012/07/Benefits-of-Gratitude5.png</a:t>
            </a:r>
            <a:endParaRPr lang="en-US" sz="600" dirty="0"/>
          </a:p>
        </p:txBody>
      </p:sp>
    </p:spTree>
    <p:extLst>
      <p:ext uri="{BB962C8B-B14F-4D97-AF65-F5344CB8AC3E}">
        <p14:creationId xmlns:p14="http://schemas.microsoft.com/office/powerpoint/2010/main" val="72264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EBA25BF-79AE-4F76-93CA-513BD059DF9E}"/>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dirty="0">
                <a:solidFill>
                  <a:schemeClr val="tx1"/>
                </a:solidFill>
                <a:latin typeface="+mj-lt"/>
                <a:ea typeface="+mj-ea"/>
                <a:cs typeface="+mj-cs"/>
              </a:rPr>
              <a:t>Emotional</a:t>
            </a:r>
          </a:p>
        </p:txBody>
      </p:sp>
      <p:sp>
        <p:nvSpPr>
          <p:cNvPr id="3" name="Content Placeholder 2">
            <a:extLst>
              <a:ext uri="{FF2B5EF4-FFF2-40B4-BE49-F238E27FC236}">
                <a16:creationId xmlns:a16="http://schemas.microsoft.com/office/drawing/2014/main" id="{D91EDA3E-FF9E-447E-9114-41F81C979972}"/>
              </a:ext>
            </a:extLst>
          </p:cNvPr>
          <p:cNvSpPr>
            <a:spLocks noGrp="1"/>
          </p:cNvSpPr>
          <p:nvPr>
            <p:ph sz="half" idx="1"/>
          </p:nvPr>
        </p:nvSpPr>
        <p:spPr>
          <a:xfrm>
            <a:off x="685800" y="2364573"/>
            <a:ext cx="3977639" cy="3854112"/>
          </a:xfrm>
        </p:spPr>
        <p:txBody>
          <a:bodyPr vert="horz" lIns="91440" tIns="45720" rIns="91440" bIns="45720" rtlCol="0">
            <a:normAutofit/>
          </a:bodyPr>
          <a:lstStyle/>
          <a:p>
            <a:r>
              <a:rPr lang="en-US" sz="1600" dirty="0"/>
              <a:t>More Resiliency</a:t>
            </a:r>
          </a:p>
          <a:p>
            <a:r>
              <a:rPr lang="en-US" sz="1600" dirty="0"/>
              <a:t>More relaxed</a:t>
            </a:r>
          </a:p>
          <a:p>
            <a:r>
              <a:rPr lang="en-US" sz="1600" dirty="0"/>
              <a:t>More Good Feeling</a:t>
            </a:r>
          </a:p>
          <a:p>
            <a:r>
              <a:rPr lang="en-US" sz="1600" dirty="0"/>
              <a:t>Less Envious</a:t>
            </a:r>
          </a:p>
          <a:p>
            <a:r>
              <a:rPr lang="en-US" sz="1600" dirty="0"/>
              <a:t>Happier Memories</a:t>
            </a:r>
          </a:p>
        </p:txBody>
      </p:sp>
      <p:pic>
        <p:nvPicPr>
          <p:cNvPr id="5" name="Content Placeholder 4" descr="A picture containing map&#10;&#10;Description automatically generated">
            <a:extLst>
              <a:ext uri="{FF2B5EF4-FFF2-40B4-BE49-F238E27FC236}">
                <a16:creationId xmlns:a16="http://schemas.microsoft.com/office/drawing/2014/main" id="{89A1A750-A1AF-4000-8202-4110CB9E174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310" y="746126"/>
            <a:ext cx="5916279" cy="5472558"/>
          </a:xfrm>
          <a:prstGeom prst="rect">
            <a:avLst/>
          </a:prstGeom>
        </p:spPr>
      </p:pic>
    </p:spTree>
    <p:extLst>
      <p:ext uri="{BB962C8B-B14F-4D97-AF65-F5344CB8AC3E}">
        <p14:creationId xmlns:p14="http://schemas.microsoft.com/office/powerpoint/2010/main" val="423984201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300</TotalTime>
  <Words>1358</Words>
  <Application>Microsoft Office PowerPoint</Application>
  <PresentationFormat>Widescreen</PresentationFormat>
  <Paragraphs>169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Vapor Trail</vt:lpstr>
      <vt:lpstr>The Power of Gratitude: A New Perspective for Optimum Care</vt:lpstr>
      <vt:lpstr>Objectives</vt:lpstr>
      <vt:lpstr>Physician Burnout</vt:lpstr>
      <vt:lpstr>Physician Burnout</vt:lpstr>
      <vt:lpstr>What Contributes Most to Burnout? (Medscape)</vt:lpstr>
      <vt:lpstr>How Do Physicians Cope with Burnout? (Medscape)</vt:lpstr>
      <vt:lpstr>Gratitude</vt:lpstr>
      <vt:lpstr>PowerPoint Presentation</vt:lpstr>
      <vt:lpstr>Emotional</vt:lpstr>
      <vt:lpstr>Social</vt:lpstr>
      <vt:lpstr>Personality</vt:lpstr>
      <vt:lpstr>Health</vt:lpstr>
      <vt:lpstr>Career</vt:lpstr>
      <vt:lpstr>Radical Acceptance</vt:lpstr>
      <vt:lpstr>Dialectical Behavioral Therapy</vt:lpstr>
      <vt:lpstr>Dialectical Behavioral Therapy</vt:lpstr>
      <vt:lpstr>Radical Acceptance</vt:lpstr>
      <vt:lpstr>What it really means to practice Radical Acceptance……</vt:lpstr>
      <vt:lpstr>PowerPoint Presentation</vt:lpstr>
      <vt:lpstr>Radical Acceptance Coping Statements</vt:lpstr>
      <vt:lpstr>Blocks to Radical Acceptance</vt:lpstr>
      <vt:lpstr>Distract Yourself from Self-Destruction</vt:lpstr>
      <vt:lpstr>PowerPoint Presentation</vt:lpstr>
      <vt:lpstr>PowerPoint Presentation</vt:lpstr>
      <vt:lpstr>How do we Practice Gratitude?</vt:lpstr>
      <vt:lpstr>Gratitude Journal</vt:lpstr>
      <vt:lpstr>Ideas for Items in Your Gratitude Log</vt:lpstr>
      <vt:lpstr>Oprah’s Gratitude Journal (October 12, 1996)</vt:lpstr>
      <vt:lpstr>Tips</vt:lpstr>
      <vt:lpstr>Gratitude Apps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Gratitude: A New Perspective for Optimum Care</dc:title>
  <dc:creator>Todd A. Jamrose</dc:creator>
  <cp:lastModifiedBy>Todd A. Jamrose</cp:lastModifiedBy>
  <cp:revision>13</cp:revision>
  <dcterms:created xsi:type="dcterms:W3CDTF">2020-04-14T20:50:39Z</dcterms:created>
  <dcterms:modified xsi:type="dcterms:W3CDTF">2020-04-16T18:27:49Z</dcterms:modified>
</cp:coreProperties>
</file>