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4" r:id="rId8"/>
    <p:sldId id="262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5E6BDF-77F2-48E3-95AB-D5879536161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BC6270-0BB8-40CB-9FB4-D70AAB3CEEE9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Advocacy means “actively </a:t>
          </a:r>
          <a:r>
            <a:rPr lang="en-US" b="1" dirty="0"/>
            <a:t>working for, supporting, or espousing a cause</a:t>
          </a:r>
          <a:r>
            <a:rPr lang="en-US" dirty="0"/>
            <a:t>…counselors advocate for the welfare of their clients and the profession of counseling” (Gladding, 2001, p.5).</a:t>
          </a:r>
        </a:p>
      </dgm:t>
    </dgm:pt>
    <dgm:pt modelId="{FB661AAA-E36F-4DD7-92BC-F04065EFCFDE}" type="parTrans" cxnId="{A8F39FF4-47FA-409C-85DE-A76925ED5E0C}">
      <dgm:prSet/>
      <dgm:spPr/>
      <dgm:t>
        <a:bodyPr/>
        <a:lstStyle/>
        <a:p>
          <a:endParaRPr lang="en-US"/>
        </a:p>
      </dgm:t>
    </dgm:pt>
    <dgm:pt modelId="{F749090F-6908-4A9F-9820-911ADFAFD0BD}" type="sibTrans" cxnId="{A8F39FF4-47FA-409C-85DE-A76925ED5E0C}">
      <dgm:prSet/>
      <dgm:spPr/>
      <dgm:t>
        <a:bodyPr/>
        <a:lstStyle/>
        <a:p>
          <a:endParaRPr lang="en-US"/>
        </a:p>
      </dgm:t>
    </dgm:pt>
    <dgm:pt modelId="{3FB14DC0-FD87-4256-837C-89BA28290E0B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/>
            <a:t>“Every occupational group must be proactive in the marketplace or they will become extinct over time. </a:t>
          </a:r>
          <a:r>
            <a:rPr lang="en-US" b="1" dirty="0"/>
            <a:t>Counselors must not only believe</a:t>
          </a:r>
          <a:r>
            <a:rPr lang="en-US" dirty="0"/>
            <a:t> in their profession’s preparation standards, graduate programs, credentialing requirements, and scope of services, but </a:t>
          </a:r>
          <a:r>
            <a:rPr lang="en-US" b="1" dirty="0"/>
            <a:t>they must educate, inform, and promote</a:t>
          </a:r>
          <a:r>
            <a:rPr lang="en-US" dirty="0"/>
            <a:t> them to legislators, employers, third party payers, and the public at large.” (Chi Sigma Iota, 1998) </a:t>
          </a:r>
        </a:p>
      </dgm:t>
    </dgm:pt>
    <dgm:pt modelId="{44872083-3782-43D1-936F-EFAEA03A6E3C}" type="parTrans" cxnId="{100EDE2B-52FA-4DEA-A63E-F43BA47C0794}">
      <dgm:prSet/>
      <dgm:spPr/>
      <dgm:t>
        <a:bodyPr/>
        <a:lstStyle/>
        <a:p>
          <a:endParaRPr lang="en-US"/>
        </a:p>
      </dgm:t>
    </dgm:pt>
    <dgm:pt modelId="{11186A96-2548-4C10-A224-E8D1176F8530}" type="sibTrans" cxnId="{100EDE2B-52FA-4DEA-A63E-F43BA47C0794}">
      <dgm:prSet/>
      <dgm:spPr/>
      <dgm:t>
        <a:bodyPr/>
        <a:lstStyle/>
        <a:p>
          <a:endParaRPr lang="en-US"/>
        </a:p>
      </dgm:t>
    </dgm:pt>
    <dgm:pt modelId="{D3F8A4BC-170D-443C-8FB6-8C914BBECC5D}" type="pres">
      <dgm:prSet presAssocID="{2C5E6BDF-77F2-48E3-95AB-D5879536161C}" presName="diagram" presStyleCnt="0">
        <dgm:presLayoutVars>
          <dgm:dir/>
          <dgm:resizeHandles val="exact"/>
        </dgm:presLayoutVars>
      </dgm:prSet>
      <dgm:spPr/>
    </dgm:pt>
    <dgm:pt modelId="{6BF1629E-C382-4A44-B782-A8DA26087909}" type="pres">
      <dgm:prSet presAssocID="{ADBC6270-0BB8-40CB-9FB4-D70AAB3CEEE9}" presName="node" presStyleLbl="node1" presStyleIdx="0" presStyleCnt="2" custScaleY="140164">
        <dgm:presLayoutVars>
          <dgm:bulletEnabled val="1"/>
        </dgm:presLayoutVars>
      </dgm:prSet>
      <dgm:spPr/>
    </dgm:pt>
    <dgm:pt modelId="{E3204669-C063-4542-92E2-A938315F59AA}" type="pres">
      <dgm:prSet presAssocID="{F749090F-6908-4A9F-9820-911ADFAFD0BD}" presName="sibTrans" presStyleCnt="0"/>
      <dgm:spPr/>
    </dgm:pt>
    <dgm:pt modelId="{E0660D49-EDD4-40E7-8C39-13516F6D3071}" type="pres">
      <dgm:prSet presAssocID="{3FB14DC0-FD87-4256-837C-89BA28290E0B}" presName="node" presStyleLbl="node1" presStyleIdx="1" presStyleCnt="2" custScaleY="140164">
        <dgm:presLayoutVars>
          <dgm:bulletEnabled val="1"/>
        </dgm:presLayoutVars>
      </dgm:prSet>
      <dgm:spPr/>
    </dgm:pt>
  </dgm:ptLst>
  <dgm:cxnLst>
    <dgm:cxn modelId="{93594F01-1833-4AEB-BAC0-9A5D28C3C991}" type="presOf" srcId="{3FB14DC0-FD87-4256-837C-89BA28290E0B}" destId="{E0660D49-EDD4-40E7-8C39-13516F6D3071}" srcOrd="0" destOrd="0" presId="urn:microsoft.com/office/officeart/2005/8/layout/default"/>
    <dgm:cxn modelId="{100EDE2B-52FA-4DEA-A63E-F43BA47C0794}" srcId="{2C5E6BDF-77F2-48E3-95AB-D5879536161C}" destId="{3FB14DC0-FD87-4256-837C-89BA28290E0B}" srcOrd="1" destOrd="0" parTransId="{44872083-3782-43D1-936F-EFAEA03A6E3C}" sibTransId="{11186A96-2548-4C10-A224-E8D1176F8530}"/>
    <dgm:cxn modelId="{4B47C592-DD58-4215-A0F2-E6FA7517783D}" type="presOf" srcId="{ADBC6270-0BB8-40CB-9FB4-D70AAB3CEEE9}" destId="{6BF1629E-C382-4A44-B782-A8DA26087909}" srcOrd="0" destOrd="0" presId="urn:microsoft.com/office/officeart/2005/8/layout/default"/>
    <dgm:cxn modelId="{37BF8FD8-B9F0-4868-BDE1-C5D57E89DCB3}" type="presOf" srcId="{2C5E6BDF-77F2-48E3-95AB-D5879536161C}" destId="{D3F8A4BC-170D-443C-8FB6-8C914BBECC5D}" srcOrd="0" destOrd="0" presId="urn:microsoft.com/office/officeart/2005/8/layout/default"/>
    <dgm:cxn modelId="{A8F39FF4-47FA-409C-85DE-A76925ED5E0C}" srcId="{2C5E6BDF-77F2-48E3-95AB-D5879536161C}" destId="{ADBC6270-0BB8-40CB-9FB4-D70AAB3CEEE9}" srcOrd="0" destOrd="0" parTransId="{FB661AAA-E36F-4DD7-92BC-F04065EFCFDE}" sibTransId="{F749090F-6908-4A9F-9820-911ADFAFD0BD}"/>
    <dgm:cxn modelId="{451B476D-EFFA-4BE1-AFDD-9349C424237A}" type="presParOf" srcId="{D3F8A4BC-170D-443C-8FB6-8C914BBECC5D}" destId="{6BF1629E-C382-4A44-B782-A8DA26087909}" srcOrd="0" destOrd="0" presId="urn:microsoft.com/office/officeart/2005/8/layout/default"/>
    <dgm:cxn modelId="{A9CE387F-7D97-46CB-8066-6ED085C3E0EE}" type="presParOf" srcId="{D3F8A4BC-170D-443C-8FB6-8C914BBECC5D}" destId="{E3204669-C063-4542-92E2-A938315F59AA}" srcOrd="1" destOrd="0" presId="urn:microsoft.com/office/officeart/2005/8/layout/default"/>
    <dgm:cxn modelId="{483E8537-BA13-4463-94D1-D4A1713C40CB}" type="presParOf" srcId="{D3F8A4BC-170D-443C-8FB6-8C914BBECC5D}" destId="{E0660D49-EDD4-40E7-8C39-13516F6D307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DE2AB-6F77-45D7-B56E-6CFAA3C2EDD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73545E-5DF8-490A-8E32-811601E4517A}">
      <dgm:prSet phldrT="[Text]"/>
      <dgm:spPr/>
      <dgm:t>
        <a:bodyPr/>
        <a:lstStyle/>
        <a:p>
          <a:r>
            <a:rPr lang="en-US" dirty="0"/>
            <a:t>9am-1pm</a:t>
          </a:r>
        </a:p>
      </dgm:t>
    </dgm:pt>
    <dgm:pt modelId="{A313D9D1-E596-465A-9928-258A02E27DCA}" type="parTrans" cxnId="{B7BF0085-E6BD-4023-9C50-F54262982CED}">
      <dgm:prSet/>
      <dgm:spPr/>
      <dgm:t>
        <a:bodyPr/>
        <a:lstStyle/>
        <a:p>
          <a:endParaRPr lang="en-US"/>
        </a:p>
      </dgm:t>
    </dgm:pt>
    <dgm:pt modelId="{D95A9F6C-1138-45EB-856A-C445403A48E7}" type="sibTrans" cxnId="{B7BF0085-E6BD-4023-9C50-F54262982CED}">
      <dgm:prSet/>
      <dgm:spPr/>
      <dgm:t>
        <a:bodyPr/>
        <a:lstStyle/>
        <a:p>
          <a:endParaRPr lang="en-US"/>
        </a:p>
      </dgm:t>
    </dgm:pt>
    <dgm:pt modelId="{572AB488-31AB-4138-AAE5-E98476420E24}">
      <dgm:prSet phldrT="[Text]"/>
      <dgm:spPr/>
      <dgm:t>
        <a:bodyPr/>
        <a:lstStyle/>
        <a:p>
          <a:r>
            <a:rPr lang="en-US" dirty="0"/>
            <a:t>Arrive/park</a:t>
          </a:r>
        </a:p>
      </dgm:t>
    </dgm:pt>
    <dgm:pt modelId="{48230AC9-5C01-41C7-897A-66E76A5F47BF}" type="parTrans" cxnId="{11032038-6927-481F-A8B9-56E39BE7F77F}">
      <dgm:prSet/>
      <dgm:spPr/>
      <dgm:t>
        <a:bodyPr/>
        <a:lstStyle/>
        <a:p>
          <a:endParaRPr lang="en-US"/>
        </a:p>
      </dgm:t>
    </dgm:pt>
    <dgm:pt modelId="{E9A82B6F-57A0-47B4-8CDF-D43A4C2CDD34}" type="sibTrans" cxnId="{11032038-6927-481F-A8B9-56E39BE7F77F}">
      <dgm:prSet/>
      <dgm:spPr/>
      <dgm:t>
        <a:bodyPr/>
        <a:lstStyle/>
        <a:p>
          <a:endParaRPr lang="en-US"/>
        </a:p>
      </dgm:t>
    </dgm:pt>
    <dgm:pt modelId="{B857FA62-66F6-4449-B59B-F96BA84656C1}">
      <dgm:prSet phldrT="[Text]"/>
      <dgm:spPr/>
      <dgm:t>
        <a:bodyPr/>
        <a:lstStyle/>
        <a:p>
          <a:r>
            <a:rPr lang="en-US" dirty="0"/>
            <a:t>Utilize map</a:t>
          </a:r>
        </a:p>
      </dgm:t>
    </dgm:pt>
    <dgm:pt modelId="{724E1764-C2C0-492C-A7EE-5D841381E405}" type="parTrans" cxnId="{9221C63D-2269-4C09-874D-4832B6EDB149}">
      <dgm:prSet/>
      <dgm:spPr/>
      <dgm:t>
        <a:bodyPr/>
        <a:lstStyle/>
        <a:p>
          <a:endParaRPr lang="en-US"/>
        </a:p>
      </dgm:t>
    </dgm:pt>
    <dgm:pt modelId="{EA912E0B-9BF8-45B9-AA26-5A9FDCDCD191}" type="sibTrans" cxnId="{9221C63D-2269-4C09-874D-4832B6EDB149}">
      <dgm:prSet/>
      <dgm:spPr/>
      <dgm:t>
        <a:bodyPr/>
        <a:lstStyle/>
        <a:p>
          <a:endParaRPr lang="en-US"/>
        </a:p>
      </dgm:t>
    </dgm:pt>
    <dgm:pt modelId="{19DEFF1F-5152-4C4B-9CE2-F0A57BDE80D0}">
      <dgm:prSet phldrT="[Text]"/>
      <dgm:spPr/>
      <dgm:t>
        <a:bodyPr/>
        <a:lstStyle/>
        <a:p>
          <a:r>
            <a:rPr lang="en-US" dirty="0"/>
            <a:t>1:30-3:30pm</a:t>
          </a:r>
        </a:p>
      </dgm:t>
    </dgm:pt>
    <dgm:pt modelId="{CFE9E73B-F057-4905-B2C4-838DC7903669}" type="parTrans" cxnId="{F0CC7DBE-191D-4223-BF7B-7A7110323FCD}">
      <dgm:prSet/>
      <dgm:spPr/>
      <dgm:t>
        <a:bodyPr/>
        <a:lstStyle/>
        <a:p>
          <a:endParaRPr lang="en-US"/>
        </a:p>
      </dgm:t>
    </dgm:pt>
    <dgm:pt modelId="{75956585-A70D-4116-8ADD-649F2C6CC09D}" type="sibTrans" cxnId="{F0CC7DBE-191D-4223-BF7B-7A7110323FCD}">
      <dgm:prSet/>
      <dgm:spPr/>
      <dgm:t>
        <a:bodyPr/>
        <a:lstStyle/>
        <a:p>
          <a:endParaRPr lang="en-US"/>
        </a:p>
      </dgm:t>
    </dgm:pt>
    <dgm:pt modelId="{23A2E62A-353E-4453-8D53-5807FFB21576}">
      <dgm:prSet phldrT="[Text]"/>
      <dgm:spPr/>
      <dgm:t>
        <a:bodyPr/>
        <a:lstStyle/>
        <a:p>
          <a:r>
            <a:rPr lang="en-US" dirty="0"/>
            <a:t>Converge at Messiah College. </a:t>
          </a:r>
        </a:p>
      </dgm:t>
    </dgm:pt>
    <dgm:pt modelId="{2332478D-01DD-4871-8951-4D8DAF8F8908}" type="parTrans" cxnId="{30E7209D-556E-4EEB-883F-4C48178A1112}">
      <dgm:prSet/>
      <dgm:spPr/>
      <dgm:t>
        <a:bodyPr/>
        <a:lstStyle/>
        <a:p>
          <a:endParaRPr lang="en-US"/>
        </a:p>
      </dgm:t>
    </dgm:pt>
    <dgm:pt modelId="{88848597-47DD-4464-AC59-D64CA56BBCEA}" type="sibTrans" cxnId="{30E7209D-556E-4EEB-883F-4C48178A1112}">
      <dgm:prSet/>
      <dgm:spPr/>
      <dgm:t>
        <a:bodyPr/>
        <a:lstStyle/>
        <a:p>
          <a:endParaRPr lang="en-US"/>
        </a:p>
      </dgm:t>
    </dgm:pt>
    <dgm:pt modelId="{71C9D285-6285-4812-A0EA-8AFDCB1DFBB0}">
      <dgm:prSet phldrT="[Text]"/>
      <dgm:spPr/>
      <dgm:t>
        <a:bodyPr/>
        <a:lstStyle/>
        <a:p>
          <a:r>
            <a:rPr lang="en-US" dirty="0"/>
            <a:t>Speaker. </a:t>
          </a:r>
        </a:p>
      </dgm:t>
    </dgm:pt>
    <dgm:pt modelId="{3A04BE1E-2894-4544-8502-69B69E5BBEC0}" type="parTrans" cxnId="{259A1EF3-B499-465A-8BB4-685A493A5385}">
      <dgm:prSet/>
      <dgm:spPr/>
      <dgm:t>
        <a:bodyPr/>
        <a:lstStyle/>
        <a:p>
          <a:endParaRPr lang="en-US"/>
        </a:p>
      </dgm:t>
    </dgm:pt>
    <dgm:pt modelId="{92FA3F03-06B9-446C-976D-3E37373F874D}" type="sibTrans" cxnId="{259A1EF3-B499-465A-8BB4-685A493A5385}">
      <dgm:prSet/>
      <dgm:spPr/>
      <dgm:t>
        <a:bodyPr/>
        <a:lstStyle/>
        <a:p>
          <a:endParaRPr lang="en-US"/>
        </a:p>
      </dgm:t>
    </dgm:pt>
    <dgm:pt modelId="{845EF168-6969-4673-BA70-B9FB3B3189DB}">
      <dgm:prSet phldrT="[Text]"/>
      <dgm:spPr/>
      <dgm:t>
        <a:bodyPr/>
        <a:lstStyle/>
        <a:p>
          <a:r>
            <a:rPr lang="en-US" dirty="0"/>
            <a:t>Follow-up</a:t>
          </a:r>
        </a:p>
      </dgm:t>
    </dgm:pt>
    <dgm:pt modelId="{76BADC9A-F7B2-42EB-9DE1-3C5800BCA206}" type="parTrans" cxnId="{3C768E93-D218-4CFB-BC43-0613F58F8776}">
      <dgm:prSet/>
      <dgm:spPr/>
      <dgm:t>
        <a:bodyPr/>
        <a:lstStyle/>
        <a:p>
          <a:endParaRPr lang="en-US"/>
        </a:p>
      </dgm:t>
    </dgm:pt>
    <dgm:pt modelId="{3A500F72-7540-43C9-AE89-E12B7E3B8BAE}" type="sibTrans" cxnId="{3C768E93-D218-4CFB-BC43-0613F58F8776}">
      <dgm:prSet/>
      <dgm:spPr/>
      <dgm:t>
        <a:bodyPr/>
        <a:lstStyle/>
        <a:p>
          <a:endParaRPr lang="en-US"/>
        </a:p>
      </dgm:t>
    </dgm:pt>
    <dgm:pt modelId="{93D3BB7F-F6B3-4738-A3A6-0349BED81087}">
      <dgm:prSet phldrT="[Text]"/>
      <dgm:spPr/>
      <dgm:t>
        <a:bodyPr/>
        <a:lstStyle/>
        <a:p>
          <a:r>
            <a:rPr lang="en-US" dirty="0"/>
            <a:t>Email/letter.</a:t>
          </a:r>
        </a:p>
      </dgm:t>
    </dgm:pt>
    <dgm:pt modelId="{39D911B6-D67F-48CD-AA27-FB1ED3B15516}" type="parTrans" cxnId="{1B3087B5-0D4F-47F4-B142-3A97C726D392}">
      <dgm:prSet/>
      <dgm:spPr/>
      <dgm:t>
        <a:bodyPr/>
        <a:lstStyle/>
        <a:p>
          <a:endParaRPr lang="en-US"/>
        </a:p>
      </dgm:t>
    </dgm:pt>
    <dgm:pt modelId="{08FF17CE-E0B8-49A0-8AB9-6E9288039E44}" type="sibTrans" cxnId="{1B3087B5-0D4F-47F4-B142-3A97C726D392}">
      <dgm:prSet/>
      <dgm:spPr/>
      <dgm:t>
        <a:bodyPr/>
        <a:lstStyle/>
        <a:p>
          <a:endParaRPr lang="en-US"/>
        </a:p>
      </dgm:t>
    </dgm:pt>
    <dgm:pt modelId="{6A479AF2-D031-4F50-8FF5-6306426DBC15}">
      <dgm:prSet phldrT="[Text]"/>
      <dgm:spPr/>
      <dgm:t>
        <a:bodyPr/>
        <a:lstStyle/>
        <a:p>
          <a:r>
            <a:rPr lang="en-US" dirty="0"/>
            <a:t>Follow schedule</a:t>
          </a:r>
        </a:p>
      </dgm:t>
    </dgm:pt>
    <dgm:pt modelId="{05D47C7D-FB2B-4D6E-9E82-F7195C69C2B4}" type="parTrans" cxnId="{B80ACBB0-8BF6-42B9-A3B6-078DE8126174}">
      <dgm:prSet/>
      <dgm:spPr/>
      <dgm:t>
        <a:bodyPr/>
        <a:lstStyle/>
        <a:p>
          <a:endParaRPr lang="en-US"/>
        </a:p>
      </dgm:t>
    </dgm:pt>
    <dgm:pt modelId="{A046FE72-AEA6-4997-A774-04757FB93FCE}" type="sibTrans" cxnId="{B80ACBB0-8BF6-42B9-A3B6-078DE8126174}">
      <dgm:prSet/>
      <dgm:spPr/>
      <dgm:t>
        <a:bodyPr/>
        <a:lstStyle/>
        <a:p>
          <a:endParaRPr lang="en-US"/>
        </a:p>
      </dgm:t>
    </dgm:pt>
    <dgm:pt modelId="{AC612BCB-AE0C-43F1-A6E1-F4D7524BAEB2}">
      <dgm:prSet phldrT="[Text]"/>
      <dgm:spPr/>
      <dgm:t>
        <a:bodyPr/>
        <a:lstStyle/>
        <a:p>
          <a:r>
            <a:rPr lang="en-US" dirty="0"/>
            <a:t>Meet with representatives.</a:t>
          </a:r>
        </a:p>
      </dgm:t>
    </dgm:pt>
    <dgm:pt modelId="{60245455-694F-49CA-B025-D6066CDBD781}" type="parTrans" cxnId="{AAFB1709-DCCD-4130-9266-AE682E89A79D}">
      <dgm:prSet/>
      <dgm:spPr/>
      <dgm:t>
        <a:bodyPr/>
        <a:lstStyle/>
        <a:p>
          <a:endParaRPr lang="en-US"/>
        </a:p>
      </dgm:t>
    </dgm:pt>
    <dgm:pt modelId="{8698BCF0-1D0E-4061-AE77-A59D586A1715}" type="sibTrans" cxnId="{AAFB1709-DCCD-4130-9266-AE682E89A79D}">
      <dgm:prSet/>
      <dgm:spPr/>
      <dgm:t>
        <a:bodyPr/>
        <a:lstStyle/>
        <a:p>
          <a:endParaRPr lang="en-US"/>
        </a:p>
      </dgm:t>
    </dgm:pt>
    <dgm:pt modelId="{BAF4F80E-2235-49A6-A354-391E73191107}">
      <dgm:prSet phldrT="[Text]"/>
      <dgm:spPr/>
      <dgm:t>
        <a:bodyPr/>
        <a:lstStyle/>
        <a:p>
          <a:r>
            <a:rPr lang="en-US" dirty="0"/>
            <a:t>Celebrate and share experiences.</a:t>
          </a:r>
        </a:p>
      </dgm:t>
    </dgm:pt>
    <dgm:pt modelId="{0B7E918D-5025-4D8B-8D5D-1BFD4A2154E8}" type="parTrans" cxnId="{E4045B2C-4FCD-44F9-92BE-9E47949E3985}">
      <dgm:prSet/>
      <dgm:spPr/>
      <dgm:t>
        <a:bodyPr/>
        <a:lstStyle/>
        <a:p>
          <a:endParaRPr lang="en-US"/>
        </a:p>
      </dgm:t>
    </dgm:pt>
    <dgm:pt modelId="{69B07278-54A9-4CB7-B8DA-DCF030729379}" type="sibTrans" cxnId="{E4045B2C-4FCD-44F9-92BE-9E47949E3985}">
      <dgm:prSet/>
      <dgm:spPr/>
      <dgm:t>
        <a:bodyPr/>
        <a:lstStyle/>
        <a:p>
          <a:endParaRPr lang="en-US"/>
        </a:p>
      </dgm:t>
    </dgm:pt>
    <dgm:pt modelId="{35265D6F-6416-4CF8-A251-06F69C912E8E}">
      <dgm:prSet phldrT="[Text]"/>
      <dgm:spPr/>
      <dgm:t>
        <a:bodyPr/>
        <a:lstStyle/>
        <a:p>
          <a:r>
            <a:rPr lang="en-US" dirty="0"/>
            <a:t>Phone call.</a:t>
          </a:r>
        </a:p>
      </dgm:t>
    </dgm:pt>
    <dgm:pt modelId="{6B1EB50C-CDD9-4545-9C4B-591AA2F9D7D4}" type="parTrans" cxnId="{BD9C68F3-0B7A-40E8-B357-EA45D4C2ACCF}">
      <dgm:prSet/>
      <dgm:spPr/>
      <dgm:t>
        <a:bodyPr/>
        <a:lstStyle/>
        <a:p>
          <a:endParaRPr lang="en-US"/>
        </a:p>
      </dgm:t>
    </dgm:pt>
    <dgm:pt modelId="{99E4D00A-C168-4C6F-B1DF-B4E7FA69AFFB}" type="sibTrans" cxnId="{BD9C68F3-0B7A-40E8-B357-EA45D4C2ACCF}">
      <dgm:prSet/>
      <dgm:spPr/>
      <dgm:t>
        <a:bodyPr/>
        <a:lstStyle/>
        <a:p>
          <a:endParaRPr lang="en-US"/>
        </a:p>
      </dgm:t>
    </dgm:pt>
    <dgm:pt modelId="{47AC3E24-518A-4988-869C-246745A9DD36}">
      <dgm:prSet phldrT="[Text]"/>
      <dgm:spPr/>
      <dgm:t>
        <a:bodyPr/>
        <a:lstStyle/>
        <a:p>
          <a:r>
            <a:rPr lang="en-US" dirty="0"/>
            <a:t>Track legislative issues.</a:t>
          </a:r>
        </a:p>
      </dgm:t>
    </dgm:pt>
    <dgm:pt modelId="{25ED6474-8383-4E3B-B2AB-D6E983C147D6}" type="parTrans" cxnId="{0E44DA85-B42E-425C-9366-82B0B5D82703}">
      <dgm:prSet/>
      <dgm:spPr/>
      <dgm:t>
        <a:bodyPr/>
        <a:lstStyle/>
        <a:p>
          <a:endParaRPr lang="en-US"/>
        </a:p>
      </dgm:t>
    </dgm:pt>
    <dgm:pt modelId="{31312921-240B-46A4-9CB5-4207B5450BD8}" type="sibTrans" cxnId="{0E44DA85-B42E-425C-9366-82B0B5D82703}">
      <dgm:prSet/>
      <dgm:spPr/>
      <dgm:t>
        <a:bodyPr/>
        <a:lstStyle/>
        <a:p>
          <a:endParaRPr lang="en-US"/>
        </a:p>
      </dgm:t>
    </dgm:pt>
    <dgm:pt modelId="{5E3C3B1C-EAEA-442C-AA4F-03B9C047D91F}" type="pres">
      <dgm:prSet presAssocID="{146DE2AB-6F77-45D7-B56E-6CFAA3C2EDD0}" presName="Name0" presStyleCnt="0">
        <dgm:presLayoutVars>
          <dgm:dir/>
          <dgm:animLvl val="lvl"/>
          <dgm:resizeHandles val="exact"/>
        </dgm:presLayoutVars>
      </dgm:prSet>
      <dgm:spPr/>
    </dgm:pt>
    <dgm:pt modelId="{29C96BEC-F61E-43BB-8BE2-D5C611C014C2}" type="pres">
      <dgm:prSet presAssocID="{D673545E-5DF8-490A-8E32-811601E4517A}" presName="composite" presStyleCnt="0"/>
      <dgm:spPr/>
    </dgm:pt>
    <dgm:pt modelId="{F3EC72C7-1E2D-4870-A58C-3FA3531F9D4C}" type="pres">
      <dgm:prSet presAssocID="{D673545E-5DF8-490A-8E32-811601E4517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AFDDCF2-DC27-48E2-B153-963BE1B61F58}" type="pres">
      <dgm:prSet presAssocID="{D673545E-5DF8-490A-8E32-811601E4517A}" presName="desTx" presStyleLbl="alignAccFollowNode1" presStyleIdx="0" presStyleCnt="3">
        <dgm:presLayoutVars>
          <dgm:bulletEnabled val="1"/>
        </dgm:presLayoutVars>
      </dgm:prSet>
      <dgm:spPr/>
    </dgm:pt>
    <dgm:pt modelId="{7273CAD6-D9BD-4B49-93B3-1B44596CD5B6}" type="pres">
      <dgm:prSet presAssocID="{D95A9F6C-1138-45EB-856A-C445403A48E7}" presName="space" presStyleCnt="0"/>
      <dgm:spPr/>
    </dgm:pt>
    <dgm:pt modelId="{0E22D757-EC38-4A8A-A9BB-7C92E550E2E7}" type="pres">
      <dgm:prSet presAssocID="{19DEFF1F-5152-4C4B-9CE2-F0A57BDE80D0}" presName="composite" presStyleCnt="0"/>
      <dgm:spPr/>
    </dgm:pt>
    <dgm:pt modelId="{6CACD9E4-742E-4333-9AEB-EB8820710DF8}" type="pres">
      <dgm:prSet presAssocID="{19DEFF1F-5152-4C4B-9CE2-F0A57BDE80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E950BE5-86BD-4AB5-8B06-D7A8532FF0F0}" type="pres">
      <dgm:prSet presAssocID="{19DEFF1F-5152-4C4B-9CE2-F0A57BDE80D0}" presName="desTx" presStyleLbl="alignAccFollowNode1" presStyleIdx="1" presStyleCnt="3">
        <dgm:presLayoutVars>
          <dgm:bulletEnabled val="1"/>
        </dgm:presLayoutVars>
      </dgm:prSet>
      <dgm:spPr/>
    </dgm:pt>
    <dgm:pt modelId="{189BB3AC-15D6-461C-98DF-CC65F4C20EEE}" type="pres">
      <dgm:prSet presAssocID="{75956585-A70D-4116-8ADD-649F2C6CC09D}" presName="space" presStyleCnt="0"/>
      <dgm:spPr/>
    </dgm:pt>
    <dgm:pt modelId="{52F00BF4-CEE9-486F-A306-AFD12FEF54F0}" type="pres">
      <dgm:prSet presAssocID="{845EF168-6969-4673-BA70-B9FB3B3189DB}" presName="composite" presStyleCnt="0"/>
      <dgm:spPr/>
    </dgm:pt>
    <dgm:pt modelId="{A11AB48E-6170-468A-A57E-8D7ACA1673A0}" type="pres">
      <dgm:prSet presAssocID="{845EF168-6969-4673-BA70-B9FB3B3189D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87FA9BD-562C-4797-A051-6DBD5D1D7BDA}" type="pres">
      <dgm:prSet presAssocID="{845EF168-6969-4673-BA70-B9FB3B3189D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549F407-F538-4F16-886F-F0FCCE70D2E3}" type="presOf" srcId="{35265D6F-6416-4CF8-A251-06F69C912E8E}" destId="{587FA9BD-562C-4797-A051-6DBD5D1D7BDA}" srcOrd="0" destOrd="1" presId="urn:microsoft.com/office/officeart/2005/8/layout/hList1"/>
    <dgm:cxn modelId="{AAFB1709-DCCD-4130-9266-AE682E89A79D}" srcId="{D673545E-5DF8-490A-8E32-811601E4517A}" destId="{AC612BCB-AE0C-43F1-A6E1-F4D7524BAEB2}" srcOrd="3" destOrd="0" parTransId="{60245455-694F-49CA-B025-D6066CDBD781}" sibTransId="{8698BCF0-1D0E-4061-AE77-A59D586A1715}"/>
    <dgm:cxn modelId="{EC7CD70D-C4E3-487B-BC91-1893833E252D}" type="presOf" srcId="{6A479AF2-D031-4F50-8FF5-6306426DBC15}" destId="{EAFDDCF2-DC27-48E2-B153-963BE1B61F58}" srcOrd="0" destOrd="2" presId="urn:microsoft.com/office/officeart/2005/8/layout/hList1"/>
    <dgm:cxn modelId="{2C672D23-C2FB-4142-A82B-31D7C1E682B3}" type="presOf" srcId="{B857FA62-66F6-4449-B59B-F96BA84656C1}" destId="{EAFDDCF2-DC27-48E2-B153-963BE1B61F58}" srcOrd="0" destOrd="1" presId="urn:microsoft.com/office/officeart/2005/8/layout/hList1"/>
    <dgm:cxn modelId="{E4045B2C-4FCD-44F9-92BE-9E47949E3985}" srcId="{19DEFF1F-5152-4C4B-9CE2-F0A57BDE80D0}" destId="{BAF4F80E-2235-49A6-A354-391E73191107}" srcOrd="2" destOrd="0" parTransId="{0B7E918D-5025-4D8B-8D5D-1BFD4A2154E8}" sibTransId="{69B07278-54A9-4CB7-B8DA-DCF030729379}"/>
    <dgm:cxn modelId="{11032038-6927-481F-A8B9-56E39BE7F77F}" srcId="{D673545E-5DF8-490A-8E32-811601E4517A}" destId="{572AB488-31AB-4138-AAE5-E98476420E24}" srcOrd="0" destOrd="0" parTransId="{48230AC9-5C01-41C7-897A-66E76A5F47BF}" sibTransId="{E9A82B6F-57A0-47B4-8CDF-D43A4C2CDD34}"/>
    <dgm:cxn modelId="{9221C63D-2269-4C09-874D-4832B6EDB149}" srcId="{D673545E-5DF8-490A-8E32-811601E4517A}" destId="{B857FA62-66F6-4449-B59B-F96BA84656C1}" srcOrd="1" destOrd="0" parTransId="{724E1764-C2C0-492C-A7EE-5D841381E405}" sibTransId="{EA912E0B-9BF8-45B9-AA26-5A9FDCDCD191}"/>
    <dgm:cxn modelId="{3513A351-4EAB-43D7-AA0C-31D5BE9EA18E}" type="presOf" srcId="{AC612BCB-AE0C-43F1-A6E1-F4D7524BAEB2}" destId="{EAFDDCF2-DC27-48E2-B153-963BE1B61F58}" srcOrd="0" destOrd="3" presId="urn:microsoft.com/office/officeart/2005/8/layout/hList1"/>
    <dgm:cxn modelId="{1AC40A7D-3E98-4B31-98B0-D692D0C33291}" type="presOf" srcId="{D673545E-5DF8-490A-8E32-811601E4517A}" destId="{F3EC72C7-1E2D-4870-A58C-3FA3531F9D4C}" srcOrd="0" destOrd="0" presId="urn:microsoft.com/office/officeart/2005/8/layout/hList1"/>
    <dgm:cxn modelId="{B7BF0085-E6BD-4023-9C50-F54262982CED}" srcId="{146DE2AB-6F77-45D7-B56E-6CFAA3C2EDD0}" destId="{D673545E-5DF8-490A-8E32-811601E4517A}" srcOrd="0" destOrd="0" parTransId="{A313D9D1-E596-465A-9928-258A02E27DCA}" sibTransId="{D95A9F6C-1138-45EB-856A-C445403A48E7}"/>
    <dgm:cxn modelId="{0E44DA85-B42E-425C-9366-82B0B5D82703}" srcId="{845EF168-6969-4673-BA70-B9FB3B3189DB}" destId="{47AC3E24-518A-4988-869C-246745A9DD36}" srcOrd="2" destOrd="0" parTransId="{25ED6474-8383-4E3B-B2AB-D6E983C147D6}" sibTransId="{31312921-240B-46A4-9CB5-4207B5450BD8}"/>
    <dgm:cxn modelId="{F0E7968E-B549-48E8-A6A8-3218027CFBE4}" type="presOf" srcId="{19DEFF1F-5152-4C4B-9CE2-F0A57BDE80D0}" destId="{6CACD9E4-742E-4333-9AEB-EB8820710DF8}" srcOrd="0" destOrd="0" presId="urn:microsoft.com/office/officeart/2005/8/layout/hList1"/>
    <dgm:cxn modelId="{3C768E93-D218-4CFB-BC43-0613F58F8776}" srcId="{146DE2AB-6F77-45D7-B56E-6CFAA3C2EDD0}" destId="{845EF168-6969-4673-BA70-B9FB3B3189DB}" srcOrd="2" destOrd="0" parTransId="{76BADC9A-F7B2-42EB-9DE1-3C5800BCA206}" sibTransId="{3A500F72-7540-43C9-AE89-E12B7E3B8BAE}"/>
    <dgm:cxn modelId="{30E7209D-556E-4EEB-883F-4C48178A1112}" srcId="{19DEFF1F-5152-4C4B-9CE2-F0A57BDE80D0}" destId="{23A2E62A-353E-4453-8D53-5807FFB21576}" srcOrd="0" destOrd="0" parTransId="{2332478D-01DD-4871-8951-4D8DAF8F8908}" sibTransId="{88848597-47DD-4464-AC59-D64CA56BBCEA}"/>
    <dgm:cxn modelId="{9EEF28AB-CEA1-404F-A29F-CB028ADF2F6D}" type="presOf" srcId="{23A2E62A-353E-4453-8D53-5807FFB21576}" destId="{9E950BE5-86BD-4AB5-8B06-D7A8532FF0F0}" srcOrd="0" destOrd="0" presId="urn:microsoft.com/office/officeart/2005/8/layout/hList1"/>
    <dgm:cxn modelId="{A16045AB-ADA4-417E-9ADB-F4440B5E0AF7}" type="presOf" srcId="{845EF168-6969-4673-BA70-B9FB3B3189DB}" destId="{A11AB48E-6170-468A-A57E-8D7ACA1673A0}" srcOrd="0" destOrd="0" presId="urn:microsoft.com/office/officeart/2005/8/layout/hList1"/>
    <dgm:cxn modelId="{B80ACBB0-8BF6-42B9-A3B6-078DE8126174}" srcId="{D673545E-5DF8-490A-8E32-811601E4517A}" destId="{6A479AF2-D031-4F50-8FF5-6306426DBC15}" srcOrd="2" destOrd="0" parTransId="{05D47C7D-FB2B-4D6E-9E82-F7195C69C2B4}" sibTransId="{A046FE72-AEA6-4997-A774-04757FB93FCE}"/>
    <dgm:cxn modelId="{1B3087B5-0D4F-47F4-B142-3A97C726D392}" srcId="{845EF168-6969-4673-BA70-B9FB3B3189DB}" destId="{93D3BB7F-F6B3-4738-A3A6-0349BED81087}" srcOrd="0" destOrd="0" parTransId="{39D911B6-D67F-48CD-AA27-FB1ED3B15516}" sibTransId="{08FF17CE-E0B8-49A0-8AB9-6E9288039E44}"/>
    <dgm:cxn modelId="{F0CC7DBE-191D-4223-BF7B-7A7110323FCD}" srcId="{146DE2AB-6F77-45D7-B56E-6CFAA3C2EDD0}" destId="{19DEFF1F-5152-4C4B-9CE2-F0A57BDE80D0}" srcOrd="1" destOrd="0" parTransId="{CFE9E73B-F057-4905-B2C4-838DC7903669}" sibTransId="{75956585-A70D-4116-8ADD-649F2C6CC09D}"/>
    <dgm:cxn modelId="{D515DCC6-CE18-477B-96A6-86CE40CB8CAA}" type="presOf" srcId="{93D3BB7F-F6B3-4738-A3A6-0349BED81087}" destId="{587FA9BD-562C-4797-A051-6DBD5D1D7BDA}" srcOrd="0" destOrd="0" presId="urn:microsoft.com/office/officeart/2005/8/layout/hList1"/>
    <dgm:cxn modelId="{6E590ED0-7235-4E49-8A69-E4E432F44E89}" type="presOf" srcId="{572AB488-31AB-4138-AAE5-E98476420E24}" destId="{EAFDDCF2-DC27-48E2-B153-963BE1B61F58}" srcOrd="0" destOrd="0" presId="urn:microsoft.com/office/officeart/2005/8/layout/hList1"/>
    <dgm:cxn modelId="{A476A1D2-3CAC-4AA2-83D2-ED8AE53B00C9}" type="presOf" srcId="{146DE2AB-6F77-45D7-B56E-6CFAA3C2EDD0}" destId="{5E3C3B1C-EAEA-442C-AA4F-03B9C047D91F}" srcOrd="0" destOrd="0" presId="urn:microsoft.com/office/officeart/2005/8/layout/hList1"/>
    <dgm:cxn modelId="{758FE1E0-10E0-4740-B9D1-EA9189582263}" type="presOf" srcId="{BAF4F80E-2235-49A6-A354-391E73191107}" destId="{9E950BE5-86BD-4AB5-8B06-D7A8532FF0F0}" srcOrd="0" destOrd="2" presId="urn:microsoft.com/office/officeart/2005/8/layout/hList1"/>
    <dgm:cxn modelId="{259A1EF3-B499-465A-8BB4-685A493A5385}" srcId="{19DEFF1F-5152-4C4B-9CE2-F0A57BDE80D0}" destId="{71C9D285-6285-4812-A0EA-8AFDCB1DFBB0}" srcOrd="1" destOrd="0" parTransId="{3A04BE1E-2894-4544-8502-69B69E5BBEC0}" sibTransId="{92FA3F03-06B9-446C-976D-3E37373F874D}"/>
    <dgm:cxn modelId="{BD9C68F3-0B7A-40E8-B357-EA45D4C2ACCF}" srcId="{845EF168-6969-4673-BA70-B9FB3B3189DB}" destId="{35265D6F-6416-4CF8-A251-06F69C912E8E}" srcOrd="1" destOrd="0" parTransId="{6B1EB50C-CDD9-4545-9C4B-591AA2F9D7D4}" sibTransId="{99E4D00A-C168-4C6F-B1DF-B4E7FA69AFFB}"/>
    <dgm:cxn modelId="{789355F5-057B-4CBE-8465-03F714ACB4E5}" type="presOf" srcId="{47AC3E24-518A-4988-869C-246745A9DD36}" destId="{587FA9BD-562C-4797-A051-6DBD5D1D7BDA}" srcOrd="0" destOrd="2" presId="urn:microsoft.com/office/officeart/2005/8/layout/hList1"/>
    <dgm:cxn modelId="{2093FBF7-862B-48A6-B14E-B9A19A3204C5}" type="presOf" srcId="{71C9D285-6285-4812-A0EA-8AFDCB1DFBB0}" destId="{9E950BE5-86BD-4AB5-8B06-D7A8532FF0F0}" srcOrd="0" destOrd="1" presId="urn:microsoft.com/office/officeart/2005/8/layout/hList1"/>
    <dgm:cxn modelId="{8E2701D2-C4EC-4C10-9D80-8CC64AA6D19D}" type="presParOf" srcId="{5E3C3B1C-EAEA-442C-AA4F-03B9C047D91F}" destId="{29C96BEC-F61E-43BB-8BE2-D5C611C014C2}" srcOrd="0" destOrd="0" presId="urn:microsoft.com/office/officeart/2005/8/layout/hList1"/>
    <dgm:cxn modelId="{E01913CC-B07A-441D-836D-A7A106A1FEDC}" type="presParOf" srcId="{29C96BEC-F61E-43BB-8BE2-D5C611C014C2}" destId="{F3EC72C7-1E2D-4870-A58C-3FA3531F9D4C}" srcOrd="0" destOrd="0" presId="urn:microsoft.com/office/officeart/2005/8/layout/hList1"/>
    <dgm:cxn modelId="{E3E5BABA-9366-4460-95D6-DD8034BFEECE}" type="presParOf" srcId="{29C96BEC-F61E-43BB-8BE2-D5C611C014C2}" destId="{EAFDDCF2-DC27-48E2-B153-963BE1B61F58}" srcOrd="1" destOrd="0" presId="urn:microsoft.com/office/officeart/2005/8/layout/hList1"/>
    <dgm:cxn modelId="{A32BCB84-064F-4A61-9680-1370488AEE4C}" type="presParOf" srcId="{5E3C3B1C-EAEA-442C-AA4F-03B9C047D91F}" destId="{7273CAD6-D9BD-4B49-93B3-1B44596CD5B6}" srcOrd="1" destOrd="0" presId="urn:microsoft.com/office/officeart/2005/8/layout/hList1"/>
    <dgm:cxn modelId="{7FC520B7-9CF3-4BFD-BC53-E68EE7293026}" type="presParOf" srcId="{5E3C3B1C-EAEA-442C-AA4F-03B9C047D91F}" destId="{0E22D757-EC38-4A8A-A9BB-7C92E550E2E7}" srcOrd="2" destOrd="0" presId="urn:microsoft.com/office/officeart/2005/8/layout/hList1"/>
    <dgm:cxn modelId="{72C06DC6-C084-4C9E-9A9D-672E73F299D2}" type="presParOf" srcId="{0E22D757-EC38-4A8A-A9BB-7C92E550E2E7}" destId="{6CACD9E4-742E-4333-9AEB-EB8820710DF8}" srcOrd="0" destOrd="0" presId="urn:microsoft.com/office/officeart/2005/8/layout/hList1"/>
    <dgm:cxn modelId="{E0966CBE-4ABB-4B3E-B8F6-F1A02BD86466}" type="presParOf" srcId="{0E22D757-EC38-4A8A-A9BB-7C92E550E2E7}" destId="{9E950BE5-86BD-4AB5-8B06-D7A8532FF0F0}" srcOrd="1" destOrd="0" presId="urn:microsoft.com/office/officeart/2005/8/layout/hList1"/>
    <dgm:cxn modelId="{0230ECE8-367D-45DB-B004-C80074CB1468}" type="presParOf" srcId="{5E3C3B1C-EAEA-442C-AA4F-03B9C047D91F}" destId="{189BB3AC-15D6-461C-98DF-CC65F4C20EEE}" srcOrd="3" destOrd="0" presId="urn:microsoft.com/office/officeart/2005/8/layout/hList1"/>
    <dgm:cxn modelId="{92F56A11-CD77-46EB-B3A8-4DE2152DF3C8}" type="presParOf" srcId="{5E3C3B1C-EAEA-442C-AA4F-03B9C047D91F}" destId="{52F00BF4-CEE9-486F-A306-AFD12FEF54F0}" srcOrd="4" destOrd="0" presId="urn:microsoft.com/office/officeart/2005/8/layout/hList1"/>
    <dgm:cxn modelId="{0CCDAD6A-C671-4D12-9E7C-946181194CF6}" type="presParOf" srcId="{52F00BF4-CEE9-486F-A306-AFD12FEF54F0}" destId="{A11AB48E-6170-468A-A57E-8D7ACA1673A0}" srcOrd="0" destOrd="0" presId="urn:microsoft.com/office/officeart/2005/8/layout/hList1"/>
    <dgm:cxn modelId="{5D876184-3126-4708-8775-4B997EDC6D81}" type="presParOf" srcId="{52F00BF4-CEE9-486F-A306-AFD12FEF54F0}" destId="{587FA9BD-562C-4797-A051-6DBD5D1D7BD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72580B-F5DF-49C8-8E83-97DAA31D2377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9176A9-7BAA-40F4-894A-BED2E5889316}">
      <dgm:prSet phldrT="[Text]"/>
      <dgm:spPr/>
      <dgm:t>
        <a:bodyPr/>
        <a:lstStyle/>
        <a:p>
          <a:r>
            <a:rPr lang="en-US" dirty="0"/>
            <a:t>1. Bring enough copies of your agenda to your meeting, so that everyone is attendance has one</a:t>
          </a:r>
        </a:p>
      </dgm:t>
    </dgm:pt>
    <dgm:pt modelId="{D24D1688-F118-40C2-8B05-D62268AA760E}" type="parTrans" cxnId="{592AD79A-5FC9-45E5-8455-3C14607807A6}">
      <dgm:prSet/>
      <dgm:spPr/>
      <dgm:t>
        <a:bodyPr/>
        <a:lstStyle/>
        <a:p>
          <a:endParaRPr lang="en-US"/>
        </a:p>
      </dgm:t>
    </dgm:pt>
    <dgm:pt modelId="{EE9B456A-E087-492B-A0EB-CEE91806BA8F}" type="sibTrans" cxnId="{592AD79A-5FC9-45E5-8455-3C14607807A6}">
      <dgm:prSet/>
      <dgm:spPr/>
      <dgm:t>
        <a:bodyPr/>
        <a:lstStyle/>
        <a:p>
          <a:endParaRPr lang="en-US"/>
        </a:p>
      </dgm:t>
    </dgm:pt>
    <dgm:pt modelId="{5FDE4A10-F71F-4C3B-81FF-80D200837877}">
      <dgm:prSet/>
      <dgm:spPr/>
      <dgm:t>
        <a:bodyPr/>
        <a:lstStyle/>
        <a:p>
          <a:r>
            <a:rPr lang="en-US" dirty="0"/>
            <a:t>2. If applicable, acknowledge the member’s support for your issue </a:t>
          </a:r>
        </a:p>
      </dgm:t>
    </dgm:pt>
    <dgm:pt modelId="{DB5DE9DD-20A4-478F-A59F-10157DAB9ABC}" type="parTrans" cxnId="{1D34D7B2-D5F9-48E7-BCC0-48F8C55B189E}">
      <dgm:prSet/>
      <dgm:spPr/>
      <dgm:t>
        <a:bodyPr/>
        <a:lstStyle/>
        <a:p>
          <a:endParaRPr lang="en-US"/>
        </a:p>
      </dgm:t>
    </dgm:pt>
    <dgm:pt modelId="{11C2AB91-A3AA-4B1B-8B7A-13E4CD605F44}" type="sibTrans" cxnId="{1D34D7B2-D5F9-48E7-BCC0-48F8C55B189E}">
      <dgm:prSet/>
      <dgm:spPr/>
      <dgm:t>
        <a:bodyPr/>
        <a:lstStyle/>
        <a:p>
          <a:endParaRPr lang="en-US"/>
        </a:p>
      </dgm:t>
    </dgm:pt>
    <dgm:pt modelId="{C1438EA5-5476-433F-AD1F-563DBBF802C9}">
      <dgm:prSet/>
      <dgm:spPr/>
      <dgm:t>
        <a:bodyPr/>
        <a:lstStyle/>
        <a:p>
          <a:r>
            <a:rPr lang="en-US" dirty="0"/>
            <a:t>3. When talking, be direct and to the point</a:t>
          </a:r>
        </a:p>
      </dgm:t>
    </dgm:pt>
    <dgm:pt modelId="{44FF6265-BEB0-4A15-8D8E-BD0C4F85D4E4}" type="parTrans" cxnId="{C927EA2A-3AB3-4CFC-A258-CF0A9104008F}">
      <dgm:prSet/>
      <dgm:spPr/>
      <dgm:t>
        <a:bodyPr/>
        <a:lstStyle/>
        <a:p>
          <a:endParaRPr lang="en-US"/>
        </a:p>
      </dgm:t>
    </dgm:pt>
    <dgm:pt modelId="{E2FB1624-372E-44FD-B410-9595EC319361}" type="sibTrans" cxnId="{C927EA2A-3AB3-4CFC-A258-CF0A9104008F}">
      <dgm:prSet/>
      <dgm:spPr/>
      <dgm:t>
        <a:bodyPr/>
        <a:lstStyle/>
        <a:p>
          <a:endParaRPr lang="en-US"/>
        </a:p>
      </dgm:t>
    </dgm:pt>
    <dgm:pt modelId="{0A84C2D0-5E05-4A83-834A-9ED03E5E284C}">
      <dgm:prSet/>
      <dgm:spPr/>
      <dgm:t>
        <a:bodyPr/>
        <a:lstStyle/>
        <a:p>
          <a:r>
            <a:rPr lang="en-US" dirty="0"/>
            <a:t>4. When talking about specific legislation, refer to it by its official title and number or if there is not a specific piece of legislation, then be direct how you the member can help your cause</a:t>
          </a:r>
        </a:p>
      </dgm:t>
    </dgm:pt>
    <dgm:pt modelId="{A6D4BF92-90B7-43EE-81E5-D138492D4F8A}" type="parTrans" cxnId="{45E62550-317C-431B-AFD0-03AF58247AB4}">
      <dgm:prSet/>
      <dgm:spPr/>
      <dgm:t>
        <a:bodyPr/>
        <a:lstStyle/>
        <a:p>
          <a:endParaRPr lang="en-US"/>
        </a:p>
      </dgm:t>
    </dgm:pt>
    <dgm:pt modelId="{4BE6952A-5D80-467A-A31F-6A3508BC8197}" type="sibTrans" cxnId="{45E62550-317C-431B-AFD0-03AF58247AB4}">
      <dgm:prSet/>
      <dgm:spPr/>
      <dgm:t>
        <a:bodyPr/>
        <a:lstStyle/>
        <a:p>
          <a:endParaRPr lang="en-US"/>
        </a:p>
      </dgm:t>
    </dgm:pt>
    <dgm:pt modelId="{9DD48BE6-569A-4EA7-81B2-2A70182CA50B}">
      <dgm:prSet phldrT="[Text]"/>
      <dgm:spPr/>
      <dgm:t>
        <a:bodyPr/>
        <a:lstStyle/>
        <a:p>
          <a:r>
            <a:rPr lang="en-US" dirty="0"/>
            <a:t>You will be provided with talking points and agenda items for your meeting.</a:t>
          </a:r>
        </a:p>
      </dgm:t>
    </dgm:pt>
    <dgm:pt modelId="{A43A7938-BBAC-4F69-9D10-3BAB0765466B}" type="parTrans" cxnId="{99974284-D101-4BEA-A010-01C737111711}">
      <dgm:prSet/>
      <dgm:spPr/>
      <dgm:t>
        <a:bodyPr/>
        <a:lstStyle/>
        <a:p>
          <a:endParaRPr lang="en-US"/>
        </a:p>
      </dgm:t>
    </dgm:pt>
    <dgm:pt modelId="{328157DB-C46A-43DA-A657-BF828B872821}" type="sibTrans" cxnId="{99974284-D101-4BEA-A010-01C737111711}">
      <dgm:prSet/>
      <dgm:spPr/>
      <dgm:t>
        <a:bodyPr/>
        <a:lstStyle/>
        <a:p>
          <a:endParaRPr lang="en-US"/>
        </a:p>
      </dgm:t>
    </dgm:pt>
    <dgm:pt modelId="{3B8B7FE4-E963-434C-8698-E287684CD6DE}">
      <dgm:prSet/>
      <dgm:spPr/>
      <dgm:t>
        <a:bodyPr/>
        <a:lstStyle/>
        <a:p>
          <a:r>
            <a:rPr lang="en-US" dirty="0"/>
            <a:t>This is particularly relevant with SB 530, which we will have more information about at that time.</a:t>
          </a:r>
        </a:p>
      </dgm:t>
    </dgm:pt>
    <dgm:pt modelId="{470E5234-ECCC-4D10-B52A-B9C1A58018E8}" type="parTrans" cxnId="{986817AE-843D-493C-9898-94636AEB0126}">
      <dgm:prSet/>
      <dgm:spPr/>
      <dgm:t>
        <a:bodyPr/>
        <a:lstStyle/>
        <a:p>
          <a:endParaRPr lang="en-US"/>
        </a:p>
      </dgm:t>
    </dgm:pt>
    <dgm:pt modelId="{B34DFC59-8951-4C57-A04A-1B7E0A585FF8}" type="sibTrans" cxnId="{986817AE-843D-493C-9898-94636AEB0126}">
      <dgm:prSet/>
      <dgm:spPr/>
      <dgm:t>
        <a:bodyPr/>
        <a:lstStyle/>
        <a:p>
          <a:endParaRPr lang="en-US"/>
        </a:p>
      </dgm:t>
    </dgm:pt>
    <dgm:pt modelId="{A2C6AC60-8DA4-48D2-8370-CCF76BC9658A}">
      <dgm:prSet/>
      <dgm:spPr/>
      <dgm:t>
        <a:bodyPr/>
        <a:lstStyle/>
        <a:p>
          <a:r>
            <a:rPr lang="en-US" dirty="0"/>
            <a:t>These meetings are brief and we need to be brief too. </a:t>
          </a:r>
        </a:p>
      </dgm:t>
    </dgm:pt>
    <dgm:pt modelId="{8EA60A69-8C00-4D54-B5AB-2A1F49CB0F7D}" type="parTrans" cxnId="{86CAC928-C579-436D-9441-2E4B4D3CE8D9}">
      <dgm:prSet/>
      <dgm:spPr/>
      <dgm:t>
        <a:bodyPr/>
        <a:lstStyle/>
        <a:p>
          <a:endParaRPr lang="en-US"/>
        </a:p>
      </dgm:t>
    </dgm:pt>
    <dgm:pt modelId="{20B56E32-12A1-4F6E-936A-21FBB1A26BDC}" type="sibTrans" cxnId="{86CAC928-C579-436D-9441-2E4B4D3CE8D9}">
      <dgm:prSet/>
      <dgm:spPr/>
      <dgm:t>
        <a:bodyPr/>
        <a:lstStyle/>
        <a:p>
          <a:endParaRPr lang="en-US"/>
        </a:p>
      </dgm:t>
    </dgm:pt>
    <dgm:pt modelId="{DCD326E1-FDFF-4E89-9016-8A0485EC1849}">
      <dgm:prSet/>
      <dgm:spPr/>
      <dgm:t>
        <a:bodyPr/>
        <a:lstStyle/>
        <a:p>
          <a:r>
            <a:rPr lang="en-US" dirty="0"/>
            <a:t>This will all be present for you in the talking points provided. </a:t>
          </a:r>
        </a:p>
      </dgm:t>
    </dgm:pt>
    <dgm:pt modelId="{C0A65864-72B6-4112-B41E-E5B7E7C98E88}" type="parTrans" cxnId="{9337BA64-5F1E-447F-99E1-FCB8BE451682}">
      <dgm:prSet/>
      <dgm:spPr/>
      <dgm:t>
        <a:bodyPr/>
        <a:lstStyle/>
        <a:p>
          <a:endParaRPr lang="en-US"/>
        </a:p>
      </dgm:t>
    </dgm:pt>
    <dgm:pt modelId="{0D768A44-E3C0-45D4-8383-8169C5006896}" type="sibTrans" cxnId="{9337BA64-5F1E-447F-99E1-FCB8BE451682}">
      <dgm:prSet/>
      <dgm:spPr/>
      <dgm:t>
        <a:bodyPr/>
        <a:lstStyle/>
        <a:p>
          <a:endParaRPr lang="en-US"/>
        </a:p>
      </dgm:t>
    </dgm:pt>
    <dgm:pt modelId="{79AA4FEE-5813-4B3B-B254-022B7A0A366D}" type="pres">
      <dgm:prSet presAssocID="{0672580B-F5DF-49C8-8E83-97DAA31D2377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661374CE-D623-4DE4-9ED1-1543865A63B3}" type="pres">
      <dgm:prSet presAssocID="{0E9176A9-7BAA-40F4-894A-BED2E5889316}" presName="composite" presStyleCnt="0"/>
      <dgm:spPr/>
    </dgm:pt>
    <dgm:pt modelId="{BCA13F5E-E9C1-4F13-B871-BD0A7406F80A}" type="pres">
      <dgm:prSet presAssocID="{0E9176A9-7BAA-40F4-894A-BED2E5889316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1AC457AA-B7A3-49BE-B397-18D0C4C7A528}" type="pres">
      <dgm:prSet presAssocID="{0E9176A9-7BAA-40F4-894A-BED2E5889316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</dgm:pt>
    <dgm:pt modelId="{0C502B68-F66F-4500-A8D9-2B87A4CABBAE}" type="pres">
      <dgm:prSet presAssocID="{0E9176A9-7BAA-40F4-894A-BED2E5889316}" presName="Accent" presStyleLbl="parChTrans1D1" presStyleIdx="0" presStyleCnt="4"/>
      <dgm:spPr/>
    </dgm:pt>
    <dgm:pt modelId="{B4179E1D-8DA5-4AFD-BAB4-FCF2924242F2}" type="pres">
      <dgm:prSet presAssocID="{EE9B456A-E087-492B-A0EB-CEE91806BA8F}" presName="sibTrans" presStyleCnt="0"/>
      <dgm:spPr/>
    </dgm:pt>
    <dgm:pt modelId="{CBCAE4BA-4D2B-4347-AEE1-4C7F7F0BD398}" type="pres">
      <dgm:prSet presAssocID="{5FDE4A10-F71F-4C3B-81FF-80D200837877}" presName="composite" presStyleCnt="0"/>
      <dgm:spPr/>
    </dgm:pt>
    <dgm:pt modelId="{B74A4805-483F-4A2B-82C7-14EFDA6FE7D6}" type="pres">
      <dgm:prSet presAssocID="{5FDE4A10-F71F-4C3B-81FF-80D200837877}" presName="First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AFF9BEF3-7C39-479C-8988-36A8BED369DE}" type="pres">
      <dgm:prSet presAssocID="{5FDE4A10-F71F-4C3B-81FF-80D200837877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</dgm:pt>
    <dgm:pt modelId="{1ED464D6-BA3A-486E-BA5C-146E1ED46D86}" type="pres">
      <dgm:prSet presAssocID="{5FDE4A10-F71F-4C3B-81FF-80D200837877}" presName="Accent" presStyleLbl="parChTrans1D1" presStyleIdx="1" presStyleCnt="4"/>
      <dgm:spPr/>
    </dgm:pt>
    <dgm:pt modelId="{21AB8D0A-6080-455D-BF1E-3C08BF38BF66}" type="pres">
      <dgm:prSet presAssocID="{11C2AB91-A3AA-4B1B-8B7A-13E4CD605F44}" presName="sibTrans" presStyleCnt="0"/>
      <dgm:spPr/>
    </dgm:pt>
    <dgm:pt modelId="{107A37FF-8EC5-4742-9E1C-F30B067F213B}" type="pres">
      <dgm:prSet presAssocID="{C1438EA5-5476-433F-AD1F-563DBBF802C9}" presName="composite" presStyleCnt="0"/>
      <dgm:spPr/>
    </dgm:pt>
    <dgm:pt modelId="{D22DFE68-0AB9-43F9-AC26-DD59549BB863}" type="pres">
      <dgm:prSet presAssocID="{C1438EA5-5476-433F-AD1F-563DBBF802C9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6714FF54-6ECD-400C-8C85-F99E58897BA1}" type="pres">
      <dgm:prSet presAssocID="{C1438EA5-5476-433F-AD1F-563DBBF802C9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</dgm:pt>
    <dgm:pt modelId="{B5E3BE4F-F35D-4DFC-8048-2A37E766581A}" type="pres">
      <dgm:prSet presAssocID="{C1438EA5-5476-433F-AD1F-563DBBF802C9}" presName="Accent" presStyleLbl="parChTrans1D1" presStyleIdx="2" presStyleCnt="4"/>
      <dgm:spPr/>
    </dgm:pt>
    <dgm:pt modelId="{C821F1B8-C483-4426-B60A-7A358A6D6F70}" type="pres">
      <dgm:prSet presAssocID="{E2FB1624-372E-44FD-B410-9595EC319361}" presName="sibTrans" presStyleCnt="0"/>
      <dgm:spPr/>
    </dgm:pt>
    <dgm:pt modelId="{7FA75516-A332-46E3-81DE-B21D9F72D039}" type="pres">
      <dgm:prSet presAssocID="{0A84C2D0-5E05-4A83-834A-9ED03E5E284C}" presName="composite" presStyleCnt="0"/>
      <dgm:spPr/>
    </dgm:pt>
    <dgm:pt modelId="{FD4A20FC-03A4-4779-86F1-18CC255D23C9}" type="pres">
      <dgm:prSet presAssocID="{0A84C2D0-5E05-4A83-834A-9ED03E5E284C}" presName="FirstChild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8861B9E6-D60E-484F-85C4-0CAB3B7204F9}" type="pres">
      <dgm:prSet presAssocID="{0A84C2D0-5E05-4A83-834A-9ED03E5E284C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</dgm:pt>
    <dgm:pt modelId="{1D32C1C3-118A-4582-8834-2466756DBC8C}" type="pres">
      <dgm:prSet presAssocID="{0A84C2D0-5E05-4A83-834A-9ED03E5E284C}" presName="Accent" presStyleLbl="parChTrans1D1" presStyleIdx="3" presStyleCnt="4"/>
      <dgm:spPr/>
    </dgm:pt>
  </dgm:ptLst>
  <dgm:cxnLst>
    <dgm:cxn modelId="{BACCD907-D38D-421D-9114-9D1C0C086471}" type="presOf" srcId="{0672580B-F5DF-49C8-8E83-97DAA31D2377}" destId="{79AA4FEE-5813-4B3B-B254-022B7A0A366D}" srcOrd="0" destOrd="0" presId="urn:microsoft.com/office/officeart/2011/layout/TabList"/>
    <dgm:cxn modelId="{71E2F424-BDE6-445D-B058-18E7C70DCB58}" type="presOf" srcId="{9DD48BE6-569A-4EA7-81B2-2A70182CA50B}" destId="{BCA13F5E-E9C1-4F13-B871-BD0A7406F80A}" srcOrd="0" destOrd="0" presId="urn:microsoft.com/office/officeart/2011/layout/TabList"/>
    <dgm:cxn modelId="{86CAC928-C579-436D-9441-2E4B4D3CE8D9}" srcId="{C1438EA5-5476-433F-AD1F-563DBBF802C9}" destId="{A2C6AC60-8DA4-48D2-8370-CCF76BC9658A}" srcOrd="0" destOrd="0" parTransId="{8EA60A69-8C00-4D54-B5AB-2A1F49CB0F7D}" sibTransId="{20B56E32-12A1-4F6E-936A-21FBB1A26BDC}"/>
    <dgm:cxn modelId="{C927EA2A-3AB3-4CFC-A258-CF0A9104008F}" srcId="{0672580B-F5DF-49C8-8E83-97DAA31D2377}" destId="{C1438EA5-5476-433F-AD1F-563DBBF802C9}" srcOrd="2" destOrd="0" parTransId="{44FF6265-BEB0-4A15-8D8E-BD0C4F85D4E4}" sibTransId="{E2FB1624-372E-44FD-B410-9595EC319361}"/>
    <dgm:cxn modelId="{4CE81133-7AAD-4414-BD71-5669E87A9D58}" type="presOf" srcId="{A2C6AC60-8DA4-48D2-8370-CCF76BC9658A}" destId="{D22DFE68-0AB9-43F9-AC26-DD59549BB863}" srcOrd="0" destOrd="0" presId="urn:microsoft.com/office/officeart/2011/layout/TabList"/>
    <dgm:cxn modelId="{9337BA64-5F1E-447F-99E1-FCB8BE451682}" srcId="{0A84C2D0-5E05-4A83-834A-9ED03E5E284C}" destId="{DCD326E1-FDFF-4E89-9016-8A0485EC1849}" srcOrd="0" destOrd="0" parTransId="{C0A65864-72B6-4112-B41E-E5B7E7C98E88}" sibTransId="{0D768A44-E3C0-45D4-8383-8169C5006896}"/>
    <dgm:cxn modelId="{0EC61E6D-0DA3-409F-B3E2-1E7122A42667}" type="presOf" srcId="{5FDE4A10-F71F-4C3B-81FF-80D200837877}" destId="{AFF9BEF3-7C39-479C-8988-36A8BED369DE}" srcOrd="0" destOrd="0" presId="urn:microsoft.com/office/officeart/2011/layout/TabList"/>
    <dgm:cxn modelId="{45E62550-317C-431B-AFD0-03AF58247AB4}" srcId="{0672580B-F5DF-49C8-8E83-97DAA31D2377}" destId="{0A84C2D0-5E05-4A83-834A-9ED03E5E284C}" srcOrd="3" destOrd="0" parTransId="{A6D4BF92-90B7-43EE-81E5-D138492D4F8A}" sibTransId="{4BE6952A-5D80-467A-A31F-6A3508BC8197}"/>
    <dgm:cxn modelId="{AB31D279-2641-455E-9F85-E9B9DE6683ED}" type="presOf" srcId="{0A84C2D0-5E05-4A83-834A-9ED03E5E284C}" destId="{8861B9E6-D60E-484F-85C4-0CAB3B7204F9}" srcOrd="0" destOrd="0" presId="urn:microsoft.com/office/officeart/2011/layout/TabList"/>
    <dgm:cxn modelId="{B60A537E-7330-426A-BCF9-F58E29D4FFB4}" type="presOf" srcId="{3B8B7FE4-E963-434C-8698-E287684CD6DE}" destId="{B74A4805-483F-4A2B-82C7-14EFDA6FE7D6}" srcOrd="0" destOrd="0" presId="urn:microsoft.com/office/officeart/2011/layout/TabList"/>
    <dgm:cxn modelId="{99974284-D101-4BEA-A010-01C737111711}" srcId="{0E9176A9-7BAA-40F4-894A-BED2E5889316}" destId="{9DD48BE6-569A-4EA7-81B2-2A70182CA50B}" srcOrd="0" destOrd="0" parTransId="{A43A7938-BBAC-4F69-9D10-3BAB0765466B}" sibTransId="{328157DB-C46A-43DA-A657-BF828B872821}"/>
    <dgm:cxn modelId="{592AD79A-5FC9-45E5-8455-3C14607807A6}" srcId="{0672580B-F5DF-49C8-8E83-97DAA31D2377}" destId="{0E9176A9-7BAA-40F4-894A-BED2E5889316}" srcOrd="0" destOrd="0" parTransId="{D24D1688-F118-40C2-8B05-D62268AA760E}" sibTransId="{EE9B456A-E087-492B-A0EB-CEE91806BA8F}"/>
    <dgm:cxn modelId="{986817AE-843D-493C-9898-94636AEB0126}" srcId="{5FDE4A10-F71F-4C3B-81FF-80D200837877}" destId="{3B8B7FE4-E963-434C-8698-E287684CD6DE}" srcOrd="0" destOrd="0" parTransId="{470E5234-ECCC-4D10-B52A-B9C1A58018E8}" sibTransId="{B34DFC59-8951-4C57-A04A-1B7E0A585FF8}"/>
    <dgm:cxn modelId="{1D34D7B2-D5F9-48E7-BCC0-48F8C55B189E}" srcId="{0672580B-F5DF-49C8-8E83-97DAA31D2377}" destId="{5FDE4A10-F71F-4C3B-81FF-80D200837877}" srcOrd="1" destOrd="0" parTransId="{DB5DE9DD-20A4-478F-A59F-10157DAB9ABC}" sibTransId="{11C2AB91-A3AA-4B1B-8B7A-13E4CD605F44}"/>
    <dgm:cxn modelId="{40C502D6-BB9B-46B4-A8EA-40FC57B0C9EA}" type="presOf" srcId="{0E9176A9-7BAA-40F4-894A-BED2E5889316}" destId="{1AC457AA-B7A3-49BE-B397-18D0C4C7A528}" srcOrd="0" destOrd="0" presId="urn:microsoft.com/office/officeart/2011/layout/TabList"/>
    <dgm:cxn modelId="{DEC159D6-1822-4B92-BB2A-2745DBDDC388}" type="presOf" srcId="{C1438EA5-5476-433F-AD1F-563DBBF802C9}" destId="{6714FF54-6ECD-400C-8C85-F99E58897BA1}" srcOrd="0" destOrd="0" presId="urn:microsoft.com/office/officeart/2011/layout/TabList"/>
    <dgm:cxn modelId="{4A595FFC-0456-4B7F-93AE-C56EBE1C333D}" type="presOf" srcId="{DCD326E1-FDFF-4E89-9016-8A0485EC1849}" destId="{FD4A20FC-03A4-4779-86F1-18CC255D23C9}" srcOrd="0" destOrd="0" presId="urn:microsoft.com/office/officeart/2011/layout/TabList"/>
    <dgm:cxn modelId="{85731037-BA71-422A-8BDC-12995671A188}" type="presParOf" srcId="{79AA4FEE-5813-4B3B-B254-022B7A0A366D}" destId="{661374CE-D623-4DE4-9ED1-1543865A63B3}" srcOrd="0" destOrd="0" presId="urn:microsoft.com/office/officeart/2011/layout/TabList"/>
    <dgm:cxn modelId="{46E928B6-D86C-4C29-B924-EAC32287EE6D}" type="presParOf" srcId="{661374CE-D623-4DE4-9ED1-1543865A63B3}" destId="{BCA13F5E-E9C1-4F13-B871-BD0A7406F80A}" srcOrd="0" destOrd="0" presId="urn:microsoft.com/office/officeart/2011/layout/TabList"/>
    <dgm:cxn modelId="{3EDE5666-5DC3-4D42-9F1F-5E48D7DD1064}" type="presParOf" srcId="{661374CE-D623-4DE4-9ED1-1543865A63B3}" destId="{1AC457AA-B7A3-49BE-B397-18D0C4C7A528}" srcOrd="1" destOrd="0" presId="urn:microsoft.com/office/officeart/2011/layout/TabList"/>
    <dgm:cxn modelId="{1D958360-2D3B-475B-A70C-7A9DF10F8368}" type="presParOf" srcId="{661374CE-D623-4DE4-9ED1-1543865A63B3}" destId="{0C502B68-F66F-4500-A8D9-2B87A4CABBAE}" srcOrd="2" destOrd="0" presId="urn:microsoft.com/office/officeart/2011/layout/TabList"/>
    <dgm:cxn modelId="{4E44C33A-3E8E-4284-BC6E-54B142A47B2C}" type="presParOf" srcId="{79AA4FEE-5813-4B3B-B254-022B7A0A366D}" destId="{B4179E1D-8DA5-4AFD-BAB4-FCF2924242F2}" srcOrd="1" destOrd="0" presId="urn:microsoft.com/office/officeart/2011/layout/TabList"/>
    <dgm:cxn modelId="{0073C515-59A7-4F1A-8670-042D1DE9F7F3}" type="presParOf" srcId="{79AA4FEE-5813-4B3B-B254-022B7A0A366D}" destId="{CBCAE4BA-4D2B-4347-AEE1-4C7F7F0BD398}" srcOrd="2" destOrd="0" presId="urn:microsoft.com/office/officeart/2011/layout/TabList"/>
    <dgm:cxn modelId="{85FB15A5-4579-4E95-9C68-39A9B70D6323}" type="presParOf" srcId="{CBCAE4BA-4D2B-4347-AEE1-4C7F7F0BD398}" destId="{B74A4805-483F-4A2B-82C7-14EFDA6FE7D6}" srcOrd="0" destOrd="0" presId="urn:microsoft.com/office/officeart/2011/layout/TabList"/>
    <dgm:cxn modelId="{76A483BC-E853-432C-B576-E122DA9560FB}" type="presParOf" srcId="{CBCAE4BA-4D2B-4347-AEE1-4C7F7F0BD398}" destId="{AFF9BEF3-7C39-479C-8988-36A8BED369DE}" srcOrd="1" destOrd="0" presId="urn:microsoft.com/office/officeart/2011/layout/TabList"/>
    <dgm:cxn modelId="{AACC756E-136D-45A2-9FB0-B9E9C594F5E3}" type="presParOf" srcId="{CBCAE4BA-4D2B-4347-AEE1-4C7F7F0BD398}" destId="{1ED464D6-BA3A-486E-BA5C-146E1ED46D86}" srcOrd="2" destOrd="0" presId="urn:microsoft.com/office/officeart/2011/layout/TabList"/>
    <dgm:cxn modelId="{30D2D91E-E2A2-4FF1-8B83-222F8DDC9DC3}" type="presParOf" srcId="{79AA4FEE-5813-4B3B-B254-022B7A0A366D}" destId="{21AB8D0A-6080-455D-BF1E-3C08BF38BF66}" srcOrd="3" destOrd="0" presId="urn:microsoft.com/office/officeart/2011/layout/TabList"/>
    <dgm:cxn modelId="{989AAB6A-35CC-46FF-8306-EBDD3ABB0AD0}" type="presParOf" srcId="{79AA4FEE-5813-4B3B-B254-022B7A0A366D}" destId="{107A37FF-8EC5-4742-9E1C-F30B067F213B}" srcOrd="4" destOrd="0" presId="urn:microsoft.com/office/officeart/2011/layout/TabList"/>
    <dgm:cxn modelId="{5DBF6D05-CCFA-461D-85CD-66F65F55C45C}" type="presParOf" srcId="{107A37FF-8EC5-4742-9E1C-F30B067F213B}" destId="{D22DFE68-0AB9-43F9-AC26-DD59549BB863}" srcOrd="0" destOrd="0" presId="urn:microsoft.com/office/officeart/2011/layout/TabList"/>
    <dgm:cxn modelId="{2087BF31-9D3B-4E2B-B130-286FA23BC258}" type="presParOf" srcId="{107A37FF-8EC5-4742-9E1C-F30B067F213B}" destId="{6714FF54-6ECD-400C-8C85-F99E58897BA1}" srcOrd="1" destOrd="0" presId="urn:microsoft.com/office/officeart/2011/layout/TabList"/>
    <dgm:cxn modelId="{6A1D31FF-DC5F-4A0C-B629-FA1229CD2134}" type="presParOf" srcId="{107A37FF-8EC5-4742-9E1C-F30B067F213B}" destId="{B5E3BE4F-F35D-4DFC-8048-2A37E766581A}" srcOrd="2" destOrd="0" presId="urn:microsoft.com/office/officeart/2011/layout/TabList"/>
    <dgm:cxn modelId="{7694E890-9C88-49B9-94A7-A4598859CDDC}" type="presParOf" srcId="{79AA4FEE-5813-4B3B-B254-022B7A0A366D}" destId="{C821F1B8-C483-4426-B60A-7A358A6D6F70}" srcOrd="5" destOrd="0" presId="urn:microsoft.com/office/officeart/2011/layout/TabList"/>
    <dgm:cxn modelId="{426BC33E-A64C-4CC1-8668-33BF86E9FBF2}" type="presParOf" srcId="{79AA4FEE-5813-4B3B-B254-022B7A0A366D}" destId="{7FA75516-A332-46E3-81DE-B21D9F72D039}" srcOrd="6" destOrd="0" presId="urn:microsoft.com/office/officeart/2011/layout/TabList"/>
    <dgm:cxn modelId="{24C2D786-8ED8-4AAA-BE5E-FFFDC83C5765}" type="presParOf" srcId="{7FA75516-A332-46E3-81DE-B21D9F72D039}" destId="{FD4A20FC-03A4-4779-86F1-18CC255D23C9}" srcOrd="0" destOrd="0" presId="urn:microsoft.com/office/officeart/2011/layout/TabList"/>
    <dgm:cxn modelId="{2183838F-A896-4DA1-8AE6-C264C6467334}" type="presParOf" srcId="{7FA75516-A332-46E3-81DE-B21D9F72D039}" destId="{8861B9E6-D60E-484F-85C4-0CAB3B7204F9}" srcOrd="1" destOrd="0" presId="urn:microsoft.com/office/officeart/2011/layout/TabList"/>
    <dgm:cxn modelId="{D0D06A89-1163-4F61-A24B-3C6046011A76}" type="presParOf" srcId="{7FA75516-A332-46E3-81DE-B21D9F72D039}" destId="{1D32C1C3-118A-4582-8834-2466756DBC8C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2360C1-5359-4AAB-8255-CDF87047022E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688523-333F-4404-BA4A-6E9ECB9BB03F}">
      <dgm:prSet phldrT="[Text]"/>
      <dgm:spPr/>
      <dgm:t>
        <a:bodyPr/>
        <a:lstStyle/>
        <a:p>
          <a:r>
            <a:rPr lang="en-US" dirty="0"/>
            <a:t>5. During your meeting, be sure to add personal accounts of how this piece of legislation affects: you, your family, or someone that you know </a:t>
          </a:r>
        </a:p>
      </dgm:t>
    </dgm:pt>
    <dgm:pt modelId="{A57867A0-E7D7-4C49-AF1F-5DB38794F117}" type="parTrans" cxnId="{D2570666-991E-4D29-AF91-3DFA7CB87251}">
      <dgm:prSet/>
      <dgm:spPr/>
      <dgm:t>
        <a:bodyPr/>
        <a:lstStyle/>
        <a:p>
          <a:endParaRPr lang="en-US"/>
        </a:p>
      </dgm:t>
    </dgm:pt>
    <dgm:pt modelId="{A3A09C29-583A-4678-AEE2-21A3CA232FA2}" type="sibTrans" cxnId="{D2570666-991E-4D29-AF91-3DFA7CB87251}">
      <dgm:prSet/>
      <dgm:spPr/>
      <dgm:t>
        <a:bodyPr/>
        <a:lstStyle/>
        <a:p>
          <a:endParaRPr lang="en-US"/>
        </a:p>
      </dgm:t>
    </dgm:pt>
    <dgm:pt modelId="{BCE50B1E-72C6-432E-9D74-64EA0E1A8CBC}">
      <dgm:prSet/>
      <dgm:spPr/>
      <dgm:t>
        <a:bodyPr/>
        <a:lstStyle/>
        <a:p>
          <a:r>
            <a:rPr lang="en-US" dirty="0"/>
            <a:t>7. At any point in the meeting feel free to ask any questions that you may have </a:t>
          </a:r>
        </a:p>
      </dgm:t>
    </dgm:pt>
    <dgm:pt modelId="{6DBB76E9-B859-4217-97D1-E766615FC2C1}" type="parTrans" cxnId="{9CF4D130-97B4-4694-B40E-A215573CB1E2}">
      <dgm:prSet/>
      <dgm:spPr/>
      <dgm:t>
        <a:bodyPr/>
        <a:lstStyle/>
        <a:p>
          <a:endParaRPr lang="en-US"/>
        </a:p>
      </dgm:t>
    </dgm:pt>
    <dgm:pt modelId="{1F6831E7-0F9C-431E-930D-9A4B55B50CC5}" type="sibTrans" cxnId="{9CF4D130-97B4-4694-B40E-A215573CB1E2}">
      <dgm:prSet/>
      <dgm:spPr/>
      <dgm:t>
        <a:bodyPr/>
        <a:lstStyle/>
        <a:p>
          <a:endParaRPr lang="en-US"/>
        </a:p>
      </dgm:t>
    </dgm:pt>
    <dgm:pt modelId="{0E1CB630-0A51-4A80-9C81-EAAA9F7C57E5}">
      <dgm:prSet/>
      <dgm:spPr/>
      <dgm:t>
        <a:bodyPr/>
        <a:lstStyle/>
        <a:p>
          <a:r>
            <a:rPr lang="en-US" dirty="0"/>
            <a:t>8. At the end make sure and thank the member or their staffer for their time and leave information behind.</a:t>
          </a:r>
        </a:p>
      </dgm:t>
    </dgm:pt>
    <dgm:pt modelId="{9B4F5AB7-F6CC-4DB5-A128-EAA4872CE280}" type="parTrans" cxnId="{097ECC7A-B35E-4B00-841C-05E109C462A1}">
      <dgm:prSet/>
      <dgm:spPr/>
      <dgm:t>
        <a:bodyPr/>
        <a:lstStyle/>
        <a:p>
          <a:endParaRPr lang="en-US"/>
        </a:p>
      </dgm:t>
    </dgm:pt>
    <dgm:pt modelId="{780D9247-6710-4494-AAB9-E29BCBD2F5DC}" type="sibTrans" cxnId="{097ECC7A-B35E-4B00-841C-05E109C462A1}">
      <dgm:prSet/>
      <dgm:spPr/>
      <dgm:t>
        <a:bodyPr/>
        <a:lstStyle/>
        <a:p>
          <a:endParaRPr lang="en-US"/>
        </a:p>
      </dgm:t>
    </dgm:pt>
    <dgm:pt modelId="{B57784D8-4C25-4171-9C0F-FAD2BFF683AF}">
      <dgm:prSet phldrT="[Text]"/>
      <dgm:spPr/>
      <dgm:t>
        <a:bodyPr/>
        <a:lstStyle/>
        <a:p>
          <a:r>
            <a:rPr lang="en-US" dirty="0"/>
            <a:t>6. YOU are the EXPERT on this issue and you will know more about it than the Senator or their staffer </a:t>
          </a:r>
        </a:p>
      </dgm:t>
    </dgm:pt>
    <dgm:pt modelId="{A211A8B0-F99D-4AB1-ACD3-F53C7D178065}" type="parTrans" cxnId="{3AA99B6C-E681-428F-9DFE-601A4A8FE381}">
      <dgm:prSet/>
      <dgm:spPr/>
      <dgm:t>
        <a:bodyPr/>
        <a:lstStyle/>
        <a:p>
          <a:endParaRPr lang="en-US"/>
        </a:p>
      </dgm:t>
    </dgm:pt>
    <dgm:pt modelId="{916CAFF9-9BA7-4A6B-84E4-D39E972B6FB1}" type="sibTrans" cxnId="{3AA99B6C-E681-428F-9DFE-601A4A8FE381}">
      <dgm:prSet/>
      <dgm:spPr/>
      <dgm:t>
        <a:bodyPr/>
        <a:lstStyle/>
        <a:p>
          <a:endParaRPr lang="en-US"/>
        </a:p>
      </dgm:t>
    </dgm:pt>
    <dgm:pt modelId="{84A61135-7CD4-4551-9B51-CD8687F01B32}">
      <dgm:prSet phldrT="[Text]"/>
      <dgm:spPr/>
      <dgm:t>
        <a:bodyPr/>
        <a:lstStyle/>
        <a:p>
          <a:r>
            <a:rPr lang="en-US" dirty="0"/>
            <a:t>Take time to think about the talking points and how they impact you and your work as a counselor.</a:t>
          </a:r>
        </a:p>
      </dgm:t>
    </dgm:pt>
    <dgm:pt modelId="{CC82B88D-C1A8-4751-8F37-B16F134E5BE4}" type="parTrans" cxnId="{DD2608E9-0651-4807-8444-567160263260}">
      <dgm:prSet/>
      <dgm:spPr/>
      <dgm:t>
        <a:bodyPr/>
        <a:lstStyle/>
        <a:p>
          <a:endParaRPr lang="en-US"/>
        </a:p>
      </dgm:t>
    </dgm:pt>
    <dgm:pt modelId="{B9EFB08C-A972-4308-8B1E-12BA2C73E562}" type="sibTrans" cxnId="{DD2608E9-0651-4807-8444-567160263260}">
      <dgm:prSet/>
      <dgm:spPr/>
      <dgm:t>
        <a:bodyPr/>
        <a:lstStyle/>
        <a:p>
          <a:endParaRPr lang="en-US"/>
        </a:p>
      </dgm:t>
    </dgm:pt>
    <dgm:pt modelId="{D1C45FC6-D942-4E71-8FE9-76D364BA2476}">
      <dgm:prSet phldrT="[Text]"/>
      <dgm:spPr/>
      <dgm:t>
        <a:bodyPr/>
        <a:lstStyle/>
        <a:p>
          <a:r>
            <a:rPr lang="en-US" dirty="0"/>
            <a:t>You are a counselor and you are talking about counseling! This is the perfect match!</a:t>
          </a:r>
        </a:p>
      </dgm:t>
    </dgm:pt>
    <dgm:pt modelId="{255B96C4-14D6-4A20-995B-F5AF943C5CDE}" type="parTrans" cxnId="{A4E11EF1-4D00-4352-96F3-022D7732E63A}">
      <dgm:prSet/>
      <dgm:spPr/>
      <dgm:t>
        <a:bodyPr/>
        <a:lstStyle/>
        <a:p>
          <a:endParaRPr lang="en-US"/>
        </a:p>
      </dgm:t>
    </dgm:pt>
    <dgm:pt modelId="{8F056B27-2507-4CEC-B978-A6EA980B2F6D}" type="sibTrans" cxnId="{A4E11EF1-4D00-4352-96F3-022D7732E63A}">
      <dgm:prSet/>
      <dgm:spPr/>
      <dgm:t>
        <a:bodyPr/>
        <a:lstStyle/>
        <a:p>
          <a:endParaRPr lang="en-US"/>
        </a:p>
      </dgm:t>
    </dgm:pt>
    <dgm:pt modelId="{ADF39236-80E8-446A-B7C0-39B115CAAD0D}">
      <dgm:prSet/>
      <dgm:spPr/>
      <dgm:t>
        <a:bodyPr/>
        <a:lstStyle/>
        <a:p>
          <a:r>
            <a:rPr lang="en-US" dirty="0"/>
            <a:t>Whether it be about the legislative process or the representative’s experience – feel free to ask. </a:t>
          </a:r>
        </a:p>
      </dgm:t>
    </dgm:pt>
    <dgm:pt modelId="{F9EBD76A-1861-4A05-8701-B14CEBC53A96}" type="parTrans" cxnId="{2A960122-C360-4D51-9FE6-A21B7FC79165}">
      <dgm:prSet/>
      <dgm:spPr/>
      <dgm:t>
        <a:bodyPr/>
        <a:lstStyle/>
        <a:p>
          <a:endParaRPr lang="en-US"/>
        </a:p>
      </dgm:t>
    </dgm:pt>
    <dgm:pt modelId="{A004F59E-EB52-4663-B5E3-A66E2E6BAEC1}" type="sibTrans" cxnId="{2A960122-C360-4D51-9FE6-A21B7FC79165}">
      <dgm:prSet/>
      <dgm:spPr/>
      <dgm:t>
        <a:bodyPr/>
        <a:lstStyle/>
        <a:p>
          <a:endParaRPr lang="en-US"/>
        </a:p>
      </dgm:t>
    </dgm:pt>
    <dgm:pt modelId="{1017F048-7F49-4B8D-8D5E-ECC5A2C85332}">
      <dgm:prSet/>
      <dgm:spPr/>
      <dgm:t>
        <a:bodyPr/>
        <a:lstStyle/>
        <a:p>
          <a:r>
            <a:rPr lang="en-US" dirty="0"/>
            <a:t>You will be provided with information to leave with the representatives about our profession. </a:t>
          </a:r>
        </a:p>
      </dgm:t>
    </dgm:pt>
    <dgm:pt modelId="{445438D9-1D9F-4FBA-9FFE-85443A405C31}" type="parTrans" cxnId="{CEC21864-E303-44D8-AE8D-405570EBD264}">
      <dgm:prSet/>
      <dgm:spPr/>
      <dgm:t>
        <a:bodyPr/>
        <a:lstStyle/>
        <a:p>
          <a:endParaRPr lang="en-US"/>
        </a:p>
      </dgm:t>
    </dgm:pt>
    <dgm:pt modelId="{21A5F22D-E375-4818-8C8C-8E17DAE1034F}" type="sibTrans" cxnId="{CEC21864-E303-44D8-AE8D-405570EBD264}">
      <dgm:prSet/>
      <dgm:spPr/>
      <dgm:t>
        <a:bodyPr/>
        <a:lstStyle/>
        <a:p>
          <a:endParaRPr lang="en-US"/>
        </a:p>
      </dgm:t>
    </dgm:pt>
    <dgm:pt modelId="{DDD3E94E-706D-4574-B5CA-1D4CF0D7E29D}" type="pres">
      <dgm:prSet presAssocID="{A92360C1-5359-4AAB-8255-CDF87047022E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8F25FDC9-58AE-4F66-9B2E-646D8951AAD5}" type="pres">
      <dgm:prSet presAssocID="{88688523-333F-4404-BA4A-6E9ECB9BB03F}" presName="composite" presStyleCnt="0"/>
      <dgm:spPr/>
    </dgm:pt>
    <dgm:pt modelId="{C8F3C811-7CEC-4B9A-A77F-D12847672626}" type="pres">
      <dgm:prSet presAssocID="{88688523-333F-4404-BA4A-6E9ECB9BB03F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88B5911B-7627-49F7-962C-9D2BED90805A}" type="pres">
      <dgm:prSet presAssocID="{88688523-333F-4404-BA4A-6E9ECB9BB03F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</dgm:pt>
    <dgm:pt modelId="{70AB7E6D-94D1-417D-A7EA-98B82FF14678}" type="pres">
      <dgm:prSet presAssocID="{88688523-333F-4404-BA4A-6E9ECB9BB03F}" presName="Accent" presStyleLbl="parChTrans1D1" presStyleIdx="0" presStyleCnt="4"/>
      <dgm:spPr/>
    </dgm:pt>
    <dgm:pt modelId="{688E6363-641A-4F24-8495-D5B4B76EE87D}" type="pres">
      <dgm:prSet presAssocID="{A3A09C29-583A-4678-AEE2-21A3CA232FA2}" presName="sibTrans" presStyleCnt="0"/>
      <dgm:spPr/>
    </dgm:pt>
    <dgm:pt modelId="{9F61A130-B7F2-43C0-8404-CB2F5572D4DA}" type="pres">
      <dgm:prSet presAssocID="{B57784D8-4C25-4171-9C0F-FAD2BFF683AF}" presName="composite" presStyleCnt="0"/>
      <dgm:spPr/>
    </dgm:pt>
    <dgm:pt modelId="{65AE4C7A-1C3E-4508-83D2-1030CF09F56A}" type="pres">
      <dgm:prSet presAssocID="{B57784D8-4C25-4171-9C0F-FAD2BFF683AF}" presName="First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097C63A-909D-4360-91F3-F6ABB8658D46}" type="pres">
      <dgm:prSet presAssocID="{B57784D8-4C25-4171-9C0F-FAD2BFF683AF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</dgm:pt>
    <dgm:pt modelId="{DF8EB875-24C2-4E96-9353-4952DD7711CE}" type="pres">
      <dgm:prSet presAssocID="{B57784D8-4C25-4171-9C0F-FAD2BFF683AF}" presName="Accent" presStyleLbl="parChTrans1D1" presStyleIdx="1" presStyleCnt="4"/>
      <dgm:spPr/>
    </dgm:pt>
    <dgm:pt modelId="{B8067031-5DBE-4195-841F-FA561C3F7F87}" type="pres">
      <dgm:prSet presAssocID="{916CAFF9-9BA7-4A6B-84E4-D39E972B6FB1}" presName="sibTrans" presStyleCnt="0"/>
      <dgm:spPr/>
    </dgm:pt>
    <dgm:pt modelId="{386395C4-FFA2-49B9-8218-360CAF29EC23}" type="pres">
      <dgm:prSet presAssocID="{BCE50B1E-72C6-432E-9D74-64EA0E1A8CBC}" presName="composite" presStyleCnt="0"/>
      <dgm:spPr/>
    </dgm:pt>
    <dgm:pt modelId="{DBF861E6-CDE9-499F-ADD0-544E393190B3}" type="pres">
      <dgm:prSet presAssocID="{BCE50B1E-72C6-432E-9D74-64EA0E1A8CBC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6BE5BE91-4592-4BFD-A738-79CDEBD65E6D}" type="pres">
      <dgm:prSet presAssocID="{BCE50B1E-72C6-432E-9D74-64EA0E1A8CBC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</dgm:pt>
    <dgm:pt modelId="{E8D091CE-3E26-4249-9473-0BA60EA9170C}" type="pres">
      <dgm:prSet presAssocID="{BCE50B1E-72C6-432E-9D74-64EA0E1A8CBC}" presName="Accent" presStyleLbl="parChTrans1D1" presStyleIdx="2" presStyleCnt="4"/>
      <dgm:spPr/>
    </dgm:pt>
    <dgm:pt modelId="{F5F58D99-F5A0-4CF3-A365-2590A5930105}" type="pres">
      <dgm:prSet presAssocID="{1F6831E7-0F9C-431E-930D-9A4B55B50CC5}" presName="sibTrans" presStyleCnt="0"/>
      <dgm:spPr/>
    </dgm:pt>
    <dgm:pt modelId="{726A51ED-776E-4EE3-992E-29BD068BFB0E}" type="pres">
      <dgm:prSet presAssocID="{0E1CB630-0A51-4A80-9C81-EAAA9F7C57E5}" presName="composite" presStyleCnt="0"/>
      <dgm:spPr/>
    </dgm:pt>
    <dgm:pt modelId="{37745709-43F7-4D51-A81E-49FCE9CCA97B}" type="pres">
      <dgm:prSet presAssocID="{0E1CB630-0A51-4A80-9C81-EAAA9F7C57E5}" presName="FirstChild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6E864B14-D0C1-43AD-BF6D-726EBAB4A560}" type="pres">
      <dgm:prSet presAssocID="{0E1CB630-0A51-4A80-9C81-EAAA9F7C57E5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</dgm:pt>
    <dgm:pt modelId="{29CFC5B8-545D-43DA-BD44-465E1300BBB0}" type="pres">
      <dgm:prSet presAssocID="{0E1CB630-0A51-4A80-9C81-EAAA9F7C57E5}" presName="Accent" presStyleLbl="parChTrans1D1" presStyleIdx="3" presStyleCnt="4"/>
      <dgm:spPr/>
    </dgm:pt>
  </dgm:ptLst>
  <dgm:cxnLst>
    <dgm:cxn modelId="{66EC7805-3CA8-46D2-9723-AB9ECBE50D31}" type="presOf" srcId="{D1C45FC6-D942-4E71-8FE9-76D364BA2476}" destId="{65AE4C7A-1C3E-4508-83D2-1030CF09F56A}" srcOrd="0" destOrd="0" presId="urn:microsoft.com/office/officeart/2011/layout/TabList"/>
    <dgm:cxn modelId="{99B1F207-73EF-4BCD-9A58-99F356D6A202}" type="presOf" srcId="{88688523-333F-4404-BA4A-6E9ECB9BB03F}" destId="{88B5911B-7627-49F7-962C-9D2BED90805A}" srcOrd="0" destOrd="0" presId="urn:microsoft.com/office/officeart/2011/layout/TabList"/>
    <dgm:cxn modelId="{2A960122-C360-4D51-9FE6-A21B7FC79165}" srcId="{BCE50B1E-72C6-432E-9D74-64EA0E1A8CBC}" destId="{ADF39236-80E8-446A-B7C0-39B115CAAD0D}" srcOrd="0" destOrd="0" parTransId="{F9EBD76A-1861-4A05-8701-B14CEBC53A96}" sibTransId="{A004F59E-EB52-4663-B5E3-A66E2E6BAEC1}"/>
    <dgm:cxn modelId="{9CF4D130-97B4-4694-B40E-A215573CB1E2}" srcId="{A92360C1-5359-4AAB-8255-CDF87047022E}" destId="{BCE50B1E-72C6-432E-9D74-64EA0E1A8CBC}" srcOrd="2" destOrd="0" parTransId="{6DBB76E9-B859-4217-97D1-E766615FC2C1}" sibTransId="{1F6831E7-0F9C-431E-930D-9A4B55B50CC5}"/>
    <dgm:cxn modelId="{A9E01143-1336-4584-90C7-67B979478613}" type="presOf" srcId="{A92360C1-5359-4AAB-8255-CDF87047022E}" destId="{DDD3E94E-706D-4574-B5CA-1D4CF0D7E29D}" srcOrd="0" destOrd="0" presId="urn:microsoft.com/office/officeart/2011/layout/TabList"/>
    <dgm:cxn modelId="{CEC21864-E303-44D8-AE8D-405570EBD264}" srcId="{0E1CB630-0A51-4A80-9C81-EAAA9F7C57E5}" destId="{1017F048-7F49-4B8D-8D5E-ECC5A2C85332}" srcOrd="0" destOrd="0" parTransId="{445438D9-1D9F-4FBA-9FFE-85443A405C31}" sibTransId="{21A5F22D-E375-4818-8C8C-8E17DAE1034F}"/>
    <dgm:cxn modelId="{D2570666-991E-4D29-AF91-3DFA7CB87251}" srcId="{A92360C1-5359-4AAB-8255-CDF87047022E}" destId="{88688523-333F-4404-BA4A-6E9ECB9BB03F}" srcOrd="0" destOrd="0" parTransId="{A57867A0-E7D7-4C49-AF1F-5DB38794F117}" sibTransId="{A3A09C29-583A-4678-AEE2-21A3CA232FA2}"/>
    <dgm:cxn modelId="{3AA99B6C-E681-428F-9DFE-601A4A8FE381}" srcId="{A92360C1-5359-4AAB-8255-CDF87047022E}" destId="{B57784D8-4C25-4171-9C0F-FAD2BFF683AF}" srcOrd="1" destOrd="0" parTransId="{A211A8B0-F99D-4AB1-ACD3-F53C7D178065}" sibTransId="{916CAFF9-9BA7-4A6B-84E4-D39E972B6FB1}"/>
    <dgm:cxn modelId="{28573B53-B24E-4F99-ADEB-65781AD0737F}" type="presOf" srcId="{B57784D8-4C25-4171-9C0F-FAD2BFF683AF}" destId="{9097C63A-909D-4360-91F3-F6ABB8658D46}" srcOrd="0" destOrd="0" presId="urn:microsoft.com/office/officeart/2011/layout/TabList"/>
    <dgm:cxn modelId="{097ECC7A-B35E-4B00-841C-05E109C462A1}" srcId="{A92360C1-5359-4AAB-8255-CDF87047022E}" destId="{0E1CB630-0A51-4A80-9C81-EAAA9F7C57E5}" srcOrd="3" destOrd="0" parTransId="{9B4F5AB7-F6CC-4DB5-A128-EAA4872CE280}" sibTransId="{780D9247-6710-4494-AAB9-E29BCBD2F5DC}"/>
    <dgm:cxn modelId="{96451DC9-5919-487C-8AB4-78298B891BDE}" type="presOf" srcId="{BCE50B1E-72C6-432E-9D74-64EA0E1A8CBC}" destId="{6BE5BE91-4592-4BFD-A738-79CDEBD65E6D}" srcOrd="0" destOrd="0" presId="urn:microsoft.com/office/officeart/2011/layout/TabList"/>
    <dgm:cxn modelId="{0056F6D2-45F8-406A-BDE7-30CC0D6C5FB3}" type="presOf" srcId="{ADF39236-80E8-446A-B7C0-39B115CAAD0D}" destId="{DBF861E6-CDE9-499F-ADD0-544E393190B3}" srcOrd="0" destOrd="0" presId="urn:microsoft.com/office/officeart/2011/layout/TabList"/>
    <dgm:cxn modelId="{68355CE8-E43C-4871-9E42-088EB3114802}" type="presOf" srcId="{84A61135-7CD4-4551-9B51-CD8687F01B32}" destId="{C8F3C811-7CEC-4B9A-A77F-D12847672626}" srcOrd="0" destOrd="0" presId="urn:microsoft.com/office/officeart/2011/layout/TabList"/>
    <dgm:cxn modelId="{DD2608E9-0651-4807-8444-567160263260}" srcId="{88688523-333F-4404-BA4A-6E9ECB9BB03F}" destId="{84A61135-7CD4-4551-9B51-CD8687F01B32}" srcOrd="0" destOrd="0" parTransId="{CC82B88D-C1A8-4751-8F37-B16F134E5BE4}" sibTransId="{B9EFB08C-A972-4308-8B1E-12BA2C73E562}"/>
    <dgm:cxn modelId="{8F4E88EB-7343-4623-BAC7-9F25C581A360}" type="presOf" srcId="{1017F048-7F49-4B8D-8D5E-ECC5A2C85332}" destId="{37745709-43F7-4D51-A81E-49FCE9CCA97B}" srcOrd="0" destOrd="0" presId="urn:microsoft.com/office/officeart/2011/layout/TabList"/>
    <dgm:cxn modelId="{A4E11EF1-4D00-4352-96F3-022D7732E63A}" srcId="{B57784D8-4C25-4171-9C0F-FAD2BFF683AF}" destId="{D1C45FC6-D942-4E71-8FE9-76D364BA2476}" srcOrd="0" destOrd="0" parTransId="{255B96C4-14D6-4A20-995B-F5AF943C5CDE}" sibTransId="{8F056B27-2507-4CEC-B978-A6EA980B2F6D}"/>
    <dgm:cxn modelId="{DCB14CFD-CF49-4657-96D1-F4D4E1DC2F56}" type="presOf" srcId="{0E1CB630-0A51-4A80-9C81-EAAA9F7C57E5}" destId="{6E864B14-D0C1-43AD-BF6D-726EBAB4A560}" srcOrd="0" destOrd="0" presId="urn:microsoft.com/office/officeart/2011/layout/TabList"/>
    <dgm:cxn modelId="{256D1F1B-F810-4384-959A-3AF98323E053}" type="presParOf" srcId="{DDD3E94E-706D-4574-B5CA-1D4CF0D7E29D}" destId="{8F25FDC9-58AE-4F66-9B2E-646D8951AAD5}" srcOrd="0" destOrd="0" presId="urn:microsoft.com/office/officeart/2011/layout/TabList"/>
    <dgm:cxn modelId="{2E165A95-2E02-4D84-B4FF-46A541434331}" type="presParOf" srcId="{8F25FDC9-58AE-4F66-9B2E-646D8951AAD5}" destId="{C8F3C811-7CEC-4B9A-A77F-D12847672626}" srcOrd="0" destOrd="0" presId="urn:microsoft.com/office/officeart/2011/layout/TabList"/>
    <dgm:cxn modelId="{C7018CC1-E505-4462-84BD-3A29F0E444B5}" type="presParOf" srcId="{8F25FDC9-58AE-4F66-9B2E-646D8951AAD5}" destId="{88B5911B-7627-49F7-962C-9D2BED90805A}" srcOrd="1" destOrd="0" presId="urn:microsoft.com/office/officeart/2011/layout/TabList"/>
    <dgm:cxn modelId="{9B628123-775F-4F56-A84A-A669FF4D4986}" type="presParOf" srcId="{8F25FDC9-58AE-4F66-9B2E-646D8951AAD5}" destId="{70AB7E6D-94D1-417D-A7EA-98B82FF14678}" srcOrd="2" destOrd="0" presId="urn:microsoft.com/office/officeart/2011/layout/TabList"/>
    <dgm:cxn modelId="{DA3EEA05-6FA2-4CE2-AA71-B57F9CECFC7A}" type="presParOf" srcId="{DDD3E94E-706D-4574-B5CA-1D4CF0D7E29D}" destId="{688E6363-641A-4F24-8495-D5B4B76EE87D}" srcOrd="1" destOrd="0" presId="urn:microsoft.com/office/officeart/2011/layout/TabList"/>
    <dgm:cxn modelId="{9E688003-0227-4471-91CE-97959FAE14DC}" type="presParOf" srcId="{DDD3E94E-706D-4574-B5CA-1D4CF0D7E29D}" destId="{9F61A130-B7F2-43C0-8404-CB2F5572D4DA}" srcOrd="2" destOrd="0" presId="urn:microsoft.com/office/officeart/2011/layout/TabList"/>
    <dgm:cxn modelId="{4BDD03C7-0058-4F7D-8719-50E1DB8D11D7}" type="presParOf" srcId="{9F61A130-B7F2-43C0-8404-CB2F5572D4DA}" destId="{65AE4C7A-1C3E-4508-83D2-1030CF09F56A}" srcOrd="0" destOrd="0" presId="urn:microsoft.com/office/officeart/2011/layout/TabList"/>
    <dgm:cxn modelId="{9FB2A1D2-77DB-427D-A143-723AA53BCE52}" type="presParOf" srcId="{9F61A130-B7F2-43C0-8404-CB2F5572D4DA}" destId="{9097C63A-909D-4360-91F3-F6ABB8658D46}" srcOrd="1" destOrd="0" presId="urn:microsoft.com/office/officeart/2011/layout/TabList"/>
    <dgm:cxn modelId="{97508936-A7BF-48AF-8674-2D946827089B}" type="presParOf" srcId="{9F61A130-B7F2-43C0-8404-CB2F5572D4DA}" destId="{DF8EB875-24C2-4E96-9353-4952DD7711CE}" srcOrd="2" destOrd="0" presId="urn:microsoft.com/office/officeart/2011/layout/TabList"/>
    <dgm:cxn modelId="{219C4708-4703-4D12-AB86-D7ACE0674EA4}" type="presParOf" srcId="{DDD3E94E-706D-4574-B5CA-1D4CF0D7E29D}" destId="{B8067031-5DBE-4195-841F-FA561C3F7F87}" srcOrd="3" destOrd="0" presId="urn:microsoft.com/office/officeart/2011/layout/TabList"/>
    <dgm:cxn modelId="{D6479EB9-6068-4C71-827F-A44B60A6CFFB}" type="presParOf" srcId="{DDD3E94E-706D-4574-B5CA-1D4CF0D7E29D}" destId="{386395C4-FFA2-49B9-8218-360CAF29EC23}" srcOrd="4" destOrd="0" presId="urn:microsoft.com/office/officeart/2011/layout/TabList"/>
    <dgm:cxn modelId="{9A2D4C79-0F53-4AAF-B027-A39E98219497}" type="presParOf" srcId="{386395C4-FFA2-49B9-8218-360CAF29EC23}" destId="{DBF861E6-CDE9-499F-ADD0-544E393190B3}" srcOrd="0" destOrd="0" presId="urn:microsoft.com/office/officeart/2011/layout/TabList"/>
    <dgm:cxn modelId="{5B40DB98-CE4F-4905-9840-650B7692D233}" type="presParOf" srcId="{386395C4-FFA2-49B9-8218-360CAF29EC23}" destId="{6BE5BE91-4592-4BFD-A738-79CDEBD65E6D}" srcOrd="1" destOrd="0" presId="urn:microsoft.com/office/officeart/2011/layout/TabList"/>
    <dgm:cxn modelId="{5AE490AC-73D4-4861-9A48-891CC6EEBE3B}" type="presParOf" srcId="{386395C4-FFA2-49B9-8218-360CAF29EC23}" destId="{E8D091CE-3E26-4249-9473-0BA60EA9170C}" srcOrd="2" destOrd="0" presId="urn:microsoft.com/office/officeart/2011/layout/TabList"/>
    <dgm:cxn modelId="{B22386A9-4877-42DE-9B13-26467CF74C9A}" type="presParOf" srcId="{DDD3E94E-706D-4574-B5CA-1D4CF0D7E29D}" destId="{F5F58D99-F5A0-4CF3-A365-2590A5930105}" srcOrd="5" destOrd="0" presId="urn:microsoft.com/office/officeart/2011/layout/TabList"/>
    <dgm:cxn modelId="{3067CF9C-512E-49C8-B39B-16CB1AE75F13}" type="presParOf" srcId="{DDD3E94E-706D-4574-B5CA-1D4CF0D7E29D}" destId="{726A51ED-776E-4EE3-992E-29BD068BFB0E}" srcOrd="6" destOrd="0" presId="urn:microsoft.com/office/officeart/2011/layout/TabList"/>
    <dgm:cxn modelId="{4B18DDDE-2E2E-4833-8B49-32FAC846EE84}" type="presParOf" srcId="{726A51ED-776E-4EE3-992E-29BD068BFB0E}" destId="{37745709-43F7-4D51-A81E-49FCE9CCA97B}" srcOrd="0" destOrd="0" presId="urn:microsoft.com/office/officeart/2011/layout/TabList"/>
    <dgm:cxn modelId="{B3B02FCC-6AC9-4D90-A682-51FC8DED518A}" type="presParOf" srcId="{726A51ED-776E-4EE3-992E-29BD068BFB0E}" destId="{6E864B14-D0C1-43AD-BF6D-726EBAB4A560}" srcOrd="1" destOrd="0" presId="urn:microsoft.com/office/officeart/2011/layout/TabList"/>
    <dgm:cxn modelId="{D660E690-E201-45EC-9DB0-07F1D980D422}" type="presParOf" srcId="{726A51ED-776E-4EE3-992E-29BD068BFB0E}" destId="{29CFC5B8-545D-43DA-BD44-465E1300BBB0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036F84-BDD1-4AE4-A2C7-3EAC9C58D5E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0DF028-F44E-438A-8900-A93EEAA01F59}">
      <dgm:prSet phldrT="[Text]"/>
      <dgm:spPr/>
      <dgm:t>
        <a:bodyPr/>
        <a:lstStyle/>
        <a:p>
          <a:r>
            <a:rPr lang="en-US" dirty="0"/>
            <a:t>Talking points</a:t>
          </a:r>
        </a:p>
      </dgm:t>
    </dgm:pt>
    <dgm:pt modelId="{97643BE4-C443-42F5-9159-8A3298BEB94C}" type="parTrans" cxnId="{89B622BA-9BF4-46A6-A030-B075045A7B53}">
      <dgm:prSet/>
      <dgm:spPr/>
      <dgm:t>
        <a:bodyPr/>
        <a:lstStyle/>
        <a:p>
          <a:endParaRPr lang="en-US"/>
        </a:p>
      </dgm:t>
    </dgm:pt>
    <dgm:pt modelId="{32224606-59F1-421E-8269-60DA29C73086}" type="sibTrans" cxnId="{89B622BA-9BF4-46A6-A030-B075045A7B53}">
      <dgm:prSet/>
      <dgm:spPr/>
      <dgm:t>
        <a:bodyPr/>
        <a:lstStyle/>
        <a:p>
          <a:endParaRPr lang="en-US"/>
        </a:p>
      </dgm:t>
    </dgm:pt>
    <dgm:pt modelId="{FFCE00FA-C665-422D-87AA-63F8A43E0131}">
      <dgm:prSet phldrT="[Text]"/>
      <dgm:spPr/>
      <dgm:t>
        <a:bodyPr/>
        <a:lstStyle/>
        <a:p>
          <a:r>
            <a:rPr lang="en-US" dirty="0"/>
            <a:t>Individual schedules</a:t>
          </a:r>
        </a:p>
      </dgm:t>
    </dgm:pt>
    <dgm:pt modelId="{87E8E63E-5835-4FAB-8F64-46A3CDEB0120}" type="parTrans" cxnId="{BA000AA6-8056-4218-B52A-966D633CF384}">
      <dgm:prSet/>
      <dgm:spPr/>
      <dgm:t>
        <a:bodyPr/>
        <a:lstStyle/>
        <a:p>
          <a:endParaRPr lang="en-US"/>
        </a:p>
      </dgm:t>
    </dgm:pt>
    <dgm:pt modelId="{2F37D759-BCEB-4252-AF75-E4AE45DF80DA}" type="sibTrans" cxnId="{BA000AA6-8056-4218-B52A-966D633CF384}">
      <dgm:prSet/>
      <dgm:spPr/>
      <dgm:t>
        <a:bodyPr/>
        <a:lstStyle/>
        <a:p>
          <a:endParaRPr lang="en-US"/>
        </a:p>
      </dgm:t>
    </dgm:pt>
    <dgm:pt modelId="{75BFE3D8-4418-48CE-A08B-1D75B8798949}">
      <dgm:prSet phldrT="[Text]"/>
      <dgm:spPr/>
      <dgm:t>
        <a:bodyPr/>
        <a:lstStyle/>
        <a:p>
          <a:r>
            <a:rPr lang="en-US" dirty="0"/>
            <a:t>T-shirts and buttons</a:t>
          </a:r>
        </a:p>
      </dgm:t>
    </dgm:pt>
    <dgm:pt modelId="{5459BDAB-E54A-4A72-A12A-A2E00DC6492D}" type="parTrans" cxnId="{E3948363-ECD2-4639-B6DC-8179A9E7C1CC}">
      <dgm:prSet/>
      <dgm:spPr/>
      <dgm:t>
        <a:bodyPr/>
        <a:lstStyle/>
        <a:p>
          <a:endParaRPr lang="en-US"/>
        </a:p>
      </dgm:t>
    </dgm:pt>
    <dgm:pt modelId="{DC533F97-9516-4963-8F2B-23CBEF9D43BD}" type="sibTrans" cxnId="{E3948363-ECD2-4639-B6DC-8179A9E7C1CC}">
      <dgm:prSet/>
      <dgm:spPr/>
      <dgm:t>
        <a:bodyPr/>
        <a:lstStyle/>
        <a:p>
          <a:endParaRPr lang="en-US"/>
        </a:p>
      </dgm:t>
    </dgm:pt>
    <dgm:pt modelId="{A954F456-725C-4382-9A30-F45357D94BBE}">
      <dgm:prSet phldrT="[Text]"/>
      <dgm:spPr/>
      <dgm:t>
        <a:bodyPr/>
        <a:lstStyle/>
        <a:p>
          <a:r>
            <a:rPr lang="en-US" dirty="0"/>
            <a:t>Reminders</a:t>
          </a:r>
        </a:p>
      </dgm:t>
    </dgm:pt>
    <dgm:pt modelId="{AF6E66D1-7CB1-42AE-8228-B854739F3E52}" type="parTrans" cxnId="{040773E4-8ADC-4C7F-BCA1-A8F9B21A6FAD}">
      <dgm:prSet/>
      <dgm:spPr/>
      <dgm:t>
        <a:bodyPr/>
        <a:lstStyle/>
        <a:p>
          <a:endParaRPr lang="en-US"/>
        </a:p>
      </dgm:t>
    </dgm:pt>
    <dgm:pt modelId="{F5E395A7-CC01-4B74-B5EC-F71E8437AC97}" type="sibTrans" cxnId="{040773E4-8ADC-4C7F-BCA1-A8F9B21A6FAD}">
      <dgm:prSet/>
      <dgm:spPr/>
      <dgm:t>
        <a:bodyPr/>
        <a:lstStyle/>
        <a:p>
          <a:endParaRPr lang="en-US"/>
        </a:p>
      </dgm:t>
    </dgm:pt>
    <dgm:pt modelId="{846D5FA4-77EB-45CF-B7BA-7A89AFEC211F}" type="pres">
      <dgm:prSet presAssocID="{E3036F84-BDD1-4AE4-A2C7-3EAC9C58D5ED}" presName="linear" presStyleCnt="0">
        <dgm:presLayoutVars>
          <dgm:dir/>
          <dgm:animLvl val="lvl"/>
          <dgm:resizeHandles val="exact"/>
        </dgm:presLayoutVars>
      </dgm:prSet>
      <dgm:spPr/>
    </dgm:pt>
    <dgm:pt modelId="{F59ACE9E-3B1E-4896-8478-0FD276794D8B}" type="pres">
      <dgm:prSet presAssocID="{750DF028-F44E-438A-8900-A93EEAA01F59}" presName="parentLin" presStyleCnt="0"/>
      <dgm:spPr/>
    </dgm:pt>
    <dgm:pt modelId="{8BCCA2E5-B39B-49C6-A8E0-62BE864F15A1}" type="pres">
      <dgm:prSet presAssocID="{750DF028-F44E-438A-8900-A93EEAA01F59}" presName="parentLeftMargin" presStyleLbl="node1" presStyleIdx="0" presStyleCnt="4"/>
      <dgm:spPr/>
    </dgm:pt>
    <dgm:pt modelId="{CAA74FF8-96F9-4ED2-8ADB-AC5A6FA349FE}" type="pres">
      <dgm:prSet presAssocID="{750DF028-F44E-438A-8900-A93EEAA01F5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FEA977D-FFFF-4E05-B263-8C3FF2EB7D51}" type="pres">
      <dgm:prSet presAssocID="{750DF028-F44E-438A-8900-A93EEAA01F59}" presName="negativeSpace" presStyleCnt="0"/>
      <dgm:spPr/>
    </dgm:pt>
    <dgm:pt modelId="{57DE57B8-0586-4014-B445-F860ED460A59}" type="pres">
      <dgm:prSet presAssocID="{750DF028-F44E-438A-8900-A93EEAA01F59}" presName="childText" presStyleLbl="conFgAcc1" presStyleIdx="0" presStyleCnt="4">
        <dgm:presLayoutVars>
          <dgm:bulletEnabled val="1"/>
        </dgm:presLayoutVars>
      </dgm:prSet>
      <dgm:spPr/>
    </dgm:pt>
    <dgm:pt modelId="{09C9729F-BC2E-417D-998B-E9E29444430E}" type="pres">
      <dgm:prSet presAssocID="{32224606-59F1-421E-8269-60DA29C73086}" presName="spaceBetweenRectangles" presStyleCnt="0"/>
      <dgm:spPr/>
    </dgm:pt>
    <dgm:pt modelId="{40C7127F-2A82-470E-9DF6-1355220B279C}" type="pres">
      <dgm:prSet presAssocID="{FFCE00FA-C665-422D-87AA-63F8A43E0131}" presName="parentLin" presStyleCnt="0"/>
      <dgm:spPr/>
    </dgm:pt>
    <dgm:pt modelId="{E3C34E27-FC52-4A70-9457-7D570A801986}" type="pres">
      <dgm:prSet presAssocID="{FFCE00FA-C665-422D-87AA-63F8A43E0131}" presName="parentLeftMargin" presStyleLbl="node1" presStyleIdx="0" presStyleCnt="4"/>
      <dgm:spPr/>
    </dgm:pt>
    <dgm:pt modelId="{699941E8-657D-44E7-B271-AEDA99C62854}" type="pres">
      <dgm:prSet presAssocID="{FFCE00FA-C665-422D-87AA-63F8A43E013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DB51FD3-0397-437A-853B-C5C5D4D5CB1C}" type="pres">
      <dgm:prSet presAssocID="{FFCE00FA-C665-422D-87AA-63F8A43E0131}" presName="negativeSpace" presStyleCnt="0"/>
      <dgm:spPr/>
    </dgm:pt>
    <dgm:pt modelId="{DA8D3539-7592-46B5-8D85-C6490A177536}" type="pres">
      <dgm:prSet presAssocID="{FFCE00FA-C665-422D-87AA-63F8A43E0131}" presName="childText" presStyleLbl="conFgAcc1" presStyleIdx="1" presStyleCnt="4">
        <dgm:presLayoutVars>
          <dgm:bulletEnabled val="1"/>
        </dgm:presLayoutVars>
      </dgm:prSet>
      <dgm:spPr/>
    </dgm:pt>
    <dgm:pt modelId="{32D4519F-3EDC-4245-AB2A-5A9A2B12133D}" type="pres">
      <dgm:prSet presAssocID="{2F37D759-BCEB-4252-AF75-E4AE45DF80DA}" presName="spaceBetweenRectangles" presStyleCnt="0"/>
      <dgm:spPr/>
    </dgm:pt>
    <dgm:pt modelId="{98528144-4F50-45CC-B419-4BA84EFCC1E3}" type="pres">
      <dgm:prSet presAssocID="{75BFE3D8-4418-48CE-A08B-1D75B8798949}" presName="parentLin" presStyleCnt="0"/>
      <dgm:spPr/>
    </dgm:pt>
    <dgm:pt modelId="{9F1B2351-BDE6-48F3-8E09-9CF5977D6DB1}" type="pres">
      <dgm:prSet presAssocID="{75BFE3D8-4418-48CE-A08B-1D75B8798949}" presName="parentLeftMargin" presStyleLbl="node1" presStyleIdx="1" presStyleCnt="4"/>
      <dgm:spPr/>
    </dgm:pt>
    <dgm:pt modelId="{184E40E8-7A96-471D-8510-519C3439CC71}" type="pres">
      <dgm:prSet presAssocID="{75BFE3D8-4418-48CE-A08B-1D75B879894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DEA5C84-A0FB-483F-8345-A988F0B763B6}" type="pres">
      <dgm:prSet presAssocID="{75BFE3D8-4418-48CE-A08B-1D75B8798949}" presName="negativeSpace" presStyleCnt="0"/>
      <dgm:spPr/>
    </dgm:pt>
    <dgm:pt modelId="{EBD0C751-19B5-4D3D-AF0B-96FB8E7852E5}" type="pres">
      <dgm:prSet presAssocID="{75BFE3D8-4418-48CE-A08B-1D75B8798949}" presName="childText" presStyleLbl="conFgAcc1" presStyleIdx="2" presStyleCnt="4">
        <dgm:presLayoutVars>
          <dgm:bulletEnabled val="1"/>
        </dgm:presLayoutVars>
      </dgm:prSet>
      <dgm:spPr/>
    </dgm:pt>
    <dgm:pt modelId="{7EA66E04-5D0B-4F19-989C-996E2AA703B3}" type="pres">
      <dgm:prSet presAssocID="{DC533F97-9516-4963-8F2B-23CBEF9D43BD}" presName="spaceBetweenRectangles" presStyleCnt="0"/>
      <dgm:spPr/>
    </dgm:pt>
    <dgm:pt modelId="{DDDB0BCB-53EB-4A54-859F-646227803917}" type="pres">
      <dgm:prSet presAssocID="{A954F456-725C-4382-9A30-F45357D94BBE}" presName="parentLin" presStyleCnt="0"/>
      <dgm:spPr/>
    </dgm:pt>
    <dgm:pt modelId="{1CE3A13D-F04E-4E27-A7C7-89A602E46AD1}" type="pres">
      <dgm:prSet presAssocID="{A954F456-725C-4382-9A30-F45357D94BBE}" presName="parentLeftMargin" presStyleLbl="node1" presStyleIdx="2" presStyleCnt="4"/>
      <dgm:spPr/>
    </dgm:pt>
    <dgm:pt modelId="{5DAC05CC-B519-4C8C-BEC7-22578B00E1CA}" type="pres">
      <dgm:prSet presAssocID="{A954F456-725C-4382-9A30-F45357D94BB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AC443BA-3F35-499B-B22F-12B7AAB0B449}" type="pres">
      <dgm:prSet presAssocID="{A954F456-725C-4382-9A30-F45357D94BBE}" presName="negativeSpace" presStyleCnt="0"/>
      <dgm:spPr/>
    </dgm:pt>
    <dgm:pt modelId="{0C5797E5-5896-4DE6-BB8C-923AD170AB61}" type="pres">
      <dgm:prSet presAssocID="{A954F456-725C-4382-9A30-F45357D94BB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0AB8C18-0B12-4434-8A9E-07ADC9764F58}" type="presOf" srcId="{A954F456-725C-4382-9A30-F45357D94BBE}" destId="{1CE3A13D-F04E-4E27-A7C7-89A602E46AD1}" srcOrd="0" destOrd="0" presId="urn:microsoft.com/office/officeart/2005/8/layout/list1"/>
    <dgm:cxn modelId="{2C7C8921-11C0-4D19-8E3D-7A7A226CDA1E}" type="presOf" srcId="{750DF028-F44E-438A-8900-A93EEAA01F59}" destId="{8BCCA2E5-B39B-49C6-A8E0-62BE864F15A1}" srcOrd="0" destOrd="0" presId="urn:microsoft.com/office/officeart/2005/8/layout/list1"/>
    <dgm:cxn modelId="{E3948363-ECD2-4639-B6DC-8179A9E7C1CC}" srcId="{E3036F84-BDD1-4AE4-A2C7-3EAC9C58D5ED}" destId="{75BFE3D8-4418-48CE-A08B-1D75B8798949}" srcOrd="2" destOrd="0" parTransId="{5459BDAB-E54A-4A72-A12A-A2E00DC6492D}" sibTransId="{DC533F97-9516-4963-8F2B-23CBEF9D43BD}"/>
    <dgm:cxn modelId="{512EFC69-33D6-4216-A7B7-172ABF273EAB}" type="presOf" srcId="{75BFE3D8-4418-48CE-A08B-1D75B8798949}" destId="{184E40E8-7A96-471D-8510-519C3439CC71}" srcOrd="1" destOrd="0" presId="urn:microsoft.com/office/officeart/2005/8/layout/list1"/>
    <dgm:cxn modelId="{7A927F76-FA8A-457D-BB32-063ED83C6376}" type="presOf" srcId="{A954F456-725C-4382-9A30-F45357D94BBE}" destId="{5DAC05CC-B519-4C8C-BEC7-22578B00E1CA}" srcOrd="1" destOrd="0" presId="urn:microsoft.com/office/officeart/2005/8/layout/list1"/>
    <dgm:cxn modelId="{BA000AA6-8056-4218-B52A-966D633CF384}" srcId="{E3036F84-BDD1-4AE4-A2C7-3EAC9C58D5ED}" destId="{FFCE00FA-C665-422D-87AA-63F8A43E0131}" srcOrd="1" destOrd="0" parTransId="{87E8E63E-5835-4FAB-8F64-46A3CDEB0120}" sibTransId="{2F37D759-BCEB-4252-AF75-E4AE45DF80DA}"/>
    <dgm:cxn modelId="{CAFD5DAB-67C8-423C-9D3D-65AC1BAFB17B}" type="presOf" srcId="{75BFE3D8-4418-48CE-A08B-1D75B8798949}" destId="{9F1B2351-BDE6-48F3-8E09-9CF5977D6DB1}" srcOrd="0" destOrd="0" presId="urn:microsoft.com/office/officeart/2005/8/layout/list1"/>
    <dgm:cxn modelId="{302162B9-F798-4166-BE39-9B3D941669FB}" type="presOf" srcId="{FFCE00FA-C665-422D-87AA-63F8A43E0131}" destId="{699941E8-657D-44E7-B271-AEDA99C62854}" srcOrd="1" destOrd="0" presId="urn:microsoft.com/office/officeart/2005/8/layout/list1"/>
    <dgm:cxn modelId="{89B622BA-9BF4-46A6-A030-B075045A7B53}" srcId="{E3036F84-BDD1-4AE4-A2C7-3EAC9C58D5ED}" destId="{750DF028-F44E-438A-8900-A93EEAA01F59}" srcOrd="0" destOrd="0" parTransId="{97643BE4-C443-42F5-9159-8A3298BEB94C}" sibTransId="{32224606-59F1-421E-8269-60DA29C73086}"/>
    <dgm:cxn modelId="{E18EE7C3-F545-4611-87CC-61FDA414835A}" type="presOf" srcId="{FFCE00FA-C665-422D-87AA-63F8A43E0131}" destId="{E3C34E27-FC52-4A70-9457-7D570A801986}" srcOrd="0" destOrd="0" presId="urn:microsoft.com/office/officeart/2005/8/layout/list1"/>
    <dgm:cxn modelId="{501092CC-237A-4AF9-A923-1AE1CB19DB5E}" type="presOf" srcId="{750DF028-F44E-438A-8900-A93EEAA01F59}" destId="{CAA74FF8-96F9-4ED2-8ADB-AC5A6FA349FE}" srcOrd="1" destOrd="0" presId="urn:microsoft.com/office/officeart/2005/8/layout/list1"/>
    <dgm:cxn modelId="{040773E4-8ADC-4C7F-BCA1-A8F9B21A6FAD}" srcId="{E3036F84-BDD1-4AE4-A2C7-3EAC9C58D5ED}" destId="{A954F456-725C-4382-9A30-F45357D94BBE}" srcOrd="3" destOrd="0" parTransId="{AF6E66D1-7CB1-42AE-8228-B854739F3E52}" sibTransId="{F5E395A7-CC01-4B74-B5EC-F71E8437AC97}"/>
    <dgm:cxn modelId="{CE3088EB-C895-4CD8-A32F-F1B32D919B73}" type="presOf" srcId="{E3036F84-BDD1-4AE4-A2C7-3EAC9C58D5ED}" destId="{846D5FA4-77EB-45CF-B7BA-7A89AFEC211F}" srcOrd="0" destOrd="0" presId="urn:microsoft.com/office/officeart/2005/8/layout/list1"/>
    <dgm:cxn modelId="{F7A40B8C-E416-48E9-B57C-988723CE372E}" type="presParOf" srcId="{846D5FA4-77EB-45CF-B7BA-7A89AFEC211F}" destId="{F59ACE9E-3B1E-4896-8478-0FD276794D8B}" srcOrd="0" destOrd="0" presId="urn:microsoft.com/office/officeart/2005/8/layout/list1"/>
    <dgm:cxn modelId="{D698C044-D85A-4C56-9008-2DE9B05A8918}" type="presParOf" srcId="{F59ACE9E-3B1E-4896-8478-0FD276794D8B}" destId="{8BCCA2E5-B39B-49C6-A8E0-62BE864F15A1}" srcOrd="0" destOrd="0" presId="urn:microsoft.com/office/officeart/2005/8/layout/list1"/>
    <dgm:cxn modelId="{2592E9D1-833E-4C8D-A35E-1B49F494736C}" type="presParOf" srcId="{F59ACE9E-3B1E-4896-8478-0FD276794D8B}" destId="{CAA74FF8-96F9-4ED2-8ADB-AC5A6FA349FE}" srcOrd="1" destOrd="0" presId="urn:microsoft.com/office/officeart/2005/8/layout/list1"/>
    <dgm:cxn modelId="{117A4032-910C-49B6-8E5A-E3F4FAD54CF5}" type="presParOf" srcId="{846D5FA4-77EB-45CF-B7BA-7A89AFEC211F}" destId="{4FEA977D-FFFF-4E05-B263-8C3FF2EB7D51}" srcOrd="1" destOrd="0" presId="urn:microsoft.com/office/officeart/2005/8/layout/list1"/>
    <dgm:cxn modelId="{A40D3C6A-87AF-4FB6-98C6-3B4FFCF622BA}" type="presParOf" srcId="{846D5FA4-77EB-45CF-B7BA-7A89AFEC211F}" destId="{57DE57B8-0586-4014-B445-F860ED460A59}" srcOrd="2" destOrd="0" presId="urn:microsoft.com/office/officeart/2005/8/layout/list1"/>
    <dgm:cxn modelId="{4365132B-963E-4117-AFBB-C69898683937}" type="presParOf" srcId="{846D5FA4-77EB-45CF-B7BA-7A89AFEC211F}" destId="{09C9729F-BC2E-417D-998B-E9E29444430E}" srcOrd="3" destOrd="0" presId="urn:microsoft.com/office/officeart/2005/8/layout/list1"/>
    <dgm:cxn modelId="{D5DD60CE-A7BF-4371-88F2-D0AAD34A95EA}" type="presParOf" srcId="{846D5FA4-77EB-45CF-B7BA-7A89AFEC211F}" destId="{40C7127F-2A82-470E-9DF6-1355220B279C}" srcOrd="4" destOrd="0" presId="urn:microsoft.com/office/officeart/2005/8/layout/list1"/>
    <dgm:cxn modelId="{FFDE19E6-BB56-40BC-9091-99BDB68EB529}" type="presParOf" srcId="{40C7127F-2A82-470E-9DF6-1355220B279C}" destId="{E3C34E27-FC52-4A70-9457-7D570A801986}" srcOrd="0" destOrd="0" presId="urn:microsoft.com/office/officeart/2005/8/layout/list1"/>
    <dgm:cxn modelId="{669F8AD6-2121-4060-A982-7DCAB29A887F}" type="presParOf" srcId="{40C7127F-2A82-470E-9DF6-1355220B279C}" destId="{699941E8-657D-44E7-B271-AEDA99C62854}" srcOrd="1" destOrd="0" presId="urn:microsoft.com/office/officeart/2005/8/layout/list1"/>
    <dgm:cxn modelId="{3026803C-DC02-4A4B-8607-1BD7FEE0AF74}" type="presParOf" srcId="{846D5FA4-77EB-45CF-B7BA-7A89AFEC211F}" destId="{6DB51FD3-0397-437A-853B-C5C5D4D5CB1C}" srcOrd="5" destOrd="0" presId="urn:microsoft.com/office/officeart/2005/8/layout/list1"/>
    <dgm:cxn modelId="{E8079829-FC0A-47BF-9E54-2BE4BB9C6A6A}" type="presParOf" srcId="{846D5FA4-77EB-45CF-B7BA-7A89AFEC211F}" destId="{DA8D3539-7592-46B5-8D85-C6490A177536}" srcOrd="6" destOrd="0" presId="urn:microsoft.com/office/officeart/2005/8/layout/list1"/>
    <dgm:cxn modelId="{C1491A98-0D89-4138-8B7A-BC98E674B36D}" type="presParOf" srcId="{846D5FA4-77EB-45CF-B7BA-7A89AFEC211F}" destId="{32D4519F-3EDC-4245-AB2A-5A9A2B12133D}" srcOrd="7" destOrd="0" presId="urn:microsoft.com/office/officeart/2005/8/layout/list1"/>
    <dgm:cxn modelId="{42FFF65A-2689-4DE5-9B4D-4FCEE823769C}" type="presParOf" srcId="{846D5FA4-77EB-45CF-B7BA-7A89AFEC211F}" destId="{98528144-4F50-45CC-B419-4BA84EFCC1E3}" srcOrd="8" destOrd="0" presId="urn:microsoft.com/office/officeart/2005/8/layout/list1"/>
    <dgm:cxn modelId="{350534CD-B247-4D6B-8026-61F5112BAC3D}" type="presParOf" srcId="{98528144-4F50-45CC-B419-4BA84EFCC1E3}" destId="{9F1B2351-BDE6-48F3-8E09-9CF5977D6DB1}" srcOrd="0" destOrd="0" presId="urn:microsoft.com/office/officeart/2005/8/layout/list1"/>
    <dgm:cxn modelId="{96590597-56A5-46E5-9C79-14CED4AD7C47}" type="presParOf" srcId="{98528144-4F50-45CC-B419-4BA84EFCC1E3}" destId="{184E40E8-7A96-471D-8510-519C3439CC71}" srcOrd="1" destOrd="0" presId="urn:microsoft.com/office/officeart/2005/8/layout/list1"/>
    <dgm:cxn modelId="{09F8E894-BB1C-405C-916D-7A37B345735D}" type="presParOf" srcId="{846D5FA4-77EB-45CF-B7BA-7A89AFEC211F}" destId="{6DEA5C84-A0FB-483F-8345-A988F0B763B6}" srcOrd="9" destOrd="0" presId="urn:microsoft.com/office/officeart/2005/8/layout/list1"/>
    <dgm:cxn modelId="{19F80B38-3C14-4B69-A3FB-32A2B4F91784}" type="presParOf" srcId="{846D5FA4-77EB-45CF-B7BA-7A89AFEC211F}" destId="{EBD0C751-19B5-4D3D-AF0B-96FB8E7852E5}" srcOrd="10" destOrd="0" presId="urn:microsoft.com/office/officeart/2005/8/layout/list1"/>
    <dgm:cxn modelId="{D6651369-0620-4217-ABAE-55614804430C}" type="presParOf" srcId="{846D5FA4-77EB-45CF-B7BA-7A89AFEC211F}" destId="{7EA66E04-5D0B-4F19-989C-996E2AA703B3}" srcOrd="11" destOrd="0" presId="urn:microsoft.com/office/officeart/2005/8/layout/list1"/>
    <dgm:cxn modelId="{830D91F6-1258-49EF-899F-CBB9CB72FB20}" type="presParOf" srcId="{846D5FA4-77EB-45CF-B7BA-7A89AFEC211F}" destId="{DDDB0BCB-53EB-4A54-859F-646227803917}" srcOrd="12" destOrd="0" presId="urn:microsoft.com/office/officeart/2005/8/layout/list1"/>
    <dgm:cxn modelId="{AF48D190-BC26-4839-A8BC-CBDF2F9566F6}" type="presParOf" srcId="{DDDB0BCB-53EB-4A54-859F-646227803917}" destId="{1CE3A13D-F04E-4E27-A7C7-89A602E46AD1}" srcOrd="0" destOrd="0" presId="urn:microsoft.com/office/officeart/2005/8/layout/list1"/>
    <dgm:cxn modelId="{08A35E81-2F71-43F9-91F4-1D48FF540080}" type="presParOf" srcId="{DDDB0BCB-53EB-4A54-859F-646227803917}" destId="{5DAC05CC-B519-4C8C-BEC7-22578B00E1CA}" srcOrd="1" destOrd="0" presId="urn:microsoft.com/office/officeart/2005/8/layout/list1"/>
    <dgm:cxn modelId="{2B71005A-853C-4B72-A2CB-82CF6ECF5B64}" type="presParOf" srcId="{846D5FA4-77EB-45CF-B7BA-7A89AFEC211F}" destId="{8AC443BA-3F35-499B-B22F-12B7AAB0B449}" srcOrd="13" destOrd="0" presId="urn:microsoft.com/office/officeart/2005/8/layout/list1"/>
    <dgm:cxn modelId="{ED1CBB46-6404-4905-8677-4EF68C71CBEF}" type="presParOf" srcId="{846D5FA4-77EB-45CF-B7BA-7A89AFEC211F}" destId="{0C5797E5-5896-4DE6-BB8C-923AD170AB6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1629E-C382-4A44-B782-A8DA26087909}">
      <dsp:nvSpPr>
        <dsp:cNvPr id="0" name=""/>
        <dsp:cNvSpPr/>
      </dsp:nvSpPr>
      <dsp:spPr>
        <a:xfrm>
          <a:off x="1145" y="496957"/>
          <a:ext cx="4469036" cy="3758388"/>
        </a:xfrm>
        <a:prstGeom prst="rect">
          <a:avLst/>
        </a:prstGeom>
        <a:solidFill>
          <a:schemeClr val="accent2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Advocacy means “actively </a:t>
          </a:r>
          <a:r>
            <a:rPr lang="en-US" sz="2000" b="1" kern="1200" dirty="0"/>
            <a:t>working for, supporting, or espousing a cause</a:t>
          </a:r>
          <a:r>
            <a:rPr lang="en-US" sz="2000" kern="1200" dirty="0"/>
            <a:t>…counselors advocate for the welfare of their clients and the profession of counseling” (Gladding, 2001, p.5).</a:t>
          </a:r>
        </a:p>
      </dsp:txBody>
      <dsp:txXfrm>
        <a:off x="1145" y="496957"/>
        <a:ext cx="4469036" cy="3758388"/>
      </dsp:txXfrm>
    </dsp:sp>
    <dsp:sp modelId="{E0660D49-EDD4-40E7-8C39-13516F6D3071}">
      <dsp:nvSpPr>
        <dsp:cNvPr id="0" name=""/>
        <dsp:cNvSpPr/>
      </dsp:nvSpPr>
      <dsp:spPr>
        <a:xfrm>
          <a:off x="4917085" y="496957"/>
          <a:ext cx="4469036" cy="3758388"/>
        </a:xfrm>
        <a:prstGeom prst="rect">
          <a:avLst/>
        </a:prstGeom>
        <a:solidFill>
          <a:schemeClr val="accent3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“Every occupational group must be proactive in the marketplace or they will become extinct over time. </a:t>
          </a:r>
          <a:r>
            <a:rPr lang="en-US" sz="2000" b="1" kern="1200" dirty="0"/>
            <a:t>Counselors must not only believe</a:t>
          </a:r>
          <a:r>
            <a:rPr lang="en-US" sz="2000" kern="1200" dirty="0"/>
            <a:t> in their profession’s preparation standards, graduate programs, credentialing requirements, and scope of services, but </a:t>
          </a:r>
          <a:r>
            <a:rPr lang="en-US" sz="2000" b="1" kern="1200" dirty="0"/>
            <a:t>they must educate, inform, and promote</a:t>
          </a:r>
          <a:r>
            <a:rPr lang="en-US" sz="2000" kern="1200" dirty="0"/>
            <a:t> them to legislators, employers, third party payers, and the public at large.” (Chi Sigma Iota, 1998) </a:t>
          </a:r>
        </a:p>
      </dsp:txBody>
      <dsp:txXfrm>
        <a:off x="4917085" y="496957"/>
        <a:ext cx="4469036" cy="3758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C72C7-1E2D-4870-A58C-3FA3531F9D4C}">
      <dsp:nvSpPr>
        <dsp:cNvPr id="0" name=""/>
        <dsp:cNvSpPr/>
      </dsp:nvSpPr>
      <dsp:spPr>
        <a:xfrm>
          <a:off x="2685" y="582186"/>
          <a:ext cx="2618705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9am-1pm</a:t>
          </a:r>
        </a:p>
      </dsp:txBody>
      <dsp:txXfrm>
        <a:off x="2685" y="582186"/>
        <a:ext cx="2618705" cy="633600"/>
      </dsp:txXfrm>
    </dsp:sp>
    <dsp:sp modelId="{EAFDDCF2-DC27-48E2-B153-963BE1B61F58}">
      <dsp:nvSpPr>
        <dsp:cNvPr id="0" name=""/>
        <dsp:cNvSpPr/>
      </dsp:nvSpPr>
      <dsp:spPr>
        <a:xfrm>
          <a:off x="2685" y="1215786"/>
          <a:ext cx="2618705" cy="25533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Arrive/park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Utilize map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Follow schedule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Meet with representatives.</a:t>
          </a:r>
        </a:p>
      </dsp:txBody>
      <dsp:txXfrm>
        <a:off x="2685" y="1215786"/>
        <a:ext cx="2618705" cy="2553364"/>
      </dsp:txXfrm>
    </dsp:sp>
    <dsp:sp modelId="{6CACD9E4-742E-4333-9AEB-EB8820710DF8}">
      <dsp:nvSpPr>
        <dsp:cNvPr id="0" name=""/>
        <dsp:cNvSpPr/>
      </dsp:nvSpPr>
      <dsp:spPr>
        <a:xfrm>
          <a:off x="2988009" y="582186"/>
          <a:ext cx="2618705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1:30-3:30pm</a:t>
          </a:r>
        </a:p>
      </dsp:txBody>
      <dsp:txXfrm>
        <a:off x="2988009" y="582186"/>
        <a:ext cx="2618705" cy="633600"/>
      </dsp:txXfrm>
    </dsp:sp>
    <dsp:sp modelId="{9E950BE5-86BD-4AB5-8B06-D7A8532FF0F0}">
      <dsp:nvSpPr>
        <dsp:cNvPr id="0" name=""/>
        <dsp:cNvSpPr/>
      </dsp:nvSpPr>
      <dsp:spPr>
        <a:xfrm>
          <a:off x="2988009" y="1215786"/>
          <a:ext cx="2618705" cy="25533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Converge at Messiah College.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Speaker.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Celebrate and share experiences.</a:t>
          </a:r>
        </a:p>
      </dsp:txBody>
      <dsp:txXfrm>
        <a:off x="2988009" y="1215786"/>
        <a:ext cx="2618705" cy="2553364"/>
      </dsp:txXfrm>
    </dsp:sp>
    <dsp:sp modelId="{A11AB48E-6170-468A-A57E-8D7ACA1673A0}">
      <dsp:nvSpPr>
        <dsp:cNvPr id="0" name=""/>
        <dsp:cNvSpPr/>
      </dsp:nvSpPr>
      <dsp:spPr>
        <a:xfrm>
          <a:off x="5973333" y="582186"/>
          <a:ext cx="2618705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Follow-up</a:t>
          </a:r>
        </a:p>
      </dsp:txBody>
      <dsp:txXfrm>
        <a:off x="5973333" y="582186"/>
        <a:ext cx="2618705" cy="633600"/>
      </dsp:txXfrm>
    </dsp:sp>
    <dsp:sp modelId="{587FA9BD-562C-4797-A051-6DBD5D1D7BDA}">
      <dsp:nvSpPr>
        <dsp:cNvPr id="0" name=""/>
        <dsp:cNvSpPr/>
      </dsp:nvSpPr>
      <dsp:spPr>
        <a:xfrm>
          <a:off x="5973333" y="1215786"/>
          <a:ext cx="2618705" cy="25533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Email/letter.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Phone call.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Track legislative issues.</a:t>
          </a:r>
        </a:p>
      </dsp:txBody>
      <dsp:txXfrm>
        <a:off x="5973333" y="1215786"/>
        <a:ext cx="2618705" cy="25533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2C1C3-118A-4582-8834-2466756DBC8C}">
      <dsp:nvSpPr>
        <dsp:cNvPr id="0" name=""/>
        <dsp:cNvSpPr/>
      </dsp:nvSpPr>
      <dsp:spPr>
        <a:xfrm>
          <a:off x="0" y="4350412"/>
          <a:ext cx="8594725" cy="0"/>
        </a:xfrm>
        <a:prstGeom prst="line">
          <a:avLst/>
        </a:pr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3BE4F-F35D-4DFC-8048-2A37E766581A}">
      <dsp:nvSpPr>
        <dsp:cNvPr id="0" name=""/>
        <dsp:cNvSpPr/>
      </dsp:nvSpPr>
      <dsp:spPr>
        <a:xfrm>
          <a:off x="0" y="3249939"/>
          <a:ext cx="8594725" cy="0"/>
        </a:xfrm>
        <a:prstGeom prst="line">
          <a:avLst/>
        </a:pr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464D6-BA3A-486E-BA5C-146E1ED46D86}">
      <dsp:nvSpPr>
        <dsp:cNvPr id="0" name=""/>
        <dsp:cNvSpPr/>
      </dsp:nvSpPr>
      <dsp:spPr>
        <a:xfrm>
          <a:off x="0" y="2149467"/>
          <a:ext cx="8594725" cy="0"/>
        </a:xfrm>
        <a:prstGeom prst="line">
          <a:avLst/>
        </a:pr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02B68-F66F-4500-A8D9-2B87A4CABBAE}">
      <dsp:nvSpPr>
        <dsp:cNvPr id="0" name=""/>
        <dsp:cNvSpPr/>
      </dsp:nvSpPr>
      <dsp:spPr>
        <a:xfrm>
          <a:off x="0" y="1048994"/>
          <a:ext cx="8594725" cy="0"/>
        </a:xfrm>
        <a:prstGeom prst="line">
          <a:avLst/>
        </a:pr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A13F5E-E9C1-4F13-B871-BD0A7406F80A}">
      <dsp:nvSpPr>
        <dsp:cNvPr id="0" name=""/>
        <dsp:cNvSpPr/>
      </dsp:nvSpPr>
      <dsp:spPr>
        <a:xfrm>
          <a:off x="2234628" y="925"/>
          <a:ext cx="6360096" cy="1048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You will be provided with talking points and agenda items for your meeting.</a:t>
          </a:r>
        </a:p>
      </dsp:txBody>
      <dsp:txXfrm>
        <a:off x="2234628" y="925"/>
        <a:ext cx="6360096" cy="1048069"/>
      </dsp:txXfrm>
    </dsp:sp>
    <dsp:sp modelId="{1AC457AA-B7A3-49BE-B397-18D0C4C7A528}">
      <dsp:nvSpPr>
        <dsp:cNvPr id="0" name=""/>
        <dsp:cNvSpPr/>
      </dsp:nvSpPr>
      <dsp:spPr>
        <a:xfrm>
          <a:off x="0" y="925"/>
          <a:ext cx="2234628" cy="104806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1. Bring enough copies of your agenda to your meeting, so that everyone is attendance has one</a:t>
          </a:r>
        </a:p>
      </dsp:txBody>
      <dsp:txXfrm>
        <a:off x="51172" y="52097"/>
        <a:ext cx="2132284" cy="996897"/>
      </dsp:txXfrm>
    </dsp:sp>
    <dsp:sp modelId="{B74A4805-483F-4A2B-82C7-14EFDA6FE7D6}">
      <dsp:nvSpPr>
        <dsp:cNvPr id="0" name=""/>
        <dsp:cNvSpPr/>
      </dsp:nvSpPr>
      <dsp:spPr>
        <a:xfrm>
          <a:off x="2234628" y="1101398"/>
          <a:ext cx="6360096" cy="1048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This is particularly relevant with SB 530, which we will have more information about at that time.</a:t>
          </a:r>
        </a:p>
      </dsp:txBody>
      <dsp:txXfrm>
        <a:off x="2234628" y="1101398"/>
        <a:ext cx="6360096" cy="1048069"/>
      </dsp:txXfrm>
    </dsp:sp>
    <dsp:sp modelId="{AFF9BEF3-7C39-479C-8988-36A8BED369DE}">
      <dsp:nvSpPr>
        <dsp:cNvPr id="0" name=""/>
        <dsp:cNvSpPr/>
      </dsp:nvSpPr>
      <dsp:spPr>
        <a:xfrm>
          <a:off x="0" y="1101398"/>
          <a:ext cx="2234628" cy="104806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2. If applicable, acknowledge the member’s support for your issue </a:t>
          </a:r>
        </a:p>
      </dsp:txBody>
      <dsp:txXfrm>
        <a:off x="51172" y="1152570"/>
        <a:ext cx="2132284" cy="996897"/>
      </dsp:txXfrm>
    </dsp:sp>
    <dsp:sp modelId="{D22DFE68-0AB9-43F9-AC26-DD59549BB863}">
      <dsp:nvSpPr>
        <dsp:cNvPr id="0" name=""/>
        <dsp:cNvSpPr/>
      </dsp:nvSpPr>
      <dsp:spPr>
        <a:xfrm>
          <a:off x="2234628" y="2201870"/>
          <a:ext cx="6360096" cy="1048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These meetings are brief and we need to be brief too. </a:t>
          </a:r>
        </a:p>
      </dsp:txBody>
      <dsp:txXfrm>
        <a:off x="2234628" y="2201870"/>
        <a:ext cx="6360096" cy="1048069"/>
      </dsp:txXfrm>
    </dsp:sp>
    <dsp:sp modelId="{6714FF54-6ECD-400C-8C85-F99E58897BA1}">
      <dsp:nvSpPr>
        <dsp:cNvPr id="0" name=""/>
        <dsp:cNvSpPr/>
      </dsp:nvSpPr>
      <dsp:spPr>
        <a:xfrm>
          <a:off x="0" y="2201870"/>
          <a:ext cx="2234628" cy="104806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3. When talking, be direct and to the point</a:t>
          </a:r>
        </a:p>
      </dsp:txBody>
      <dsp:txXfrm>
        <a:off x="51172" y="2253042"/>
        <a:ext cx="2132284" cy="996897"/>
      </dsp:txXfrm>
    </dsp:sp>
    <dsp:sp modelId="{FD4A20FC-03A4-4779-86F1-18CC255D23C9}">
      <dsp:nvSpPr>
        <dsp:cNvPr id="0" name=""/>
        <dsp:cNvSpPr/>
      </dsp:nvSpPr>
      <dsp:spPr>
        <a:xfrm>
          <a:off x="2234628" y="3302343"/>
          <a:ext cx="6360096" cy="1048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This will all be present for you in the talking points provided. </a:t>
          </a:r>
        </a:p>
      </dsp:txBody>
      <dsp:txXfrm>
        <a:off x="2234628" y="3302343"/>
        <a:ext cx="6360096" cy="1048069"/>
      </dsp:txXfrm>
    </dsp:sp>
    <dsp:sp modelId="{8861B9E6-D60E-484F-85C4-0CAB3B7204F9}">
      <dsp:nvSpPr>
        <dsp:cNvPr id="0" name=""/>
        <dsp:cNvSpPr/>
      </dsp:nvSpPr>
      <dsp:spPr>
        <a:xfrm>
          <a:off x="0" y="3302343"/>
          <a:ext cx="2234628" cy="104806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4. When talking about specific legislation, refer to it by its official title and number or if there is not a specific piece of legislation, then be direct how you the member can help your cause</a:t>
          </a:r>
        </a:p>
      </dsp:txBody>
      <dsp:txXfrm>
        <a:off x="51172" y="3353515"/>
        <a:ext cx="2132284" cy="9968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FC5B8-545D-43DA-BD44-465E1300BBB0}">
      <dsp:nvSpPr>
        <dsp:cNvPr id="0" name=""/>
        <dsp:cNvSpPr/>
      </dsp:nvSpPr>
      <dsp:spPr>
        <a:xfrm>
          <a:off x="0" y="4350412"/>
          <a:ext cx="8594725" cy="0"/>
        </a:xfrm>
        <a:prstGeom prst="line">
          <a:avLst/>
        </a:pr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091CE-3E26-4249-9473-0BA60EA9170C}">
      <dsp:nvSpPr>
        <dsp:cNvPr id="0" name=""/>
        <dsp:cNvSpPr/>
      </dsp:nvSpPr>
      <dsp:spPr>
        <a:xfrm>
          <a:off x="0" y="3249939"/>
          <a:ext cx="8594725" cy="0"/>
        </a:xfrm>
        <a:prstGeom prst="line">
          <a:avLst/>
        </a:pr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EB875-24C2-4E96-9353-4952DD7711CE}">
      <dsp:nvSpPr>
        <dsp:cNvPr id="0" name=""/>
        <dsp:cNvSpPr/>
      </dsp:nvSpPr>
      <dsp:spPr>
        <a:xfrm>
          <a:off x="0" y="2149467"/>
          <a:ext cx="8594725" cy="0"/>
        </a:xfrm>
        <a:prstGeom prst="line">
          <a:avLst/>
        </a:pr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B7E6D-94D1-417D-A7EA-98B82FF14678}">
      <dsp:nvSpPr>
        <dsp:cNvPr id="0" name=""/>
        <dsp:cNvSpPr/>
      </dsp:nvSpPr>
      <dsp:spPr>
        <a:xfrm>
          <a:off x="0" y="1048994"/>
          <a:ext cx="8594725" cy="0"/>
        </a:xfrm>
        <a:prstGeom prst="line">
          <a:avLst/>
        </a:pr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3C811-7CEC-4B9A-A77F-D12847672626}">
      <dsp:nvSpPr>
        <dsp:cNvPr id="0" name=""/>
        <dsp:cNvSpPr/>
      </dsp:nvSpPr>
      <dsp:spPr>
        <a:xfrm>
          <a:off x="2234628" y="925"/>
          <a:ext cx="6360096" cy="1048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Take time to think about the talking points and how they impact you and your work as a counselor.</a:t>
          </a:r>
        </a:p>
      </dsp:txBody>
      <dsp:txXfrm>
        <a:off x="2234628" y="925"/>
        <a:ext cx="6360096" cy="1048069"/>
      </dsp:txXfrm>
    </dsp:sp>
    <dsp:sp modelId="{88B5911B-7627-49F7-962C-9D2BED90805A}">
      <dsp:nvSpPr>
        <dsp:cNvPr id="0" name=""/>
        <dsp:cNvSpPr/>
      </dsp:nvSpPr>
      <dsp:spPr>
        <a:xfrm>
          <a:off x="0" y="925"/>
          <a:ext cx="2234628" cy="104806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5. During your meeting, be sure to add personal accounts of how this piece of legislation affects: you, your family, or someone that you know </a:t>
          </a:r>
        </a:p>
      </dsp:txBody>
      <dsp:txXfrm>
        <a:off x="51172" y="52097"/>
        <a:ext cx="2132284" cy="996897"/>
      </dsp:txXfrm>
    </dsp:sp>
    <dsp:sp modelId="{65AE4C7A-1C3E-4508-83D2-1030CF09F56A}">
      <dsp:nvSpPr>
        <dsp:cNvPr id="0" name=""/>
        <dsp:cNvSpPr/>
      </dsp:nvSpPr>
      <dsp:spPr>
        <a:xfrm>
          <a:off x="2234628" y="1101398"/>
          <a:ext cx="6360096" cy="1048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 are a counselor and you are talking about counseling! This is the perfect match!</a:t>
          </a:r>
        </a:p>
      </dsp:txBody>
      <dsp:txXfrm>
        <a:off x="2234628" y="1101398"/>
        <a:ext cx="6360096" cy="1048069"/>
      </dsp:txXfrm>
    </dsp:sp>
    <dsp:sp modelId="{9097C63A-909D-4360-91F3-F6ABB8658D46}">
      <dsp:nvSpPr>
        <dsp:cNvPr id="0" name=""/>
        <dsp:cNvSpPr/>
      </dsp:nvSpPr>
      <dsp:spPr>
        <a:xfrm>
          <a:off x="0" y="1101398"/>
          <a:ext cx="2234628" cy="104806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6. YOU are the EXPERT on this issue and you will know more about it than the Senator or their staffer </a:t>
          </a:r>
        </a:p>
      </dsp:txBody>
      <dsp:txXfrm>
        <a:off x="51172" y="1152570"/>
        <a:ext cx="2132284" cy="996897"/>
      </dsp:txXfrm>
    </dsp:sp>
    <dsp:sp modelId="{DBF861E6-CDE9-499F-ADD0-544E393190B3}">
      <dsp:nvSpPr>
        <dsp:cNvPr id="0" name=""/>
        <dsp:cNvSpPr/>
      </dsp:nvSpPr>
      <dsp:spPr>
        <a:xfrm>
          <a:off x="2234628" y="2201870"/>
          <a:ext cx="6360096" cy="1048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Whether it be about the legislative process or the representative’s experience – feel free to ask. </a:t>
          </a:r>
        </a:p>
      </dsp:txBody>
      <dsp:txXfrm>
        <a:off x="2234628" y="2201870"/>
        <a:ext cx="6360096" cy="1048069"/>
      </dsp:txXfrm>
    </dsp:sp>
    <dsp:sp modelId="{6BE5BE91-4592-4BFD-A738-79CDEBD65E6D}">
      <dsp:nvSpPr>
        <dsp:cNvPr id="0" name=""/>
        <dsp:cNvSpPr/>
      </dsp:nvSpPr>
      <dsp:spPr>
        <a:xfrm>
          <a:off x="0" y="2201870"/>
          <a:ext cx="2234628" cy="104806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7. At any point in the meeting feel free to ask any questions that you may have </a:t>
          </a:r>
        </a:p>
      </dsp:txBody>
      <dsp:txXfrm>
        <a:off x="51172" y="2253042"/>
        <a:ext cx="2132284" cy="996897"/>
      </dsp:txXfrm>
    </dsp:sp>
    <dsp:sp modelId="{37745709-43F7-4D51-A81E-49FCE9CCA97B}">
      <dsp:nvSpPr>
        <dsp:cNvPr id="0" name=""/>
        <dsp:cNvSpPr/>
      </dsp:nvSpPr>
      <dsp:spPr>
        <a:xfrm>
          <a:off x="2234628" y="3302343"/>
          <a:ext cx="6360096" cy="1048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 will be provided with information to leave with the representatives about our profession. </a:t>
          </a:r>
        </a:p>
      </dsp:txBody>
      <dsp:txXfrm>
        <a:off x="2234628" y="3302343"/>
        <a:ext cx="6360096" cy="1048069"/>
      </dsp:txXfrm>
    </dsp:sp>
    <dsp:sp modelId="{6E864B14-D0C1-43AD-BF6D-726EBAB4A560}">
      <dsp:nvSpPr>
        <dsp:cNvPr id="0" name=""/>
        <dsp:cNvSpPr/>
      </dsp:nvSpPr>
      <dsp:spPr>
        <a:xfrm>
          <a:off x="0" y="3302343"/>
          <a:ext cx="2234628" cy="104806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8. At the end make sure and thank the member or their staffer for their time and leave information behind.</a:t>
          </a:r>
        </a:p>
      </dsp:txBody>
      <dsp:txXfrm>
        <a:off x="51172" y="3353515"/>
        <a:ext cx="2132284" cy="9968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E57B8-0586-4014-B445-F860ED460A59}">
      <dsp:nvSpPr>
        <dsp:cNvPr id="0" name=""/>
        <dsp:cNvSpPr/>
      </dsp:nvSpPr>
      <dsp:spPr>
        <a:xfrm>
          <a:off x="0" y="417429"/>
          <a:ext cx="8594725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74FF8-96F9-4ED2-8ADB-AC5A6FA349FE}">
      <dsp:nvSpPr>
        <dsp:cNvPr id="0" name=""/>
        <dsp:cNvSpPr/>
      </dsp:nvSpPr>
      <dsp:spPr>
        <a:xfrm>
          <a:off x="429736" y="63189"/>
          <a:ext cx="6016307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02" tIns="0" rIns="22740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Talking points</a:t>
          </a:r>
        </a:p>
      </dsp:txBody>
      <dsp:txXfrm>
        <a:off x="464321" y="97774"/>
        <a:ext cx="5947137" cy="639310"/>
      </dsp:txXfrm>
    </dsp:sp>
    <dsp:sp modelId="{DA8D3539-7592-46B5-8D85-C6490A177536}">
      <dsp:nvSpPr>
        <dsp:cNvPr id="0" name=""/>
        <dsp:cNvSpPr/>
      </dsp:nvSpPr>
      <dsp:spPr>
        <a:xfrm>
          <a:off x="0" y="1506069"/>
          <a:ext cx="8594725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9941E8-657D-44E7-B271-AEDA99C62854}">
      <dsp:nvSpPr>
        <dsp:cNvPr id="0" name=""/>
        <dsp:cNvSpPr/>
      </dsp:nvSpPr>
      <dsp:spPr>
        <a:xfrm>
          <a:off x="429736" y="1151829"/>
          <a:ext cx="6016307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02" tIns="0" rIns="22740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Individual schedules</a:t>
          </a:r>
        </a:p>
      </dsp:txBody>
      <dsp:txXfrm>
        <a:off x="464321" y="1186414"/>
        <a:ext cx="5947137" cy="639310"/>
      </dsp:txXfrm>
    </dsp:sp>
    <dsp:sp modelId="{EBD0C751-19B5-4D3D-AF0B-96FB8E7852E5}">
      <dsp:nvSpPr>
        <dsp:cNvPr id="0" name=""/>
        <dsp:cNvSpPr/>
      </dsp:nvSpPr>
      <dsp:spPr>
        <a:xfrm>
          <a:off x="0" y="2594709"/>
          <a:ext cx="8594725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4E40E8-7A96-471D-8510-519C3439CC71}">
      <dsp:nvSpPr>
        <dsp:cNvPr id="0" name=""/>
        <dsp:cNvSpPr/>
      </dsp:nvSpPr>
      <dsp:spPr>
        <a:xfrm>
          <a:off x="429736" y="2240469"/>
          <a:ext cx="6016307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02" tIns="0" rIns="22740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T-shirts and buttons</a:t>
          </a:r>
        </a:p>
      </dsp:txBody>
      <dsp:txXfrm>
        <a:off x="464321" y="2275054"/>
        <a:ext cx="5947137" cy="639310"/>
      </dsp:txXfrm>
    </dsp:sp>
    <dsp:sp modelId="{0C5797E5-5896-4DE6-BB8C-923AD170AB61}">
      <dsp:nvSpPr>
        <dsp:cNvPr id="0" name=""/>
        <dsp:cNvSpPr/>
      </dsp:nvSpPr>
      <dsp:spPr>
        <a:xfrm>
          <a:off x="0" y="3683349"/>
          <a:ext cx="8594725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AC05CC-B519-4C8C-BEC7-22578B00E1CA}">
      <dsp:nvSpPr>
        <dsp:cNvPr id="0" name=""/>
        <dsp:cNvSpPr/>
      </dsp:nvSpPr>
      <dsp:spPr>
        <a:xfrm>
          <a:off x="429736" y="3329109"/>
          <a:ext cx="6016307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02" tIns="0" rIns="22740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Reminders</a:t>
          </a:r>
        </a:p>
      </dsp:txBody>
      <dsp:txXfrm>
        <a:off x="464321" y="3363694"/>
        <a:ext cx="5947137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4574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7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7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1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9147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5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7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7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4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E95DF1A-78F3-4284-8B36-14E41CB71975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1DEB52D-363F-4E7C-86EA-C10D9435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1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wschermer@Carlow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Pennsylvania Counseling Association Advocacy Day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Preparation for convening in Harrisburg</a:t>
            </a:r>
          </a:p>
        </p:txBody>
      </p:sp>
    </p:spTree>
    <p:extLst>
      <p:ext uri="{BB962C8B-B14F-4D97-AF65-F5344CB8AC3E}">
        <p14:creationId xmlns:p14="http://schemas.microsoft.com/office/powerpoint/2010/main" val="276856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279"/>
    </mc:Choice>
    <mc:Fallback xmlns="">
      <p:transition spd="slow" advTm="13727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Harp, D. (N.D.). </a:t>
            </a:r>
            <a:r>
              <a:rPr lang="en-US" i="1" dirty="0"/>
              <a:t>What to do before, during, and after a meeting with a member or their staff. </a:t>
            </a:r>
            <a:r>
              <a:rPr lang="en-US" dirty="0"/>
              <a:t>Retrieved: https://www.counseling.org/docs/default-source/default-document-library/what-to-do.pdf?sfvrsn=a1b1442c_0</a:t>
            </a:r>
          </a:p>
        </p:txBody>
      </p:sp>
    </p:spTree>
    <p:extLst>
      <p:ext uri="{BB962C8B-B14F-4D97-AF65-F5344CB8AC3E}">
        <p14:creationId xmlns:p14="http://schemas.microsoft.com/office/powerpoint/2010/main" val="5830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16"/>
    </mc:Choice>
    <mc:Fallback xmlns="">
      <p:transition spd="slow" advTm="2341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Advocacy for counseling.</a:t>
            </a:r>
          </a:p>
          <a:p>
            <a:r>
              <a:rPr lang="en-US" dirty="0"/>
              <a:t>Effective forms of advocacy. </a:t>
            </a:r>
          </a:p>
          <a:p>
            <a:r>
              <a:rPr lang="en-US" dirty="0"/>
              <a:t>What to expect in Harrisburg. </a:t>
            </a:r>
          </a:p>
          <a:p>
            <a:r>
              <a:rPr lang="en-US" dirty="0"/>
              <a:t>Suggestions for a good meeting with your representative.</a:t>
            </a:r>
          </a:p>
          <a:p>
            <a:r>
              <a:rPr lang="en-US" dirty="0"/>
              <a:t>Next steps in getting prepared for April.</a:t>
            </a:r>
          </a:p>
        </p:txBody>
      </p:sp>
    </p:spTree>
    <p:extLst>
      <p:ext uri="{BB962C8B-B14F-4D97-AF65-F5344CB8AC3E}">
        <p14:creationId xmlns:p14="http://schemas.microsoft.com/office/powerpoint/2010/main" val="55521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548"/>
    </mc:Choice>
    <mc:Fallback xmlns="">
      <p:transition spd="slow" advTm="3654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Advocacy for counseling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88666455"/>
              </p:ext>
            </p:extLst>
          </p:nvPr>
        </p:nvGraphicFramePr>
        <p:xfrm>
          <a:off x="772732" y="2060620"/>
          <a:ext cx="9387268" cy="4752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713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572"/>
    </mc:Choice>
    <mc:Fallback xmlns="">
      <p:transition spd="slow" advTm="8657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forms of advocacy</a:t>
            </a:r>
          </a:p>
        </p:txBody>
      </p:sp>
      <p:pic>
        <p:nvPicPr>
          <p:cNvPr id="4" name="Picture 3" descr="what work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" t="6349" r="2829" b="10582"/>
          <a:stretch>
            <a:fillRect/>
          </a:stretch>
        </p:blipFill>
        <p:spPr bwMode="auto">
          <a:xfrm>
            <a:off x="1216938" y="1828800"/>
            <a:ext cx="7375202" cy="497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83827" y="3292991"/>
            <a:ext cx="4797832" cy="373197"/>
          </a:xfrm>
          <a:prstGeom prst="rect">
            <a:avLst/>
          </a:prstGeom>
          <a:noFill/>
          <a:ln w="38100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843138" y="5742058"/>
            <a:ext cx="2464515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7713" eaLnBrk="0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200" dirty="0">
                <a:latin typeface="+mj-lt"/>
              </a:rPr>
              <a:t>source: “Communicating With Congress,” Congressional Management Foundation, 2005 (as cited in “</a:t>
            </a:r>
            <a:r>
              <a:rPr lang="en-US" altLang="en-US" sz="1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Communicating with Congress: Why do it? And how</a:t>
            </a:r>
            <a:r>
              <a:rPr lang="en-US" altLang="en-US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?” American Counseling Association, N.D.)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681679" y="2711291"/>
            <a:ext cx="5298670" cy="373197"/>
          </a:xfrm>
          <a:prstGeom prst="rect">
            <a:avLst/>
          </a:prstGeom>
          <a:noFill/>
          <a:ln w="38100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20000"/>
              </a:spcAft>
              <a:buClr>
                <a:srgbClr val="006666"/>
              </a:buClr>
              <a:buSzPct val="11500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032"/>
    </mc:Choice>
    <mc:Fallback xmlns="">
      <p:transition spd="slow" advTm="5803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expect in Harrisburg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535031"/>
              </p:ext>
            </p:extLst>
          </p:nvPr>
        </p:nvGraphicFramePr>
        <p:xfrm>
          <a:off x="1262063" y="2228045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021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198"/>
    </mc:Choice>
    <mc:Fallback xmlns="">
      <p:transition spd="slow" advTm="12719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 for your meeting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523403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478850" y="6489231"/>
            <a:ext cx="1931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Harp, N.D.</a:t>
            </a:r>
          </a:p>
        </p:txBody>
      </p:sp>
    </p:spTree>
    <p:extLst>
      <p:ext uri="{BB962C8B-B14F-4D97-AF65-F5344CB8AC3E}">
        <p14:creationId xmlns:p14="http://schemas.microsoft.com/office/powerpoint/2010/main" val="204877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093"/>
    </mc:Choice>
    <mc:Fallback xmlns="">
      <p:transition spd="slow" advTm="10709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 continued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002174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171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77"/>
    </mc:Choice>
    <mc:Fallback xmlns="">
      <p:transition spd="slow" advTm="9027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043730"/>
              </p:ext>
            </p:extLst>
          </p:nvPr>
        </p:nvGraphicFramePr>
        <p:xfrm>
          <a:off x="1262063" y="2343955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50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22"/>
    </mc:Choice>
    <mc:Fallback xmlns="">
      <p:transition spd="slow" advTm="10862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feel free to reach out to Travis Schermer (</a:t>
            </a:r>
            <a:r>
              <a:rPr lang="en-US" dirty="0">
                <a:hlinkClick r:id="rId2"/>
              </a:rPr>
              <a:t>twschermer@Carlow.edu</a:t>
            </a:r>
            <a:r>
              <a:rPr lang="en-US" dirty="0"/>
              <a:t>) if you have questions about this process. </a:t>
            </a:r>
          </a:p>
        </p:txBody>
      </p:sp>
    </p:spTree>
    <p:extLst>
      <p:ext uri="{BB962C8B-B14F-4D97-AF65-F5344CB8AC3E}">
        <p14:creationId xmlns:p14="http://schemas.microsoft.com/office/powerpoint/2010/main" val="288764102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6998</TotalTime>
  <Words>639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Schoolbook</vt:lpstr>
      <vt:lpstr>Verdana</vt:lpstr>
      <vt:lpstr>Wingdings 2</vt:lpstr>
      <vt:lpstr>View</vt:lpstr>
      <vt:lpstr>Pennsylvania Counseling Association Advocacy Day 2018</vt:lpstr>
      <vt:lpstr>Overview</vt:lpstr>
      <vt:lpstr>Advocacy for counseling</vt:lpstr>
      <vt:lpstr>Effective forms of advocacy</vt:lpstr>
      <vt:lpstr>What to expect in Harrisburg</vt:lpstr>
      <vt:lpstr>Suggestions for your meeting </vt:lpstr>
      <vt:lpstr>Suggestions continued</vt:lpstr>
      <vt:lpstr>Next steps</vt:lpstr>
      <vt:lpstr>Questions?</vt:lpstr>
      <vt:lpstr>References</vt:lpstr>
    </vt:vector>
  </TitlesOfParts>
  <Company>Carlow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Pennsylvania Counseling Association Advocacy Day 2018</dc:title>
  <dc:creator>039A</dc:creator>
  <cp:lastModifiedBy>Nellie</cp:lastModifiedBy>
  <cp:revision>18</cp:revision>
  <dcterms:created xsi:type="dcterms:W3CDTF">2018-03-15T17:03:49Z</dcterms:created>
  <dcterms:modified xsi:type="dcterms:W3CDTF">2018-03-20T15:40:30Z</dcterms:modified>
</cp:coreProperties>
</file>